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66" r:id="rId5"/>
    <p:sldId id="259" r:id="rId6"/>
    <p:sldId id="260" r:id="rId7"/>
    <p:sldId id="264" r:id="rId8"/>
    <p:sldId id="261" r:id="rId9"/>
    <p:sldId id="262" r:id="rId10"/>
    <p:sldId id="263" r:id="rId11"/>
    <p:sldId id="265"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5/29/2022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1403631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12001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6033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32593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5/29/2022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12806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3554145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08480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426871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330494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5/29/2022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113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5/29/2022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8208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5/29/2022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761065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DEA3-C5DB-FE22-9F94-ECFFBD97E2A2}"/>
              </a:ext>
            </a:extLst>
          </p:cNvPr>
          <p:cNvSpPr>
            <a:spLocks noGrp="1"/>
          </p:cNvSpPr>
          <p:nvPr>
            <p:ph type="ctrTitle"/>
          </p:nvPr>
        </p:nvSpPr>
        <p:spPr>
          <a:xfrm>
            <a:off x="1050726" y="1768078"/>
            <a:ext cx="10090547" cy="3321844"/>
          </a:xfrm>
        </p:spPr>
        <p:txBody>
          <a:bodyPr>
            <a:noAutofit/>
          </a:bodyPr>
          <a:lstStyle/>
          <a:p>
            <a:pPr algn="ctr"/>
            <a:r>
              <a:rPr lang="en-US" sz="9600" b="1">
                <a:solidFill>
                  <a:schemeClr val="tx1"/>
                </a:solidFill>
              </a:rPr>
              <a:t>QR</a:t>
            </a:r>
            <a:br>
              <a:rPr lang="en-US" sz="9600" b="1">
                <a:solidFill>
                  <a:schemeClr val="tx1"/>
                </a:solidFill>
              </a:rPr>
            </a:br>
            <a:r>
              <a:rPr lang="en-US" sz="9600" b="1">
                <a:solidFill>
                  <a:schemeClr val="tx1"/>
                </a:solidFill>
              </a:rPr>
              <a:t>code generator </a:t>
            </a:r>
            <a:br>
              <a:rPr lang="en-US" sz="9600" b="1">
                <a:solidFill>
                  <a:schemeClr val="tx1"/>
                </a:solidFill>
              </a:rPr>
            </a:br>
            <a:r>
              <a:rPr lang="en-US" sz="9600" b="1">
                <a:solidFill>
                  <a:schemeClr val="tx1"/>
                </a:solidFill>
              </a:rPr>
              <a:t>USING PYTHON</a:t>
            </a:r>
          </a:p>
        </p:txBody>
      </p:sp>
    </p:spTree>
    <p:extLst>
      <p:ext uri="{BB962C8B-B14F-4D97-AF65-F5344CB8AC3E}">
        <p14:creationId xmlns:p14="http://schemas.microsoft.com/office/powerpoint/2010/main" val="2669206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0F6E-9F25-FF73-D1EF-403C5760754F}"/>
              </a:ext>
            </a:extLst>
          </p:cNvPr>
          <p:cNvSpPr>
            <a:spLocks noGrp="1"/>
          </p:cNvSpPr>
          <p:nvPr>
            <p:ph type="title"/>
          </p:nvPr>
        </p:nvSpPr>
        <p:spPr>
          <a:xfrm>
            <a:off x="1343620" y="357187"/>
            <a:ext cx="10147697" cy="6143625"/>
          </a:xfrm>
        </p:spPr>
        <p:txBody>
          <a:bodyPr/>
          <a:lstStyle/>
          <a:p>
            <a:endParaRPr lang="en-US"/>
          </a:p>
        </p:txBody>
      </p:sp>
      <p:pic>
        <p:nvPicPr>
          <p:cNvPr id="4" name="Picture 4">
            <a:extLst>
              <a:ext uri="{FF2B5EF4-FFF2-40B4-BE49-F238E27FC236}">
                <a16:creationId xmlns:a16="http://schemas.microsoft.com/office/drawing/2014/main" id="{5B1F2B93-5BAC-646E-2CF5-8D9C0FBF1F89}"/>
              </a:ext>
            </a:extLst>
          </p:cNvPr>
          <p:cNvPicPr>
            <a:picLocks noChangeAspect="1"/>
          </p:cNvPicPr>
          <p:nvPr/>
        </p:nvPicPr>
        <p:blipFill>
          <a:blip r:embed="rId2"/>
          <a:stretch>
            <a:fillRect/>
          </a:stretch>
        </p:blipFill>
        <p:spPr>
          <a:xfrm>
            <a:off x="1343620" y="357188"/>
            <a:ext cx="10147696" cy="6143624"/>
          </a:xfrm>
          <a:prstGeom prst="rect">
            <a:avLst/>
          </a:prstGeom>
        </p:spPr>
      </p:pic>
    </p:spTree>
    <p:extLst>
      <p:ext uri="{BB962C8B-B14F-4D97-AF65-F5344CB8AC3E}">
        <p14:creationId xmlns:p14="http://schemas.microsoft.com/office/powerpoint/2010/main" val="1769411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5751-7232-EE26-4371-CB26E8A7B772}"/>
              </a:ext>
            </a:extLst>
          </p:cNvPr>
          <p:cNvSpPr>
            <a:spLocks noGrp="1"/>
          </p:cNvSpPr>
          <p:nvPr>
            <p:ph type="title"/>
          </p:nvPr>
        </p:nvSpPr>
        <p:spPr>
          <a:xfrm>
            <a:off x="1371600" y="160735"/>
            <a:ext cx="9601200" cy="1485900"/>
          </a:xfrm>
        </p:spPr>
        <p:txBody>
          <a:bodyPr/>
          <a:lstStyle/>
          <a:p>
            <a:r>
              <a:rPr lang="en-US" b="1"/>
              <a:t>MODULES USED IN THE PROJECT</a:t>
            </a:r>
          </a:p>
        </p:txBody>
      </p:sp>
      <p:sp>
        <p:nvSpPr>
          <p:cNvPr id="3" name="Content Placeholder 2">
            <a:extLst>
              <a:ext uri="{FF2B5EF4-FFF2-40B4-BE49-F238E27FC236}">
                <a16:creationId xmlns:a16="http://schemas.microsoft.com/office/drawing/2014/main" id="{7CE6999F-85BD-55F1-732C-9540F089F81D}"/>
              </a:ext>
            </a:extLst>
          </p:cNvPr>
          <p:cNvSpPr>
            <a:spLocks noGrp="1"/>
          </p:cNvSpPr>
          <p:nvPr>
            <p:ph idx="1"/>
          </p:nvPr>
        </p:nvSpPr>
        <p:spPr>
          <a:xfrm>
            <a:off x="1371600" y="1303734"/>
            <a:ext cx="9601200" cy="4879778"/>
          </a:xfrm>
        </p:spPr>
        <p:txBody>
          <a:bodyPr/>
          <a:lstStyle/>
          <a:p>
            <a:pPr algn="just"/>
            <a:r>
              <a:rPr lang="en-US" sz="2800"/>
              <a:t>It has the cerate function which will be used to generate the qrcode. It doesn’t come pre-installed with python and hence we have to install it manually. We can install this by simply running pip install pyqrcode command from the terminal. </a:t>
            </a:r>
          </a:p>
          <a:p>
            <a:pPr marL="0" indent="0">
              <a:buNone/>
            </a:pPr>
            <a:endParaRPr lang="en-US"/>
          </a:p>
        </p:txBody>
      </p:sp>
      <p:pic>
        <p:nvPicPr>
          <p:cNvPr id="4" name="Picture 4">
            <a:extLst>
              <a:ext uri="{FF2B5EF4-FFF2-40B4-BE49-F238E27FC236}">
                <a16:creationId xmlns:a16="http://schemas.microsoft.com/office/drawing/2014/main" id="{329F75BC-F53F-A040-E8EC-CD7DBBDB36F6}"/>
              </a:ext>
            </a:extLst>
          </p:cNvPr>
          <p:cNvPicPr>
            <a:picLocks noChangeAspect="1"/>
          </p:cNvPicPr>
          <p:nvPr/>
        </p:nvPicPr>
        <p:blipFill>
          <a:blip r:embed="rId2"/>
          <a:stretch>
            <a:fillRect/>
          </a:stretch>
        </p:blipFill>
        <p:spPr>
          <a:xfrm>
            <a:off x="2862262" y="3743623"/>
            <a:ext cx="6619875" cy="2026445"/>
          </a:xfrm>
          <a:prstGeom prst="rect">
            <a:avLst/>
          </a:prstGeom>
        </p:spPr>
      </p:pic>
    </p:spTree>
    <p:extLst>
      <p:ext uri="{BB962C8B-B14F-4D97-AF65-F5344CB8AC3E}">
        <p14:creationId xmlns:p14="http://schemas.microsoft.com/office/powerpoint/2010/main" val="439065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901F47-8483-6E57-9971-D7919A195F3D}"/>
              </a:ext>
            </a:extLst>
          </p:cNvPr>
          <p:cNvSpPr>
            <a:spLocks noGrp="1"/>
          </p:cNvSpPr>
          <p:nvPr>
            <p:ph type="title"/>
          </p:nvPr>
        </p:nvSpPr>
        <p:spPr>
          <a:xfrm>
            <a:off x="1371600" y="221456"/>
            <a:ext cx="9601200" cy="1485900"/>
          </a:xfrm>
        </p:spPr>
        <p:txBody>
          <a:bodyPr/>
          <a:lstStyle/>
          <a:p>
            <a:r>
              <a:rPr lang="en-US" b="1"/>
              <a:t>SCREENSHOTS OF CODE </a:t>
            </a:r>
          </a:p>
        </p:txBody>
      </p:sp>
      <p:pic>
        <p:nvPicPr>
          <p:cNvPr id="7" name="Picture 7">
            <a:extLst>
              <a:ext uri="{FF2B5EF4-FFF2-40B4-BE49-F238E27FC236}">
                <a16:creationId xmlns:a16="http://schemas.microsoft.com/office/drawing/2014/main" id="{350A627B-33C2-FA87-BA26-E39257335E68}"/>
              </a:ext>
            </a:extLst>
          </p:cNvPr>
          <p:cNvPicPr>
            <a:picLocks noGrp="1" noChangeAspect="1"/>
          </p:cNvPicPr>
          <p:nvPr>
            <p:ph idx="1"/>
          </p:nvPr>
        </p:nvPicPr>
        <p:blipFill>
          <a:blip r:embed="rId2"/>
          <a:stretch>
            <a:fillRect/>
          </a:stretch>
        </p:blipFill>
        <p:spPr>
          <a:xfrm>
            <a:off x="1062039" y="1070768"/>
            <a:ext cx="4783931" cy="5565775"/>
          </a:xfrm>
        </p:spPr>
      </p:pic>
      <p:pic>
        <p:nvPicPr>
          <p:cNvPr id="8" name="Picture 8">
            <a:extLst>
              <a:ext uri="{FF2B5EF4-FFF2-40B4-BE49-F238E27FC236}">
                <a16:creationId xmlns:a16="http://schemas.microsoft.com/office/drawing/2014/main" id="{259C1527-461F-2B3D-8BF6-02868AC6682D}"/>
              </a:ext>
            </a:extLst>
          </p:cNvPr>
          <p:cNvPicPr>
            <a:picLocks noChangeAspect="1"/>
          </p:cNvPicPr>
          <p:nvPr/>
        </p:nvPicPr>
        <p:blipFill>
          <a:blip r:embed="rId3"/>
          <a:stretch>
            <a:fillRect/>
          </a:stretch>
        </p:blipFill>
        <p:spPr>
          <a:xfrm>
            <a:off x="6096000" y="2329655"/>
            <a:ext cx="5563791" cy="3048000"/>
          </a:xfrm>
          <a:prstGeom prst="rect">
            <a:avLst/>
          </a:prstGeom>
        </p:spPr>
      </p:pic>
    </p:spTree>
    <p:extLst>
      <p:ext uri="{BB962C8B-B14F-4D97-AF65-F5344CB8AC3E}">
        <p14:creationId xmlns:p14="http://schemas.microsoft.com/office/powerpoint/2010/main" val="1341516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FFF1800-3050-7085-AA30-682E5FFB3B30}"/>
              </a:ext>
            </a:extLst>
          </p:cNvPr>
          <p:cNvPicPr>
            <a:picLocks noChangeAspect="1"/>
          </p:cNvPicPr>
          <p:nvPr/>
        </p:nvPicPr>
        <p:blipFill>
          <a:blip r:embed="rId2"/>
          <a:stretch>
            <a:fillRect/>
          </a:stretch>
        </p:blipFill>
        <p:spPr>
          <a:xfrm>
            <a:off x="2899172" y="250031"/>
            <a:ext cx="6393656" cy="6357938"/>
          </a:xfrm>
          <a:prstGeom prst="rect">
            <a:avLst/>
          </a:prstGeom>
        </p:spPr>
      </p:pic>
    </p:spTree>
    <p:extLst>
      <p:ext uri="{BB962C8B-B14F-4D97-AF65-F5344CB8AC3E}">
        <p14:creationId xmlns:p14="http://schemas.microsoft.com/office/powerpoint/2010/main" val="995548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4711-9033-FB53-296F-4A3D1A8A2EC4}"/>
              </a:ext>
            </a:extLst>
          </p:cNvPr>
          <p:cNvSpPr>
            <a:spLocks noGrp="1"/>
          </p:cNvSpPr>
          <p:nvPr>
            <p:ph type="title"/>
          </p:nvPr>
        </p:nvSpPr>
        <p:spPr>
          <a:xfrm>
            <a:off x="1371600" y="247650"/>
            <a:ext cx="9601200" cy="1485900"/>
          </a:xfrm>
        </p:spPr>
        <p:txBody>
          <a:bodyPr/>
          <a:lstStyle/>
          <a:p>
            <a:r>
              <a:rPr lang="en-US" b="1"/>
              <a:t>SCREENSHOTS OF OUTPUT</a:t>
            </a:r>
          </a:p>
        </p:txBody>
      </p:sp>
      <p:pic>
        <p:nvPicPr>
          <p:cNvPr id="4" name="Picture 4">
            <a:extLst>
              <a:ext uri="{FF2B5EF4-FFF2-40B4-BE49-F238E27FC236}">
                <a16:creationId xmlns:a16="http://schemas.microsoft.com/office/drawing/2014/main" id="{0D7C6439-5A5F-A76D-DF6E-C0FCEC5FD5F3}"/>
              </a:ext>
            </a:extLst>
          </p:cNvPr>
          <p:cNvPicPr>
            <a:picLocks noGrp="1" noChangeAspect="1"/>
          </p:cNvPicPr>
          <p:nvPr>
            <p:ph idx="1"/>
          </p:nvPr>
        </p:nvPicPr>
        <p:blipFill>
          <a:blip r:embed="rId2"/>
          <a:stretch>
            <a:fillRect/>
          </a:stretch>
        </p:blipFill>
        <p:spPr>
          <a:xfrm>
            <a:off x="2714625" y="1450579"/>
            <a:ext cx="7125891" cy="4956175"/>
          </a:xfrm>
        </p:spPr>
      </p:pic>
    </p:spTree>
    <p:extLst>
      <p:ext uri="{BB962C8B-B14F-4D97-AF65-F5344CB8AC3E}">
        <p14:creationId xmlns:p14="http://schemas.microsoft.com/office/powerpoint/2010/main" val="2752059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A2CC63F-6B2D-7A01-765E-D0B389A7E95C}"/>
              </a:ext>
            </a:extLst>
          </p:cNvPr>
          <p:cNvPicPr>
            <a:picLocks noChangeAspect="1"/>
          </p:cNvPicPr>
          <p:nvPr/>
        </p:nvPicPr>
        <p:blipFill>
          <a:blip r:embed="rId2"/>
          <a:stretch>
            <a:fillRect/>
          </a:stretch>
        </p:blipFill>
        <p:spPr>
          <a:xfrm>
            <a:off x="2357438" y="719666"/>
            <a:ext cx="7197328" cy="5602553"/>
          </a:xfrm>
          <a:prstGeom prst="rect">
            <a:avLst/>
          </a:prstGeom>
        </p:spPr>
      </p:pic>
    </p:spTree>
    <p:extLst>
      <p:ext uri="{BB962C8B-B14F-4D97-AF65-F5344CB8AC3E}">
        <p14:creationId xmlns:p14="http://schemas.microsoft.com/office/powerpoint/2010/main" val="3690555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5966-0770-F068-1E6B-85E332F5F432}"/>
              </a:ext>
            </a:extLst>
          </p:cNvPr>
          <p:cNvSpPr>
            <a:spLocks noGrp="1"/>
          </p:cNvSpPr>
          <p:nvPr>
            <p:ph type="title"/>
          </p:nvPr>
        </p:nvSpPr>
        <p:spPr>
          <a:xfrm>
            <a:off x="1371599" y="85725"/>
            <a:ext cx="9601200" cy="1485900"/>
          </a:xfrm>
        </p:spPr>
        <p:txBody>
          <a:bodyPr>
            <a:normAutofit/>
          </a:bodyPr>
          <a:lstStyle/>
          <a:p>
            <a:r>
              <a:rPr lang="en-US" sz="6000" b="1"/>
              <a:t>CONTENT</a:t>
            </a:r>
          </a:p>
        </p:txBody>
      </p:sp>
      <p:sp>
        <p:nvSpPr>
          <p:cNvPr id="4" name="Content Placeholder 3">
            <a:extLst>
              <a:ext uri="{FF2B5EF4-FFF2-40B4-BE49-F238E27FC236}">
                <a16:creationId xmlns:a16="http://schemas.microsoft.com/office/drawing/2014/main" id="{2EEC2CE5-F72C-486B-A4A6-4F4885AE1949}"/>
              </a:ext>
            </a:extLst>
          </p:cNvPr>
          <p:cNvSpPr>
            <a:spLocks noGrp="1"/>
          </p:cNvSpPr>
          <p:nvPr>
            <p:ph sz="half" idx="1"/>
          </p:nvPr>
        </p:nvSpPr>
        <p:spPr>
          <a:xfrm>
            <a:off x="1371599" y="1196577"/>
            <a:ext cx="10201275" cy="5411391"/>
          </a:xfrm>
        </p:spPr>
        <p:txBody>
          <a:bodyPr>
            <a:normAutofit lnSpcReduction="10000"/>
          </a:bodyPr>
          <a:lstStyle/>
          <a:p>
            <a:r>
              <a:rPr lang="en-US" sz="2800"/>
              <a:t>Problem Definition</a:t>
            </a:r>
          </a:p>
          <a:p>
            <a:r>
              <a:rPr lang="en-US" sz="2800"/>
              <a:t>Objective </a:t>
            </a:r>
          </a:p>
          <a:p>
            <a:r>
              <a:rPr lang="en-US" sz="2800"/>
              <a:t>QR Code</a:t>
            </a:r>
          </a:p>
          <a:p>
            <a:r>
              <a:rPr lang="en-US" sz="2800"/>
              <a:t>Use of QR Code</a:t>
            </a:r>
          </a:p>
          <a:p>
            <a:r>
              <a:rPr lang="en-US" sz="2800"/>
              <a:t>Prerequisites</a:t>
            </a:r>
          </a:p>
          <a:p>
            <a:r>
              <a:rPr lang="en-US" sz="2800"/>
              <a:t>Tools and Technology</a:t>
            </a:r>
          </a:p>
          <a:p>
            <a:r>
              <a:rPr lang="en-US" sz="2800"/>
              <a:t>Features of Python</a:t>
            </a:r>
          </a:p>
          <a:p>
            <a:r>
              <a:rPr lang="en-US" sz="2800"/>
              <a:t>Modules used in Project</a:t>
            </a:r>
          </a:p>
          <a:p>
            <a:r>
              <a:rPr lang="en-US" sz="2800"/>
              <a:t>Screenshots of Code</a:t>
            </a:r>
          </a:p>
          <a:p>
            <a:r>
              <a:rPr lang="en-US" sz="2800"/>
              <a:t>Screenshots of Output</a:t>
            </a:r>
          </a:p>
          <a:p>
            <a:endParaRPr lang="en-US"/>
          </a:p>
        </p:txBody>
      </p:sp>
    </p:spTree>
    <p:extLst>
      <p:ext uri="{BB962C8B-B14F-4D97-AF65-F5344CB8AC3E}">
        <p14:creationId xmlns:p14="http://schemas.microsoft.com/office/powerpoint/2010/main" val="2163041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B76C-FA6D-8721-069E-89F230DD080D}"/>
              </a:ext>
            </a:extLst>
          </p:cNvPr>
          <p:cNvSpPr>
            <a:spLocks noGrp="1"/>
          </p:cNvSpPr>
          <p:nvPr>
            <p:ph type="title"/>
          </p:nvPr>
        </p:nvSpPr>
        <p:spPr/>
        <p:txBody>
          <a:bodyPr>
            <a:normAutofit/>
          </a:bodyPr>
          <a:lstStyle/>
          <a:p>
            <a:r>
              <a:rPr lang="en-US" sz="6000" b="1"/>
              <a:t>PROBLEM DEFINITION</a:t>
            </a:r>
          </a:p>
        </p:txBody>
      </p:sp>
      <p:sp>
        <p:nvSpPr>
          <p:cNvPr id="3" name="Content Placeholder 2">
            <a:extLst>
              <a:ext uri="{FF2B5EF4-FFF2-40B4-BE49-F238E27FC236}">
                <a16:creationId xmlns:a16="http://schemas.microsoft.com/office/drawing/2014/main" id="{4DD6A3F6-74EA-BD0E-0249-4207B35575A0}"/>
              </a:ext>
            </a:extLst>
          </p:cNvPr>
          <p:cNvSpPr>
            <a:spLocks noGrp="1"/>
          </p:cNvSpPr>
          <p:nvPr>
            <p:ph idx="4294967295"/>
          </p:nvPr>
        </p:nvSpPr>
        <p:spPr>
          <a:xfrm>
            <a:off x="1371600" y="2171700"/>
            <a:ext cx="10233422" cy="4000500"/>
          </a:xfrm>
        </p:spPr>
        <p:txBody>
          <a:bodyPr>
            <a:normAutofit/>
          </a:bodyPr>
          <a:lstStyle/>
          <a:p>
            <a:pPr marL="0" indent="0">
              <a:buNone/>
            </a:pPr>
            <a:r>
              <a:rPr lang="en-US" sz="2800"/>
              <a:t>Nowadays with the advancement of technology people are spending more time on phones and do everything on the phone. Such as shopping, money transfer, business, marketing etc. Due to which every day some new research, technology keeps coming which makes our work easier. But at the same time, security is declining and people do their work where there is more security and consumes less time and gives more information.</a:t>
            </a:r>
          </a:p>
        </p:txBody>
      </p:sp>
    </p:spTree>
    <p:extLst>
      <p:ext uri="{BB962C8B-B14F-4D97-AF65-F5344CB8AC3E}">
        <p14:creationId xmlns:p14="http://schemas.microsoft.com/office/powerpoint/2010/main" val="126329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6F58-D61F-C7E0-0252-19DD7FB440CF}"/>
              </a:ext>
            </a:extLst>
          </p:cNvPr>
          <p:cNvSpPr>
            <a:spLocks noGrp="1"/>
          </p:cNvSpPr>
          <p:nvPr>
            <p:ph type="title"/>
          </p:nvPr>
        </p:nvSpPr>
        <p:spPr/>
        <p:txBody>
          <a:bodyPr>
            <a:normAutofit/>
          </a:bodyPr>
          <a:lstStyle/>
          <a:p>
            <a:r>
              <a:rPr lang="en-US" sz="6000" b="1"/>
              <a:t>OBJECTIVE</a:t>
            </a:r>
          </a:p>
        </p:txBody>
      </p:sp>
      <p:sp>
        <p:nvSpPr>
          <p:cNvPr id="3" name="Content Placeholder 2">
            <a:extLst>
              <a:ext uri="{FF2B5EF4-FFF2-40B4-BE49-F238E27FC236}">
                <a16:creationId xmlns:a16="http://schemas.microsoft.com/office/drawing/2014/main" id="{D1565359-775D-F1D4-FE0C-F6A82356EE4A}"/>
              </a:ext>
            </a:extLst>
          </p:cNvPr>
          <p:cNvSpPr>
            <a:spLocks noGrp="1"/>
          </p:cNvSpPr>
          <p:nvPr>
            <p:ph idx="1"/>
          </p:nvPr>
        </p:nvSpPr>
        <p:spPr>
          <a:xfrm>
            <a:off x="1371600" y="1774552"/>
            <a:ext cx="9601200" cy="4636963"/>
          </a:xfrm>
        </p:spPr>
        <p:txBody>
          <a:bodyPr>
            <a:noAutofit/>
          </a:bodyPr>
          <a:lstStyle/>
          <a:p>
            <a:pPr marL="0" indent="0" algn="just">
              <a:buNone/>
            </a:pPr>
            <a:r>
              <a:rPr lang="en-US" sz="2800"/>
              <a:t>This is a Python project which will create a QR Code of any text or any URL. This will provide Smartphone users with Information, quickly and simply with proper security. QR codes are used wherever data must be understood quickly. They are found on tickets, vending machines, stamps, flyers, posters, and in many other places. In this project QR </a:t>
            </a:r>
            <a:r>
              <a:rPr lang="en-US" sz="2800" b="0" i="0">
                <a:solidFill>
                  <a:srgbClr val="3C3C3C"/>
                </a:solidFill>
                <a:effectLst/>
                <a:latin typeface="OpenSansRegular"/>
              </a:rPr>
              <a:t>codes are designed to keep information legible even if they are partially destroyed or obscured. This is achieved by </a:t>
            </a:r>
            <a:r>
              <a:rPr lang="en-US" sz="2800" i="0">
                <a:solidFill>
                  <a:srgbClr val="3C3C3C"/>
                </a:solidFill>
                <a:effectLst/>
                <a:latin typeface="OpenSansRegular"/>
              </a:rPr>
              <a:t>error correction.</a:t>
            </a:r>
            <a:r>
              <a:rPr lang="en-US" sz="2800"/>
              <a:t>  At the highest security level, the codes can be read even if up to a third of the code has become illegible.</a:t>
            </a:r>
          </a:p>
        </p:txBody>
      </p:sp>
    </p:spTree>
    <p:extLst>
      <p:ext uri="{BB962C8B-B14F-4D97-AF65-F5344CB8AC3E}">
        <p14:creationId xmlns:p14="http://schemas.microsoft.com/office/powerpoint/2010/main" val="3636206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867A-39F3-288A-2D25-21CAC9EBBD3A}"/>
              </a:ext>
            </a:extLst>
          </p:cNvPr>
          <p:cNvSpPr>
            <a:spLocks noGrp="1"/>
          </p:cNvSpPr>
          <p:nvPr>
            <p:ph type="title"/>
          </p:nvPr>
        </p:nvSpPr>
        <p:spPr>
          <a:xfrm>
            <a:off x="1496616" y="330399"/>
            <a:ext cx="9601200" cy="750093"/>
          </a:xfrm>
        </p:spPr>
        <p:txBody>
          <a:bodyPr>
            <a:noAutofit/>
          </a:bodyPr>
          <a:lstStyle/>
          <a:p>
            <a:r>
              <a:rPr lang="en-US" b="1"/>
              <a:t>QR CODE</a:t>
            </a:r>
          </a:p>
        </p:txBody>
      </p:sp>
      <p:sp>
        <p:nvSpPr>
          <p:cNvPr id="3" name="Content Placeholder 2">
            <a:extLst>
              <a:ext uri="{FF2B5EF4-FFF2-40B4-BE49-F238E27FC236}">
                <a16:creationId xmlns:a16="http://schemas.microsoft.com/office/drawing/2014/main" id="{6B94DF51-172D-3993-80C6-2EF80AFDBFC0}"/>
              </a:ext>
            </a:extLst>
          </p:cNvPr>
          <p:cNvSpPr>
            <a:spLocks noGrp="1"/>
          </p:cNvSpPr>
          <p:nvPr>
            <p:ph idx="1"/>
          </p:nvPr>
        </p:nvSpPr>
        <p:spPr>
          <a:xfrm>
            <a:off x="1228726" y="1116210"/>
            <a:ext cx="6611541" cy="5411391"/>
          </a:xfrm>
        </p:spPr>
        <p:txBody>
          <a:bodyPr anchor="t">
            <a:normAutofit/>
          </a:bodyPr>
          <a:lstStyle/>
          <a:p>
            <a:pPr algn="just"/>
            <a:r>
              <a:rPr lang="en-US" b="0" i="0">
                <a:solidFill>
                  <a:schemeClr val="tx1"/>
                </a:solidFill>
                <a:effectLst/>
                <a:latin typeface="MuseoSans"/>
              </a:rPr>
              <a:t>A QR code is a type of barcode that can be read easily by a digital device and which stores information as a series of pixels in a square-shaped grid. QR codes are frequently used to track information about products in a supply chain.</a:t>
            </a:r>
          </a:p>
          <a:p>
            <a:pPr algn="just"/>
            <a:r>
              <a:rPr lang="en-US" b="0" i="0">
                <a:solidFill>
                  <a:srgbClr val="000000"/>
                </a:solidFill>
                <a:effectLst/>
                <a:latin typeface="ff2"/>
              </a:rPr>
              <a:t>QR code is a type of matrix bar code or two-dimensional code that can store data information and designed to be read by smartphones. QR stands for “Quick Response” indicating that the code contents should be decoded very quickly at high speed. The code consists of black modules arranged in a squCode pattern on a white background. The information encoded may be text, a URL or other data. The QR code was designed to allow its contents to be decoded at high speed. The popularity of QR codes is growing rapidly all around the world. Nowadays, mobile phones with built-in camera are widely used to recognize the QR Code.</a:t>
            </a:r>
          </a:p>
          <a:p>
            <a:pPr marL="0" indent="0" algn="just">
              <a:buNone/>
            </a:pPr>
            <a:endParaRPr lang="en-US"/>
          </a:p>
        </p:txBody>
      </p:sp>
      <p:pic>
        <p:nvPicPr>
          <p:cNvPr id="4" name="Picture 4">
            <a:extLst>
              <a:ext uri="{FF2B5EF4-FFF2-40B4-BE49-F238E27FC236}">
                <a16:creationId xmlns:a16="http://schemas.microsoft.com/office/drawing/2014/main" id="{7AD105EF-1036-36A9-C05F-0FA1707E8FF6}"/>
              </a:ext>
            </a:extLst>
          </p:cNvPr>
          <p:cNvPicPr>
            <a:picLocks noChangeAspect="1"/>
          </p:cNvPicPr>
          <p:nvPr/>
        </p:nvPicPr>
        <p:blipFill>
          <a:blip r:embed="rId2"/>
          <a:stretch>
            <a:fillRect/>
          </a:stretch>
        </p:blipFill>
        <p:spPr>
          <a:xfrm>
            <a:off x="8339139" y="1901428"/>
            <a:ext cx="3371850" cy="3448050"/>
          </a:xfrm>
          <a:prstGeom prst="rect">
            <a:avLst/>
          </a:prstGeom>
        </p:spPr>
      </p:pic>
    </p:spTree>
    <p:extLst>
      <p:ext uri="{BB962C8B-B14F-4D97-AF65-F5344CB8AC3E}">
        <p14:creationId xmlns:p14="http://schemas.microsoft.com/office/powerpoint/2010/main" val="369690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4413-C50D-E57F-2515-A5CC4F703B23}"/>
              </a:ext>
            </a:extLst>
          </p:cNvPr>
          <p:cNvSpPr>
            <a:spLocks noGrp="1"/>
          </p:cNvSpPr>
          <p:nvPr>
            <p:ph type="title"/>
          </p:nvPr>
        </p:nvSpPr>
        <p:spPr>
          <a:xfrm>
            <a:off x="1295400" y="0"/>
            <a:ext cx="9601200" cy="1000124"/>
          </a:xfrm>
        </p:spPr>
        <p:txBody>
          <a:bodyPr/>
          <a:lstStyle/>
          <a:p>
            <a:r>
              <a:rPr lang="en-US" b="1"/>
              <a:t>USE OF QR CODE</a:t>
            </a:r>
          </a:p>
        </p:txBody>
      </p:sp>
      <p:sp>
        <p:nvSpPr>
          <p:cNvPr id="3" name="Content Placeholder 2">
            <a:extLst>
              <a:ext uri="{FF2B5EF4-FFF2-40B4-BE49-F238E27FC236}">
                <a16:creationId xmlns:a16="http://schemas.microsoft.com/office/drawing/2014/main" id="{9B3E594C-1C3B-5076-CEAE-D66C9BAC7972}"/>
              </a:ext>
            </a:extLst>
          </p:cNvPr>
          <p:cNvSpPr>
            <a:spLocks noGrp="1"/>
          </p:cNvSpPr>
          <p:nvPr>
            <p:ph idx="1"/>
          </p:nvPr>
        </p:nvSpPr>
        <p:spPr>
          <a:xfrm>
            <a:off x="1120377" y="500062"/>
            <a:ext cx="10425114" cy="6478488"/>
          </a:xfrm>
        </p:spPr>
        <p:txBody>
          <a:bodyPr>
            <a:noAutofit/>
          </a:bodyPr>
          <a:lstStyle/>
          <a:p>
            <a:pPr algn="just"/>
            <a:r>
              <a:rPr lang="en-US" sz="2400"/>
              <a:t>As we are all adjusting to different places and regions requiring contact tracing, QR codes are the easiest way to register your information online and attach it to the QR code in your phone.</a:t>
            </a:r>
          </a:p>
          <a:p>
            <a:pPr algn="just"/>
            <a:r>
              <a:rPr lang="en-US" sz="2400"/>
              <a:t>Sharing contact details has never been easier than with QR codes.</a:t>
            </a:r>
          </a:p>
          <a:p>
            <a:pPr algn="just"/>
            <a:r>
              <a:rPr lang="en-US" sz="2400"/>
              <a:t>Addresses – personal home address, business address
Phone numbers – personal telephone number, your company’s phone number
E-mail addresses – personal or business accounts
URLs – addresses of websites or specific web pages
Links to apps – found in app stores such as Google Play or Apple’s App Store
Payments – QR codes can store information about your bank account or credit card
Online accounts authentication – websites can display a QR code which a registered user can scan with his or her smartphone and automatically log in</a:t>
            </a:r>
          </a:p>
        </p:txBody>
      </p:sp>
    </p:spTree>
    <p:extLst>
      <p:ext uri="{BB962C8B-B14F-4D97-AF65-F5344CB8AC3E}">
        <p14:creationId xmlns:p14="http://schemas.microsoft.com/office/powerpoint/2010/main" val="2401782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E529-3B4F-D3C8-A217-A7ACBA9CE5B8}"/>
              </a:ext>
            </a:extLst>
          </p:cNvPr>
          <p:cNvSpPr>
            <a:spLocks noGrp="1"/>
          </p:cNvSpPr>
          <p:nvPr>
            <p:ph type="title"/>
          </p:nvPr>
        </p:nvSpPr>
        <p:spPr/>
        <p:txBody>
          <a:bodyPr/>
          <a:lstStyle/>
          <a:p>
            <a:r>
              <a:rPr lang="en-US" b="1"/>
              <a:t>PREREQUISITES</a:t>
            </a:r>
          </a:p>
        </p:txBody>
      </p:sp>
      <p:sp>
        <p:nvSpPr>
          <p:cNvPr id="3" name="Content Placeholder 2">
            <a:extLst>
              <a:ext uri="{FF2B5EF4-FFF2-40B4-BE49-F238E27FC236}">
                <a16:creationId xmlns:a16="http://schemas.microsoft.com/office/drawing/2014/main" id="{B7FCAFFE-38B6-EE61-36D9-482E7EFB3CF8}"/>
              </a:ext>
            </a:extLst>
          </p:cNvPr>
          <p:cNvSpPr>
            <a:spLocks noGrp="1"/>
          </p:cNvSpPr>
          <p:nvPr>
            <p:ph idx="1"/>
          </p:nvPr>
        </p:nvSpPr>
        <p:spPr/>
        <p:txBody>
          <a:bodyPr/>
          <a:lstStyle/>
          <a:p>
            <a:pPr marL="0" indent="0" algn="just">
              <a:buNone/>
            </a:pPr>
            <a:r>
              <a:rPr lang="en-US" sz="2400"/>
              <a:t>Hardware Requirements:</a:t>
            </a:r>
          </a:p>
          <a:p>
            <a:pPr algn="just"/>
            <a:r>
              <a:rPr lang="en-US" sz="2400"/>
              <a:t>Laptop with basic hardware</a:t>
            </a:r>
          </a:p>
          <a:p>
            <a:pPr marL="0" indent="0" algn="just">
              <a:buNone/>
            </a:pPr>
            <a:r>
              <a:rPr lang="en-US" sz="2400"/>
              <a:t>Software Requirements: </a:t>
            </a:r>
          </a:p>
          <a:p>
            <a:endParaRPr lang="en-US"/>
          </a:p>
        </p:txBody>
      </p:sp>
    </p:spTree>
    <p:extLst>
      <p:ext uri="{BB962C8B-B14F-4D97-AF65-F5344CB8AC3E}">
        <p14:creationId xmlns:p14="http://schemas.microsoft.com/office/powerpoint/2010/main" val="567585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21C6-67CE-30F4-63D2-6413E18DDAE7}"/>
              </a:ext>
            </a:extLst>
          </p:cNvPr>
          <p:cNvSpPr>
            <a:spLocks noGrp="1"/>
          </p:cNvSpPr>
          <p:nvPr>
            <p:ph type="title"/>
          </p:nvPr>
        </p:nvSpPr>
        <p:spPr>
          <a:xfrm>
            <a:off x="1371600" y="247650"/>
            <a:ext cx="9601200" cy="1485900"/>
          </a:xfrm>
        </p:spPr>
        <p:txBody>
          <a:bodyPr/>
          <a:lstStyle/>
          <a:p>
            <a:r>
              <a:rPr lang="en-US" b="1"/>
              <a:t>Tools and Technology</a:t>
            </a:r>
          </a:p>
        </p:txBody>
      </p:sp>
      <p:sp>
        <p:nvSpPr>
          <p:cNvPr id="3" name="Content Placeholder 2">
            <a:extLst>
              <a:ext uri="{FF2B5EF4-FFF2-40B4-BE49-F238E27FC236}">
                <a16:creationId xmlns:a16="http://schemas.microsoft.com/office/drawing/2014/main" id="{F6BDC9E9-B3CD-4CBD-0202-4EF3C3FF2B91}"/>
              </a:ext>
            </a:extLst>
          </p:cNvPr>
          <p:cNvSpPr>
            <a:spLocks noGrp="1"/>
          </p:cNvSpPr>
          <p:nvPr>
            <p:ph idx="1"/>
          </p:nvPr>
        </p:nvSpPr>
        <p:spPr>
          <a:xfrm>
            <a:off x="1371600" y="1035844"/>
            <a:ext cx="10371534" cy="5822156"/>
          </a:xfrm>
        </p:spPr>
        <p:txBody>
          <a:bodyPr>
            <a:normAutofit lnSpcReduction="10000"/>
          </a:bodyPr>
          <a:lstStyle/>
          <a:p>
            <a:pPr marL="0" indent="0">
              <a:buNone/>
            </a:pPr>
            <a:r>
              <a:rPr lang="en-US" b="1"/>
              <a:t>Python:</a:t>
            </a:r>
          </a:p>
          <a:p>
            <a:r>
              <a:rPr lang="en-US"/>
              <a:t>Python is a widely used general-purpose, high level programming language. It was created by Guido van Rossum in 1991 and further developed by the Python Software Foundation. It was designed with an emphasis on code readability, and its syntax allows programmers to express their concepts in fewer lines of code.</a:t>
            </a:r>
          </a:p>
          <a:p>
            <a:r>
              <a:rPr lang="en-US"/>
              <a:t>Python is a widely used general-purpose, high level programming language. It was created by guido van rossum in 1991 and further developed by the python software foundation. It was designed with an emphasis on code readability, and its syntax allows programmers to express their concepts in fewer lines of code.</a:t>
            </a:r>
          </a:p>
          <a:p>
            <a:r>
              <a:rPr lang="en-US"/>
              <a:t>Python is a programming language that lets you work quickly and integrate systems more efficiently.</a:t>
            </a:r>
          </a:p>
          <a:p>
            <a:r>
              <a:rPr lang="en-US"/>
              <a:t>It is used for: Web development (server-side), Software development, Mathematics, System scripting.</a:t>
            </a:r>
          </a:p>
          <a:p>
            <a:r>
              <a:rPr lang="en-US"/>
              <a:t>Python has syntax that allows developers to write programs with fewer lines than some other programming languages.
Python runs on an interpreter system, meaning that code can be executed as soon as it is written. This means that prototyping can be very quick.</a:t>
            </a:r>
          </a:p>
        </p:txBody>
      </p:sp>
    </p:spTree>
    <p:extLst>
      <p:ext uri="{BB962C8B-B14F-4D97-AF65-F5344CB8AC3E}">
        <p14:creationId xmlns:p14="http://schemas.microsoft.com/office/powerpoint/2010/main" val="305198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AA4EE-8DB6-1110-ACE9-22AA2C198E70}"/>
              </a:ext>
            </a:extLst>
          </p:cNvPr>
          <p:cNvSpPr>
            <a:spLocks noGrp="1"/>
          </p:cNvSpPr>
          <p:nvPr>
            <p:ph type="title"/>
          </p:nvPr>
        </p:nvSpPr>
        <p:spPr>
          <a:xfrm>
            <a:off x="1295400" y="250032"/>
            <a:ext cx="9601200" cy="1485900"/>
          </a:xfrm>
        </p:spPr>
        <p:txBody>
          <a:bodyPr/>
          <a:lstStyle/>
          <a:p>
            <a:r>
              <a:rPr lang="en-US" b="1"/>
              <a:t>Features of Python</a:t>
            </a:r>
          </a:p>
        </p:txBody>
      </p:sp>
      <p:sp>
        <p:nvSpPr>
          <p:cNvPr id="3" name="Content Placeholder 2">
            <a:extLst>
              <a:ext uri="{FF2B5EF4-FFF2-40B4-BE49-F238E27FC236}">
                <a16:creationId xmlns:a16="http://schemas.microsoft.com/office/drawing/2014/main" id="{F2177E9A-5932-2424-4C56-29750FEFEE13}"/>
              </a:ext>
            </a:extLst>
          </p:cNvPr>
          <p:cNvSpPr>
            <a:spLocks noGrp="1"/>
          </p:cNvSpPr>
          <p:nvPr>
            <p:ph idx="1"/>
          </p:nvPr>
        </p:nvSpPr>
        <p:spPr>
          <a:xfrm>
            <a:off x="982265" y="1166218"/>
            <a:ext cx="10791825" cy="5995392"/>
          </a:xfrm>
        </p:spPr>
        <p:txBody>
          <a:bodyPr>
            <a:noAutofit/>
          </a:bodyPr>
          <a:lstStyle/>
          <a:p>
            <a:r>
              <a:rPr lang="en-US"/>
              <a:t>Python is easy to learn as compared to other programming languages. Its syntax is straightforward and much the same as the English language.</a:t>
            </a:r>
          </a:p>
          <a:p>
            <a:r>
              <a:rPr lang="en-US"/>
              <a:t>Python can perform complex tasks using a few lines of code. </a:t>
            </a:r>
          </a:p>
          <a:p>
            <a:r>
              <a:rPr lang="en-US"/>
              <a:t>Python is an interpreted language; it means the Python program is executed one line at a time. The advantage of being interpreted language, it makes debugging easy and portable.</a:t>
            </a:r>
          </a:p>
          <a:p>
            <a:r>
              <a:rPr lang="en-US"/>
              <a:t>Python can run equally on different platforms such as Windows, Linux, UNIX, and Macintosh, etc. So, we can say that Python is a portable language. </a:t>
            </a:r>
          </a:p>
          <a:p>
            <a:r>
              <a:rPr lang="en-US"/>
              <a:t>Python supports object-oriented language and concepts of classes and objects come into existence. It supports inheritance, polymorphism, and encapsulation, etc. The object-oriented procedure helps to programmer to write reusable code and develop applications in less code.</a:t>
            </a:r>
          </a:p>
          <a:p>
            <a:r>
              <a:rPr lang="en-US"/>
              <a:t>It implies that other languages such as C/C++ can be used to compile the code and thus it can be used further in our Python code. It converts the program into byte code, and any platform can use that byte cthar.</a:t>
            </a:r>
          </a:p>
          <a:p>
            <a:r>
              <a:rPr lang="en-US"/>
              <a:t>In Python, we don’t need to specify the data-type of the variable. When we assign some value to the variable, it automatically allocates the memory to the variable at run time.</a:t>
            </a:r>
          </a:p>
        </p:txBody>
      </p:sp>
    </p:spTree>
    <p:extLst>
      <p:ext uri="{BB962C8B-B14F-4D97-AF65-F5344CB8AC3E}">
        <p14:creationId xmlns:p14="http://schemas.microsoft.com/office/powerpoint/2010/main" val="222776223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Crop</vt:lpstr>
      <vt:lpstr>QR code generator  USING PYTHON</vt:lpstr>
      <vt:lpstr>CONTENT</vt:lpstr>
      <vt:lpstr>PROBLEM DEFINITION</vt:lpstr>
      <vt:lpstr>OBJECTIVE</vt:lpstr>
      <vt:lpstr>QR CODE</vt:lpstr>
      <vt:lpstr>USE OF QR CODE</vt:lpstr>
      <vt:lpstr>PREREQUISITES</vt:lpstr>
      <vt:lpstr>Tools and Technology</vt:lpstr>
      <vt:lpstr>Features of Python</vt:lpstr>
      <vt:lpstr>PowerPoint Presentation</vt:lpstr>
      <vt:lpstr>MODULES USED IN THE PROJECT</vt:lpstr>
      <vt:lpstr>SCREENSHOTS OF CODE </vt:lpstr>
      <vt:lpstr>PowerPoint Presentation</vt:lpstr>
      <vt:lpstr>SCREENSHOTS OF 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 code generator</dc:title>
  <dc:creator>916284999867</dc:creator>
  <cp:lastModifiedBy>916284999867</cp:lastModifiedBy>
  <cp:revision>11</cp:revision>
  <dcterms:created xsi:type="dcterms:W3CDTF">2022-05-27T11:33:06Z</dcterms:created>
  <dcterms:modified xsi:type="dcterms:W3CDTF">2022-05-29T02:15:10Z</dcterms:modified>
</cp:coreProperties>
</file>