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9" r:id="rId3"/>
    <p:sldId id="257" r:id="rId4"/>
    <p:sldId id="258" r:id="rId5"/>
    <p:sldId id="259" r:id="rId6"/>
    <p:sldId id="267" r:id="rId7"/>
    <p:sldId id="268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1905000"/>
            <a:ext cx="8229600" cy="2133600"/>
          </a:xfrm>
        </p:spPr>
        <p:txBody>
          <a:bodyPr>
            <a:normAutofit fontScale="90000"/>
          </a:bodyPr>
          <a:lstStyle/>
          <a:p>
            <a:r>
              <a:rPr lang="en-US" sz="8900" dirty="0" smtClean="0"/>
              <a:t>SNAKE GAME </a:t>
            </a:r>
            <a:br>
              <a:rPr lang="en-US" sz="89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using </a:t>
            </a:r>
            <a:r>
              <a:rPr lang="en-US" sz="8000" dirty="0" smtClean="0"/>
              <a:t>JAVA</a:t>
            </a:r>
            <a:endParaRPr lang="en-US" sz="8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slide4-n.jp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t="1852" b="1852"/>
          <a:stretch>
            <a:fillRect/>
          </a:stretch>
        </p:blipFill>
        <p:spPr>
          <a:xfrm>
            <a:off x="685800" y="381000"/>
            <a:ext cx="7848600" cy="60198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slide5-n.jp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t="1852" b="1852"/>
          <a:stretch>
            <a:fillRect/>
          </a:stretch>
        </p:blipFill>
        <p:spPr>
          <a:xfrm>
            <a:off x="838200" y="533400"/>
            <a:ext cx="7467600" cy="556260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slide6-n.jp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t="1852" b="1852"/>
          <a:stretch>
            <a:fillRect/>
          </a:stretch>
        </p:blipFill>
        <p:spPr>
          <a:xfrm>
            <a:off x="685800" y="533400"/>
            <a:ext cx="7696200" cy="556260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slide7-n.jp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t="1852" b="1852"/>
          <a:stretch>
            <a:fillRect/>
          </a:stretch>
        </p:blipFill>
        <p:spPr>
          <a:xfrm>
            <a:off x="762000" y="457200"/>
            <a:ext cx="7696200" cy="563880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153400" cy="86995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How the Game works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4419600" cy="46021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800" dirty="0" smtClean="0"/>
              <a:t> The user runs the snake into the wall or into its tail.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/>
              <a:t> The user clicks the stop Game button.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/>
              <a:t> The user clicks the quit Game button.</a:t>
            </a:r>
            <a:endParaRPr lang="en-US" sz="28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1828800"/>
            <a:ext cx="1905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0999"/>
            <a:ext cx="8077200" cy="1371601"/>
          </a:xfrm>
        </p:spPr>
        <p:txBody>
          <a:bodyPr>
            <a:noAutofit/>
          </a:bodyPr>
          <a:lstStyle/>
          <a:p>
            <a:r>
              <a:rPr lang="en-US" sz="4400" dirty="0" smtClean="0"/>
              <a:t>Code </a:t>
            </a:r>
            <a:r>
              <a:rPr lang="en-US" sz="4400" b="1" dirty="0" smtClean="0"/>
              <a:t>Main File (</a:t>
            </a:r>
            <a:r>
              <a:rPr lang="en-US" sz="4400" b="1" dirty="0" err="1" smtClean="0"/>
              <a:t>Main.Java</a:t>
            </a:r>
            <a:r>
              <a:rPr lang="en-US" sz="4400" b="1" dirty="0" smtClean="0"/>
              <a:t>)</a:t>
            </a:r>
            <a:endParaRPr lang="en-US" sz="4400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/>
        </p:blipFill>
        <p:spPr>
          <a:xfrm>
            <a:off x="1066800" y="2295524"/>
            <a:ext cx="6781800" cy="38004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rcRect/>
          <a:stretch/>
        </p:blipFill>
        <p:spPr>
          <a:xfrm>
            <a:off x="1524000" y="1066800"/>
            <a:ext cx="5410200" cy="4724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2514600"/>
          </a:xfrm>
        </p:spPr>
        <p:txBody>
          <a:bodyPr>
            <a:normAutofit/>
          </a:bodyPr>
          <a:lstStyle/>
          <a:p>
            <a:r>
              <a:rPr lang="en-US" sz="8000" dirty="0" smtClean="0"/>
              <a:t>THANK YOU !</a:t>
            </a:r>
            <a:endParaRPr lang="en-US" sz="8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259080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THANK YOU !</a:t>
            </a:r>
            <a:endParaRPr lang="en-US" sz="7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Definition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Objective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Tools and Technology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Prerequisites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How the Snake Game draws the Snake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How the Game works.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game </a:t>
            </a:r>
            <a:r>
              <a:rPr lang="en-US" b="1" dirty="0" smtClean="0"/>
              <a:t>the player controls a snake.</a:t>
            </a:r>
            <a:r>
              <a:rPr lang="en-US" dirty="0" smtClean="0"/>
              <a:t> </a:t>
            </a:r>
            <a:r>
              <a:rPr lang="en-US" b="1" dirty="0" smtClean="0"/>
              <a:t>The objective is to eat as many apples as possible</a:t>
            </a:r>
            <a:r>
              <a:rPr lang="en-US" dirty="0" smtClean="0"/>
              <a:t>. Each time the snake eats an apple its body grows. The snake must avoid the walls and its own body. This game is sometimes called Nibbles. Snake is </a:t>
            </a:r>
            <a:r>
              <a:rPr lang="en-US" b="1" dirty="0" smtClean="0"/>
              <a:t>a video game genre where the player maneuvers a growing line that becomes a primary obstacle to itself.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the classic version of the most popular mobile and computer game named “SNAKE”. The main objective of this game is </a:t>
            </a:r>
            <a:r>
              <a:rPr lang="en-US" b="1" dirty="0" smtClean="0"/>
              <a:t>to feed an increasing length of a snake with food particles which are found at random positions, picking up bonus mongooses that occur at regular intervals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JAVA-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Java is a case-sensitive programming language, like C++. Java is an Object-Oriented Programming (OOP) structure. Java is a class-based programming language. Java technology is used for developing both, applets and applications.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Java is used </a:t>
            </a:r>
            <a:r>
              <a:rPr lang="en-US" b="1" dirty="0" smtClean="0"/>
              <a:t>to write applications for different platforms that run JRE and supports applications that run on a single device like a desktop or mobile phone.</a:t>
            </a: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51510" indent="-514350">
              <a:buNone/>
            </a:pPr>
            <a:endParaRPr lang="en-US" dirty="0" smtClean="0"/>
          </a:p>
          <a:p>
            <a:pPr marL="651510" indent="-514350">
              <a:buNone/>
            </a:pPr>
            <a:r>
              <a:rPr lang="en-US" dirty="0" smtClean="0"/>
              <a:t>Hardware Requirements</a:t>
            </a:r>
          </a:p>
          <a:p>
            <a:pPr marL="651510" indent="-514350">
              <a:buFont typeface="Wingdings" pitchFamily="2" charset="2"/>
              <a:buChar char="v"/>
            </a:pPr>
            <a:r>
              <a:rPr lang="en-US" dirty="0" smtClean="0"/>
              <a:t>Laptop with basic hardware</a:t>
            </a:r>
          </a:p>
          <a:p>
            <a:pPr marL="651510" indent="-514350">
              <a:buNone/>
            </a:pPr>
            <a:endParaRPr lang="en-US" dirty="0" smtClean="0"/>
          </a:p>
          <a:p>
            <a:pPr marL="651510" indent="-514350">
              <a:buNone/>
            </a:pPr>
            <a:r>
              <a:rPr lang="en-US" dirty="0" smtClean="0"/>
              <a:t>Software Requirements</a:t>
            </a:r>
          </a:p>
          <a:p>
            <a:pPr marL="651510" indent="-514350">
              <a:buFont typeface="Wingdings" pitchFamily="2" charset="2"/>
              <a:buChar char="v"/>
            </a:pPr>
            <a:r>
              <a:rPr lang="en-US" dirty="0" smtClean="0"/>
              <a:t>JDK-18</a:t>
            </a:r>
          </a:p>
          <a:p>
            <a:pPr marL="651510" indent="-514350">
              <a:buFont typeface="Wingdings" pitchFamily="2" charset="2"/>
              <a:buChar char="v"/>
            </a:pPr>
            <a:r>
              <a:rPr lang="en-US" dirty="0" smtClean="0"/>
              <a:t>Windows 8</a:t>
            </a:r>
          </a:p>
          <a:p>
            <a:pPr marL="65151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086600" cy="14351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How the Snake Game draws the Snake!</a:t>
            </a:r>
            <a:endParaRPr lang="en-US" sz="3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4876800" cy="46021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800" dirty="0" smtClean="0"/>
              <a:t> The snake is drawn one pixel at a time.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/>
              <a:t> Uses the </a:t>
            </a:r>
            <a:r>
              <a:rPr lang="en-US" sz="2800" dirty="0" err="1" smtClean="0"/>
              <a:t>PSet</a:t>
            </a:r>
            <a:r>
              <a:rPr lang="en-US" sz="2800" dirty="0" smtClean="0"/>
              <a:t> command.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/>
              <a:t> User click on one of the path’s    directional command buttons to change the path of the snake </a:t>
            </a:r>
            <a:r>
              <a:rPr lang="en-US" sz="2000" dirty="0" smtClean="0"/>
              <a:t>.</a:t>
            </a:r>
          </a:p>
          <a:p>
            <a:pPr>
              <a:buFont typeface="Wingdings" pitchFamily="2" charset="2"/>
              <a:buChar char="v"/>
            </a:pPr>
            <a:endParaRPr lang="en-US" sz="2000" dirty="0" smtClean="0"/>
          </a:p>
          <a:p>
            <a:pPr>
              <a:buFont typeface="Wingdings" pitchFamily="2" charset="2"/>
              <a:buChar char="v"/>
            </a:pPr>
            <a:endParaRPr lang="en-US" sz="2000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5562600" y="3581400"/>
            <a:ext cx="3076191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77596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The variable </a:t>
            </a:r>
            <a:r>
              <a:rPr lang="en-US" dirty="0" err="1" smtClean="0"/>
              <a:t>sngX</a:t>
            </a:r>
            <a:r>
              <a:rPr lang="en-US" dirty="0" smtClean="0"/>
              <a:t> and </a:t>
            </a:r>
            <a:r>
              <a:rPr lang="en-US" dirty="0" err="1" smtClean="0"/>
              <a:t>sngY</a:t>
            </a:r>
            <a:r>
              <a:rPr lang="en-US" dirty="0" smtClean="0"/>
              <a:t>, specify the point on the form where the next pixel will appear.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The </a:t>
            </a:r>
            <a:r>
              <a:rPr lang="en-US" dirty="0" err="1" smtClean="0"/>
              <a:t>sngXFactor</a:t>
            </a:r>
            <a:r>
              <a:rPr lang="en-US" dirty="0" smtClean="0"/>
              <a:t> and </a:t>
            </a:r>
            <a:r>
              <a:rPr lang="en-US" dirty="0" err="1" smtClean="0"/>
              <a:t>sngYFactor</a:t>
            </a:r>
            <a:r>
              <a:rPr lang="en-US" dirty="0" smtClean="0"/>
              <a:t> specifies  the number of pixels that are to be added to </a:t>
            </a:r>
          </a:p>
          <a:p>
            <a:pPr>
              <a:buNone/>
            </a:pPr>
            <a:r>
              <a:rPr lang="en-US" dirty="0" smtClean="0"/>
              <a:t>  - </a:t>
            </a:r>
            <a:r>
              <a:rPr lang="en-US" dirty="0" err="1" smtClean="0"/>
              <a:t>sngX</a:t>
            </a:r>
            <a:r>
              <a:rPr lang="en-US" dirty="0" smtClean="0"/>
              <a:t> to advance the head of the snake in the X direction.</a:t>
            </a:r>
          </a:p>
          <a:p>
            <a:pPr>
              <a:buNone/>
            </a:pPr>
            <a:r>
              <a:rPr lang="en-US" dirty="0" smtClean="0"/>
              <a:t>  - </a:t>
            </a:r>
            <a:r>
              <a:rPr lang="en-US" dirty="0" err="1" smtClean="0"/>
              <a:t>sngY</a:t>
            </a:r>
            <a:r>
              <a:rPr lang="en-US" dirty="0" smtClean="0"/>
              <a:t> to advance the head of the snake in the Y direction.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Custom 6">
      <a:dk1>
        <a:sysClr val="windowText" lastClr="000000"/>
      </a:dk1>
      <a:lt1>
        <a:srgbClr val="000000"/>
      </a:lt1>
      <a:dk2>
        <a:srgbClr val="007AA0"/>
      </a:dk2>
      <a:lt2>
        <a:srgbClr val="C5D1D7"/>
      </a:lt2>
      <a:accent1>
        <a:srgbClr val="FF0000"/>
      </a:accent1>
      <a:accent2>
        <a:srgbClr val="00B050"/>
      </a:accent2>
      <a:accent3>
        <a:srgbClr val="F0B81F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736</TotalTime>
  <Words>264</Words>
  <Application>Microsoft Office PowerPoint</Application>
  <PresentationFormat>On-screen Show (4:3)</PresentationFormat>
  <Paragraphs>43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Apex</vt:lpstr>
      <vt:lpstr>SNAKE GAME   using JAVA</vt:lpstr>
      <vt:lpstr>THANK YOU !</vt:lpstr>
      <vt:lpstr>Content</vt:lpstr>
      <vt:lpstr>DEFINITION</vt:lpstr>
      <vt:lpstr>OBJECTIVE</vt:lpstr>
      <vt:lpstr>Tools and Technology</vt:lpstr>
      <vt:lpstr>Prerequisites</vt:lpstr>
      <vt:lpstr>How the Snake Game draws the Snake!</vt:lpstr>
      <vt:lpstr>Slide 9</vt:lpstr>
      <vt:lpstr>Slide 10</vt:lpstr>
      <vt:lpstr>Slide 11</vt:lpstr>
      <vt:lpstr>Slide 12</vt:lpstr>
      <vt:lpstr>Slide 13</vt:lpstr>
      <vt:lpstr>How the Game works</vt:lpstr>
      <vt:lpstr>Code Main File (Main.Java)</vt:lpstr>
      <vt:lpstr>Slide 16</vt:lpstr>
      <vt:lpstr>THANK YOU 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ATM Management system</dc:title>
  <dc:creator>POOJA</dc:creator>
  <cp:lastModifiedBy>POOJA</cp:lastModifiedBy>
  <cp:revision>51</cp:revision>
  <dcterms:created xsi:type="dcterms:W3CDTF">2006-08-16T00:00:00Z</dcterms:created>
  <dcterms:modified xsi:type="dcterms:W3CDTF">2022-05-30T08:09:43Z</dcterms:modified>
</cp:coreProperties>
</file>