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10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shi Tirpude" userId="4a3b3e3fad88708d" providerId="LiveId" clId="{1C5E9C1B-C921-4001-9493-200AAD230B1F}"/>
    <pc:docChg chg="modSld">
      <pc:chgData name="Rishi Tirpude" userId="4a3b3e3fad88708d" providerId="LiveId" clId="{1C5E9C1B-C921-4001-9493-200AAD230B1F}" dt="2025-04-18T18:55:04.688" v="2" actId="255"/>
      <pc:docMkLst>
        <pc:docMk/>
      </pc:docMkLst>
      <pc:sldChg chg="modSp mod">
        <pc:chgData name="Rishi Tirpude" userId="4a3b3e3fad88708d" providerId="LiveId" clId="{1C5E9C1B-C921-4001-9493-200AAD230B1F}" dt="2025-04-18T18:55:04.688" v="2" actId="255"/>
        <pc:sldMkLst>
          <pc:docMk/>
          <pc:sldMk cId="3653328393" sldId="257"/>
        </pc:sldMkLst>
        <pc:spChg chg="mod">
          <ac:chgData name="Rishi Tirpude" userId="4a3b3e3fad88708d" providerId="LiveId" clId="{1C5E9C1B-C921-4001-9493-200AAD230B1F}" dt="2025-04-18T18:55:04.688" v="2" actId="255"/>
          <ac:spMkLst>
            <pc:docMk/>
            <pc:sldMk cId="3653328393" sldId="257"/>
            <ac:spMk id="3" creationId="{B1DFAF83-A09B-D994-1EE7-7A0F7C7DCEF1}"/>
          </ac:spMkLst>
        </pc:spChg>
      </pc:sldChg>
      <pc:sldChg chg="modSp mod">
        <pc:chgData name="Rishi Tirpude" userId="4a3b3e3fad88708d" providerId="LiveId" clId="{1C5E9C1B-C921-4001-9493-200AAD230B1F}" dt="2025-04-18T18:52:59.129" v="1" actId="20577"/>
        <pc:sldMkLst>
          <pc:docMk/>
          <pc:sldMk cId="2619514606" sldId="259"/>
        </pc:sldMkLst>
        <pc:spChg chg="mod">
          <ac:chgData name="Rishi Tirpude" userId="4a3b3e3fad88708d" providerId="LiveId" clId="{1C5E9C1B-C921-4001-9493-200AAD230B1F}" dt="2025-04-18T18:52:59.129" v="1" actId="20577"/>
          <ac:spMkLst>
            <pc:docMk/>
            <pc:sldMk cId="2619514606" sldId="259"/>
            <ac:spMk id="3" creationId="{4D8F6B40-ECFB-18EC-6D9A-EE701737043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D378-3727-4E41-DA44-9D235926B2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E56579-F53E-DBEF-DE95-E79A30FAD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DFD78-4EC0-DC35-C48F-1CC64E4E9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BB01F-0BE9-2639-68AE-8B722887E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9BEB-CAA4-942C-F828-4D032B5A0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618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5C9BD-F2C5-F5AC-0283-041DB2F1C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A42910-3CA9-3D7B-22CA-2812EECBAC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5D86B-844F-5BD8-17A9-455FB775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C9503-3D0D-2D15-F38B-43EBD6DE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2E851-F5C9-085C-3078-89BF44BD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00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CE86AB-CF74-709E-EEF5-49213BC9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FF41CD-6167-099E-1B75-4C0BB0250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4392A-7C19-85FF-EB2B-8AB71DE4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E41-B891-F212-907C-D0D7A3E26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D307D-1849-74A2-1DE3-D73B62BA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55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F2B69-4268-3E25-66BB-079A5745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E1DA8-2C05-012F-B58F-E5E56543D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0EE3-94BB-719F-BEAF-F2F34B84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4CD8-8777-D957-CCCD-0D9CAD92E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CFBFC-36BD-B71F-7692-2E365600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346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89283-0939-D6C1-31D3-B866511A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20425-4FF1-87EA-6555-A5E0189ED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9F846-2CF4-E882-C5F0-EE10EE7B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F8877-BB52-4CD6-2103-01B859FF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39B26-BFB8-60B1-4A5C-94609F05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574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D977F-545B-3F33-19FD-A948D4A68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094F-49D7-CAAA-8351-DDF4802051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D33AE-BC6E-EEA3-1BA1-6C8142CAE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873F96-7657-0E4B-0901-064D3BCB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60388-1C4E-64B6-01C4-D0F4FDF19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8991A-E82E-97B0-9236-8AC291CD7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161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7A602-F835-9E51-496F-7DBF6EFB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A523C-2572-5A20-9957-F4DF3834A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F7379-E5B3-B785-7DFA-3132B8E02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5CB86C-F787-6534-0BCF-B7B9ACE30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F572C-6560-D3FB-1BCC-0633B48EB7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C1C8EF-AEFC-A9DF-BB77-F606EF5D1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31CAA-8998-6B4F-488C-E5BA591BC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E18D8-810A-14BB-4EE2-228E29C85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24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7BB7-16CB-B76B-DF4D-30C7ABFBC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F34965-8E9B-AD4D-6752-FA073ACBF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FAFF4-76C5-A806-FB7C-D300CEF5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9215-0E7C-3004-981D-966D3560B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199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ED21-0AF9-6D23-3DE8-B9ED7E2E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E29F0D-F7E6-7B87-8CA7-CDFEA8067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F2F93-E278-313F-6F01-E4082B1C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5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8670-2BAF-4AB4-E250-8CBFF1238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E8D7E-6C12-5630-5CF4-431CF638F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637516-4811-8F36-BBEC-4B18ED7DD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15770-5DF3-9589-7386-976FE4147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ADDBB0-4F5B-D0D7-B8EF-F784B72D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0A72F-76BB-B2A3-A443-614E1769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629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AF451-F216-906D-A3B0-9AD8821C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5EB607-CC13-2670-0AB9-CE86148BAF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348691-6667-E386-97D8-970E8FDABD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D0961-E38B-D595-A567-E21480DB5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BAB7DF-856B-F4E5-52B7-E79465D1D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D87E1-3C66-F4E5-232D-C8B2FB6A0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092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1F1E3-9F92-579F-1723-7674F9DDD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45D0C-58D1-4759-24D6-214DD4D98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7C352-FB57-6D60-A726-6FB8196CE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26BD5B-7D67-4D34-862C-85F12C1EA6E9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182E5-92A1-F198-90F7-86746C2B2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9622B-2504-2C4F-AE33-3665A8529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574C1A-E715-40EA-A6AE-1057F9988F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21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DD6C-60DE-F7E1-E7F2-708E942EE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7703"/>
            <a:ext cx="9144000" cy="516194"/>
          </a:xfrm>
        </p:spPr>
        <p:txBody>
          <a:bodyPr>
            <a:normAutofit/>
          </a:bodyPr>
          <a:lstStyle/>
          <a:p>
            <a:r>
              <a:rPr lang="en-US" sz="2400" b="1" u="sng" dirty="0"/>
              <a:t>EE332 Digital Communication</a:t>
            </a:r>
            <a:endParaRPr lang="en-IN" sz="24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EE5A494-B145-3A7F-131C-1F6C1F3DFAE5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471948" y="1022555"/>
                <a:ext cx="11425084" cy="5407742"/>
              </a:xfrm>
            </p:spPr>
            <p:txBody>
              <a:bodyPr/>
              <a:lstStyle/>
              <a:p>
                <a:r>
                  <a:rPr lang="en-US" i="1" dirty="0"/>
                  <a:t>Assignment -2 </a:t>
                </a:r>
              </a:p>
              <a:p>
                <a:r>
                  <a:rPr lang="en-IN" i="1" dirty="0"/>
                  <a:t>Name – Rishi Tirpude</a:t>
                </a:r>
              </a:p>
              <a:p>
                <a:r>
                  <a:rPr lang="en-IN" i="1" dirty="0"/>
                  <a:t>Roll No – 220102081</a:t>
                </a:r>
              </a:p>
              <a:p>
                <a:r>
                  <a:rPr lang="en-IN" i="1" dirty="0"/>
                  <a:t>File – file73.iq</a:t>
                </a:r>
              </a:p>
              <a:p>
                <a:endParaRPr lang="en-IN" b="1" u="sng" dirty="0"/>
              </a:p>
              <a:p>
                <a:pPr marL="457200" indent="-457200" algn="l">
                  <a:buAutoNum type="arabicPeriod"/>
                </a:pPr>
                <a:r>
                  <a:rPr lang="en-IN" dirty="0"/>
                  <a:t>Symbol Rate : - Taking FFT of the original signal and its conjugate and multiplying both, obtaining the frequency spectrum of the resulting signal </a:t>
                </a:r>
                <a:r>
                  <a:rPr lang="en-US" dirty="0"/>
                  <a:t>which peaks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,0, 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IN" dirty="0"/>
              </a:p>
              <a:p>
                <a:pPr marL="457200" indent="-457200" algn="l">
                  <a:buAutoNum type="arabicPeriod"/>
                </a:pPr>
                <a:r>
                  <a:rPr lang="en-IN" dirty="0"/>
                  <a:t>Samples Per Symbol :- sampling frequency / symbol rate.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/>
                  <a:t>Frequency offset :- Taking FFT  of signal and observing the peak at 0.</a:t>
                </a:r>
              </a:p>
              <a:p>
                <a:pPr marL="457200" indent="-457200" algn="l">
                  <a:buAutoNum type="arabicPeriod"/>
                </a:pPr>
                <a:r>
                  <a:rPr lang="en-IN" dirty="0"/>
                  <a:t>Constellation :- The constellation is observed using the costa loop and GUI constellation sink block in GNU radio</a:t>
                </a:r>
              </a:p>
              <a:p>
                <a:endParaRPr lang="en-IN" b="1" u="sng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EEE5A494-B145-3A7F-131C-1F6C1F3DFA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71948" y="1022555"/>
                <a:ext cx="11425084" cy="5407742"/>
              </a:xfrm>
              <a:blipFill>
                <a:blip r:embed="rId2"/>
                <a:stretch>
                  <a:fillRect l="-853" t="-14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55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FAF83-A09B-D994-1EE7-7A0F7C7D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790" y="-10758"/>
            <a:ext cx="12192000" cy="6858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Symbol Rate:                                                                Output 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We get symbol rate of 300kHz. </a:t>
            </a:r>
          </a:p>
          <a:p>
            <a:pPr marL="0" indent="0">
              <a:buNone/>
            </a:pPr>
            <a:r>
              <a:rPr lang="en-IN" dirty="0"/>
              <a:t>2. Samples per Symbol:-                                                 Output :-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sz="1800" dirty="0"/>
              <a:t>On closely observing we find the peak at 0Hz to be exactly at the same place as before hence the offset observed is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B3B005-2F76-F23D-EE40-F551D1E2D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90" y="570155"/>
            <a:ext cx="6239435" cy="22483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A86EA1-8323-9513-0F66-60534A9B6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45" y="570155"/>
            <a:ext cx="5500744" cy="22483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4BA64B-5167-44A8-1224-8E2E9375F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176656"/>
            <a:ext cx="6293225" cy="17669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9929D4F-1A12-828A-827F-FF479851A5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127" y="4000989"/>
            <a:ext cx="5500744" cy="2015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328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C15EE-8C8A-D773-D2AB-2F3DA313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F6B40-ECFB-18EC-6D9A-EE7017370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53790" y="-10758"/>
            <a:ext cx="12192000" cy="685800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3. Constellation diagram :-                                                            Output :-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Observed Constellation – 8 QAM constellation.</a:t>
            </a:r>
          </a:p>
          <a:p>
            <a:pPr marL="0" indent="0" algn="ctr">
              <a:buNone/>
            </a:pPr>
            <a:r>
              <a:rPr lang="en-US" b="1" u="sng" dirty="0"/>
              <a:t>Result:-</a:t>
            </a:r>
          </a:p>
          <a:p>
            <a:pPr marL="514350" indent="-514350">
              <a:buAutoNum type="arabicPeriod"/>
            </a:pPr>
            <a:r>
              <a:rPr lang="en-US" sz="2000" dirty="0"/>
              <a:t>Symbol rate – 300kHz.</a:t>
            </a:r>
          </a:p>
          <a:p>
            <a:pPr marL="514350" indent="-514350">
              <a:buAutoNum type="arabicPeriod"/>
            </a:pPr>
            <a:r>
              <a:rPr lang="en-US" sz="2000" dirty="0"/>
              <a:t>Samples Per Symbol – </a:t>
            </a:r>
            <a:r>
              <a:rPr lang="en-US" sz="2000" dirty="0" err="1"/>
              <a:t>approx</a:t>
            </a:r>
            <a:r>
              <a:rPr lang="en-US" sz="2000" dirty="0"/>
              <a:t> 3.</a:t>
            </a:r>
          </a:p>
          <a:p>
            <a:pPr marL="514350" indent="-514350">
              <a:buAutoNum type="arabicPeriod"/>
            </a:pPr>
            <a:r>
              <a:rPr lang="en-US" sz="2000" dirty="0"/>
              <a:t>Offset – Zero.</a:t>
            </a:r>
          </a:p>
          <a:p>
            <a:pPr marL="0" indent="0">
              <a:buNone/>
            </a:pPr>
            <a:r>
              <a:rPr lang="en-US" sz="1800" dirty="0"/>
              <a:t>4</a:t>
            </a:r>
            <a:r>
              <a:rPr lang="en-US" sz="2000" dirty="0"/>
              <a:t>.      Constellation – 8QAM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FD976-8731-F584-3B43-3B7DE807C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02673"/>
            <a:ext cx="7117773" cy="28263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445C8-3A47-EB5A-48F3-DCC695A95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418" y="510192"/>
            <a:ext cx="4897581" cy="291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178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EE332 Digital Communication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Rishi Tirpude</dc:creator>
  <cp:lastModifiedBy>Rishi Tirpude</cp:lastModifiedBy>
  <cp:revision>1</cp:revision>
  <dcterms:created xsi:type="dcterms:W3CDTF">2025-04-18T18:10:41Z</dcterms:created>
  <dcterms:modified xsi:type="dcterms:W3CDTF">2025-04-18T18:55:13Z</dcterms:modified>
</cp:coreProperties>
</file>