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95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9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53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4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1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03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49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C440281-19BC-49E9-BE71-D2E2BBCB4F8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4EB1-D257-4448-8C57-5F652DB5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PROJECT FOR THIRD SEMESTER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presented by ;- rishi Tiwari 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 err="1"/>
              <a:t>uid</a:t>
            </a:r>
            <a:r>
              <a:rPr lang="en-US" sz="1200" dirty="0"/>
              <a:t> – 19bcs3863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285A-D1F1-4A7C-B81D-B24182E1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1460674"/>
          </a:xfrm>
        </p:spPr>
        <p:txBody>
          <a:bodyPr>
            <a:normAutofit/>
          </a:bodyPr>
          <a:lstStyle/>
          <a:p>
            <a:r>
              <a:rPr lang="en-US" dirty="0"/>
              <a:t>Participants :- </a:t>
            </a:r>
            <a:r>
              <a:rPr lang="en-US" dirty="0" err="1"/>
              <a:t>princy</a:t>
            </a:r>
            <a:r>
              <a:rPr lang="en-US" dirty="0"/>
              <a:t> </a:t>
            </a:r>
            <a:r>
              <a:rPr lang="en-US" dirty="0" err="1"/>
              <a:t>dutta</a:t>
            </a:r>
            <a:endParaRPr lang="en-US" dirty="0"/>
          </a:p>
          <a:p>
            <a:r>
              <a:rPr lang="en-US" dirty="0"/>
              <a:t>                           Harshvardhan </a:t>
            </a:r>
            <a:r>
              <a:rPr lang="en-US" dirty="0" err="1"/>
              <a:t>dubey</a:t>
            </a:r>
            <a:endParaRPr lang="en-US" dirty="0"/>
          </a:p>
          <a:p>
            <a:r>
              <a:rPr lang="en-US" dirty="0"/>
              <a:t>                          </a:t>
            </a:r>
            <a:r>
              <a:rPr lang="en-US" dirty="0" err="1"/>
              <a:t>akash</a:t>
            </a:r>
            <a:r>
              <a:rPr lang="en-US" dirty="0"/>
              <a:t> </a:t>
            </a:r>
            <a:r>
              <a:rPr lang="en-US" dirty="0" err="1"/>
              <a:t>kamboj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3E9080-CBB8-4F03-A4E7-2325FEFA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converter (or currency exchange) is a mini project coded in Java programming language. This simple application provides a web-based interface for exchanging/converting money from one currency (say $) to another currency (say rupee 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. For example, if </a:t>
            </a:r>
            <a:r>
              <a:rPr lang="en-US" dirty="0" err="1"/>
              <a:t>i</a:t>
            </a:r>
            <a:r>
              <a:rPr lang="en-US" dirty="0"/>
              <a:t> had 100 that needed to be exchanged into the local currency of a country I am visiting, </a:t>
            </a:r>
            <a:r>
              <a:rPr lang="en-US" dirty="0" err="1"/>
              <a:t>i</a:t>
            </a:r>
            <a:r>
              <a:rPr lang="en-US" dirty="0"/>
              <a:t> would need to know the dollar-taka conversion,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4EEE4-08A8-4F51-BD40-EB28C86D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9A5434-7C08-46E3-8CFC-F65F6F86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System Module Description </a:t>
            </a:r>
          </a:p>
          <a:p>
            <a:r>
              <a:rPr lang="en-US" dirty="0"/>
              <a:t>A. Convert module it will convert one currency into another currency after input a number and choice two currencies that one's want to convert . B. Reset module It will reset the whole function C. Exit Button It will close the program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733E2-D6A9-42ED-8022-47C0942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D376E7-AE00-4FA2-8DC7-6C0A49AB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45936"/>
            <a:ext cx="9603275" cy="40171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: </a:t>
            </a:r>
            <a:r>
              <a:rPr lang="en-US" sz="1900" dirty="0"/>
              <a:t>To solve this problem, the following steps are followed:</a:t>
            </a:r>
          </a:p>
          <a:p>
            <a:r>
              <a:rPr lang="en-US" sz="1900" dirty="0"/>
              <a:t>1.First, we need to create a frame using </a:t>
            </a:r>
            <a:r>
              <a:rPr lang="en-US" sz="1900" dirty="0" err="1"/>
              <a:t>JFrame</a:t>
            </a:r>
            <a:r>
              <a:rPr lang="en-US" sz="1900" dirty="0"/>
              <a:t>.</a:t>
            </a:r>
          </a:p>
          <a:p>
            <a:r>
              <a:rPr lang="en-US" sz="1900" dirty="0"/>
              <a:t>2. Then, create two labels, two </a:t>
            </a:r>
            <a:r>
              <a:rPr lang="en-US" sz="1900" dirty="0" err="1"/>
              <a:t>textfields</a:t>
            </a:r>
            <a:r>
              <a:rPr lang="en-US" sz="1900" dirty="0"/>
              <a:t> and three buttons(the first button for rupees and the second button is for the dollar) using </a:t>
            </a:r>
            <a:r>
              <a:rPr lang="en-US" sz="1900" dirty="0" err="1"/>
              <a:t>JLabel</a:t>
            </a:r>
            <a:r>
              <a:rPr lang="en-US" sz="1900" dirty="0"/>
              <a:t>, </a:t>
            </a:r>
            <a:r>
              <a:rPr lang="en-US" sz="1900" dirty="0" err="1"/>
              <a:t>JTextField</a:t>
            </a:r>
            <a:r>
              <a:rPr lang="en-US" sz="1900" dirty="0"/>
              <a:t> and </a:t>
            </a:r>
            <a:r>
              <a:rPr lang="en-US" sz="1900" dirty="0" err="1"/>
              <a:t>JButton</a:t>
            </a:r>
            <a:r>
              <a:rPr lang="en-US" sz="1900" dirty="0"/>
              <a:t>.</a:t>
            </a:r>
          </a:p>
          <a:p>
            <a:r>
              <a:rPr lang="en-US" sz="1900" dirty="0"/>
              <a:t>3. Name these components accordingly and set their bounds.</a:t>
            </a:r>
          </a:p>
          <a:p>
            <a:r>
              <a:rPr lang="en-US" sz="1900" dirty="0"/>
              <a:t>4. Now, in order to perform the conversion on button click, we need to add Event Handlers. In this case, we will add ActionListener to perform an action method known as </a:t>
            </a:r>
            <a:r>
              <a:rPr lang="en-US" sz="1900" dirty="0" err="1"/>
              <a:t>actionPerformed</a:t>
            </a:r>
            <a:r>
              <a:rPr lang="en-US" sz="1900" dirty="0"/>
              <a:t> in which first we need to get the values from the text fields which is default as a “string”.</a:t>
            </a:r>
          </a:p>
          <a:p>
            <a:r>
              <a:rPr lang="en-US" sz="1900" dirty="0"/>
              <a:t>5. So, in order to perform mathematical operations, we need to convert them into double data type using </a:t>
            </a:r>
            <a:r>
              <a:rPr lang="en-US" sz="1900" dirty="0" err="1"/>
              <a:t>Double.parseDouble</a:t>
            </a:r>
            <a:r>
              <a:rPr lang="en-US" sz="1900" dirty="0"/>
              <a:t>(</a:t>
            </a:r>
            <a:r>
              <a:rPr lang="en-US" sz="1900" dirty="0" err="1"/>
              <a:t>Object.getText</a:t>
            </a:r>
            <a:r>
              <a:rPr lang="en-US" sz="1900" dirty="0"/>
              <a:t>()) and again converting from double to string to place the final value in the other text field using </a:t>
            </a:r>
            <a:r>
              <a:rPr lang="en-US" sz="1900" dirty="0" err="1"/>
              <a:t>String.valueOf</a:t>
            </a:r>
            <a:r>
              <a:rPr lang="en-US" sz="1900" dirty="0"/>
              <a:t>(object).</a:t>
            </a:r>
          </a:p>
          <a:p>
            <a:r>
              <a:rPr lang="en-US" sz="1900" dirty="0"/>
              <a:t>6. Finally, for changing the values, we use </a:t>
            </a:r>
            <a:r>
              <a:rPr lang="en-US" sz="1900" dirty="0" err="1"/>
              <a:t>Object.setText</a:t>
            </a:r>
            <a:r>
              <a:rPr lang="en-US" sz="1900" dirty="0"/>
              <a:t>(object), the second object is for selecting which field we want to replace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DD920-C658-45B5-92C3-D86DB228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596701"/>
            <a:ext cx="9603275" cy="104923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16B2B9-50AC-4F69-BFB5-A35BCF73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C815D-C532-4F2C-B11E-88A1EF0B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527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14CF1549-BD58-42A4-B375-3F579C6A7306}" vid="{3BB97891-EBFC-4475-B6DB-9721B8C9FB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363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Verdana</vt:lpstr>
      <vt:lpstr>Theme1</vt:lpstr>
      <vt:lpstr>JAVA PROJECT FOR THIRD SEMESTER  presented by ;- rishi Tiwari       uid – 19bcs3863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FOR THIRD SEMESTER  presented by ;- rishi Tiwari       uid – 19bcs3863</dc:title>
  <dc:creator>Rishi Tiwari</dc:creator>
  <cp:lastModifiedBy>Rishi Tiwari</cp:lastModifiedBy>
  <cp:revision>3</cp:revision>
  <dcterms:created xsi:type="dcterms:W3CDTF">2020-12-04T07:30:48Z</dcterms:created>
  <dcterms:modified xsi:type="dcterms:W3CDTF">2020-12-04T07:56:05Z</dcterms:modified>
</cp:coreProperties>
</file>