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4"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8019-E258-4AFC-A925-AD238493334E}" v="61" dt="2025-08-02T08:29:04.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0"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yadav7975@outlook.com" userId="1088996ebd060382" providerId="LiveId" clId="{36E08019-E258-4AFC-A925-AD238493334E}"/>
    <pc:docChg chg="undo custSel addSld delSld modSld">
      <pc:chgData name="rishiyadav7975@outlook.com" userId="1088996ebd060382" providerId="LiveId" clId="{36E08019-E258-4AFC-A925-AD238493334E}" dt="2025-08-02T08:29:40.831" v="529" actId="1076"/>
      <pc:docMkLst>
        <pc:docMk/>
      </pc:docMkLst>
      <pc:sldChg chg="modSp mod">
        <pc:chgData name="rishiyadav7975@outlook.com" userId="1088996ebd060382" providerId="LiveId" clId="{36E08019-E258-4AFC-A925-AD238493334E}" dt="2025-07-31T08:22:24.817" v="145" actId="20577"/>
        <pc:sldMkLst>
          <pc:docMk/>
          <pc:sldMk cId="953325580" sldId="256"/>
        </pc:sldMkLst>
        <pc:spChg chg="mod">
          <ac:chgData name="rishiyadav7975@outlook.com" userId="1088996ebd060382" providerId="LiveId" clId="{36E08019-E258-4AFC-A925-AD238493334E}" dt="2025-07-31T08:21:46.985" v="73" actId="14100"/>
          <ac:spMkLst>
            <pc:docMk/>
            <pc:sldMk cId="953325580" sldId="256"/>
            <ac:spMk id="2" creationId="{A8A11E26-4C38-41A6-9857-11032CEECD80}"/>
          </ac:spMkLst>
        </pc:spChg>
        <pc:spChg chg="mod">
          <ac:chgData name="rishiyadav7975@outlook.com" userId="1088996ebd060382" providerId="LiveId" clId="{36E08019-E258-4AFC-A925-AD238493334E}" dt="2025-07-31T08:22:24.817" v="145" actId="20577"/>
          <ac:spMkLst>
            <pc:docMk/>
            <pc:sldMk cId="953325580" sldId="256"/>
            <ac:spMk id="4" creationId="{00000000-0000-0000-0000-000000000000}"/>
          </ac:spMkLst>
        </pc:spChg>
      </pc:sldChg>
      <pc:sldChg chg="modSp mod">
        <pc:chgData name="rishiyadav7975@outlook.com" userId="1088996ebd060382" providerId="LiveId" clId="{36E08019-E258-4AFC-A925-AD238493334E}" dt="2025-07-31T08:24:59.802" v="148" actId="255"/>
        <pc:sldMkLst>
          <pc:docMk/>
          <pc:sldMk cId="1186421160" sldId="262"/>
        </pc:sldMkLst>
        <pc:spChg chg="mod">
          <ac:chgData name="rishiyadav7975@outlook.com" userId="1088996ebd060382" providerId="LiveId" clId="{36E08019-E258-4AFC-A925-AD238493334E}" dt="2025-07-31T08:24:59.802" v="148" actId="255"/>
          <ac:spMkLst>
            <pc:docMk/>
            <pc:sldMk cId="1186421160" sldId="262"/>
            <ac:spMk id="2" creationId="{8FEE4A9C-3F57-7DA7-91FD-715C3FB47F93}"/>
          </ac:spMkLst>
        </pc:spChg>
      </pc:sldChg>
      <pc:sldChg chg="modSp mod">
        <pc:chgData name="rishiyadav7975@outlook.com" userId="1088996ebd060382" providerId="LiveId" clId="{36E08019-E258-4AFC-A925-AD238493334E}" dt="2025-07-31T08:29:17.348" v="218" actId="113"/>
        <pc:sldMkLst>
          <pc:docMk/>
          <pc:sldMk cId="3210358481" sldId="263"/>
        </pc:sldMkLst>
        <pc:spChg chg="mod">
          <ac:chgData name="rishiyadav7975@outlook.com" userId="1088996ebd060382" providerId="LiveId" clId="{36E08019-E258-4AFC-A925-AD238493334E}" dt="2025-07-31T08:29:17.348" v="218" actId="113"/>
          <ac:spMkLst>
            <pc:docMk/>
            <pc:sldMk cId="3210358481" sldId="263"/>
            <ac:spMk id="2" creationId="{E041FD9D-DF07-9C37-1E61-1D920E0EF1D4}"/>
          </ac:spMkLst>
        </pc:spChg>
      </pc:sldChg>
      <pc:sldChg chg="modSp mod">
        <pc:chgData name="rishiyadav7975@outlook.com" userId="1088996ebd060382" providerId="LiveId" clId="{36E08019-E258-4AFC-A925-AD238493334E}" dt="2025-07-31T08:32:34.760" v="294" actId="113"/>
        <pc:sldMkLst>
          <pc:docMk/>
          <pc:sldMk cId="3202024527" sldId="265"/>
        </pc:sldMkLst>
        <pc:spChg chg="mod">
          <ac:chgData name="rishiyadav7975@outlook.com" userId="1088996ebd060382" providerId="LiveId" clId="{36E08019-E258-4AFC-A925-AD238493334E}" dt="2025-07-31T08:32:34.760" v="294" actId="113"/>
          <ac:spMkLst>
            <pc:docMk/>
            <pc:sldMk cId="3202024527" sldId="265"/>
            <ac:spMk id="2" creationId="{C4FFAF3C-BA60-9181-132C-C36C403AAEA7}"/>
          </ac:spMkLst>
        </pc:spChg>
      </pc:sldChg>
      <pc:sldChg chg="modSp mod">
        <pc:chgData name="rishiyadav7975@outlook.com" userId="1088996ebd060382" providerId="LiveId" clId="{36E08019-E258-4AFC-A925-AD238493334E}" dt="2025-07-31T08:37:19.241" v="355" actId="1076"/>
        <pc:sldMkLst>
          <pc:docMk/>
          <pc:sldMk cId="4154508776" sldId="266"/>
        </pc:sldMkLst>
        <pc:spChg chg="mod">
          <ac:chgData name="rishiyadav7975@outlook.com" userId="1088996ebd060382" providerId="LiveId" clId="{36E08019-E258-4AFC-A925-AD238493334E}" dt="2025-07-31T08:37:19.241" v="355" actId="1076"/>
          <ac:spMkLst>
            <pc:docMk/>
            <pc:sldMk cId="4154508776" sldId="266"/>
            <ac:spMk id="2" creationId="{F7F0871F-2198-9E37-C96F-3611AA199B60}"/>
          </ac:spMkLst>
        </pc:spChg>
      </pc:sldChg>
      <pc:sldChg chg="addSp delSp modSp mod">
        <pc:chgData name="rishiyadav7975@outlook.com" userId="1088996ebd060382" providerId="LiveId" clId="{36E08019-E258-4AFC-A925-AD238493334E}" dt="2025-08-02T08:29:40.831" v="529" actId="1076"/>
        <pc:sldMkLst>
          <pc:docMk/>
          <pc:sldMk cId="1483293388" sldId="267"/>
        </pc:sldMkLst>
        <pc:spChg chg="add del mod">
          <ac:chgData name="rishiyadav7975@outlook.com" userId="1088996ebd060382" providerId="LiveId" clId="{36E08019-E258-4AFC-A925-AD238493334E}" dt="2025-08-02T08:29:03.270" v="518" actId="21"/>
          <ac:spMkLst>
            <pc:docMk/>
            <pc:sldMk cId="1483293388" sldId="267"/>
            <ac:spMk id="3" creationId="{AD89E25F-8B4C-8B1B-2CD7-85D38EE2A970}"/>
          </ac:spMkLst>
        </pc:spChg>
        <pc:spChg chg="add del mod">
          <ac:chgData name="rishiyadav7975@outlook.com" userId="1088996ebd060382" providerId="LiveId" clId="{36E08019-E258-4AFC-A925-AD238493334E}" dt="2025-08-02T08:29:26.146" v="524" actId="21"/>
          <ac:spMkLst>
            <pc:docMk/>
            <pc:sldMk cId="1483293388" sldId="267"/>
            <ac:spMk id="11" creationId="{C341DF89-7C8E-A96D-8D35-D64B498B9B78}"/>
          </ac:spMkLst>
        </pc:spChg>
        <pc:picChg chg="add del mod">
          <ac:chgData name="rishiyadav7975@outlook.com" userId="1088996ebd060382" providerId="LiveId" clId="{36E08019-E258-4AFC-A925-AD238493334E}" dt="2025-08-02T08:29:23.943" v="523" actId="21"/>
          <ac:picMkLst>
            <pc:docMk/>
            <pc:sldMk cId="1483293388" sldId="267"/>
            <ac:picMk id="4" creationId="{4832A381-750F-8FFA-2006-9E3D3DC694F3}"/>
          </ac:picMkLst>
        </pc:picChg>
        <pc:picChg chg="add mod">
          <ac:chgData name="rishiyadav7975@outlook.com" userId="1088996ebd060382" providerId="LiveId" clId="{36E08019-E258-4AFC-A925-AD238493334E}" dt="2025-08-02T08:29:01.854" v="516"/>
          <ac:picMkLst>
            <pc:docMk/>
            <pc:sldMk cId="1483293388" sldId="267"/>
            <ac:picMk id="6" creationId="{4832A381-750F-8FFA-2006-9E3D3DC694F3}"/>
          </ac:picMkLst>
        </pc:picChg>
        <pc:picChg chg="add del mod">
          <ac:chgData name="rishiyadav7975@outlook.com" userId="1088996ebd060382" providerId="LiveId" clId="{36E08019-E258-4AFC-A925-AD238493334E}" dt="2025-08-02T08:29:22.981" v="522" actId="21"/>
          <ac:picMkLst>
            <pc:docMk/>
            <pc:sldMk cId="1483293388" sldId="267"/>
            <ac:picMk id="7" creationId="{EC8277A2-3522-0652-FD43-CE2FCB999542}"/>
          </ac:picMkLst>
        </pc:picChg>
        <pc:picChg chg="add mod">
          <ac:chgData name="rishiyadav7975@outlook.com" userId="1088996ebd060382" providerId="LiveId" clId="{36E08019-E258-4AFC-A925-AD238493334E}" dt="2025-08-02T08:29:40.831" v="529" actId="1076"/>
          <ac:picMkLst>
            <pc:docMk/>
            <pc:sldMk cId="1483293388" sldId="267"/>
            <ac:picMk id="9" creationId="{3512E9B5-7DB6-DFF3-67AC-9C93E0C35D5C}"/>
          </ac:picMkLst>
        </pc:picChg>
      </pc:sldChg>
      <pc:sldChg chg="addSp modSp mod">
        <pc:chgData name="rishiyadav7975@outlook.com" userId="1088996ebd060382" providerId="LiveId" clId="{36E08019-E258-4AFC-A925-AD238493334E}" dt="2025-07-31T09:19:04.932" v="456" actId="1076"/>
        <pc:sldMkLst>
          <pc:docMk/>
          <pc:sldMk cId="3183315129" sldId="268"/>
        </pc:sldMkLst>
        <pc:spChg chg="mod">
          <ac:chgData name="rishiyadav7975@outlook.com" userId="1088996ebd060382" providerId="LiveId" clId="{36E08019-E258-4AFC-A925-AD238493334E}" dt="2025-07-31T09:15:35.647" v="397" actId="20577"/>
          <ac:spMkLst>
            <pc:docMk/>
            <pc:sldMk cId="3183315129" sldId="268"/>
            <ac:spMk id="2" creationId="{005E46AB-32C4-4B57-A2B1-50738A64BE1B}"/>
          </ac:spMkLst>
        </pc:spChg>
        <pc:spChg chg="mod">
          <ac:chgData name="rishiyadav7975@outlook.com" userId="1088996ebd060382" providerId="LiveId" clId="{36E08019-E258-4AFC-A925-AD238493334E}" dt="2025-07-31T09:19:04.932" v="456" actId="1076"/>
          <ac:spMkLst>
            <pc:docMk/>
            <pc:sldMk cId="3183315129" sldId="268"/>
            <ac:spMk id="5" creationId="{8FBA75B4-2DD5-42EB-9397-F36BFB8BA723}"/>
          </ac:spMkLst>
        </pc:spChg>
      </pc:sldChg>
      <pc:sldChg chg="addSp delSp modSp mod">
        <pc:chgData name="rishiyadav7975@outlook.com" userId="1088996ebd060382" providerId="LiveId" clId="{36E08019-E258-4AFC-A925-AD238493334E}" dt="2025-07-31T09:21:56.799" v="486" actId="2711"/>
        <pc:sldMkLst>
          <pc:docMk/>
          <pc:sldMk cId="728950222" sldId="269"/>
        </pc:sldMkLst>
        <pc:spChg chg="add del mod">
          <ac:chgData name="rishiyadav7975@outlook.com" userId="1088996ebd060382" providerId="LiveId" clId="{36E08019-E258-4AFC-A925-AD238493334E}" dt="2025-07-31T09:21:56.799" v="486" actId="2711"/>
          <ac:spMkLst>
            <pc:docMk/>
            <pc:sldMk cId="728950222" sldId="269"/>
            <ac:spMk id="2" creationId="{357C38BC-22B3-37B2-E0C3-812020A76077}"/>
          </ac:spMkLst>
        </pc:spChg>
      </pc:sldChg>
      <pc:sldChg chg="addSp modSp mod">
        <pc:chgData name="rishiyadav7975@outlook.com" userId="1088996ebd060382" providerId="LiveId" clId="{36E08019-E258-4AFC-A925-AD238493334E}" dt="2025-07-31T09:18:55.321" v="455" actId="20577"/>
        <pc:sldMkLst>
          <pc:docMk/>
          <pc:sldMk cId="614882681" sldId="2146847055"/>
        </pc:sldMkLst>
        <pc:spChg chg="mod">
          <ac:chgData name="rishiyadav7975@outlook.com" userId="1088996ebd060382" providerId="LiveId" clId="{36E08019-E258-4AFC-A925-AD238493334E}" dt="2025-07-31T09:18:55.321" v="455" actId="20577"/>
          <ac:spMkLst>
            <pc:docMk/>
            <pc:sldMk cId="614882681" sldId="2146847055"/>
            <ac:spMk id="3" creationId="{A6638FD1-D00E-E75B-705C-564F06D93D7B}"/>
          </ac:spMkLst>
        </pc:spChg>
      </pc:sldChg>
      <pc:sldChg chg="addSp delSp modSp mod">
        <pc:chgData name="rishiyadav7975@outlook.com" userId="1088996ebd060382" providerId="LiveId" clId="{36E08019-E258-4AFC-A925-AD238493334E}" dt="2025-07-31T09:27:22.878" v="495" actId="21"/>
        <pc:sldMkLst>
          <pc:docMk/>
          <pc:sldMk cId="384733178" sldId="2146847059"/>
        </pc:sldMkLst>
        <pc:picChg chg="add mod">
          <ac:chgData name="rishiyadav7975@outlook.com" userId="1088996ebd060382" providerId="LiveId" clId="{36E08019-E258-4AFC-A925-AD238493334E}" dt="2025-07-31T09:27:15.053" v="493" actId="1076"/>
          <ac:picMkLst>
            <pc:docMk/>
            <pc:sldMk cId="384733178" sldId="2146847059"/>
            <ac:picMk id="5" creationId="{AEB6F0E7-8415-0BFB-3F70-FF996AB5DB2A}"/>
          </ac:picMkLst>
        </pc:picChg>
      </pc:sldChg>
      <pc:sldChg chg="addSp delSp modSp mod">
        <pc:chgData name="rishiyadav7975@outlook.com" userId="1088996ebd060382" providerId="LiveId" clId="{36E08019-E258-4AFC-A925-AD238493334E}" dt="2025-07-31T09:28:00.039" v="500" actId="1076"/>
        <pc:sldMkLst>
          <pc:docMk/>
          <pc:sldMk cId="4128710330" sldId="2146847060"/>
        </pc:sldMkLst>
        <pc:picChg chg="add mod">
          <ac:chgData name="rishiyadav7975@outlook.com" userId="1088996ebd060382" providerId="LiveId" clId="{36E08019-E258-4AFC-A925-AD238493334E}" dt="2025-07-31T09:28:00.039" v="500" actId="1076"/>
          <ac:picMkLst>
            <pc:docMk/>
            <pc:sldMk cId="4128710330" sldId="2146847060"/>
            <ac:picMk id="5" creationId="{3C8511A9-E353-211A-FE59-69B14285A9DB}"/>
          </ac:picMkLst>
        </pc:picChg>
      </pc:sldChg>
      <pc:sldChg chg="addSp delSp modSp mod">
        <pc:chgData name="rishiyadav7975@outlook.com" userId="1088996ebd060382" providerId="LiveId" clId="{36E08019-E258-4AFC-A925-AD238493334E}" dt="2025-07-31T09:29:09.940" v="506" actId="1076"/>
        <pc:sldMkLst>
          <pc:docMk/>
          <pc:sldMk cId="2171852726" sldId="2146847061"/>
        </pc:sldMkLst>
        <pc:picChg chg="add mod">
          <ac:chgData name="rishiyadav7975@outlook.com" userId="1088996ebd060382" providerId="LiveId" clId="{36E08019-E258-4AFC-A925-AD238493334E}" dt="2025-07-31T09:29:09.940" v="506" actId="1076"/>
          <ac:picMkLst>
            <pc:docMk/>
            <pc:sldMk cId="2171852726" sldId="2146847061"/>
            <ac:picMk id="5" creationId="{8F2C73E0-2310-BA65-03CA-FAA01264D3E0}"/>
          </ac:picMkLst>
        </pc:picChg>
      </pc:sldChg>
      <pc:sldChg chg="addSp delSp modSp add mod">
        <pc:chgData name="rishiyadav7975@outlook.com" userId="1088996ebd060382" providerId="LiveId" clId="{36E08019-E258-4AFC-A925-AD238493334E}" dt="2025-08-02T08:28:20.493" v="513" actId="1076"/>
        <pc:sldMkLst>
          <pc:docMk/>
          <pc:sldMk cId="2819853010" sldId="2146847062"/>
        </pc:sldMkLst>
        <pc:spChg chg="add del mod">
          <ac:chgData name="rishiyadav7975@outlook.com" userId="1088996ebd060382" providerId="LiveId" clId="{36E08019-E258-4AFC-A925-AD238493334E}" dt="2025-08-02T08:28:12.209" v="511" actId="21"/>
          <ac:spMkLst>
            <pc:docMk/>
            <pc:sldMk cId="2819853010" sldId="2146847062"/>
            <ac:spMk id="8" creationId="{8BE6BD4B-BE9D-CB49-41B5-1626E85BE37F}"/>
          </ac:spMkLst>
        </pc:spChg>
        <pc:picChg chg="add del mod">
          <ac:chgData name="rishiyadav7975@outlook.com" userId="1088996ebd060382" providerId="LiveId" clId="{36E08019-E258-4AFC-A925-AD238493334E}" dt="2025-08-02T08:28:08.266" v="509" actId="21"/>
          <ac:picMkLst>
            <pc:docMk/>
            <pc:sldMk cId="2819853010" sldId="2146847062"/>
            <ac:picMk id="3" creationId="{2DB93564-C17A-DB93-40F4-2D20605AE60C}"/>
          </ac:picMkLst>
        </pc:picChg>
        <pc:picChg chg="del">
          <ac:chgData name="rishiyadav7975@outlook.com" userId="1088996ebd060382" providerId="LiveId" clId="{36E08019-E258-4AFC-A925-AD238493334E}" dt="2025-08-02T08:28:10.301" v="510" actId="21"/>
          <ac:picMkLst>
            <pc:docMk/>
            <pc:sldMk cId="2819853010" sldId="2146847062"/>
            <ac:picMk id="4" creationId="{85DF5BD0-CF8B-D414-30E5-56BAF8B6F2DA}"/>
          </ac:picMkLst>
        </pc:picChg>
        <pc:picChg chg="add mod">
          <ac:chgData name="rishiyadav7975@outlook.com" userId="1088996ebd060382" providerId="LiveId" clId="{36E08019-E258-4AFC-A925-AD238493334E}" dt="2025-08-02T08:28:20.493" v="513" actId="1076"/>
          <ac:picMkLst>
            <pc:docMk/>
            <pc:sldMk cId="2819853010" sldId="2146847062"/>
            <ac:picMk id="6" creationId="{54CE90B1-05AB-86AF-0ECF-B2D490364A3F}"/>
          </ac:picMkLst>
        </pc:picChg>
      </pc:sldChg>
      <pc:sldChg chg="addSp delSp modSp add del mod">
        <pc:chgData name="rishiyadav7975@outlook.com" userId="1088996ebd060382" providerId="LiveId" clId="{36E08019-E258-4AFC-A925-AD238493334E}" dt="2025-08-02T08:28:30.274" v="514" actId="2696"/>
        <pc:sldMkLst>
          <pc:docMk/>
          <pc:sldMk cId="627233270" sldId="2146847063"/>
        </pc:sldMkLst>
        <pc:picChg chg="add mod">
          <ac:chgData name="rishiyadav7975@outlook.com" userId="1088996ebd060382" providerId="LiveId" clId="{36E08019-E258-4AFC-A925-AD238493334E}" dt="2025-07-31T09:13:01.361" v="375" actId="1076"/>
          <ac:picMkLst>
            <pc:docMk/>
            <pc:sldMk cId="627233270" sldId="2146847063"/>
            <ac:picMk id="8" creationId="{D585B7F5-7DAE-0979-D9BD-743B31CCC14E}"/>
          </ac:picMkLst>
        </pc:picChg>
      </pc:sldChg>
      <pc:sldChg chg="addSp delSp modSp add mod">
        <pc:chgData name="rishiyadav7975@outlook.com" userId="1088996ebd060382" providerId="LiveId" clId="{36E08019-E258-4AFC-A925-AD238493334E}" dt="2025-07-31T09:14:06.738" v="389" actId="1076"/>
        <pc:sldMkLst>
          <pc:docMk/>
          <pc:sldMk cId="3529213156" sldId="2146847064"/>
        </pc:sldMkLst>
        <pc:picChg chg="add mod">
          <ac:chgData name="rishiyadav7975@outlook.com" userId="1088996ebd060382" providerId="LiveId" clId="{36E08019-E258-4AFC-A925-AD238493334E}" dt="2025-07-31T09:14:06.738" v="389" actId="1076"/>
          <ac:picMkLst>
            <pc:docMk/>
            <pc:sldMk cId="3529213156" sldId="2146847064"/>
            <ac:picMk id="3" creationId="{519A8CBD-FF46-7D16-8185-37BF87874A3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ibm.com/clou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844804"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CLASSIFICATION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RISHI YADAV CMR ENGINEERING COLLEGE 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2650"/>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developed machine learning model successfully achieves accurate and rapid detection and classification of power system faults by analyzing voltage and current phasor data. By distinguishing between normal operations and various fault types—such as line-to-ground, line-to-line, and three-phase faults—the model demonstrates its capability to support real-time decision-making in power grid operations. </a:t>
            </a:r>
          </a:p>
          <a:p>
            <a:pPr marL="305435" indent="-305435"/>
            <a:r>
              <a:rPr lang="en-US" sz="2000" dirty="0"/>
              <a:t>This approach not only improves fault response time but also enhances the overall reliability, safety, and stability of the electrical power distribution system. The integration of such intelligent systems marks a significant step toward the automation and modernization of fault management in smart grids.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1" dirty="0"/>
              <a:t>Real-Time Deployment:</a:t>
            </a:r>
            <a:r>
              <a:rPr lang="en-US" dirty="0"/>
              <a:t> The model can be integrated into real-time monitoring systems for live fault detection and instant alerts, improving operational response and minimizing downtime.</a:t>
            </a:r>
          </a:p>
          <a:p>
            <a:pPr marL="305435" indent="-305435"/>
            <a:r>
              <a:rPr lang="en-US" b="1" dirty="0"/>
              <a:t>Scalability to Larger Grids:</a:t>
            </a:r>
            <a:r>
              <a:rPr lang="en-US" dirty="0"/>
              <a:t> With further training and optimization, the model can be scaled to handle complex and large-scale power networks, including smart grid and renewable energy systems.</a:t>
            </a:r>
          </a:p>
          <a:p>
            <a:pPr marL="305435" indent="-305435"/>
            <a:r>
              <a:rPr lang="en-US" b="1" dirty="0"/>
              <a:t>Incorporation of Deep Learning:</a:t>
            </a:r>
            <a:r>
              <a:rPr lang="en-US" dirty="0"/>
              <a:t> Advanced deep learning architectures like LSTM or CNN can be used to improve classification accuracy, especially in detecting subtle or mixed faults.</a:t>
            </a:r>
          </a:p>
          <a:p>
            <a:pPr marL="305435" indent="-305435"/>
            <a:r>
              <a:rPr lang="en-US" b="1" dirty="0"/>
              <a:t>Edge Computing Integration:</a:t>
            </a:r>
            <a:r>
              <a:rPr lang="en-US" dirty="0"/>
              <a:t> Deploying the model on edge devices (e.g., substation controllers) can enable local decision-making without relying on centralized servers, reducing latency.</a:t>
            </a:r>
          </a:p>
          <a:p>
            <a:pPr marL="305435" indent="-305435"/>
            <a:r>
              <a:rPr lang="en-US" b="1" dirty="0"/>
              <a:t>Multi-Fault Detection and Prediction:</a:t>
            </a:r>
            <a:r>
              <a:rPr lang="en-US" dirty="0"/>
              <a:t> Future work can focus on detecting simultaneous or evolving faults and predicting fault occurrence based on historical patterns and environmental factors.</a:t>
            </a:r>
          </a:p>
          <a:p>
            <a:pPr marL="305435" indent="-305435"/>
            <a:r>
              <a:rPr lang="en-US" b="1" dirty="0"/>
              <a:t>Adaptive Learning:</a:t>
            </a:r>
            <a:r>
              <a:rPr lang="en-US" dirty="0"/>
              <a:t> Implementing online learning techniques will allow the model to adapt continuously to new grid conditions, improving its robustness over time.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dirty="0">
                <a:latin typeface="Franklin Gothic Book (Body)"/>
              </a:rPr>
              <a:t> </a:t>
            </a:r>
            <a:r>
              <a:rPr lang="en-US" altLang="en-US" sz="2000" b="1" dirty="0">
                <a:solidFill>
                  <a:schemeClr val="tx1"/>
                </a:solidFill>
                <a:latin typeface="Franklin Gothic Book (Body)"/>
              </a:rPr>
              <a:t>Kaggle Dataset</a:t>
            </a:r>
            <a:br>
              <a:rPr lang="en-US" altLang="en-US" sz="2000" dirty="0">
                <a:solidFill>
                  <a:schemeClr val="tx1"/>
                </a:solidFill>
                <a:latin typeface="Franklin Gothic Book (Body)"/>
              </a:rPr>
            </a:br>
            <a:r>
              <a:rPr lang="en-US" altLang="en-US" sz="2000" dirty="0">
                <a:solidFill>
                  <a:schemeClr val="tx1"/>
                </a:solidFill>
                <a:latin typeface="Franklin Gothic Book (Body)"/>
              </a:rPr>
              <a:t>"Power System Fault Detection Dataset”</a:t>
            </a:r>
          </a:p>
          <a:p>
            <a:pPr marL="305435" indent="-305435"/>
            <a:r>
              <a:rPr lang="en-US" sz="2000" b="1" dirty="0">
                <a:latin typeface="Franklin Gothic Book (Body)"/>
              </a:rPr>
              <a:t>IBM Cloud</a:t>
            </a:r>
            <a:br>
              <a:rPr lang="en-US" sz="2000" dirty="0">
                <a:latin typeface="Franklin Gothic Book (Body)"/>
              </a:rPr>
            </a:br>
            <a:r>
              <a:rPr lang="en-US" sz="2000" dirty="0">
                <a:latin typeface="Franklin Gothic Book (Body)"/>
              </a:rPr>
              <a:t>"IBM Cloud Platform for AI Model Deployment." </a:t>
            </a:r>
            <a:r>
              <a:rPr lang="en-US" sz="2000" i="1" dirty="0">
                <a:latin typeface="Franklin Gothic Book (Body)"/>
              </a:rPr>
              <a:t>IBM Cloud</a:t>
            </a:r>
            <a:r>
              <a:rPr lang="en-US" sz="2000" dirty="0">
                <a:latin typeface="Franklin Gothic Book (Body)"/>
              </a:rPr>
              <a:t>, </a:t>
            </a:r>
            <a:r>
              <a:rPr lang="en-US" sz="2000" dirty="0">
                <a:latin typeface="Franklin Gothic Book (Body)"/>
                <a:hlinkClick r:id="rId2"/>
              </a:rPr>
              <a:t>www.ibm.com/cloud</a:t>
            </a:r>
            <a:endParaRPr lang="en-US" sz="2000" dirty="0">
              <a:latin typeface="Franklin Gothic Book (Body)"/>
            </a:endParaRPr>
          </a:p>
          <a:p>
            <a:pPr marL="305435" indent="-305435"/>
            <a:r>
              <a:rPr lang="en-US" sz="2000" b="1" dirty="0">
                <a:latin typeface="Franklin Gothic Book (Body)"/>
              </a:rPr>
              <a:t>IEEE Papers (Optional, if consulted)</a:t>
            </a:r>
            <a:br>
              <a:rPr lang="en-US" sz="2000" dirty="0">
                <a:latin typeface="Franklin Gothic Book (Body)"/>
              </a:rPr>
            </a:br>
            <a:r>
              <a:rPr lang="en-US" sz="2000" dirty="0">
                <a:latin typeface="Franklin Gothic Book (Body)"/>
              </a:rPr>
              <a:t>If you referred to any IEEE or research articles for theory or model inspiration, include those here in IEEE format.</a:t>
            </a:r>
            <a:br>
              <a:rPr lang="en-US" altLang="en-US" sz="2400" dirty="0">
                <a:solidFill>
                  <a:schemeClr val="tx1"/>
                </a:solidFill>
                <a:latin typeface="Arial" panose="020B0604020202020204" pitchFamily="34" charset="0"/>
              </a:rPr>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AEB6F0E7-8415-0BFB-3F70-FF996AB5DB2A}"/>
              </a:ext>
            </a:extLst>
          </p:cNvPr>
          <p:cNvPicPr>
            <a:picLocks noChangeAspect="1"/>
          </p:cNvPicPr>
          <p:nvPr/>
        </p:nvPicPr>
        <p:blipFill>
          <a:blip r:embed="rId2"/>
          <a:stretch>
            <a:fillRect/>
          </a:stretch>
        </p:blipFill>
        <p:spPr>
          <a:xfrm>
            <a:off x="2519859" y="1232452"/>
            <a:ext cx="7152281" cy="533949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3C8511A9-E353-211A-FE59-69B14285A9DB}"/>
              </a:ext>
            </a:extLst>
          </p:cNvPr>
          <p:cNvPicPr>
            <a:picLocks noChangeAspect="1"/>
          </p:cNvPicPr>
          <p:nvPr/>
        </p:nvPicPr>
        <p:blipFill>
          <a:blip r:embed="rId2"/>
          <a:stretch>
            <a:fillRect/>
          </a:stretch>
        </p:blipFill>
        <p:spPr>
          <a:xfrm>
            <a:off x="2109014" y="1232452"/>
            <a:ext cx="7396728" cy="556245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8F2C73E0-2310-BA65-03CA-FAA01264D3E0}"/>
              </a:ext>
            </a:extLst>
          </p:cNvPr>
          <p:cNvPicPr>
            <a:picLocks noChangeAspect="1"/>
          </p:cNvPicPr>
          <p:nvPr/>
        </p:nvPicPr>
        <p:blipFill>
          <a:blip r:embed="rId2"/>
          <a:stretch>
            <a:fillRect/>
          </a:stretch>
        </p:blipFill>
        <p:spPr>
          <a:xfrm>
            <a:off x="1903485" y="1330469"/>
            <a:ext cx="8385030" cy="513841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ea typeface="+mn-lt"/>
                <a:cs typeface="+mn-lt"/>
              </a:rPr>
              <a:t>Power distribution systems are prone to various types of faults such as line-to- ground, line-to-line, and three-phase faults. These faults can disrupt power supply and reduce system reliability. The challenge lies in accurately detecting and classifying these faults using electrical measurement data (voltage, current, phasors) to differentiate them from normal operating conditions, thereby ensuring the stability of the power grid.</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mj-lt"/>
              <a:ea typeface="+mn-lt"/>
              <a:cs typeface="+mn-lt"/>
            </a:endParaRPr>
          </a:p>
          <a:p>
            <a:pPr marL="305435" indent="-305435"/>
            <a:endParaRPr lang="en-IN" sz="1200" b="1" dirty="0">
              <a:latin typeface="+mj-lt"/>
              <a:ea typeface="+mn-lt"/>
              <a:cs typeface="+mn-lt"/>
            </a:endParaRPr>
          </a:p>
          <a:p>
            <a:pPr marL="305435" indent="-305435"/>
            <a:endParaRPr lang="en-IN" sz="1200" b="1" dirty="0">
              <a:latin typeface="+mj-lt"/>
              <a:ea typeface="+mn-lt"/>
              <a:cs typeface="+mn-lt"/>
            </a:endParaRPr>
          </a:p>
          <a:p>
            <a:pPr marL="305435" indent="-305435"/>
            <a:endParaRPr lang="en-IN" sz="1200" b="1" dirty="0">
              <a:latin typeface="+mj-lt"/>
              <a:ea typeface="+mn-lt"/>
              <a:cs typeface="+mn-lt"/>
            </a:endParaRPr>
          </a:p>
          <a:p>
            <a:pPr marL="305435" indent="-305435"/>
            <a:r>
              <a:rPr lang="en-US" sz="2400" dirty="0">
                <a:latin typeface="Franklin Gothic Book (Body)"/>
                <a:cs typeface="Times New Roman" panose="02020603050405020304" pitchFamily="18" charset="0"/>
              </a:rPr>
              <a:t>Develop a machine learning model that classifies power system faults using the dataset provided. The model will process electrical measurements to identify the type of fault rapidly and accurately. The classification will help automate fault detection and assist in quicker recovery actions, ensuring system reliability.</a:t>
            </a:r>
          </a:p>
          <a:p>
            <a:pPr marL="305435" indent="-305435"/>
            <a:r>
              <a:rPr lang="en-US" sz="2400" b="1" dirty="0">
                <a:latin typeface="Franklin Gothic Book (Body)"/>
                <a:cs typeface="Times New Roman" panose="02020603050405020304" pitchFamily="18" charset="0"/>
              </a:rPr>
              <a:t>Key components</a:t>
            </a:r>
            <a:r>
              <a:rPr lang="en-US" sz="2400" dirty="0">
                <a:latin typeface="Franklin Gothic Book (Body)"/>
                <a:cs typeface="Times New Roman" panose="02020603050405020304" pitchFamily="18" charset="0"/>
              </a:rPr>
              <a:t>: Data Collection: Use the Kaggle dataset on power system faults.</a:t>
            </a:r>
          </a:p>
          <a:p>
            <a:pPr marL="305435" indent="-305435"/>
            <a:r>
              <a:rPr lang="en-US" sz="2400" b="1" dirty="0">
                <a:latin typeface="Franklin Gothic Book (Body)"/>
                <a:cs typeface="Times New Roman" panose="02020603050405020304" pitchFamily="18" charset="0"/>
              </a:rPr>
              <a:t>Preprocessing</a:t>
            </a:r>
            <a:r>
              <a:rPr lang="en-US" sz="2400" dirty="0">
                <a:latin typeface="Franklin Gothic Book (Body)"/>
                <a:cs typeface="Times New Roman" panose="02020603050405020304" pitchFamily="18" charset="0"/>
              </a:rPr>
              <a:t>: Clean and normalize the dataset.</a:t>
            </a:r>
          </a:p>
          <a:p>
            <a:pPr marL="305435" indent="-305435"/>
            <a:r>
              <a:rPr lang="en-US" sz="2400" b="1" dirty="0">
                <a:latin typeface="Franklin Gothic Book (Body)"/>
                <a:cs typeface="Times New Roman" panose="02020603050405020304" pitchFamily="18" charset="0"/>
              </a:rPr>
              <a:t>Model Training</a:t>
            </a:r>
            <a:r>
              <a:rPr lang="en-US" sz="2400" dirty="0">
                <a:latin typeface="Franklin Gothic Book (Body)"/>
                <a:cs typeface="Times New Roman" panose="02020603050405020304" pitchFamily="18" charset="0"/>
              </a:rPr>
              <a:t>: Train a classification model (e.g., Decision Tree, Random Forest, or SVM). </a:t>
            </a:r>
          </a:p>
          <a:p>
            <a:pPr marL="305435" indent="-305435"/>
            <a:r>
              <a:rPr lang="en-US" sz="2400" b="1" dirty="0">
                <a:latin typeface="Franklin Gothic Book (Body)"/>
                <a:cs typeface="Times New Roman" panose="02020603050405020304" pitchFamily="18" charset="0"/>
              </a:rPr>
              <a:t>Evaluation</a:t>
            </a:r>
            <a:r>
              <a:rPr lang="en-US" sz="2400" dirty="0">
                <a:latin typeface="Franklin Gothic Book (Body)"/>
                <a:cs typeface="Times New Roman" panose="02020603050405020304" pitchFamily="18" charset="0"/>
              </a:rPr>
              <a:t>: Validate the model using accuracy, precision, recall, and F1-score.</a:t>
            </a:r>
            <a:endParaRPr lang="en-IN" sz="2400" dirty="0">
              <a:latin typeface="Franklin Gothic Book (Body)"/>
              <a:cs typeface="Times New Roman" panose="02020603050405020304" pitchFamily="18" charset="0"/>
            </a:endParaRPr>
          </a:p>
          <a:p>
            <a:pPr marL="0" indent="0">
              <a:buNone/>
            </a:pPr>
            <a:endParaRPr lang="en-IN" dirty="0">
              <a:latin typeface="Franklin Gothic Book (Body)"/>
              <a:cs typeface="Times New Roman" panose="02020603050405020304" pitchFamily="18" charset="0"/>
            </a:endParaRPr>
          </a:p>
          <a:p>
            <a:pPr marL="0" indent="0">
              <a:buNone/>
            </a:pPr>
            <a:endParaRPr lang="en-IN" dirty="0">
              <a:latin typeface="Franklin Gothic Book (Body)"/>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dirty="0">
                <a:solidFill>
                  <a:srgbClr val="0F0F0F"/>
                </a:solidFill>
                <a:latin typeface="Franklin Gothic Book (Body)"/>
                <a:ea typeface="+mn-lt"/>
                <a:cs typeface="+mn-lt"/>
              </a:rPr>
              <a:t>The "System Approach" section outlines the overall strategy and methodology for developing and implementing the power system fault detection and classification. Here’s a suggested structure for this section:</a:t>
            </a:r>
          </a:p>
          <a:p>
            <a:pPr>
              <a:buFont typeface="Wingdings" panose="05000000000000000000" pitchFamily="2" charset="2"/>
              <a:buChar char="§"/>
            </a:pPr>
            <a:r>
              <a:rPr lang="en-IN" sz="2400" b="1" dirty="0">
                <a:solidFill>
                  <a:srgbClr val="0F0F0F"/>
                </a:solidFill>
                <a:latin typeface="Franklin Gothic Book (Body)"/>
                <a:ea typeface="+mn-lt"/>
                <a:cs typeface="+mn-lt"/>
              </a:rPr>
              <a:t>System requirements</a:t>
            </a:r>
            <a:r>
              <a:rPr lang="en-IN" sz="2400" dirty="0">
                <a:solidFill>
                  <a:srgbClr val="0F0F0F"/>
                </a:solidFill>
                <a:latin typeface="Franklin Gothic Book (Body)"/>
                <a:ea typeface="+mn-lt"/>
                <a:cs typeface="+mn-lt"/>
              </a:rPr>
              <a:t>:</a:t>
            </a:r>
          </a:p>
          <a:p>
            <a:pPr marL="0" indent="0">
              <a:buNone/>
            </a:pPr>
            <a:r>
              <a:rPr lang="en-IN" sz="2400" dirty="0">
                <a:solidFill>
                  <a:srgbClr val="0F0F0F"/>
                </a:solidFill>
                <a:latin typeface="Franklin Gothic Book (Body)"/>
                <a:ea typeface="+mn-lt"/>
                <a:cs typeface="+mn-lt"/>
              </a:rPr>
              <a:t>	IBM Cloud(mandatory)</a:t>
            </a:r>
          </a:p>
          <a:p>
            <a:pPr marL="0" indent="0">
              <a:buNone/>
            </a:pPr>
            <a:r>
              <a:rPr lang="en-IN" sz="2400" dirty="0">
                <a:solidFill>
                  <a:srgbClr val="0F0F0F"/>
                </a:solidFill>
                <a:latin typeface="Franklin Gothic Book (Body)"/>
                <a:ea typeface="+mn-lt"/>
                <a:cs typeface="+mn-lt"/>
              </a:rPr>
              <a:t>	IBM Watson studio for model development and deployment</a:t>
            </a:r>
          </a:p>
          <a:p>
            <a:pPr marL="0" indent="0">
              <a:buNone/>
            </a:pPr>
            <a:r>
              <a:rPr lang="en-IN" sz="2400" dirty="0">
                <a:solidFill>
                  <a:srgbClr val="0F0F0F"/>
                </a:solidFill>
                <a:latin typeface="Franklin Gothic Book (Body)"/>
                <a:ea typeface="+mn-lt"/>
                <a:cs typeface="+mn-lt"/>
              </a:rPr>
              <a:t>	IBM cloud object storage for dataset handling loping</a:t>
            </a:r>
            <a:endParaRPr lang="en-IN" sz="2400" dirty="0">
              <a:solidFill>
                <a:srgbClr val="0F0F0F"/>
              </a:solidFill>
              <a:latin typeface="Franklin Gothic Book (Body)"/>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a:bodyPr>
          <a:lstStyle/>
          <a:p>
            <a:pPr marL="305435" indent="-305435"/>
            <a:r>
              <a:rPr lang="en-IN" sz="2400" dirty="0">
                <a:latin typeface="Franklin Gothic Book (Body)"/>
                <a:ea typeface="+mn-lt"/>
                <a:cs typeface="+mn-lt"/>
              </a:rPr>
              <a:t>In the Algorithm section, describe the machine learning algorithm chosen for predicting bike counts. Here's an example structure for this section:</a:t>
            </a:r>
            <a:endParaRPr lang="en-IN" sz="2400" dirty="0">
              <a:latin typeface="Franklin Gothic Book (Body)"/>
            </a:endParaRPr>
          </a:p>
          <a:p>
            <a:pPr marL="305435" indent="-305435"/>
            <a:r>
              <a:rPr lang="en-IN" sz="2200" b="1" dirty="0">
                <a:latin typeface="Franklin Gothic Book (Body)"/>
                <a:ea typeface="+mn-lt"/>
                <a:cs typeface="+mn-lt"/>
              </a:rPr>
              <a:t>Algorithm Selection</a:t>
            </a:r>
            <a:r>
              <a:rPr lang="en-IN" sz="2200" dirty="0">
                <a:latin typeface="Franklin Gothic Book (Body)"/>
                <a:ea typeface="+mn-lt"/>
                <a:cs typeface="+mn-lt"/>
              </a:rPr>
              <a:t>: </a:t>
            </a:r>
          </a:p>
          <a:p>
            <a:pPr marL="1296000" lvl="4" indent="0">
              <a:buNone/>
            </a:pPr>
            <a:r>
              <a:rPr lang="en-IN" sz="1800" dirty="0">
                <a:latin typeface="Franklin Gothic Book (Body)"/>
                <a:ea typeface="+mn-lt"/>
                <a:cs typeface="+mn-lt"/>
              </a:rPr>
              <a:t>Random Forest Classifier (or SVM based on performance)</a:t>
            </a:r>
          </a:p>
          <a:p>
            <a:pPr marL="305435" indent="-305435"/>
            <a:r>
              <a:rPr lang="en-IN" sz="2200" b="1" dirty="0">
                <a:latin typeface="Franklin Gothic Book (Body)"/>
                <a:ea typeface="+mn-lt"/>
                <a:cs typeface="+mn-lt"/>
              </a:rPr>
              <a:t>Data Input</a:t>
            </a:r>
            <a:r>
              <a:rPr lang="en-IN" sz="2200" dirty="0">
                <a:latin typeface="Franklin Gothic Book (Body)"/>
                <a:ea typeface="+mn-lt"/>
                <a:cs typeface="+mn-lt"/>
              </a:rPr>
              <a:t>:</a:t>
            </a:r>
          </a:p>
          <a:p>
            <a:pPr marL="1296000" lvl="4" indent="0">
              <a:buNone/>
            </a:pPr>
            <a:r>
              <a:rPr lang="en-IN" sz="1800" dirty="0">
                <a:latin typeface="Franklin Gothic Book (Body)"/>
                <a:ea typeface="+mn-lt"/>
                <a:cs typeface="+mn-lt"/>
              </a:rPr>
              <a:t>Voltage, current, and phasor measurements from the dataset</a:t>
            </a:r>
          </a:p>
          <a:p>
            <a:pPr marL="305435" indent="-305435"/>
            <a:r>
              <a:rPr lang="en-IN" sz="2200" b="1" dirty="0">
                <a:latin typeface="Franklin Gothic Book (Body)"/>
                <a:ea typeface="+mn-lt"/>
                <a:cs typeface="+mn-lt"/>
              </a:rPr>
              <a:t>Training Process</a:t>
            </a:r>
            <a:r>
              <a:rPr lang="en-IN" sz="2200" dirty="0">
                <a:latin typeface="Franklin Gothic Book (Body)"/>
                <a:ea typeface="+mn-lt"/>
                <a:cs typeface="+mn-lt"/>
              </a:rPr>
              <a:t>: </a:t>
            </a:r>
          </a:p>
          <a:p>
            <a:pPr marL="1296000" lvl="4" indent="0">
              <a:buNone/>
            </a:pPr>
            <a:r>
              <a:rPr lang="en-IN" sz="1800" dirty="0">
                <a:latin typeface="Franklin Gothic Book (Body)"/>
                <a:ea typeface="+mn-lt"/>
                <a:cs typeface="+mn-lt"/>
              </a:rPr>
              <a:t>Supervised learning using </a:t>
            </a:r>
            <a:r>
              <a:rPr lang="en-IN" sz="1800" dirty="0" err="1">
                <a:latin typeface="Franklin Gothic Book (Body)"/>
                <a:ea typeface="+mn-lt"/>
                <a:cs typeface="+mn-lt"/>
              </a:rPr>
              <a:t>labeled</a:t>
            </a:r>
            <a:r>
              <a:rPr lang="en-IN" sz="1800" dirty="0">
                <a:latin typeface="Franklin Gothic Book (Body)"/>
                <a:ea typeface="+mn-lt"/>
                <a:cs typeface="+mn-lt"/>
              </a:rPr>
              <a:t> fault types</a:t>
            </a:r>
          </a:p>
          <a:p>
            <a:pPr marL="305435" indent="-305435"/>
            <a:r>
              <a:rPr lang="en-IN" sz="2400" dirty="0">
                <a:latin typeface="Franklin Gothic Book (Body)"/>
                <a:ea typeface="+mn-lt"/>
                <a:cs typeface="+mn-lt"/>
              </a:rPr>
              <a:t> </a:t>
            </a:r>
            <a:r>
              <a:rPr lang="en-IN" sz="2200" b="1" dirty="0">
                <a:latin typeface="Franklin Gothic Book (Body)"/>
                <a:ea typeface="+mn-lt"/>
                <a:cs typeface="+mn-lt"/>
              </a:rPr>
              <a:t>Prediction Process</a:t>
            </a:r>
            <a:r>
              <a:rPr lang="en-IN" sz="2200" dirty="0">
                <a:latin typeface="Franklin Gothic Book (Body)"/>
                <a:ea typeface="+mn-lt"/>
                <a:cs typeface="+mn-lt"/>
              </a:rPr>
              <a:t>: </a:t>
            </a:r>
          </a:p>
          <a:p>
            <a:pPr marL="1296000" lvl="4" indent="0">
              <a:buNone/>
            </a:pPr>
            <a:r>
              <a:rPr lang="en-IN" sz="1800" dirty="0">
                <a:latin typeface="Franklin Gothic Book (Body)"/>
                <a:ea typeface="+mn-lt"/>
                <a:cs typeface="+mn-lt"/>
              </a:rPr>
              <a:t>Model deployed on IBM Watson Studio with API endpoint for real-time predictions</a:t>
            </a:r>
            <a:endParaRPr lang="en-IN" sz="1800" dirty="0">
              <a:latin typeface="Franklin Gothic Book (Body)"/>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Picture 8">
            <a:extLst>
              <a:ext uri="{FF2B5EF4-FFF2-40B4-BE49-F238E27FC236}">
                <a16:creationId xmlns:a16="http://schemas.microsoft.com/office/drawing/2014/main" id="{3512E9B5-7DB6-DFF3-67AC-9C93E0C35D5C}"/>
              </a:ext>
            </a:extLst>
          </p:cNvPr>
          <p:cNvPicPr>
            <a:picLocks noChangeAspect="1"/>
          </p:cNvPicPr>
          <p:nvPr/>
        </p:nvPicPr>
        <p:blipFill>
          <a:blip r:embed="rId2"/>
          <a:stretch>
            <a:fillRect/>
          </a:stretch>
        </p:blipFill>
        <p:spPr>
          <a:xfrm>
            <a:off x="747696" y="1232452"/>
            <a:ext cx="10863112" cy="513941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F2B1C-255F-A589-B10B-6BD10F426D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C724C7-37B4-B7D0-A314-6F956995ECF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54CE90B1-05AB-86AF-0ECF-B2D490364A3F}"/>
              </a:ext>
            </a:extLst>
          </p:cNvPr>
          <p:cNvPicPr>
            <a:picLocks noChangeAspect="1"/>
          </p:cNvPicPr>
          <p:nvPr/>
        </p:nvPicPr>
        <p:blipFill>
          <a:blip r:embed="rId2"/>
          <a:stretch>
            <a:fillRect/>
          </a:stretch>
        </p:blipFill>
        <p:spPr>
          <a:xfrm>
            <a:off x="836930" y="1246203"/>
            <a:ext cx="10237470" cy="4909641"/>
          </a:xfrm>
          <a:prstGeom prst="rect">
            <a:avLst/>
          </a:prstGeom>
        </p:spPr>
      </p:pic>
    </p:spTree>
    <p:extLst>
      <p:ext uri="{BB962C8B-B14F-4D97-AF65-F5344CB8AC3E}">
        <p14:creationId xmlns:p14="http://schemas.microsoft.com/office/powerpoint/2010/main" val="281985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93B07-2258-536A-39BE-F84F56917E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829988-CD43-728E-F49D-72931899227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descr="A screenshot of a computer&#10;&#10;AI-generated content may be incorrect.">
            <a:extLst>
              <a:ext uri="{FF2B5EF4-FFF2-40B4-BE49-F238E27FC236}">
                <a16:creationId xmlns:a16="http://schemas.microsoft.com/office/drawing/2014/main" id="{519A8CBD-FF46-7D16-8185-37BF87874A3B}"/>
              </a:ext>
            </a:extLst>
          </p:cNvPr>
          <p:cNvPicPr>
            <a:picLocks noChangeAspect="1"/>
          </p:cNvPicPr>
          <p:nvPr/>
        </p:nvPicPr>
        <p:blipFill>
          <a:blip r:embed="rId2"/>
          <a:stretch>
            <a:fillRect/>
          </a:stretch>
        </p:blipFill>
        <p:spPr>
          <a:xfrm>
            <a:off x="946617" y="1302791"/>
            <a:ext cx="10298765" cy="4937236"/>
          </a:xfrm>
          <a:prstGeom prst="rect">
            <a:avLst/>
          </a:prstGeom>
        </p:spPr>
      </p:pic>
    </p:spTree>
    <p:extLst>
      <p:ext uri="{BB962C8B-B14F-4D97-AF65-F5344CB8AC3E}">
        <p14:creationId xmlns:p14="http://schemas.microsoft.com/office/powerpoint/2010/main" val="35292131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83</TotalTime>
  <Words>735</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Franklin Gothic Book</vt:lpstr>
      <vt:lpstr>Franklin Gothic Book (Body)</vt:lpstr>
      <vt:lpstr>Franklin Gothic Demi</vt:lpstr>
      <vt:lpstr>Wingdings</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rishiyadav7975@outlook.com</cp:lastModifiedBy>
  <cp:revision>24</cp:revision>
  <dcterms:created xsi:type="dcterms:W3CDTF">2021-05-26T16:50:10Z</dcterms:created>
  <dcterms:modified xsi:type="dcterms:W3CDTF">2025-08-02T08:29:47Z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