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DA79742E-B394-412B-BDDB-9AA804863BCA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Book1vc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04D67E78-4EA2-46DE-8A32-9B66B727DE6A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01-06-2023 18:30:45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" id="2" name="slide2">
            <a:extLst>
              <a:ext uri="{FF2B5EF4-FFF2-40B4-BE49-F238E27FC236}">
                <a16:creationId xmlns:a16="http://schemas.microsoft.com/office/drawing/2014/main" id="{F397AEEB-F387-4DA5-962D-332AFEF4504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909637"/>
            <a:ext cx="9448800" cy="503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2" id="3" name="slide3">
            <a:extLst>
              <a:ext uri="{FF2B5EF4-FFF2-40B4-BE49-F238E27FC236}">
                <a16:creationId xmlns:a16="http://schemas.microsoft.com/office/drawing/2014/main" id="{703281C4-FDE6-41F0-9AB4-6EF1EE26821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2087" y="952500"/>
            <a:ext cx="9267825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2023-06-01T13:00:47Z</dcterms:created>
  <dcterms:modified xsi:type="dcterms:W3CDTF">2023-06-01T13:00:47Z</dcterms:modified>
</cp:coreProperties>
</file>