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Archivo Black" charset="1" panose="020B0A03020202020B04"/>
      <p:regular r:id="rId16"/>
    </p:embeddedFont>
    <p:embeddedFont>
      <p:font typeface="Canva Sans" charset="1" panose="020B0503030501040103"/>
      <p:regular r:id="rId17"/>
    </p:embeddedFont>
    <p:embeddedFont>
      <p:font typeface="Hind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063220" y="6649665"/>
            <a:ext cx="4196854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Macha Rishi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22ME1A4634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56657" y="4486275"/>
            <a:ext cx="1636154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Steganography -Image Hiding Text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26456" y="2542944"/>
            <a:ext cx="1636154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18878" y="4819419"/>
            <a:ext cx="9850243" cy="3107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5893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Steganography hides sensitive information within non-secret 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63228" y="1606636"/>
            <a:ext cx="1636154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44300" y="4519930"/>
            <a:ext cx="840228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It aims to hide confidential information in text carriers in a concealment system.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558444"/>
            <a:ext cx="1636154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END USERS of this project?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62745" y="5162360"/>
            <a:ext cx="5547450" cy="131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3"/>
              </a:lnSpc>
              <a:spcBef>
                <a:spcPct val="0"/>
              </a:spcBef>
            </a:pPr>
            <a:r>
              <a:rPr lang="en-US" sz="2902" spc="-3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An end user is a hands on user who actually uses a product on a regular or daily basis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07691" y="2491694"/>
            <a:ext cx="1636154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07691" y="4831366"/>
            <a:ext cx="1273302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spc="-46">
                <a:solidFill>
                  <a:srgbClr val="404040"/>
                </a:solidFill>
                <a:latin typeface="Hind"/>
                <a:ea typeface="Hind"/>
                <a:cs typeface="Hind"/>
                <a:sym typeface="Hind"/>
              </a:rPr>
              <a:t>Embedding plaintext messages in places where an unsuspecting user would not think them to be present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26456" y="3407932"/>
            <a:ext cx="1636154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MODELLING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47290" y="4824412"/>
            <a:ext cx="11393421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"/>
                <a:ea typeface="Hind"/>
                <a:cs typeface="Hind"/>
                <a:sym typeface="Hind"/>
              </a:rPr>
              <a:t>Hiding sensitive information within an ordinary,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spc="-46">
                <a:solidFill>
                  <a:srgbClr val="404040"/>
                </a:solidFill>
                <a:latin typeface="Hind"/>
                <a:ea typeface="Hind"/>
                <a:cs typeface="Hind"/>
                <a:sym typeface="Hind"/>
              </a:rPr>
              <a:t> non-secret file or message, so that it will not be detected.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56657" y="2275113"/>
            <a:ext cx="1636154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47291" y="3200444"/>
            <a:ext cx="11980275" cy="389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8"/>
              </a:lnSpc>
            </a:pPr>
          </a:p>
          <a:p>
            <a:pPr algn="ctr">
              <a:lnSpc>
                <a:spcPts val="6168"/>
              </a:lnSpc>
            </a:pPr>
            <a:r>
              <a:rPr lang="en-US" sz="5140" spc="-56">
                <a:solidFill>
                  <a:srgbClr val="404040"/>
                </a:solidFill>
                <a:latin typeface="Hind"/>
                <a:ea typeface="Hind"/>
                <a:cs typeface="Hind"/>
                <a:sym typeface="Hind"/>
              </a:rPr>
              <a:t>Steganography can be used to hide </a:t>
            </a:r>
          </a:p>
          <a:p>
            <a:pPr algn="ctr">
              <a:lnSpc>
                <a:spcPts val="6168"/>
              </a:lnSpc>
            </a:pPr>
            <a:r>
              <a:rPr lang="en-US" sz="5140" spc="-56">
                <a:solidFill>
                  <a:srgbClr val="404040"/>
                </a:solidFill>
                <a:latin typeface="Hind"/>
                <a:ea typeface="Hind"/>
                <a:cs typeface="Hind"/>
                <a:sym typeface="Hind"/>
              </a:rPr>
              <a:t>virtually any type of digital content,</a:t>
            </a:r>
          </a:p>
          <a:p>
            <a:pPr algn="ctr">
              <a:lnSpc>
                <a:spcPts val="6168"/>
              </a:lnSpc>
              <a:spcBef>
                <a:spcPct val="0"/>
              </a:spcBef>
            </a:pPr>
            <a:r>
              <a:rPr lang="en-US" sz="5140" spc="-57">
                <a:solidFill>
                  <a:srgbClr val="404040"/>
                </a:solidFill>
                <a:latin typeface="Hind"/>
                <a:ea typeface="Hind"/>
                <a:cs typeface="Hind"/>
                <a:sym typeface="Hind"/>
              </a:rPr>
              <a:t>including text, image, video, oraudio content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57129" y="2488216"/>
            <a:ext cx="1636154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Archivo Black"/>
                <a:ea typeface="Archivo Black"/>
                <a:cs typeface="Archivo Black"/>
                <a:sym typeface="Archivo Black"/>
              </a:rPr>
              <a:t>links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30464" y="4824412"/>
            <a:ext cx="902707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spc="-4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https://github.com/Rishiiii-i/Rishiiii-i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DAGKXlTCCV8</dc:identifier>
  <dcterms:modified xsi:type="dcterms:W3CDTF">2011-08-01T06:04:30Z</dcterms:modified>
  <cp:revision>1</cp:revision>
  <dc:title>Steganography.ppt</dc:title>
</cp:coreProperties>
</file>