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5" r:id="rId10"/>
    <p:sldId id="267" r:id="rId1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1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F3E7F26-00D0-4AD5-9648-051B6943F076}"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28" name="PlaceHolder 2"/>
          <p:cNvSpPr>
            <a:spLocks noGrp="1"/>
          </p:cNvSpPr>
          <p:nvPr>
            <p:ph/>
          </p:nvPr>
        </p:nvSpPr>
        <p:spPr>
          <a:xfrm>
            <a:off x="503280" y="151524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29" name="PlaceHolder 3"/>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68AC6A8-042A-4268-A3AE-796B8136D4B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1"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2"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3"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4" name="PlaceHolder 5"/>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09E6494-AEB2-4874-8B72-F2E6F79A1E56}"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6" name="PlaceHolder 2"/>
          <p:cNvSpPr>
            <a:spLocks noGrp="1"/>
          </p:cNvSpPr>
          <p:nvPr>
            <p:ph/>
          </p:nvPr>
        </p:nvSpPr>
        <p:spPr>
          <a:xfrm>
            <a:off x="50328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7" name="PlaceHolder 3"/>
          <p:cNvSpPr>
            <a:spLocks noGrp="1"/>
          </p:cNvSpPr>
          <p:nvPr>
            <p:ph/>
          </p:nvPr>
        </p:nvSpPr>
        <p:spPr>
          <a:xfrm>
            <a:off x="35024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8" name="PlaceHolder 4"/>
          <p:cNvSpPr>
            <a:spLocks noGrp="1"/>
          </p:cNvSpPr>
          <p:nvPr>
            <p:ph/>
          </p:nvPr>
        </p:nvSpPr>
        <p:spPr>
          <a:xfrm>
            <a:off x="65012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39" name="PlaceHolder 5"/>
          <p:cNvSpPr>
            <a:spLocks noGrp="1"/>
          </p:cNvSpPr>
          <p:nvPr>
            <p:ph/>
          </p:nvPr>
        </p:nvSpPr>
        <p:spPr>
          <a:xfrm>
            <a:off x="50328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0" name="PlaceHolder 6"/>
          <p:cNvSpPr>
            <a:spLocks noGrp="1"/>
          </p:cNvSpPr>
          <p:nvPr>
            <p:ph/>
          </p:nvPr>
        </p:nvSpPr>
        <p:spPr>
          <a:xfrm>
            <a:off x="35024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1" name="PlaceHolder 7"/>
          <p:cNvSpPr>
            <a:spLocks noGrp="1"/>
          </p:cNvSpPr>
          <p:nvPr>
            <p:ph/>
          </p:nvPr>
        </p:nvSpPr>
        <p:spPr>
          <a:xfrm>
            <a:off x="65012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375D83E-5CB5-4829-9A94-BFDE937C64E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34B2D31-0E5E-47BC-BB0C-2B37DA93DD4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50" name="PlaceHolder 2"/>
          <p:cNvSpPr>
            <a:spLocks noGrp="1"/>
          </p:cNvSpPr>
          <p:nvPr>
            <p:ph type="subTitle"/>
          </p:nvPr>
        </p:nvSpPr>
        <p:spPr>
          <a:xfrm>
            <a:off x="503280" y="1515240"/>
            <a:ext cx="8870040" cy="32886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A6F6A10-97E9-4561-B9CF-3CDFD5821AF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52"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00A5C4B-2F0F-4D54-A723-537682C1493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54"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5"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BC47D55-6839-4528-9516-8DB31547AED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A474A3E-7A2E-45AF-B015-7B2F0C317BC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8040" y="483840"/>
            <a:ext cx="9001800" cy="442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07BE4D6-79B9-486D-BA66-371457C3834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59"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0"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1"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3E4765D-6DE1-49C5-9994-D77BC27831C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7" name="PlaceHolder 2"/>
          <p:cNvSpPr>
            <a:spLocks noGrp="1"/>
          </p:cNvSpPr>
          <p:nvPr>
            <p:ph type="subTitle"/>
          </p:nvPr>
        </p:nvSpPr>
        <p:spPr>
          <a:xfrm>
            <a:off x="503280" y="1515240"/>
            <a:ext cx="8870040" cy="32886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A90C8A3-7A59-41D8-A8F3-B4C1106EC451}"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63"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4"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5" name="PlaceHolder 4"/>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B7D164C-F47D-4BE2-BCB4-8BE15388DBF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67"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8"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9" name="PlaceHolder 4"/>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64627EF-C1DA-4BDA-8E54-757781D941D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71" name="PlaceHolder 2"/>
          <p:cNvSpPr>
            <a:spLocks noGrp="1"/>
          </p:cNvSpPr>
          <p:nvPr>
            <p:ph/>
          </p:nvPr>
        </p:nvSpPr>
        <p:spPr>
          <a:xfrm>
            <a:off x="503280" y="151524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2" name="PlaceHolder 3"/>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9156388-3806-4843-90E6-2E474B3B482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74"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5"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6"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7" name="PlaceHolder 5"/>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E663E8E-29C2-4A11-AD8E-A8F2B9E8192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79" name="PlaceHolder 2"/>
          <p:cNvSpPr>
            <a:spLocks noGrp="1"/>
          </p:cNvSpPr>
          <p:nvPr>
            <p:ph/>
          </p:nvPr>
        </p:nvSpPr>
        <p:spPr>
          <a:xfrm>
            <a:off x="50328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80" name="PlaceHolder 3"/>
          <p:cNvSpPr>
            <a:spLocks noGrp="1"/>
          </p:cNvSpPr>
          <p:nvPr>
            <p:ph/>
          </p:nvPr>
        </p:nvSpPr>
        <p:spPr>
          <a:xfrm>
            <a:off x="35024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81" name="PlaceHolder 4"/>
          <p:cNvSpPr>
            <a:spLocks noGrp="1"/>
          </p:cNvSpPr>
          <p:nvPr>
            <p:ph/>
          </p:nvPr>
        </p:nvSpPr>
        <p:spPr>
          <a:xfrm>
            <a:off x="65012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82" name="PlaceHolder 5"/>
          <p:cNvSpPr>
            <a:spLocks noGrp="1"/>
          </p:cNvSpPr>
          <p:nvPr>
            <p:ph/>
          </p:nvPr>
        </p:nvSpPr>
        <p:spPr>
          <a:xfrm>
            <a:off x="50328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83" name="PlaceHolder 6"/>
          <p:cNvSpPr>
            <a:spLocks noGrp="1"/>
          </p:cNvSpPr>
          <p:nvPr>
            <p:ph/>
          </p:nvPr>
        </p:nvSpPr>
        <p:spPr>
          <a:xfrm>
            <a:off x="35024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84" name="PlaceHolder 7"/>
          <p:cNvSpPr>
            <a:spLocks noGrp="1"/>
          </p:cNvSpPr>
          <p:nvPr>
            <p:ph/>
          </p:nvPr>
        </p:nvSpPr>
        <p:spPr>
          <a:xfrm>
            <a:off x="65012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F308FCF0-B8E3-4995-8144-58A1887C172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6832E7A-3A0D-4CC1-BFBD-09A6FC4A6FC4}"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94" name="PlaceHolder 2"/>
          <p:cNvSpPr>
            <a:spLocks noGrp="1"/>
          </p:cNvSpPr>
          <p:nvPr>
            <p:ph type="subTitle"/>
          </p:nvPr>
        </p:nvSpPr>
        <p:spPr>
          <a:xfrm>
            <a:off x="503280" y="1515240"/>
            <a:ext cx="8870040" cy="32886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774781F-D3E4-417E-9C06-15BE2C1454F7}"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96"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7027B231-EFA5-4E9C-9D35-9023E256503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98"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99"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9B58ECD-7191-4149-B3C5-EB0CEA60431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A4140704-F251-4467-9902-C0D8916803B4}"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9"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E7940CE-3886-4E4B-9FB8-31B36ED760E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8040" y="483840"/>
            <a:ext cx="9001800" cy="442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391B33F-460A-4F91-9B0D-63E95854086D}"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03"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04"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05"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4A56D54-DCC0-4D26-9269-E23C3689D0B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07"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08"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09" name="PlaceHolder 4"/>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DC1322E-BF84-444A-A265-CFF2F113C9A4}"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11"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12"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13" name="PlaceHolder 4"/>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D81CED6-856C-4B4E-8E41-39193E7FC680}"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15" name="PlaceHolder 2"/>
          <p:cNvSpPr>
            <a:spLocks noGrp="1"/>
          </p:cNvSpPr>
          <p:nvPr>
            <p:ph/>
          </p:nvPr>
        </p:nvSpPr>
        <p:spPr>
          <a:xfrm>
            <a:off x="503280" y="151524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16" name="PlaceHolder 3"/>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C683EA7-07D1-4DA3-A17F-7EA93D2327E6}"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18"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19"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0"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1" name="PlaceHolder 5"/>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DCFA5159-F676-4808-AE3F-F3441A10AA8C}"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23" name="PlaceHolder 2"/>
          <p:cNvSpPr>
            <a:spLocks noGrp="1"/>
          </p:cNvSpPr>
          <p:nvPr>
            <p:ph/>
          </p:nvPr>
        </p:nvSpPr>
        <p:spPr>
          <a:xfrm>
            <a:off x="50328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4" name="PlaceHolder 3"/>
          <p:cNvSpPr>
            <a:spLocks noGrp="1"/>
          </p:cNvSpPr>
          <p:nvPr>
            <p:ph/>
          </p:nvPr>
        </p:nvSpPr>
        <p:spPr>
          <a:xfrm>
            <a:off x="35024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5" name="PlaceHolder 4"/>
          <p:cNvSpPr>
            <a:spLocks noGrp="1"/>
          </p:cNvSpPr>
          <p:nvPr>
            <p:ph/>
          </p:nvPr>
        </p:nvSpPr>
        <p:spPr>
          <a:xfrm>
            <a:off x="65012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6" name="PlaceHolder 5"/>
          <p:cNvSpPr>
            <a:spLocks noGrp="1"/>
          </p:cNvSpPr>
          <p:nvPr>
            <p:ph/>
          </p:nvPr>
        </p:nvSpPr>
        <p:spPr>
          <a:xfrm>
            <a:off x="50328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7" name="PlaceHolder 6"/>
          <p:cNvSpPr>
            <a:spLocks noGrp="1"/>
          </p:cNvSpPr>
          <p:nvPr>
            <p:ph/>
          </p:nvPr>
        </p:nvSpPr>
        <p:spPr>
          <a:xfrm>
            <a:off x="35024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8" name="PlaceHolder 7"/>
          <p:cNvSpPr>
            <a:spLocks noGrp="1"/>
          </p:cNvSpPr>
          <p:nvPr>
            <p:ph/>
          </p:nvPr>
        </p:nvSpPr>
        <p:spPr>
          <a:xfrm>
            <a:off x="65012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7606A7F4-2BC6-422D-A949-C9D12A8004C7}"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176BEA5-828F-4532-A8C6-1070BEE5395D}"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44" name="PlaceHolder 2"/>
          <p:cNvSpPr>
            <a:spLocks noGrp="1"/>
          </p:cNvSpPr>
          <p:nvPr>
            <p:ph type="subTitle"/>
          </p:nvPr>
        </p:nvSpPr>
        <p:spPr>
          <a:xfrm>
            <a:off x="503280" y="1515240"/>
            <a:ext cx="8870040" cy="32886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F17E4C6-B2B9-4BC9-A66F-E84EFA7F7346}"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46"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683BDFB6-DD67-45E2-8480-C35DC5D3F938}"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1"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2"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8D95122-1C3D-46EE-BAE9-6AC8DE1299A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48"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49"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82666F6-712A-4368-81BD-840BA74B1142}"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9AE418D7-610A-48F5-B615-1795E4C1096C}"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8040" y="483840"/>
            <a:ext cx="9001800" cy="442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1A3F625F-36A5-41F7-BD43-FD63FF205012}"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53"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54"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55"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1FB820BC-6B8A-4998-8A60-DF8E013A0182}"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57"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58"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59" name="PlaceHolder 4"/>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6D8F43A-B28E-43C7-B9E7-A5511E39EF96}"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61"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62"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63" name="PlaceHolder 4"/>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7ABBB66E-4DA1-4633-82D5-25A0A2BF0D98}"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65" name="PlaceHolder 2"/>
          <p:cNvSpPr>
            <a:spLocks noGrp="1"/>
          </p:cNvSpPr>
          <p:nvPr>
            <p:ph/>
          </p:nvPr>
        </p:nvSpPr>
        <p:spPr>
          <a:xfrm>
            <a:off x="503280" y="151524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66" name="PlaceHolder 3"/>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EED2291A-6163-4146-AB1B-0635DFD8860E}"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68"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69"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0"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1" name="PlaceHolder 5"/>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9DB49D0A-DC58-468A-A74F-161EBB5CCF5B}"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73" name="PlaceHolder 2"/>
          <p:cNvSpPr>
            <a:spLocks noGrp="1"/>
          </p:cNvSpPr>
          <p:nvPr>
            <p:ph/>
          </p:nvPr>
        </p:nvSpPr>
        <p:spPr>
          <a:xfrm>
            <a:off x="50328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4" name="PlaceHolder 3"/>
          <p:cNvSpPr>
            <a:spLocks noGrp="1"/>
          </p:cNvSpPr>
          <p:nvPr>
            <p:ph/>
          </p:nvPr>
        </p:nvSpPr>
        <p:spPr>
          <a:xfrm>
            <a:off x="35024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5" name="PlaceHolder 4"/>
          <p:cNvSpPr>
            <a:spLocks noGrp="1"/>
          </p:cNvSpPr>
          <p:nvPr>
            <p:ph/>
          </p:nvPr>
        </p:nvSpPr>
        <p:spPr>
          <a:xfrm>
            <a:off x="6501240" y="151524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6" name="PlaceHolder 5"/>
          <p:cNvSpPr>
            <a:spLocks noGrp="1"/>
          </p:cNvSpPr>
          <p:nvPr>
            <p:ph/>
          </p:nvPr>
        </p:nvSpPr>
        <p:spPr>
          <a:xfrm>
            <a:off x="50328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7" name="PlaceHolder 6"/>
          <p:cNvSpPr>
            <a:spLocks noGrp="1"/>
          </p:cNvSpPr>
          <p:nvPr>
            <p:ph/>
          </p:nvPr>
        </p:nvSpPr>
        <p:spPr>
          <a:xfrm>
            <a:off x="35024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8" name="PlaceHolder 7"/>
          <p:cNvSpPr>
            <a:spLocks noGrp="1"/>
          </p:cNvSpPr>
          <p:nvPr>
            <p:ph/>
          </p:nvPr>
        </p:nvSpPr>
        <p:spPr>
          <a:xfrm>
            <a:off x="6501240" y="3233160"/>
            <a:ext cx="28558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802889E5-B8EB-4465-B297-70AEA052609F}"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7791CC4-E195-4FF5-9968-71985744E48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040" y="483840"/>
            <a:ext cx="9001800" cy="4423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F4245FA-FCFB-47D6-954C-B460EA4A575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16"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7" name="PlaceHolder 3"/>
          <p:cNvSpPr>
            <a:spLocks noGrp="1"/>
          </p:cNvSpPr>
          <p:nvPr>
            <p:ph/>
          </p:nvPr>
        </p:nvSpPr>
        <p:spPr>
          <a:xfrm>
            <a:off x="5048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18" name="PlaceHolder 4"/>
          <p:cNvSpPr>
            <a:spLocks noGrp="1"/>
          </p:cNvSpPr>
          <p:nvPr>
            <p:ph/>
          </p:nvPr>
        </p:nvSpPr>
        <p:spPr>
          <a:xfrm>
            <a:off x="503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058DCAC-74D5-4931-9F5A-F9CF783C50F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20" name="PlaceHolder 2"/>
          <p:cNvSpPr>
            <a:spLocks noGrp="1"/>
          </p:cNvSpPr>
          <p:nvPr>
            <p:ph/>
          </p:nvPr>
        </p:nvSpPr>
        <p:spPr>
          <a:xfrm>
            <a:off x="503280" y="1515240"/>
            <a:ext cx="4328280" cy="328860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21"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22" name="PlaceHolder 4"/>
          <p:cNvSpPr>
            <a:spLocks noGrp="1"/>
          </p:cNvSpPr>
          <p:nvPr>
            <p:ph/>
          </p:nvPr>
        </p:nvSpPr>
        <p:spPr>
          <a:xfrm>
            <a:off x="5048280" y="323316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D6D13EC-50FA-46EE-9D22-38CDC6AB997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 y="483840"/>
            <a:ext cx="9001800" cy="954000"/>
          </a:xfrm>
          <a:prstGeom prst="rect">
            <a:avLst/>
          </a:prstGeom>
          <a:noFill/>
          <a:ln w="0">
            <a:noFill/>
          </a:ln>
        </p:spPr>
        <p:txBody>
          <a:bodyPr lIns="0" tIns="0" rIns="0" bIns="0" anchor="ctr">
            <a:noAutofit/>
          </a:bodyPr>
          <a:lstStyle/>
          <a:p>
            <a:endParaRPr lang="en-IN" sz="3600" b="1" strike="noStrike" spc="-1">
              <a:latin typeface="Arial"/>
            </a:endParaRPr>
          </a:p>
        </p:txBody>
      </p:sp>
      <p:sp>
        <p:nvSpPr>
          <p:cNvPr id="24" name="PlaceHolder 2"/>
          <p:cNvSpPr>
            <a:spLocks noGrp="1"/>
          </p:cNvSpPr>
          <p:nvPr>
            <p:ph/>
          </p:nvPr>
        </p:nvSpPr>
        <p:spPr>
          <a:xfrm>
            <a:off x="503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25" name="PlaceHolder 3"/>
          <p:cNvSpPr>
            <a:spLocks noGrp="1"/>
          </p:cNvSpPr>
          <p:nvPr>
            <p:ph/>
          </p:nvPr>
        </p:nvSpPr>
        <p:spPr>
          <a:xfrm>
            <a:off x="5048280" y="1515240"/>
            <a:ext cx="432828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26" name="PlaceHolder 4"/>
          <p:cNvSpPr>
            <a:spLocks noGrp="1"/>
          </p:cNvSpPr>
          <p:nvPr>
            <p:ph/>
          </p:nvPr>
        </p:nvSpPr>
        <p:spPr>
          <a:xfrm>
            <a:off x="503280" y="3233160"/>
            <a:ext cx="8870040" cy="1568520"/>
          </a:xfrm>
          <a:prstGeom prst="rect">
            <a:avLst/>
          </a:prstGeom>
          <a:noFill/>
          <a:ln w="0">
            <a:noFill/>
          </a:ln>
        </p:spPr>
        <p:txBody>
          <a:bodyPr lIns="0" tIns="0" rIns="0" bIns="0" anchor="t">
            <a:normAutofit/>
          </a:bodyPr>
          <a:lstStyle/>
          <a:p>
            <a:pPr algn="just">
              <a:spcAft>
                <a:spcPts val="856"/>
              </a:spcAft>
              <a:buNone/>
            </a:pPr>
            <a:endParaRPr lang="en-IN" sz="20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9FC182C-02DA-4E93-A408-F3736A525F4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reeform: Shape 5"/>
          <p:cNvSpPr/>
          <p:nvPr/>
        </p:nvSpPr>
        <p:spPr>
          <a:xfrm>
            <a:off x="0" y="0"/>
            <a:ext cx="10080000" cy="4251960"/>
          </a:xfrm>
          <a:custGeom>
            <a:avLst/>
            <a:gdLst/>
            <a:ahLst/>
            <a:cxnLst/>
            <a:rect l="0" t="0" r="r" b="b"/>
            <a:pathLst>
              <a:path w="28000" h="11811">
                <a:moveTo>
                  <a:pt x="0" y="11811"/>
                </a:moveTo>
                <a:lnTo>
                  <a:pt x="0" y="0"/>
                </a:lnTo>
                <a:lnTo>
                  <a:pt x="28000" y="0"/>
                </a:lnTo>
                <a:lnTo>
                  <a:pt x="28000" y="7811"/>
                </a:lnTo>
                <a:lnTo>
                  <a:pt x="0" y="11811"/>
                </a:lnTo>
                <a:close/>
              </a:path>
            </a:pathLst>
          </a:custGeom>
          <a:solidFill>
            <a:srgbClr val="DDDDDD"/>
          </a:solidFill>
          <a:ln w="10800">
            <a:solidFill>
              <a:srgbClr val="999999"/>
            </a:solidFill>
            <a:round/>
          </a:ln>
        </p:spPr>
      </p:sp>
      <p:sp>
        <p:nvSpPr>
          <p:cNvPr id="7" name="PlaceHolder 1"/>
          <p:cNvSpPr>
            <a:spLocks noGrp="1"/>
          </p:cNvSpPr>
          <p:nvPr>
            <p:ph type="title"/>
          </p:nvPr>
        </p:nvSpPr>
        <p:spPr>
          <a:xfrm rot="21111000">
            <a:off x="488160" y="2604600"/>
            <a:ext cx="9001800" cy="954000"/>
          </a:xfrm>
          <a:prstGeom prst="rect">
            <a:avLst/>
          </a:prstGeom>
          <a:noFill/>
          <a:ln w="0">
            <a:noFill/>
          </a:ln>
        </p:spPr>
        <p:txBody>
          <a:bodyPr lIns="0" tIns="0" rIns="0" bIns="0" anchor="ctr">
            <a:noAutofit/>
          </a:bodyPr>
          <a:lstStyle/>
          <a:p>
            <a:pPr algn="ctr">
              <a:buNone/>
            </a:pPr>
            <a:r>
              <a:rPr lang="en-IN" sz="5600" b="1" strike="noStrike" spc="-1">
                <a:latin typeface="Arial"/>
              </a:rPr>
              <a:t>Click to edit the title text format</a:t>
            </a:r>
          </a:p>
        </p:txBody>
      </p:sp>
      <p:sp>
        <p:nvSpPr>
          <p:cNvPr id="2" name="PlaceHolder 2"/>
          <p:cNvSpPr>
            <a:spLocks noGrp="1"/>
          </p:cNvSpPr>
          <p:nvPr>
            <p:ph type="body"/>
          </p:nvPr>
        </p:nvSpPr>
        <p:spPr>
          <a:xfrm rot="21111000">
            <a:off x="462960" y="3605760"/>
            <a:ext cx="8802000" cy="3314160"/>
          </a:xfrm>
          <a:prstGeom prst="rect">
            <a:avLst/>
          </a:prstGeom>
          <a:noFill/>
          <a:ln w="0">
            <a:noFill/>
          </a:ln>
        </p:spPr>
        <p:txBody>
          <a:bodyPr lIns="0" tIns="0" rIns="0" bIns="0" anchor="t">
            <a:normAutofit/>
          </a:bodyPr>
          <a:lstStyle/>
          <a:p>
            <a:pPr marL="432000" indent="-324000" algn="ctr">
              <a:spcAft>
                <a:spcPts val="1182"/>
              </a:spcAft>
              <a:buClr>
                <a:srgbClr val="000000"/>
              </a:buClr>
              <a:buSzPct val="45000"/>
              <a:buFont typeface="Wingdings" charset="2"/>
              <a:buChar char=""/>
            </a:pPr>
            <a:r>
              <a:rPr lang="en-IN" sz="2700" b="0" strike="noStrike" spc="-1">
                <a:latin typeface="Arial"/>
              </a:rPr>
              <a:t>Click to edit the outline text format</a:t>
            </a:r>
          </a:p>
          <a:p>
            <a:pPr marL="864000" lvl="1" indent="-324000" algn="ctr">
              <a:spcAft>
                <a:spcPts val="850"/>
              </a:spcAft>
              <a:buClr>
                <a:srgbClr val="000000"/>
              </a:buClr>
              <a:buSzPct val="75000"/>
              <a:buFont typeface="Symbol" charset="2"/>
              <a:buChar char=""/>
            </a:pPr>
            <a:r>
              <a:rPr lang="en-IN" sz="2100" b="0" strike="noStrike" spc="-1">
                <a:latin typeface="Arial"/>
              </a:rPr>
              <a:t>Second Outline Level</a:t>
            </a:r>
          </a:p>
          <a:p>
            <a:pPr marL="1296000" lvl="2" indent="-288000" algn="ctr">
              <a:spcAft>
                <a:spcPts val="638"/>
              </a:spcAft>
              <a:buClr>
                <a:srgbClr val="000000"/>
              </a:buClr>
              <a:buSzPct val="45000"/>
              <a:buFont typeface="Wingdings" charset="2"/>
              <a:buChar char=""/>
            </a:pPr>
            <a:r>
              <a:rPr lang="en-IN" sz="1800" b="0" strike="noStrike" spc="-1">
                <a:latin typeface="Arial"/>
              </a:rPr>
              <a:t>Third Outline Level</a:t>
            </a:r>
          </a:p>
          <a:p>
            <a:pPr marL="1728000" lvl="3" indent="-216000" algn="ctr">
              <a:spcAft>
                <a:spcPts val="425"/>
              </a:spcAft>
              <a:buClr>
                <a:srgbClr val="000000"/>
              </a:buClr>
              <a:buSzPct val="75000"/>
              <a:buFont typeface="Symbol" charset="2"/>
              <a:buChar char=""/>
            </a:pPr>
            <a:r>
              <a:rPr lang="en-IN" sz="1500" b="0" strike="noStrike" spc="-1">
                <a:latin typeface="Arial"/>
              </a:rPr>
              <a:t>Fourth Outline Level</a:t>
            </a:r>
          </a:p>
          <a:p>
            <a:pPr marL="2160000" lvl="4" indent="-216000" algn="ctr">
              <a:spcAft>
                <a:spcPts val="213"/>
              </a:spcAft>
              <a:buClr>
                <a:srgbClr val="000000"/>
              </a:buClr>
              <a:buSzPct val="45000"/>
              <a:buFont typeface="Wingdings" charset="2"/>
              <a:buChar char=""/>
            </a:pPr>
            <a:r>
              <a:rPr lang="en-IN" sz="1500" b="0" strike="noStrike" spc="-1">
                <a:latin typeface="Arial"/>
              </a:rPr>
              <a:t>Fifth Outline Level</a:t>
            </a:r>
          </a:p>
          <a:p>
            <a:pPr marL="2592000" lvl="5" indent="-216000" algn="ctr">
              <a:spcAft>
                <a:spcPts val="213"/>
              </a:spcAft>
              <a:buClr>
                <a:srgbClr val="000000"/>
              </a:buClr>
              <a:buSzPct val="45000"/>
              <a:buFont typeface="Wingdings" charset="2"/>
              <a:buChar char=""/>
            </a:pPr>
            <a:r>
              <a:rPr lang="en-IN" sz="1500" b="0" strike="noStrike" spc="-1">
                <a:latin typeface="Arial"/>
              </a:rPr>
              <a:t>Sixth Outline Level</a:t>
            </a:r>
          </a:p>
          <a:p>
            <a:pPr marL="3024000" lvl="6" indent="-216000" algn="ctr">
              <a:spcAft>
                <a:spcPts val="213"/>
              </a:spcAft>
              <a:buClr>
                <a:srgbClr val="000000"/>
              </a:buClr>
              <a:buSzPct val="45000"/>
              <a:buFont typeface="Wingdings" charset="2"/>
              <a:buChar char=""/>
            </a:pPr>
            <a:r>
              <a:rPr lang="en-IN" sz="1500" b="0" strike="noStrike" spc="-1">
                <a:latin typeface="Arial"/>
              </a:rPr>
              <a:t>Seventh Outline Level</a:t>
            </a:r>
          </a:p>
        </p:txBody>
      </p:sp>
      <p:sp>
        <p:nvSpPr>
          <p:cNvPr id="3" name="PlaceHolder 3"/>
          <p:cNvSpPr>
            <a:spLocks noGrp="1"/>
          </p:cNvSpPr>
          <p:nvPr>
            <p:ph type="dt" idx="1"/>
          </p:nvPr>
        </p:nvSpPr>
        <p:spPr>
          <a:xfrm>
            <a:off x="7019640" y="4913640"/>
            <a:ext cx="2880000" cy="391320"/>
          </a:xfrm>
          <a:prstGeom prst="rect">
            <a:avLst/>
          </a:prstGeom>
          <a:noFill/>
          <a:ln w="0">
            <a:noFill/>
          </a:ln>
        </p:spPr>
        <p:txBody>
          <a:bodyPr lIns="0" tIns="0" rIns="0" bIns="0" anchor="t">
            <a:noAutofit/>
          </a:bodyPr>
          <a:lstStyle>
            <a:lvl1pPr algn="r">
              <a:buNone/>
              <a:defRPr lang="en-IN" sz="1400" b="0" strike="noStrike" spc="-1">
                <a:latin typeface="Liberation Sans Narrow"/>
              </a:defRPr>
            </a:lvl1pPr>
          </a:lstStyle>
          <a:p>
            <a:pPr algn="r">
              <a:buNone/>
            </a:pPr>
            <a:r>
              <a:rPr lang="en-IN" sz="1400" b="0" strike="noStrike" spc="-1">
                <a:latin typeface="Liberation Sans Narrow"/>
              </a:rPr>
              <a:t>&lt;date/time&gt;</a:t>
            </a:r>
          </a:p>
        </p:txBody>
      </p:sp>
      <p:sp>
        <p:nvSpPr>
          <p:cNvPr id="4" name="PlaceHolder 4"/>
          <p:cNvSpPr>
            <a:spLocks noGrp="1"/>
          </p:cNvSpPr>
          <p:nvPr>
            <p:ph type="ftr" idx="2"/>
          </p:nvPr>
        </p:nvSpPr>
        <p:spPr>
          <a:xfrm>
            <a:off x="5579640" y="5129640"/>
            <a:ext cx="4320000" cy="391320"/>
          </a:xfrm>
          <a:prstGeom prst="rect">
            <a:avLst/>
          </a:prstGeom>
          <a:noFill/>
          <a:ln w="0">
            <a:noFill/>
          </a:ln>
        </p:spPr>
        <p:txBody>
          <a:bodyPr lIns="0" tIns="0" rIns="0" bIns="0" anchor="t">
            <a:noAutofit/>
          </a:bodyPr>
          <a:lstStyle>
            <a:lvl1pPr algn="r">
              <a:buNone/>
              <a:defRPr lang="en-IN" sz="1400" b="0" strike="noStrike" spc="-1">
                <a:latin typeface="Liberation Sans Narrow"/>
              </a:defRPr>
            </a:lvl1pPr>
          </a:lstStyle>
          <a:p>
            <a:pPr algn="r">
              <a:buNone/>
            </a:pPr>
            <a:r>
              <a:rPr lang="en-IN" sz="1400" b="0" strike="noStrike" spc="-1">
                <a:latin typeface="Liberation Sans Narrow"/>
              </a:rPr>
              <a:t>&lt;footer&gt;</a:t>
            </a:r>
          </a:p>
        </p:txBody>
      </p:sp>
      <p:sp>
        <p:nvSpPr>
          <p:cNvPr id="5" name="PlaceHolder 5"/>
          <p:cNvSpPr>
            <a:spLocks noGrp="1"/>
          </p:cNvSpPr>
          <p:nvPr>
            <p:ph type="sldNum" idx="3"/>
          </p:nvPr>
        </p:nvSpPr>
        <p:spPr>
          <a:xfrm>
            <a:off x="7379640" y="4589640"/>
            <a:ext cx="2520000" cy="391320"/>
          </a:xfrm>
          <a:prstGeom prst="rect">
            <a:avLst/>
          </a:prstGeom>
          <a:noFill/>
          <a:ln w="0">
            <a:noFill/>
          </a:ln>
        </p:spPr>
        <p:txBody>
          <a:bodyPr lIns="0" tIns="0" rIns="0" bIns="0" anchor="t">
            <a:noAutofit/>
          </a:bodyPr>
          <a:lstStyle>
            <a:lvl1pPr algn="r">
              <a:buNone/>
              <a:defRPr lang="en-IN" sz="2600" b="0" strike="noStrike" spc="-1">
                <a:latin typeface="Liberation Sans Narrow"/>
              </a:defRPr>
            </a:lvl1pPr>
          </a:lstStyle>
          <a:p>
            <a:pPr algn="r">
              <a:buNone/>
            </a:pPr>
            <a:fld id="{F8133282-1283-4BD8-9DB9-2B1C6C9044BB}" type="slidenum">
              <a:rPr lang="en-IN" sz="2600" b="0" strike="noStrike" spc="-1">
                <a:latin typeface="Liberation Sans Narrow"/>
              </a:rPr>
              <a:t>‹#›</a:t>
            </a:fld>
            <a:endParaRPr lang="en-IN" sz="2600" b="0" strike="noStrike" spc="-1">
              <a:latin typeface="Liberation Sans Narrow"/>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Freeform: Shape 41"/>
          <p:cNvSpPr/>
          <p:nvPr/>
        </p:nvSpPr>
        <p:spPr>
          <a:xfrm>
            <a:off x="1096920" y="4388760"/>
            <a:ext cx="8982720" cy="1280880"/>
          </a:xfrm>
          <a:custGeom>
            <a:avLst/>
            <a:gdLst/>
            <a:ahLst/>
            <a:cxnLst/>
            <a:rect l="0" t="0" r="r" b="b"/>
            <a:pathLst>
              <a:path w="24952" h="3558">
                <a:moveTo>
                  <a:pt x="0" y="3558"/>
                </a:moveTo>
                <a:lnTo>
                  <a:pt x="24951" y="3557"/>
                </a:lnTo>
                <a:lnTo>
                  <a:pt x="24952" y="0"/>
                </a:lnTo>
                <a:lnTo>
                  <a:pt x="0" y="3558"/>
                </a:lnTo>
                <a:close/>
              </a:path>
            </a:pathLst>
          </a:custGeom>
          <a:solidFill>
            <a:srgbClr val="DDDDDD"/>
          </a:solidFill>
          <a:ln w="10800">
            <a:solidFill>
              <a:srgbClr val="999999"/>
            </a:solidFill>
            <a:round/>
          </a:ln>
        </p:spPr>
      </p:sp>
      <p:sp>
        <p:nvSpPr>
          <p:cNvPr id="43" name="Freeform: Shape 42"/>
          <p:cNvSpPr/>
          <p:nvPr/>
        </p:nvSpPr>
        <p:spPr>
          <a:xfrm>
            <a:off x="0" y="0"/>
            <a:ext cx="10080000" cy="1509120"/>
          </a:xfrm>
          <a:custGeom>
            <a:avLst/>
            <a:gdLst/>
            <a:ahLst/>
            <a:cxnLst/>
            <a:rect l="0" t="0" r="r" b="b"/>
            <a:pathLst>
              <a:path w="28000" h="4192">
                <a:moveTo>
                  <a:pt x="0" y="4192"/>
                </a:moveTo>
                <a:lnTo>
                  <a:pt x="0" y="0"/>
                </a:lnTo>
                <a:lnTo>
                  <a:pt x="28000" y="0"/>
                </a:lnTo>
                <a:lnTo>
                  <a:pt x="28000" y="191"/>
                </a:lnTo>
                <a:lnTo>
                  <a:pt x="0" y="4192"/>
                </a:lnTo>
                <a:close/>
              </a:path>
            </a:pathLst>
          </a:custGeom>
          <a:solidFill>
            <a:srgbClr val="DDDDDD"/>
          </a:solidFill>
          <a:ln w="10800">
            <a:solidFill>
              <a:srgbClr val="999999"/>
            </a:solidFill>
            <a:round/>
          </a:ln>
        </p:spPr>
      </p:sp>
      <p:sp>
        <p:nvSpPr>
          <p:cNvPr id="44" name="PlaceHolder 1"/>
          <p:cNvSpPr>
            <a:spLocks noGrp="1"/>
          </p:cNvSpPr>
          <p:nvPr>
            <p:ph type="title"/>
          </p:nvPr>
        </p:nvSpPr>
        <p:spPr>
          <a:xfrm rot="21111000">
            <a:off x="90000" y="-158760"/>
            <a:ext cx="9001800" cy="954000"/>
          </a:xfrm>
          <a:prstGeom prst="rect">
            <a:avLst/>
          </a:prstGeom>
          <a:noFill/>
          <a:ln w="0">
            <a:noFill/>
          </a:ln>
        </p:spPr>
        <p:txBody>
          <a:bodyPr lIns="0" tIns="0" rIns="0" bIns="0" anchor="ctr">
            <a:noAutofit/>
          </a:bodyPr>
          <a:lstStyle/>
          <a:p>
            <a:r>
              <a:rPr lang="en-IN" sz="3600" b="1" strike="noStrike" spc="-1">
                <a:latin typeface="Arial"/>
              </a:rPr>
              <a:t>Click to edit the title text format</a:t>
            </a:r>
          </a:p>
        </p:txBody>
      </p:sp>
      <p:sp>
        <p:nvSpPr>
          <p:cNvPr id="45" name="PlaceHolder 2"/>
          <p:cNvSpPr>
            <a:spLocks noGrp="1"/>
          </p:cNvSpPr>
          <p:nvPr>
            <p:ph type="body"/>
          </p:nvPr>
        </p:nvSpPr>
        <p:spPr>
          <a:xfrm>
            <a:off x="503280" y="1515240"/>
            <a:ext cx="8870040" cy="3288600"/>
          </a:xfrm>
          <a:prstGeom prst="rect">
            <a:avLst/>
          </a:prstGeom>
          <a:noFill/>
          <a:ln w="0">
            <a:noFill/>
          </a:ln>
        </p:spPr>
        <p:txBody>
          <a:bodyPr lIns="0" tIns="0" rIns="0" bIns="0" anchor="t">
            <a:normAutofit/>
          </a:bodyPr>
          <a:lstStyle/>
          <a:p>
            <a:pPr marL="432000" indent="-324000" algn="just">
              <a:spcAft>
                <a:spcPts val="856"/>
              </a:spcAft>
              <a:buClr>
                <a:srgbClr val="000000"/>
              </a:buClr>
              <a:buSzPct val="45000"/>
              <a:buFont typeface="Wingdings" charset="2"/>
              <a:buChar char=""/>
            </a:pPr>
            <a:r>
              <a:rPr lang="en-IN" sz="2000" b="0" strike="noStrike" spc="-1">
                <a:latin typeface="Arial"/>
              </a:rPr>
              <a:t>Click to edit the outline text format</a:t>
            </a:r>
          </a:p>
          <a:p>
            <a:pPr marL="864000" lvl="1" indent="-324000" algn="just">
              <a:spcAft>
                <a:spcPts val="850"/>
              </a:spcAft>
              <a:buClr>
                <a:srgbClr val="000000"/>
              </a:buClr>
              <a:buSzPct val="75000"/>
              <a:buFont typeface="Symbol" charset="2"/>
              <a:buChar char=""/>
            </a:pPr>
            <a:r>
              <a:rPr lang="en-IN" sz="2000" b="0" strike="noStrike" spc="-1">
                <a:latin typeface="Arial"/>
              </a:rPr>
              <a:t>Second Outline Level</a:t>
            </a:r>
          </a:p>
          <a:p>
            <a:pPr marL="1296000" lvl="2" indent="-288000" algn="just">
              <a:spcAft>
                <a:spcPts val="638"/>
              </a:spcAft>
              <a:buClr>
                <a:srgbClr val="000000"/>
              </a:buClr>
              <a:buSzPct val="45000"/>
              <a:buFont typeface="Wingdings" charset="2"/>
              <a:buChar char=""/>
            </a:pPr>
            <a:r>
              <a:rPr lang="en-IN" sz="1800" b="0" strike="noStrike" spc="-1">
                <a:latin typeface="Arial"/>
              </a:rPr>
              <a:t>Third Outline Level</a:t>
            </a:r>
          </a:p>
          <a:p>
            <a:pPr marL="1728000" lvl="3" indent="-216000" algn="just">
              <a:spcAft>
                <a:spcPts val="425"/>
              </a:spcAft>
              <a:buClr>
                <a:srgbClr val="000000"/>
              </a:buClr>
              <a:buSzPct val="75000"/>
              <a:buFont typeface="Symbol" charset="2"/>
              <a:buChar char=""/>
            </a:pPr>
            <a:r>
              <a:rPr lang="en-IN" sz="1500" b="0" strike="noStrike" spc="-1">
                <a:latin typeface="Arial"/>
              </a:rPr>
              <a:t>Fourth Outline Level</a:t>
            </a:r>
          </a:p>
          <a:p>
            <a:pPr marL="2160000" lvl="4" indent="-216000" algn="just">
              <a:spcAft>
                <a:spcPts val="213"/>
              </a:spcAft>
              <a:buClr>
                <a:srgbClr val="000000"/>
              </a:buClr>
              <a:buSzPct val="45000"/>
              <a:buFont typeface="Wingdings" charset="2"/>
              <a:buChar char=""/>
            </a:pPr>
            <a:r>
              <a:rPr lang="en-IN" sz="1500" b="0" strike="noStrike" spc="-1">
                <a:latin typeface="Arial"/>
              </a:rPr>
              <a:t>Fifth Outline Level</a:t>
            </a:r>
          </a:p>
          <a:p>
            <a:pPr marL="2592000" lvl="5" indent="-216000" algn="just">
              <a:spcAft>
                <a:spcPts val="213"/>
              </a:spcAft>
              <a:buClr>
                <a:srgbClr val="000000"/>
              </a:buClr>
              <a:buSzPct val="45000"/>
              <a:buFont typeface="Wingdings" charset="2"/>
              <a:buChar char=""/>
            </a:pPr>
            <a:r>
              <a:rPr lang="en-IN" sz="1500" b="0" strike="noStrike" spc="-1">
                <a:latin typeface="Arial"/>
              </a:rPr>
              <a:t>Sixth Outline Level</a:t>
            </a:r>
          </a:p>
          <a:p>
            <a:pPr marL="3024000" lvl="6" indent="-216000" algn="just">
              <a:spcAft>
                <a:spcPts val="213"/>
              </a:spcAft>
              <a:buClr>
                <a:srgbClr val="000000"/>
              </a:buClr>
              <a:buSzPct val="45000"/>
              <a:buFont typeface="Wingdings" charset="2"/>
              <a:buChar char=""/>
            </a:pPr>
            <a:r>
              <a:rPr lang="en-IN" sz="1500" b="0" strike="noStrike" spc="-1">
                <a:latin typeface="Arial"/>
              </a:rPr>
              <a:t>Seventh Outline Level</a:t>
            </a:r>
          </a:p>
        </p:txBody>
      </p:sp>
      <p:sp>
        <p:nvSpPr>
          <p:cNvPr id="46" name="PlaceHolder 3"/>
          <p:cNvSpPr>
            <a:spLocks noGrp="1"/>
          </p:cNvSpPr>
          <p:nvPr>
            <p:ph type="dt" idx="4"/>
          </p:nvPr>
        </p:nvSpPr>
        <p:spPr>
          <a:xfrm>
            <a:off x="7019640" y="4913640"/>
            <a:ext cx="288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&lt;date/time&gt;</a:t>
            </a:r>
          </a:p>
        </p:txBody>
      </p:sp>
      <p:sp>
        <p:nvSpPr>
          <p:cNvPr id="47" name="PlaceHolder 4"/>
          <p:cNvSpPr>
            <a:spLocks noGrp="1"/>
          </p:cNvSpPr>
          <p:nvPr>
            <p:ph type="ftr" idx="5"/>
          </p:nvPr>
        </p:nvSpPr>
        <p:spPr>
          <a:xfrm>
            <a:off x="5579640" y="5129640"/>
            <a:ext cx="432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&lt;footer&gt;</a:t>
            </a:r>
          </a:p>
        </p:txBody>
      </p:sp>
      <p:sp>
        <p:nvSpPr>
          <p:cNvPr id="48" name="PlaceHolder 5"/>
          <p:cNvSpPr>
            <a:spLocks noGrp="1"/>
          </p:cNvSpPr>
          <p:nvPr>
            <p:ph type="sldNum" idx="6"/>
          </p:nvPr>
        </p:nvSpPr>
        <p:spPr>
          <a:xfrm>
            <a:off x="7379640" y="4589640"/>
            <a:ext cx="2520000" cy="391320"/>
          </a:xfrm>
          <a:prstGeom prst="rect">
            <a:avLst/>
          </a:prstGeom>
          <a:noFill/>
          <a:ln w="0">
            <a:noFill/>
          </a:ln>
        </p:spPr>
        <p:txBody>
          <a:bodyPr lIns="0" tIns="0" rIns="0" bIns="0" anchor="t">
            <a:noAutofit/>
          </a:bodyPr>
          <a:lstStyle>
            <a:lvl1pPr algn="r">
              <a:buNone/>
              <a:defRPr lang="en-IN" sz="2600" b="0" strike="noStrike" spc="-1">
                <a:latin typeface="Arial"/>
              </a:defRPr>
            </a:lvl1pPr>
          </a:lstStyle>
          <a:p>
            <a:pPr algn="r">
              <a:buNone/>
            </a:pPr>
            <a:fld id="{B80053F1-8021-437E-BE88-398FE4EA9A3E}" type="slidenum">
              <a:rPr lang="en-IN" sz="2600" b="0" strike="noStrike" spc="-1">
                <a:latin typeface="Arial"/>
              </a:rPr>
              <a:t>‹#›</a:t>
            </a:fld>
            <a:endParaRPr lang="en-IN" sz="2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Freeform: Shape 84"/>
          <p:cNvSpPr/>
          <p:nvPr/>
        </p:nvSpPr>
        <p:spPr>
          <a:xfrm>
            <a:off x="1096920" y="4388760"/>
            <a:ext cx="8982720" cy="1280880"/>
          </a:xfrm>
          <a:custGeom>
            <a:avLst/>
            <a:gdLst/>
            <a:ahLst/>
            <a:cxnLst/>
            <a:rect l="0" t="0" r="r" b="b"/>
            <a:pathLst>
              <a:path w="24952" h="3558">
                <a:moveTo>
                  <a:pt x="0" y="3558"/>
                </a:moveTo>
                <a:lnTo>
                  <a:pt x="24951" y="3557"/>
                </a:lnTo>
                <a:lnTo>
                  <a:pt x="24952" y="0"/>
                </a:lnTo>
                <a:lnTo>
                  <a:pt x="0" y="3558"/>
                </a:lnTo>
                <a:close/>
              </a:path>
            </a:pathLst>
          </a:custGeom>
          <a:solidFill>
            <a:srgbClr val="DDDDDD"/>
          </a:solidFill>
          <a:ln w="10800">
            <a:solidFill>
              <a:srgbClr val="999999"/>
            </a:solidFill>
            <a:round/>
          </a:ln>
        </p:spPr>
      </p:sp>
      <p:sp>
        <p:nvSpPr>
          <p:cNvPr id="86" name="Freeform: Shape 85"/>
          <p:cNvSpPr/>
          <p:nvPr/>
        </p:nvSpPr>
        <p:spPr>
          <a:xfrm>
            <a:off x="0" y="411120"/>
            <a:ext cx="10080000" cy="5258520"/>
          </a:xfrm>
          <a:custGeom>
            <a:avLst/>
            <a:gdLst/>
            <a:ahLst/>
            <a:cxnLst/>
            <a:rect l="0" t="0" r="r" b="b"/>
            <a:pathLst>
              <a:path w="28000" h="14607">
                <a:moveTo>
                  <a:pt x="0" y="14607"/>
                </a:moveTo>
                <a:lnTo>
                  <a:pt x="508" y="14607"/>
                </a:lnTo>
                <a:lnTo>
                  <a:pt x="28000" y="10668"/>
                </a:lnTo>
                <a:lnTo>
                  <a:pt x="28000" y="0"/>
                </a:lnTo>
                <a:lnTo>
                  <a:pt x="0" y="4001"/>
                </a:lnTo>
                <a:lnTo>
                  <a:pt x="0" y="14607"/>
                </a:lnTo>
                <a:close/>
              </a:path>
            </a:pathLst>
          </a:custGeom>
          <a:solidFill>
            <a:srgbClr val="B2B2B2"/>
          </a:solidFill>
          <a:ln w="10800">
            <a:solidFill>
              <a:srgbClr val="999999"/>
            </a:solidFill>
            <a:round/>
          </a:ln>
        </p:spPr>
      </p:sp>
      <p:sp>
        <p:nvSpPr>
          <p:cNvPr id="87" name="Freeform: Shape 86"/>
          <p:cNvSpPr/>
          <p:nvPr/>
        </p:nvSpPr>
        <p:spPr>
          <a:xfrm>
            <a:off x="0" y="0"/>
            <a:ext cx="10080360" cy="1714680"/>
          </a:xfrm>
          <a:custGeom>
            <a:avLst/>
            <a:gdLst/>
            <a:ahLst/>
            <a:cxnLst/>
            <a:rect l="0" t="0" r="r" b="b"/>
            <a:pathLst>
              <a:path w="28001" h="4763">
                <a:moveTo>
                  <a:pt x="1" y="4763"/>
                </a:moveTo>
                <a:lnTo>
                  <a:pt x="0" y="0"/>
                </a:lnTo>
                <a:lnTo>
                  <a:pt x="28000" y="0"/>
                </a:lnTo>
                <a:lnTo>
                  <a:pt x="28001" y="762"/>
                </a:lnTo>
                <a:lnTo>
                  <a:pt x="1" y="4763"/>
                </a:lnTo>
                <a:close/>
              </a:path>
            </a:pathLst>
          </a:custGeom>
          <a:solidFill>
            <a:srgbClr val="DDDDDD"/>
          </a:solidFill>
          <a:ln w="10800">
            <a:solidFill>
              <a:srgbClr val="999999"/>
            </a:solidFill>
            <a:round/>
          </a:ln>
        </p:spPr>
      </p:sp>
      <p:sp>
        <p:nvSpPr>
          <p:cNvPr id="88" name="PlaceHolder 1"/>
          <p:cNvSpPr>
            <a:spLocks noGrp="1"/>
          </p:cNvSpPr>
          <p:nvPr>
            <p:ph type="title"/>
          </p:nvPr>
        </p:nvSpPr>
        <p:spPr>
          <a:xfrm rot="21111000">
            <a:off x="92160" y="67320"/>
            <a:ext cx="9001800" cy="954000"/>
          </a:xfrm>
          <a:prstGeom prst="rect">
            <a:avLst/>
          </a:prstGeom>
          <a:noFill/>
          <a:ln w="0">
            <a:noFill/>
          </a:ln>
        </p:spPr>
        <p:txBody>
          <a:bodyPr lIns="0" tIns="0" rIns="0" bIns="0" anchor="ctr">
            <a:noAutofit/>
          </a:bodyPr>
          <a:lstStyle/>
          <a:p>
            <a:r>
              <a:rPr lang="en-IN" sz="3600" b="1" strike="noStrike" spc="-1">
                <a:latin typeface="Arial"/>
              </a:rPr>
              <a:t>Click to edit the title text format</a:t>
            </a:r>
          </a:p>
        </p:txBody>
      </p:sp>
      <p:sp>
        <p:nvSpPr>
          <p:cNvPr id="89" name="PlaceHolder 2"/>
          <p:cNvSpPr>
            <a:spLocks noGrp="1"/>
          </p:cNvSpPr>
          <p:nvPr>
            <p:ph type="body"/>
          </p:nvPr>
        </p:nvSpPr>
        <p:spPr>
          <a:xfrm>
            <a:off x="503640" y="1785240"/>
            <a:ext cx="8870040" cy="3288600"/>
          </a:xfrm>
          <a:prstGeom prst="rect">
            <a:avLst/>
          </a:prstGeom>
          <a:noFill/>
          <a:ln w="0">
            <a:noFill/>
          </a:ln>
        </p:spPr>
        <p:txBody>
          <a:bodyPr lIns="0" tIns="0" rIns="0" bIns="0" anchor="t">
            <a:normAutofit/>
          </a:bodyPr>
          <a:lstStyle/>
          <a:p>
            <a:pPr marL="432000" indent="-324000" algn="just">
              <a:spcAft>
                <a:spcPts val="859"/>
              </a:spcAft>
              <a:buClr>
                <a:srgbClr val="000000"/>
              </a:buClr>
              <a:buSzPct val="45000"/>
              <a:buFont typeface="Wingdings" charset="2"/>
              <a:buChar char=""/>
            </a:pPr>
            <a:r>
              <a:rPr lang="en-IN" sz="2000" b="0" strike="noStrike" spc="-1">
                <a:latin typeface="Arial"/>
              </a:rPr>
              <a:t>Click to edit the outline text format</a:t>
            </a:r>
          </a:p>
          <a:p>
            <a:pPr marL="864000" lvl="1" indent="-324000" algn="just">
              <a:spcAft>
                <a:spcPts val="850"/>
              </a:spcAft>
              <a:buClr>
                <a:srgbClr val="000000"/>
              </a:buClr>
              <a:buSzPct val="75000"/>
              <a:buFont typeface="Symbol" charset="2"/>
              <a:buChar char=""/>
            </a:pPr>
            <a:r>
              <a:rPr lang="en-IN" sz="2000" b="0" strike="noStrike" spc="-1">
                <a:latin typeface="Arial"/>
              </a:rPr>
              <a:t>Second Outline Level</a:t>
            </a:r>
          </a:p>
          <a:p>
            <a:pPr marL="1296000" lvl="2" indent="-288000" algn="just">
              <a:spcAft>
                <a:spcPts val="638"/>
              </a:spcAft>
              <a:buClr>
                <a:srgbClr val="000000"/>
              </a:buClr>
              <a:buSzPct val="45000"/>
              <a:buFont typeface="Wingdings" charset="2"/>
              <a:buChar char=""/>
            </a:pPr>
            <a:r>
              <a:rPr lang="en-IN" sz="1800" b="0" strike="noStrike" spc="-1">
                <a:latin typeface="Arial"/>
              </a:rPr>
              <a:t>Third Outline Level</a:t>
            </a:r>
          </a:p>
          <a:p>
            <a:pPr marL="1728000" lvl="3" indent="-216000" algn="just">
              <a:spcAft>
                <a:spcPts val="425"/>
              </a:spcAft>
              <a:buClr>
                <a:srgbClr val="000000"/>
              </a:buClr>
              <a:buSzPct val="75000"/>
              <a:buFont typeface="Symbol" charset="2"/>
              <a:buChar char=""/>
            </a:pPr>
            <a:r>
              <a:rPr lang="en-IN" sz="1500" b="0" strike="noStrike" spc="-1">
                <a:latin typeface="Arial"/>
              </a:rPr>
              <a:t>Fourth Outline Level</a:t>
            </a:r>
          </a:p>
          <a:p>
            <a:pPr marL="2160000" lvl="4" indent="-216000" algn="just">
              <a:spcAft>
                <a:spcPts val="213"/>
              </a:spcAft>
              <a:buClr>
                <a:srgbClr val="000000"/>
              </a:buClr>
              <a:buSzPct val="45000"/>
              <a:buFont typeface="Wingdings" charset="2"/>
              <a:buChar char=""/>
            </a:pPr>
            <a:r>
              <a:rPr lang="en-IN" sz="1500" b="0" strike="noStrike" spc="-1">
                <a:latin typeface="Arial"/>
              </a:rPr>
              <a:t>Fifth Outline Level</a:t>
            </a:r>
          </a:p>
          <a:p>
            <a:pPr marL="2592000" lvl="5" indent="-216000" algn="just">
              <a:spcAft>
                <a:spcPts val="213"/>
              </a:spcAft>
              <a:buClr>
                <a:srgbClr val="000000"/>
              </a:buClr>
              <a:buSzPct val="45000"/>
              <a:buFont typeface="Wingdings" charset="2"/>
              <a:buChar char=""/>
            </a:pPr>
            <a:r>
              <a:rPr lang="en-IN" sz="1500" b="0" strike="noStrike" spc="-1">
                <a:latin typeface="Arial"/>
              </a:rPr>
              <a:t>Sixth Outline Level</a:t>
            </a:r>
          </a:p>
          <a:p>
            <a:pPr marL="3024000" lvl="6" indent="-216000" algn="just">
              <a:spcAft>
                <a:spcPts val="213"/>
              </a:spcAft>
              <a:buClr>
                <a:srgbClr val="000000"/>
              </a:buClr>
              <a:buSzPct val="45000"/>
              <a:buFont typeface="Wingdings" charset="2"/>
              <a:buChar char=""/>
            </a:pPr>
            <a:r>
              <a:rPr lang="en-IN" sz="1500" b="0" strike="noStrike" spc="-1">
                <a:latin typeface="Arial"/>
              </a:rPr>
              <a:t>Seventh Outline Level</a:t>
            </a:r>
          </a:p>
        </p:txBody>
      </p:sp>
      <p:sp>
        <p:nvSpPr>
          <p:cNvPr id="90" name="PlaceHolder 3"/>
          <p:cNvSpPr>
            <a:spLocks noGrp="1"/>
          </p:cNvSpPr>
          <p:nvPr>
            <p:ph type="dt" idx="7"/>
          </p:nvPr>
        </p:nvSpPr>
        <p:spPr>
          <a:xfrm>
            <a:off x="7019640" y="4913640"/>
            <a:ext cx="288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&lt;date/time&gt;</a:t>
            </a:r>
          </a:p>
        </p:txBody>
      </p:sp>
      <p:sp>
        <p:nvSpPr>
          <p:cNvPr id="91" name="PlaceHolder 4"/>
          <p:cNvSpPr>
            <a:spLocks noGrp="1"/>
          </p:cNvSpPr>
          <p:nvPr>
            <p:ph type="ftr" idx="8"/>
          </p:nvPr>
        </p:nvSpPr>
        <p:spPr>
          <a:xfrm>
            <a:off x="5579640" y="5129640"/>
            <a:ext cx="432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&lt;footer&gt;</a:t>
            </a:r>
          </a:p>
        </p:txBody>
      </p:sp>
      <p:sp>
        <p:nvSpPr>
          <p:cNvPr id="92" name="PlaceHolder 5"/>
          <p:cNvSpPr>
            <a:spLocks noGrp="1"/>
          </p:cNvSpPr>
          <p:nvPr>
            <p:ph type="sldNum" idx="9"/>
          </p:nvPr>
        </p:nvSpPr>
        <p:spPr>
          <a:xfrm>
            <a:off x="7379640" y="4589640"/>
            <a:ext cx="2520000" cy="391320"/>
          </a:xfrm>
          <a:prstGeom prst="rect">
            <a:avLst/>
          </a:prstGeom>
          <a:noFill/>
          <a:ln w="0">
            <a:noFill/>
          </a:ln>
        </p:spPr>
        <p:txBody>
          <a:bodyPr lIns="0" tIns="0" rIns="0" bIns="0" anchor="t">
            <a:noAutofit/>
          </a:bodyPr>
          <a:lstStyle>
            <a:lvl1pPr algn="r">
              <a:buNone/>
              <a:defRPr lang="en-IN" sz="2600" b="0" strike="noStrike" spc="-1">
                <a:latin typeface="Arial"/>
              </a:defRPr>
            </a:lvl1pPr>
          </a:lstStyle>
          <a:p>
            <a:pPr algn="r">
              <a:buNone/>
            </a:pPr>
            <a:fld id="{1F919F88-018D-4EE2-B927-C0B3E5DD290E}" type="slidenum">
              <a:rPr lang="en-IN" sz="2600" b="0" strike="noStrike" spc="-1">
                <a:latin typeface="Arial"/>
              </a:rPr>
              <a:t>‹#›</a:t>
            </a:fld>
            <a:endParaRPr lang="en-IN" sz="2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Freeform: Shape 128"/>
          <p:cNvSpPr/>
          <p:nvPr/>
        </p:nvSpPr>
        <p:spPr>
          <a:xfrm>
            <a:off x="1403640" y="4388760"/>
            <a:ext cx="8676360" cy="1280520"/>
          </a:xfrm>
          <a:custGeom>
            <a:avLst/>
            <a:gdLst/>
            <a:ahLst/>
            <a:cxnLst/>
            <a:rect l="0" t="0" r="r" b="b"/>
            <a:pathLst>
              <a:path w="24101" h="3557">
                <a:moveTo>
                  <a:pt x="0" y="3557"/>
                </a:moveTo>
                <a:lnTo>
                  <a:pt x="24100" y="3557"/>
                </a:lnTo>
                <a:lnTo>
                  <a:pt x="24101" y="0"/>
                </a:lnTo>
                <a:lnTo>
                  <a:pt x="0" y="3557"/>
                </a:lnTo>
                <a:close/>
              </a:path>
            </a:pathLst>
          </a:custGeom>
          <a:noFill/>
          <a:ln w="0">
            <a:noFill/>
          </a:ln>
        </p:spPr>
      </p:sp>
      <p:sp>
        <p:nvSpPr>
          <p:cNvPr id="130" name="Freeform: Shape 129"/>
          <p:cNvSpPr/>
          <p:nvPr/>
        </p:nvSpPr>
        <p:spPr>
          <a:xfrm>
            <a:off x="0" y="0"/>
            <a:ext cx="10080000" cy="2400480"/>
          </a:xfrm>
          <a:custGeom>
            <a:avLst/>
            <a:gdLst/>
            <a:ahLst/>
            <a:cxnLst/>
            <a:rect l="0" t="0" r="r" b="b"/>
            <a:pathLst>
              <a:path w="28000" h="6668">
                <a:moveTo>
                  <a:pt x="0" y="6668"/>
                </a:moveTo>
                <a:lnTo>
                  <a:pt x="0" y="0"/>
                </a:lnTo>
                <a:lnTo>
                  <a:pt x="28000" y="0"/>
                </a:lnTo>
                <a:lnTo>
                  <a:pt x="28000" y="2667"/>
                </a:lnTo>
                <a:lnTo>
                  <a:pt x="0" y="6668"/>
                </a:lnTo>
                <a:close/>
              </a:path>
            </a:pathLst>
          </a:custGeom>
          <a:noFill/>
          <a:ln w="0">
            <a:noFill/>
          </a:ln>
        </p:spPr>
      </p:sp>
      <p:sp>
        <p:nvSpPr>
          <p:cNvPr id="131" name="Freeform: Shape 130"/>
          <p:cNvSpPr/>
          <p:nvPr/>
        </p:nvSpPr>
        <p:spPr>
          <a:xfrm>
            <a:off x="0" y="0"/>
            <a:ext cx="10080000" cy="2400480"/>
          </a:xfrm>
          <a:custGeom>
            <a:avLst/>
            <a:gdLst/>
            <a:ahLst/>
            <a:cxnLst/>
            <a:rect l="0" t="0" r="r" b="b"/>
            <a:pathLst>
              <a:path w="28000" h="6668">
                <a:moveTo>
                  <a:pt x="0" y="6668"/>
                </a:moveTo>
                <a:lnTo>
                  <a:pt x="0" y="0"/>
                </a:lnTo>
                <a:lnTo>
                  <a:pt x="28000" y="0"/>
                </a:lnTo>
                <a:lnTo>
                  <a:pt x="28000" y="2667"/>
                </a:lnTo>
                <a:lnTo>
                  <a:pt x="0" y="6668"/>
                </a:lnTo>
                <a:close/>
              </a:path>
            </a:pathLst>
          </a:custGeom>
          <a:noFill/>
          <a:ln w="0">
            <a:noFill/>
          </a:ln>
        </p:spPr>
      </p:sp>
      <p:sp>
        <p:nvSpPr>
          <p:cNvPr id="132" name="Freeform: Shape 131"/>
          <p:cNvSpPr/>
          <p:nvPr/>
        </p:nvSpPr>
        <p:spPr>
          <a:xfrm>
            <a:off x="1403640" y="4388760"/>
            <a:ext cx="8676360" cy="1280520"/>
          </a:xfrm>
          <a:custGeom>
            <a:avLst/>
            <a:gdLst/>
            <a:ahLst/>
            <a:cxnLst/>
            <a:rect l="0" t="0" r="r" b="b"/>
            <a:pathLst>
              <a:path w="24101" h="3557">
                <a:moveTo>
                  <a:pt x="0" y="3557"/>
                </a:moveTo>
                <a:lnTo>
                  <a:pt x="24100" y="3557"/>
                </a:lnTo>
                <a:lnTo>
                  <a:pt x="24101" y="0"/>
                </a:lnTo>
                <a:lnTo>
                  <a:pt x="0" y="3557"/>
                </a:lnTo>
                <a:close/>
              </a:path>
            </a:pathLst>
          </a:custGeom>
          <a:noFill/>
          <a:ln w="0">
            <a:noFill/>
          </a:ln>
        </p:spPr>
      </p:sp>
      <p:sp>
        <p:nvSpPr>
          <p:cNvPr id="133" name="Freeform: Shape 132"/>
          <p:cNvSpPr/>
          <p:nvPr/>
        </p:nvSpPr>
        <p:spPr>
          <a:xfrm>
            <a:off x="6480" y="-9720"/>
            <a:ext cx="10080000" cy="2468880"/>
          </a:xfrm>
          <a:custGeom>
            <a:avLst/>
            <a:gdLst/>
            <a:ahLst/>
            <a:cxnLst/>
            <a:rect l="0" t="0" r="r" b="b"/>
            <a:pathLst>
              <a:path w="28000" h="6858">
                <a:moveTo>
                  <a:pt x="0" y="6858"/>
                </a:moveTo>
                <a:lnTo>
                  <a:pt x="0" y="0"/>
                </a:lnTo>
                <a:lnTo>
                  <a:pt x="28000" y="0"/>
                </a:lnTo>
                <a:lnTo>
                  <a:pt x="28000" y="2841"/>
                </a:lnTo>
                <a:lnTo>
                  <a:pt x="0" y="6858"/>
                </a:lnTo>
                <a:close/>
              </a:path>
            </a:pathLst>
          </a:custGeom>
          <a:solidFill>
            <a:srgbClr val="DDDDDD"/>
          </a:solidFill>
          <a:ln w="10800">
            <a:solidFill>
              <a:srgbClr val="999999"/>
            </a:solidFill>
            <a:round/>
          </a:ln>
        </p:spPr>
      </p:sp>
      <p:sp>
        <p:nvSpPr>
          <p:cNvPr id="134" name="Freeform: Shape 133"/>
          <p:cNvSpPr/>
          <p:nvPr/>
        </p:nvSpPr>
        <p:spPr>
          <a:xfrm>
            <a:off x="1403280" y="4388760"/>
            <a:ext cx="8676360" cy="1280520"/>
          </a:xfrm>
          <a:custGeom>
            <a:avLst/>
            <a:gdLst/>
            <a:ahLst/>
            <a:cxnLst/>
            <a:rect l="0" t="0" r="r" b="b"/>
            <a:pathLst>
              <a:path w="24101" h="3557">
                <a:moveTo>
                  <a:pt x="0" y="3557"/>
                </a:moveTo>
                <a:lnTo>
                  <a:pt x="24100" y="3557"/>
                </a:lnTo>
                <a:lnTo>
                  <a:pt x="24101" y="0"/>
                </a:lnTo>
                <a:lnTo>
                  <a:pt x="0" y="3557"/>
                </a:lnTo>
                <a:close/>
              </a:path>
            </a:pathLst>
          </a:custGeom>
          <a:noFill/>
          <a:ln w="0">
            <a:noFill/>
          </a:ln>
        </p:spPr>
      </p:sp>
      <p:sp>
        <p:nvSpPr>
          <p:cNvPr id="135" name="PlaceHolder 1"/>
          <p:cNvSpPr>
            <a:spLocks noGrp="1"/>
          </p:cNvSpPr>
          <p:nvPr>
            <p:ph type="title"/>
          </p:nvPr>
        </p:nvSpPr>
        <p:spPr>
          <a:xfrm rot="21111000">
            <a:off x="91080" y="741240"/>
            <a:ext cx="9001800" cy="954000"/>
          </a:xfrm>
          <a:prstGeom prst="rect">
            <a:avLst/>
          </a:prstGeom>
          <a:noFill/>
          <a:ln w="0">
            <a:noFill/>
          </a:ln>
        </p:spPr>
        <p:txBody>
          <a:bodyPr lIns="0" tIns="0" rIns="0" bIns="0" anchor="ctr">
            <a:noAutofit/>
          </a:bodyPr>
          <a:lstStyle/>
          <a:p>
            <a:r>
              <a:rPr lang="en-IN" sz="3600" b="1" strike="noStrike" spc="-1">
                <a:latin typeface="Arial"/>
              </a:rPr>
              <a:t>Click to edit the title text format</a:t>
            </a:r>
          </a:p>
        </p:txBody>
      </p:sp>
      <p:sp>
        <p:nvSpPr>
          <p:cNvPr id="136" name="PlaceHolder 2"/>
          <p:cNvSpPr>
            <a:spLocks noGrp="1"/>
          </p:cNvSpPr>
          <p:nvPr>
            <p:ph type="dt" idx="10"/>
          </p:nvPr>
        </p:nvSpPr>
        <p:spPr>
          <a:xfrm>
            <a:off x="7019640" y="4913640"/>
            <a:ext cx="288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&lt;date/time&gt;</a:t>
            </a:r>
          </a:p>
        </p:txBody>
      </p:sp>
      <p:sp>
        <p:nvSpPr>
          <p:cNvPr id="137" name="PlaceHolder 3"/>
          <p:cNvSpPr>
            <a:spLocks noGrp="1"/>
          </p:cNvSpPr>
          <p:nvPr>
            <p:ph type="ftr" idx="11"/>
          </p:nvPr>
        </p:nvSpPr>
        <p:spPr>
          <a:xfrm>
            <a:off x="5579640" y="5129640"/>
            <a:ext cx="4320000" cy="391320"/>
          </a:xfrm>
          <a:prstGeom prst="rect">
            <a:avLst/>
          </a:prstGeom>
          <a:noFill/>
          <a:ln w="0">
            <a:noFill/>
          </a:ln>
        </p:spPr>
        <p:txBody>
          <a:bodyPr lIns="0" tIns="0" rIns="0" bIns="0" anchor="t">
            <a:noAutofit/>
          </a:bodyPr>
          <a:lstStyle>
            <a:lvl1pPr algn="r">
              <a:buNone/>
              <a:defRPr lang="en-IN" sz="1400" b="0" strike="noStrike" spc="-1">
                <a:latin typeface="Arial"/>
              </a:defRPr>
            </a:lvl1pPr>
          </a:lstStyle>
          <a:p>
            <a:pPr algn="r">
              <a:buNone/>
            </a:pPr>
            <a:r>
              <a:rPr lang="en-IN" sz="1400" b="0" strike="noStrike" spc="-1">
                <a:latin typeface="Arial"/>
              </a:rPr>
              <a:t>&lt;footer&gt;</a:t>
            </a:r>
          </a:p>
        </p:txBody>
      </p:sp>
      <p:sp>
        <p:nvSpPr>
          <p:cNvPr id="138" name="PlaceHolder 4"/>
          <p:cNvSpPr>
            <a:spLocks noGrp="1"/>
          </p:cNvSpPr>
          <p:nvPr>
            <p:ph type="sldNum" idx="12"/>
          </p:nvPr>
        </p:nvSpPr>
        <p:spPr>
          <a:xfrm>
            <a:off x="7379640" y="4589640"/>
            <a:ext cx="2520000" cy="391320"/>
          </a:xfrm>
          <a:prstGeom prst="rect">
            <a:avLst/>
          </a:prstGeom>
          <a:noFill/>
          <a:ln w="0">
            <a:noFill/>
          </a:ln>
        </p:spPr>
        <p:txBody>
          <a:bodyPr lIns="0" tIns="0" rIns="0" bIns="0" anchor="t">
            <a:noAutofit/>
          </a:bodyPr>
          <a:lstStyle>
            <a:lvl1pPr algn="r">
              <a:buNone/>
              <a:defRPr lang="en-IN" sz="2600" b="0" strike="noStrike" spc="-1">
                <a:latin typeface="Arial"/>
              </a:defRPr>
            </a:lvl1pPr>
          </a:lstStyle>
          <a:p>
            <a:pPr algn="r">
              <a:buNone/>
            </a:pPr>
            <a:fld id="{9CA6C6BA-4C7A-400C-B89E-D1F8450C5ADF}" type="slidenum">
              <a:rPr lang="en-IN" sz="2600" b="0" strike="noStrike" spc="-1">
                <a:latin typeface="Arial"/>
              </a:rPr>
              <a:t>‹#›</a:t>
            </a:fld>
            <a:endParaRPr lang="en-IN" sz="2600" b="0" strike="noStrike" spc="-1">
              <a:latin typeface="Arial"/>
            </a:endParaRPr>
          </a:p>
        </p:txBody>
      </p:sp>
      <p:sp>
        <p:nvSpPr>
          <p:cNvPr id="139" name="Freeform: Shape 138"/>
          <p:cNvSpPr/>
          <p:nvPr/>
        </p:nvSpPr>
        <p:spPr>
          <a:xfrm rot="20952000">
            <a:off x="224280" y="1917000"/>
            <a:ext cx="9402120" cy="2594160"/>
          </a:xfrm>
          <a:custGeom>
            <a:avLst/>
            <a:gdLst/>
            <a:ahLst/>
            <a:cxnLst/>
            <a:rect l="l" t="t" r="r" b="b"/>
            <a:pathLst>
              <a:path w="78278" h="21600">
                <a:moveTo>
                  <a:pt x="1360" y="0"/>
                </a:moveTo>
                <a:arcTo wR="1360" hR="1360" stAng="16200000" swAng="-5400000"/>
                <a:lnTo>
                  <a:pt x="0" y="20240"/>
                </a:lnTo>
                <a:arcTo wR="1360" hR="1360" stAng="10800000" swAng="-5400000"/>
                <a:lnTo>
                  <a:pt x="76918" y="21600"/>
                </a:lnTo>
                <a:arcTo wR="55318" hR="1360" stAng="5400000" swAng="5400000"/>
                <a:lnTo>
                  <a:pt x="21600" y="1360"/>
                </a:lnTo>
                <a:arcTo wR="55318" hR="1360" stAng="10800000" swAng="5400000"/>
                <a:close/>
              </a:path>
            </a:pathLst>
          </a:custGeom>
          <a:solidFill>
            <a:srgbClr val="B2B2B2"/>
          </a:solidFill>
          <a:ln w="10800">
            <a:solidFill>
              <a:srgbClr val="999999"/>
            </a:solidFill>
            <a:round/>
          </a:ln>
        </p:spPr>
        <p:style>
          <a:lnRef idx="0">
            <a:scrgbClr r="0" g="0" b="0"/>
          </a:lnRef>
          <a:fillRef idx="0">
            <a:scrgbClr r="0" g="0" b="0"/>
          </a:fillRef>
          <a:effectRef idx="0">
            <a:scrgbClr r="0" g="0" b="0"/>
          </a:effectRef>
          <a:fontRef idx="minor"/>
        </p:style>
      </p:sp>
      <p:sp>
        <p:nvSpPr>
          <p:cNvPr id="140" name="TextBox 139"/>
          <p:cNvSpPr txBox="1"/>
          <p:nvPr/>
        </p:nvSpPr>
        <p:spPr>
          <a:xfrm>
            <a:off x="273960" y="2759400"/>
            <a:ext cx="640080" cy="1225800"/>
          </a:xfrm>
          <a:prstGeom prst="rect">
            <a:avLst/>
          </a:prstGeom>
          <a:noFill/>
          <a:ln w="10800">
            <a:noFill/>
          </a:ln>
        </p:spPr>
        <p:txBody>
          <a:bodyPr lIns="90000" tIns="45000" rIns="90000" bIns="45000" anchor="t">
            <a:noAutofit/>
          </a:bodyPr>
          <a:lstStyle/>
          <a:p>
            <a:pPr algn="ctr">
              <a:buNone/>
            </a:pPr>
            <a:r>
              <a:rPr lang="en-IN" sz="8000" b="0" strike="noStrike" spc="-1">
                <a:latin typeface="Arial"/>
              </a:rPr>
              <a:t>“</a:t>
            </a:r>
          </a:p>
        </p:txBody>
      </p:sp>
      <p:sp>
        <p:nvSpPr>
          <p:cNvPr id="141" name="TextBox 140"/>
          <p:cNvSpPr txBox="1"/>
          <p:nvPr/>
        </p:nvSpPr>
        <p:spPr>
          <a:xfrm>
            <a:off x="9215640" y="3517560"/>
            <a:ext cx="640080" cy="1225800"/>
          </a:xfrm>
          <a:prstGeom prst="rect">
            <a:avLst/>
          </a:prstGeom>
          <a:noFill/>
          <a:ln w="10800">
            <a:noFill/>
          </a:ln>
        </p:spPr>
        <p:txBody>
          <a:bodyPr lIns="90000" tIns="45000" rIns="90000" bIns="45000" anchor="t">
            <a:noAutofit/>
          </a:bodyPr>
          <a:lstStyle/>
          <a:p>
            <a:pPr algn="ctr">
              <a:buNone/>
            </a:pPr>
            <a:r>
              <a:rPr lang="en-IN" sz="8000" b="0" strike="noStrike" spc="-1">
                <a:latin typeface="Arial"/>
              </a:rPr>
              <a:t>”</a:t>
            </a:r>
          </a:p>
        </p:txBody>
      </p:sp>
      <p:sp>
        <p:nvSpPr>
          <p:cNvPr id="142" name="PlaceHolder 5"/>
          <p:cNvSpPr>
            <a:spLocks noGrp="1"/>
          </p:cNvSpPr>
          <p:nvPr>
            <p:ph type="body"/>
          </p:nvPr>
        </p:nvSpPr>
        <p:spPr>
          <a:xfrm>
            <a:off x="604800" y="2648880"/>
            <a:ext cx="8870040" cy="3288600"/>
          </a:xfrm>
          <a:prstGeom prst="rect">
            <a:avLst/>
          </a:prstGeom>
          <a:noFill/>
          <a:ln w="0">
            <a:noFill/>
          </a:ln>
        </p:spPr>
        <p:txBody>
          <a:bodyPr lIns="0" tIns="0" rIns="0" bIns="0" anchor="t">
            <a:normAutofit/>
          </a:bodyPr>
          <a:lstStyle/>
          <a:p>
            <a:pPr marL="432000" indent="-324000" algn="just">
              <a:spcAft>
                <a:spcPts val="1054"/>
              </a:spcAft>
              <a:buClr>
                <a:srgbClr val="000000"/>
              </a:buClr>
              <a:buSzPct val="45000"/>
              <a:buFont typeface="Wingdings" charset="2"/>
              <a:buChar char=""/>
            </a:pPr>
            <a:r>
              <a:rPr lang="en-IN" sz="2400" b="0" strike="noStrike" spc="-1">
                <a:latin typeface="Arial"/>
              </a:rPr>
              <a:t>Click to edit the outline text format</a:t>
            </a:r>
          </a:p>
          <a:p>
            <a:pPr marL="864000" lvl="1" indent="-324000">
              <a:spcAft>
                <a:spcPts val="850"/>
              </a:spcAft>
              <a:buClr>
                <a:srgbClr val="000000"/>
              </a:buClr>
              <a:buSzPct val="75000"/>
              <a:buFont typeface="Symbol" charset="2"/>
              <a:buChar char=""/>
            </a:pPr>
            <a:r>
              <a:rPr lang="en-IN" sz="2100" b="0" strike="noStrike" spc="-1">
                <a:latin typeface="Arial"/>
              </a:rPr>
              <a:t>Second Outline Level</a:t>
            </a:r>
          </a:p>
          <a:p>
            <a:pPr marL="1296000" lvl="2" indent="-288000">
              <a:spcAft>
                <a:spcPts val="638"/>
              </a:spcAft>
              <a:buClr>
                <a:srgbClr val="000000"/>
              </a:buClr>
              <a:buSzPct val="45000"/>
              <a:buFont typeface="Wingdings" charset="2"/>
              <a:buChar char=""/>
            </a:pPr>
            <a:r>
              <a:rPr lang="en-IN" sz="1800" b="0" strike="noStrike" spc="-1">
                <a:latin typeface="Arial"/>
              </a:rPr>
              <a:t>Third Outline Level</a:t>
            </a:r>
          </a:p>
          <a:p>
            <a:pPr marL="1728000" lvl="3" indent="-216000">
              <a:spcAft>
                <a:spcPts val="425"/>
              </a:spcAft>
              <a:buClr>
                <a:srgbClr val="000000"/>
              </a:buClr>
              <a:buSzPct val="75000"/>
              <a:buFont typeface="Symbol" charset="2"/>
              <a:buChar char=""/>
            </a:pPr>
            <a:r>
              <a:rPr lang="en-IN" sz="1500" b="0" strike="noStrike" spc="-1">
                <a:latin typeface="Arial"/>
              </a:rPr>
              <a:t>Fourth Outline Level</a:t>
            </a:r>
          </a:p>
          <a:p>
            <a:pPr marL="2160000" lvl="4" indent="-216000">
              <a:spcAft>
                <a:spcPts val="213"/>
              </a:spcAft>
              <a:buClr>
                <a:srgbClr val="000000"/>
              </a:buClr>
              <a:buSzPct val="45000"/>
              <a:buFont typeface="Wingdings" charset="2"/>
              <a:buChar char=""/>
            </a:pPr>
            <a:r>
              <a:rPr lang="en-IN" sz="1500" b="0" strike="noStrike" spc="-1">
                <a:latin typeface="Arial"/>
              </a:rPr>
              <a:t>Fifth Outline Level</a:t>
            </a:r>
          </a:p>
          <a:p>
            <a:pPr marL="2592000" lvl="5" indent="-216000">
              <a:spcAft>
                <a:spcPts val="213"/>
              </a:spcAft>
              <a:buClr>
                <a:srgbClr val="000000"/>
              </a:buClr>
              <a:buSzPct val="45000"/>
              <a:buFont typeface="Wingdings" charset="2"/>
              <a:buChar char=""/>
            </a:pPr>
            <a:r>
              <a:rPr lang="en-IN" sz="1500" b="0" strike="noStrike" spc="-1">
                <a:latin typeface="Arial"/>
              </a:rPr>
              <a:t>Sixth Outline Level</a:t>
            </a:r>
          </a:p>
          <a:p>
            <a:pPr marL="3024000" lvl="6" indent="-216000">
              <a:spcAft>
                <a:spcPts val="213"/>
              </a:spcAft>
              <a:buClr>
                <a:srgbClr val="000000"/>
              </a:buClr>
              <a:buSzPct val="45000"/>
              <a:buFont typeface="Wingdings" charset="2"/>
              <a:buChar char=""/>
            </a:pPr>
            <a:r>
              <a:rPr lang="en-IN" sz="15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VzL60of7meg1jzELTOQq3j9sBxfnPVEE/view?usp=sharing" TargetMode="External"/><Relationship Id="rId2" Type="http://schemas.openxmlformats.org/officeDocument/2006/relationships/hyperlink" Target="https://github.com/AadityaThakkar21/Sleep-Inducer/blob/main/Sleep_Inducer.cpp" TargetMode="External"/><Relationship Id="rId1" Type="http://schemas.openxmlformats.org/officeDocument/2006/relationships/slideLayout" Target="../slideLayouts/slideLayout15.xml"/><Relationship Id="rId4" Type="http://schemas.openxmlformats.org/officeDocument/2006/relationships/hyperlink" Target="https://drive.google.com/file/d/1c-9L6jvKaEbcLzU7jyPjHugL_ibi9oVk/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rot="21114000">
            <a:off x="428040" y="1545840"/>
            <a:ext cx="9002520" cy="1607760"/>
          </a:xfrm>
          <a:prstGeom prst="rect">
            <a:avLst/>
          </a:prstGeom>
          <a:noFill/>
          <a:ln w="0">
            <a:noFill/>
          </a:ln>
        </p:spPr>
        <p:txBody>
          <a:bodyPr lIns="0" tIns="0" rIns="0" bIns="0" anchor="ctr">
            <a:noAutofit/>
          </a:bodyPr>
          <a:lstStyle/>
          <a:p>
            <a:pPr algn="ctr">
              <a:buNone/>
            </a:pPr>
            <a:r>
              <a:rPr lang="en-IN" sz="5600" b="1" strike="noStrike" spc="-1">
                <a:latin typeface="Arial"/>
              </a:rPr>
              <a:t>Capstone Project Presentation</a:t>
            </a:r>
          </a:p>
        </p:txBody>
      </p:sp>
      <p:sp>
        <p:nvSpPr>
          <p:cNvPr id="180" name="TextBox 179"/>
          <p:cNvSpPr txBox="1"/>
          <p:nvPr/>
        </p:nvSpPr>
        <p:spPr>
          <a:xfrm rot="21117000">
            <a:off x="713880" y="3807000"/>
            <a:ext cx="8803440" cy="619560"/>
          </a:xfrm>
          <a:prstGeom prst="rect">
            <a:avLst/>
          </a:prstGeom>
          <a:noFill/>
          <a:ln w="0">
            <a:noFill/>
          </a:ln>
        </p:spPr>
        <p:txBody>
          <a:bodyPr lIns="0" tIns="0" rIns="0" bIns="0" anchor="ctr">
            <a:noAutofit/>
          </a:bodyPr>
          <a:lstStyle/>
          <a:p>
            <a:pPr algn="ctr">
              <a:buClr>
                <a:srgbClr val="000000"/>
              </a:buClr>
              <a:buSzPct val="45000"/>
            </a:pPr>
            <a:fld id="{F5052366-69C5-48FF-9ED3-4463A1EAF9CD}" type="author">
              <a:rPr lang="en-IN" sz="3200" b="0" strike="noStrike" spc="-1">
                <a:latin typeface="Arial"/>
              </a:rPr>
              <a:pPr algn="ctr">
                <a:buClr>
                  <a:srgbClr val="000000"/>
                </a:buClr>
                <a:buSzPct val="45000"/>
              </a:pPr>
              <a:t> </a:t>
            </a:fld>
            <a:r>
              <a:rPr lang="en-IN" sz="3200" b="0" strike="noStrike" spc="-1" dirty="0" err="1">
                <a:latin typeface="Arial"/>
              </a:rPr>
              <a:t>SynergeticStructs</a:t>
            </a:r>
            <a:endParaRPr lang="en-IN"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p15="http://schemas.microsoft.com/office/powerpoint/2012/main" xmlns="">
      <p:transition spd="slow">
        <p:fade thruBlk="tru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rot="21111000">
            <a:off x="51120" y="45360"/>
            <a:ext cx="3253680" cy="954000"/>
          </a:xfrm>
          <a:prstGeom prst="rect">
            <a:avLst/>
          </a:prstGeom>
          <a:noFill/>
          <a:ln w="0">
            <a:noFill/>
          </a:ln>
        </p:spPr>
        <p:txBody>
          <a:bodyPr lIns="0" tIns="0" rIns="0" bIns="0" anchor="ctr">
            <a:noAutofit/>
          </a:bodyPr>
          <a:lstStyle/>
          <a:p>
            <a:r>
              <a:rPr lang="en-IN" sz="3600" b="1" strike="noStrike" spc="-1">
                <a:latin typeface="Arial"/>
              </a:rPr>
              <a:t>Meet our team</a:t>
            </a:r>
          </a:p>
        </p:txBody>
      </p:sp>
      <p:sp>
        <p:nvSpPr>
          <p:cNvPr id="182" name="PlaceHolder 2"/>
          <p:cNvSpPr>
            <a:spLocks noGrp="1"/>
          </p:cNvSpPr>
          <p:nvPr>
            <p:ph/>
          </p:nvPr>
        </p:nvSpPr>
        <p:spPr>
          <a:xfrm>
            <a:off x="2102760" y="1515240"/>
            <a:ext cx="5874840" cy="3288600"/>
          </a:xfrm>
          <a:prstGeom prst="rect">
            <a:avLst/>
          </a:prstGeom>
          <a:noFill/>
          <a:ln w="0">
            <a:noFill/>
          </a:ln>
        </p:spPr>
        <p:txBody>
          <a:bodyPr lIns="0" tIns="0" rIns="0" bIns="0" anchor="t">
            <a:normAutofit/>
          </a:bodyPr>
          <a:lstStyle/>
          <a:p>
            <a:pPr marL="432000" indent="-324000" algn="just">
              <a:spcAft>
                <a:spcPts val="856"/>
              </a:spcAft>
              <a:buClr>
                <a:srgbClr val="000000"/>
              </a:buClr>
              <a:buSzPct val="45000"/>
              <a:buFont typeface="Wingdings" charset="2"/>
              <a:buChar char=""/>
            </a:pPr>
            <a:r>
              <a:rPr lang="en-IN" sz="2000" b="0" strike="noStrike" spc="-1">
                <a:latin typeface="Arial"/>
              </a:rPr>
              <a:t>Rishik Yalamanchili ( 202301258 )</a:t>
            </a:r>
          </a:p>
          <a:p>
            <a:pPr marL="432000" indent="-324000" algn="just">
              <a:spcAft>
                <a:spcPts val="856"/>
              </a:spcAft>
              <a:buClr>
                <a:srgbClr val="000000"/>
              </a:buClr>
              <a:buSzPct val="45000"/>
              <a:buFont typeface="Wingdings" charset="2"/>
              <a:buChar char=""/>
            </a:pPr>
            <a:r>
              <a:rPr lang="en-IN" sz="2000" b="0" strike="noStrike" spc="-1">
                <a:latin typeface="Arial"/>
              </a:rPr>
              <a:t>L Venkata Subramanyam ( 202301280 )</a:t>
            </a:r>
          </a:p>
          <a:p>
            <a:pPr marL="432000" indent="-324000" algn="just">
              <a:spcAft>
                <a:spcPts val="856"/>
              </a:spcAft>
              <a:buClr>
                <a:srgbClr val="000000"/>
              </a:buClr>
              <a:buSzPct val="45000"/>
              <a:buFont typeface="Wingdings" charset="2"/>
              <a:buChar char=""/>
            </a:pPr>
            <a:r>
              <a:rPr lang="en-IN" sz="2000" b="0" strike="noStrike" spc="-1">
                <a:latin typeface="Arial"/>
              </a:rPr>
              <a:t>Aaditya Thakkar ( 202301417 )</a:t>
            </a:r>
          </a:p>
          <a:p>
            <a:pPr marL="432000" indent="-324000" algn="just">
              <a:spcAft>
                <a:spcPts val="856"/>
              </a:spcAft>
              <a:buClr>
                <a:srgbClr val="000000"/>
              </a:buClr>
              <a:buSzPct val="45000"/>
              <a:buFont typeface="Wingdings" charset="2"/>
              <a:buChar char=""/>
            </a:pPr>
            <a:r>
              <a:rPr lang="en-IN" sz="2000" b="0" strike="noStrike" spc="-1">
                <a:latin typeface="Arial"/>
              </a:rPr>
              <a:t>Vraj Patal ( 202301408 )</a:t>
            </a:r>
          </a:p>
          <a:p>
            <a:pPr marL="432000" indent="-324000" algn="just">
              <a:spcAft>
                <a:spcPts val="856"/>
              </a:spcAft>
              <a:buClr>
                <a:srgbClr val="000000"/>
              </a:buClr>
              <a:buSzPct val="45000"/>
              <a:buFont typeface="Wingdings" charset="2"/>
              <a:buChar char=""/>
            </a:pPr>
            <a:endParaRPr lang="en-IN" sz="2000" b="0" strike="noStrike" spc="-1">
              <a:latin typeface="Arial"/>
            </a:endParaRPr>
          </a:p>
        </p:txBody>
      </p:sp>
      <p:sp>
        <p:nvSpPr>
          <p:cNvPr id="4" name="PlaceHolder 3"/>
          <p:cNvSpPr>
            <a:spLocks noGrp="1"/>
          </p:cNvSpPr>
          <p:nvPr>
            <p:ph type="sldNum" idx="6"/>
          </p:nvPr>
        </p:nvSpPr>
        <p:spPr/>
        <p:txBody>
          <a:bodyPr/>
          <a:lstStyle/>
          <a:p>
            <a:fld id="{0B7D43F6-39B8-4687-A5A8-EAF5E1021B09}" type="slidenum">
              <a:t>2</a:t>
            </a:fld>
            <a:endParaRPr/>
          </a:p>
        </p:txBody>
      </p:sp>
      <p:sp>
        <p:nvSpPr>
          <p:cNvPr id="5" name="PlaceHolder 4"/>
          <p:cNvSpPr>
            <a:spLocks noGrp="1"/>
          </p:cNvSpPr>
          <p:nvPr>
            <p:ph type="dt" idx="4"/>
          </p:nvPr>
        </p:nvSpPr>
        <p:spPr/>
        <p:txBody>
          <a:bodyPr/>
          <a:lstStyle/>
          <a:p>
            <a:fld id="{341CFE78-348D-4FC1-8BAB-8BB532BD8B5E}" type="datetime1">
              <a:rPr lang="en-IN"/>
              <a:t>06-05-2024</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rot="21111000">
            <a:off x="92160" y="67320"/>
            <a:ext cx="9001800" cy="954000"/>
          </a:xfrm>
          <a:prstGeom prst="rect">
            <a:avLst/>
          </a:prstGeom>
          <a:noFill/>
          <a:ln w="0">
            <a:noFill/>
          </a:ln>
        </p:spPr>
        <p:txBody>
          <a:bodyPr lIns="0" tIns="0" rIns="0" bIns="0" anchor="ctr">
            <a:noAutofit/>
          </a:bodyPr>
          <a:lstStyle/>
          <a:p>
            <a:r>
              <a:rPr lang="en-IN" sz="3600" b="1" strike="noStrike" spc="-1">
                <a:latin typeface="Arial"/>
              </a:rPr>
              <a:t>Problem Statement</a:t>
            </a:r>
          </a:p>
        </p:txBody>
      </p:sp>
      <p:sp>
        <p:nvSpPr>
          <p:cNvPr id="184" name="PlaceHolder 2"/>
          <p:cNvSpPr>
            <a:spLocks noGrp="1"/>
          </p:cNvSpPr>
          <p:nvPr>
            <p:ph/>
          </p:nvPr>
        </p:nvSpPr>
        <p:spPr>
          <a:xfrm>
            <a:off x="27655" y="1850400"/>
            <a:ext cx="8611985" cy="3130560"/>
          </a:xfrm>
          <a:prstGeom prst="rect">
            <a:avLst/>
          </a:prstGeom>
          <a:noFill/>
          <a:ln w="0">
            <a:noFill/>
          </a:ln>
        </p:spPr>
        <p:txBody>
          <a:bodyPr lIns="0" tIns="0" rIns="0" bIns="0" anchor="t">
            <a:normAutofit fontScale="85500"/>
          </a:bodyPr>
          <a:lstStyle/>
          <a:p>
            <a:pPr marL="108000" algn="just">
              <a:spcAft>
                <a:spcPts val="859"/>
              </a:spcAft>
              <a:buClr>
                <a:srgbClr val="000000"/>
              </a:buClr>
              <a:buSzPct val="45000"/>
            </a:pPr>
            <a:r>
              <a:rPr lang="en-IN" sz="2000" b="0" strike="noStrike" spc="-1" dirty="0">
                <a:latin typeface="Arial"/>
              </a:rPr>
              <a:t>You are to build a Sleep Inducer. There are N inmates in total. Each has his/her</a:t>
            </a:r>
          </a:p>
          <a:p>
            <a:pPr marL="108000" algn="just">
              <a:spcAft>
                <a:spcPts val="859"/>
              </a:spcAft>
              <a:buClr>
                <a:srgbClr val="000000"/>
              </a:buClr>
              <a:buSzPct val="45000"/>
            </a:pPr>
            <a:r>
              <a:rPr lang="en-IN" sz="2000" b="0" strike="noStrike" spc="-1" dirty="0">
                <a:latin typeface="Arial"/>
              </a:rPr>
              <a:t>own sleep time (randomly initialized). The Sleep Inducer is installed in a hostel</a:t>
            </a:r>
          </a:p>
          <a:p>
            <a:pPr marL="108000" algn="just">
              <a:spcAft>
                <a:spcPts val="859"/>
              </a:spcAft>
              <a:buClr>
                <a:srgbClr val="000000"/>
              </a:buClr>
              <a:buSzPct val="45000"/>
            </a:pPr>
            <a:r>
              <a:rPr lang="en-IN" sz="2000" b="0" strike="noStrike" spc="-1" dirty="0">
                <a:latin typeface="Arial"/>
              </a:rPr>
              <a:t>with M sleeping dorms. It notes every inmate’s daily sleeping habits and starts</a:t>
            </a:r>
          </a:p>
          <a:p>
            <a:pPr marL="108000" algn="just">
              <a:spcAft>
                <a:spcPts val="859"/>
              </a:spcAft>
              <a:buClr>
                <a:srgbClr val="000000"/>
              </a:buClr>
              <a:buSzPct val="45000"/>
            </a:pPr>
            <a:r>
              <a:rPr lang="en-IN" sz="2000" b="0" strike="noStrike" spc="-1" dirty="0">
                <a:latin typeface="Arial"/>
              </a:rPr>
              <a:t>sleep-inducing music at bedtime. It works for multiple inmates. However, the</a:t>
            </a:r>
          </a:p>
          <a:p>
            <a:pPr marL="108000" algn="just">
              <a:spcAft>
                <a:spcPts val="859"/>
              </a:spcAft>
              <a:buClr>
                <a:srgbClr val="000000"/>
              </a:buClr>
              <a:buSzPct val="45000"/>
            </a:pPr>
            <a:r>
              <a:rPr lang="en-IN" sz="2000" b="0" strike="noStrike" spc="-1" dirty="0">
                <a:latin typeface="Arial"/>
              </a:rPr>
              <a:t>music should not continue beyond p minutes after going to bed (assuming it</a:t>
            </a:r>
          </a:p>
          <a:p>
            <a:pPr marL="108000" algn="just">
              <a:spcAft>
                <a:spcPts val="859"/>
              </a:spcAft>
              <a:buClr>
                <a:srgbClr val="000000"/>
              </a:buClr>
              <a:buSzPct val="45000"/>
            </a:pPr>
            <a:r>
              <a:rPr lang="en-IN" sz="2000" b="0" strike="noStrike" spc="-1" dirty="0">
                <a:latin typeface="Arial"/>
              </a:rPr>
              <a:t>takes that much time for every inmate to fall asleep). The Sleep Inducer should</a:t>
            </a:r>
          </a:p>
          <a:p>
            <a:pPr marL="108000" algn="just">
              <a:spcAft>
                <a:spcPts val="859"/>
              </a:spcAft>
              <a:buClr>
                <a:srgbClr val="000000"/>
              </a:buClr>
              <a:buSzPct val="45000"/>
            </a:pPr>
            <a:r>
              <a:rPr lang="en-IN" sz="2000" b="0" strike="noStrike" spc="-1" dirty="0">
                <a:latin typeface="Arial"/>
              </a:rPr>
              <a:t>be able to play for all of them without disturbing anyone (i.e., playing music while</a:t>
            </a:r>
          </a:p>
          <a:p>
            <a:pPr marL="108000" algn="just">
              <a:spcAft>
                <a:spcPts val="859"/>
              </a:spcAft>
              <a:buClr>
                <a:srgbClr val="000000"/>
              </a:buClr>
              <a:buSzPct val="45000"/>
            </a:pPr>
            <a:r>
              <a:rPr lang="en-IN" sz="2000" b="0" strike="noStrike" spc="-1" dirty="0">
                <a:latin typeface="Arial"/>
              </a:rPr>
              <a:t>someone is asleep). Therefore, the correct number of inmates for each dorm</a:t>
            </a:r>
          </a:p>
          <a:p>
            <a:pPr marL="108000" algn="just">
              <a:spcAft>
                <a:spcPts val="859"/>
              </a:spcAft>
              <a:buClr>
                <a:srgbClr val="000000"/>
              </a:buClr>
              <a:buSzPct val="45000"/>
            </a:pPr>
            <a:r>
              <a:rPr lang="en-IN" sz="2000" b="0" strike="noStrike" spc="-1" dirty="0">
                <a:latin typeface="Arial"/>
              </a:rPr>
              <a:t>must be assigned before starting to operate.</a:t>
            </a:r>
          </a:p>
        </p:txBody>
      </p:sp>
      <p:sp>
        <p:nvSpPr>
          <p:cNvPr id="4" name="PlaceHolder 3"/>
          <p:cNvSpPr>
            <a:spLocks noGrp="1"/>
          </p:cNvSpPr>
          <p:nvPr>
            <p:ph type="sldNum" idx="9"/>
          </p:nvPr>
        </p:nvSpPr>
        <p:spPr/>
        <p:txBody>
          <a:bodyPr/>
          <a:lstStyle/>
          <a:p>
            <a:fld id="{A105EB4E-9734-4AD8-AD24-3AA879E1B670}" type="slidenum">
              <a:t>3</a:t>
            </a:fld>
            <a:endParaRPr/>
          </a:p>
        </p:txBody>
      </p:sp>
      <p:sp>
        <p:nvSpPr>
          <p:cNvPr id="5" name="PlaceHolder 4"/>
          <p:cNvSpPr>
            <a:spLocks noGrp="1"/>
          </p:cNvSpPr>
          <p:nvPr>
            <p:ph type="dt" idx="7"/>
          </p:nvPr>
        </p:nvSpPr>
        <p:spPr/>
        <p:txBody>
          <a:bodyPr/>
          <a:lstStyle/>
          <a:p>
            <a:fld id="{4696016A-8F6B-4056-A4C6-29015E114EE6}" type="datetime1">
              <a:rPr lang="en-IN"/>
              <a:t>06-05-2024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p:pull dir="d"/>
      </p:transition>
    </mc:Choice>
    <mc:Fallback xmlns:p15="http://schemas.microsoft.com/office/powerpoint/2012/main" xmlns="">
      <p:transition spd="slow">
        <p:pull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80000" y="126000"/>
            <a:ext cx="4251960" cy="954000"/>
          </a:xfrm>
          <a:prstGeom prst="rect">
            <a:avLst/>
          </a:prstGeom>
          <a:noFill/>
          <a:ln w="0">
            <a:noFill/>
          </a:ln>
        </p:spPr>
        <p:txBody>
          <a:bodyPr lIns="0" tIns="0" rIns="0" bIns="0" anchor="ctr">
            <a:noAutofit/>
          </a:bodyPr>
          <a:lstStyle/>
          <a:p>
            <a:r>
              <a:rPr lang="en-IN" sz="3600" b="1" strike="noStrike" spc="-1">
                <a:latin typeface="Arial"/>
              </a:rPr>
              <a:t>Features of code</a:t>
            </a:r>
          </a:p>
        </p:txBody>
      </p:sp>
      <p:sp>
        <p:nvSpPr>
          <p:cNvPr id="186" name="PlaceHolder 2"/>
          <p:cNvSpPr>
            <a:spLocks noGrp="1"/>
          </p:cNvSpPr>
          <p:nvPr>
            <p:ph/>
          </p:nvPr>
        </p:nvSpPr>
        <p:spPr>
          <a:xfrm>
            <a:off x="489960" y="1515240"/>
            <a:ext cx="8870040" cy="3288600"/>
          </a:xfrm>
          <a:prstGeom prst="rect">
            <a:avLst/>
          </a:prstGeom>
          <a:noFill/>
          <a:ln w="0">
            <a:noFill/>
          </a:ln>
        </p:spPr>
        <p:txBody>
          <a:bodyPr lIns="0" tIns="0" rIns="0" bIns="0" anchor="t">
            <a:normAutofit fontScale="89000" lnSpcReduction="10000"/>
          </a:bodyPr>
          <a:lstStyle/>
          <a:p>
            <a:pPr marL="432000" indent="-324000" algn="just">
              <a:spcAft>
                <a:spcPts val="856"/>
              </a:spcAft>
              <a:buClr>
                <a:srgbClr val="000000"/>
              </a:buClr>
              <a:buSzPct val="45000"/>
              <a:buFont typeface="Wingdings" charset="2"/>
              <a:buChar char=""/>
            </a:pPr>
            <a:r>
              <a:rPr lang="en-IN" sz="2000" b="0" strike="noStrike" spc="-1">
                <a:latin typeface="Arial"/>
              </a:rPr>
              <a:t>Record Management: The system manages inmate records using a struct called Record that stores inmate names, earpod IDs, music IDs, and dormitory allocations.</a:t>
            </a:r>
          </a:p>
          <a:p>
            <a:pPr marL="432000" indent="-324000" algn="just">
              <a:spcAft>
                <a:spcPts val="856"/>
              </a:spcAft>
              <a:buClr>
                <a:srgbClr val="000000"/>
              </a:buClr>
              <a:buSzPct val="45000"/>
              <a:buFont typeface="Wingdings" charset="2"/>
              <a:buChar char=""/>
            </a:pPr>
            <a:r>
              <a:rPr lang="en-IN" sz="2000" b="0" strike="noStrike" spc="-1">
                <a:latin typeface="Arial"/>
              </a:rPr>
              <a:t>Dormitory Allocation: Inmates with the same music preferences are allocated to the same dormitory, enhancing their experience and fostering a peaceful environment.</a:t>
            </a:r>
          </a:p>
          <a:p>
            <a:pPr marL="432000" indent="-324000" algn="just">
              <a:spcAft>
                <a:spcPts val="856"/>
              </a:spcAft>
              <a:buClr>
                <a:srgbClr val="000000"/>
              </a:buClr>
              <a:buSzPct val="45000"/>
              <a:buFont typeface="Wingdings" charset="2"/>
              <a:buChar char=""/>
            </a:pPr>
            <a:r>
              <a:rPr lang="en-IN" sz="2000" b="0" strike="noStrike" spc="-1">
                <a:latin typeface="Arial"/>
              </a:rPr>
              <a:t>Music Channel Assignment: The system allocates music channels to inmates based on their earpod IDs and music IDs, ensuring personalized music experiences.</a:t>
            </a:r>
          </a:p>
          <a:p>
            <a:pPr marL="432000" indent="-324000" algn="just">
              <a:spcAft>
                <a:spcPts val="856"/>
              </a:spcAft>
              <a:buClr>
                <a:srgbClr val="000000"/>
              </a:buClr>
              <a:buSzPct val="45000"/>
              <a:buFont typeface="Wingdings" charset="2"/>
              <a:buChar char=""/>
            </a:pPr>
            <a:r>
              <a:rPr lang="en-IN" sz="2000" b="0" strike="noStrike" spc="-1">
                <a:latin typeface="Arial"/>
              </a:rPr>
              <a:t>Backup Channels: The system includes a backup mechanism to store earpod IDs for emergency channel allocation. </a:t>
            </a:r>
          </a:p>
          <a:p>
            <a:pPr marL="432000" indent="-324000" algn="just">
              <a:spcAft>
                <a:spcPts val="856"/>
              </a:spcAft>
              <a:buClr>
                <a:srgbClr val="000000"/>
              </a:buClr>
              <a:buSzPct val="45000"/>
              <a:buFont typeface="Wingdings" charset="2"/>
              <a:buChar char=""/>
            </a:pPr>
            <a:r>
              <a:rPr lang="en-IN" sz="2000" b="0" strike="noStrike" spc="-1">
                <a:latin typeface="Arial"/>
              </a:rPr>
              <a:t>The code has a feature which genrates records for dorm as well as in mates, if the user wishes to use it.</a:t>
            </a:r>
          </a:p>
        </p:txBody>
      </p:sp>
      <p:sp>
        <p:nvSpPr>
          <p:cNvPr id="4" name="PlaceHolder 3"/>
          <p:cNvSpPr>
            <a:spLocks noGrp="1"/>
          </p:cNvSpPr>
          <p:nvPr>
            <p:ph type="sldNum" idx="6"/>
          </p:nvPr>
        </p:nvSpPr>
        <p:spPr/>
        <p:txBody>
          <a:bodyPr/>
          <a:lstStyle/>
          <a:p>
            <a:fld id="{F0BFD8E7-A38F-4FC2-AF96-63988002631E}" type="slidenum">
              <a:t>4</a:t>
            </a:fld>
            <a:endParaRPr/>
          </a:p>
        </p:txBody>
      </p:sp>
      <p:sp>
        <p:nvSpPr>
          <p:cNvPr id="5" name="PlaceHolder 4"/>
          <p:cNvSpPr>
            <a:spLocks noGrp="1"/>
          </p:cNvSpPr>
          <p:nvPr>
            <p:ph type="dt" idx="4"/>
          </p:nvPr>
        </p:nvSpPr>
        <p:spPr/>
        <p:txBody>
          <a:bodyPr/>
          <a:lstStyle/>
          <a:p>
            <a:fld id="{96C1480B-B163-4A0A-88A5-6EC9451F882B}" type="datetime1">
              <a:rPr lang="en-IN"/>
              <a:t>06-05-2024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p15="http://schemas.microsoft.com/office/powerpoint/2012/main" xmlns="">
      <p:transition spd="slow">
        <p:push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rot="21000000">
            <a:off x="39240" y="178920"/>
            <a:ext cx="5691960" cy="954000"/>
          </a:xfrm>
          <a:prstGeom prst="rect">
            <a:avLst/>
          </a:prstGeom>
          <a:noFill/>
          <a:ln w="0">
            <a:noFill/>
          </a:ln>
        </p:spPr>
        <p:txBody>
          <a:bodyPr lIns="0" tIns="0" rIns="0" bIns="0" anchor="ctr">
            <a:noAutofit/>
          </a:bodyPr>
          <a:lstStyle/>
          <a:p>
            <a:r>
              <a:rPr lang="en-IN" sz="3600" b="1" strike="noStrike" spc="-1" dirty="0">
                <a:latin typeface="Arial"/>
              </a:rPr>
              <a:t>Chosen Data Structures</a:t>
            </a:r>
          </a:p>
        </p:txBody>
      </p:sp>
      <p:sp>
        <p:nvSpPr>
          <p:cNvPr id="188"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marL="432000" indent="-324000" algn="just">
              <a:spcAft>
                <a:spcPts val="856"/>
              </a:spcAft>
              <a:buClr>
                <a:srgbClr val="000000"/>
              </a:buClr>
              <a:buSzPct val="45000"/>
              <a:buFont typeface="Wingdings" charset="2"/>
              <a:buChar char=""/>
            </a:pPr>
            <a:r>
              <a:rPr lang="en-IN" sz="2000" b="1" strike="noStrike" spc="-1">
                <a:latin typeface="Arial"/>
              </a:rPr>
              <a:t>ARRAYS : </a:t>
            </a:r>
            <a:r>
              <a:rPr lang="en-IN" sz="2000" b="0" strike="noStrike" spc="-1">
                <a:latin typeface="Arial"/>
              </a:rPr>
              <a:t>An array is a collection of items of the same variable type that are stored at contiguousn memory locations. It’s one of the most popular and simple data structures and is often used to implement other data structures. Each item in an array is indexed starting with 0. Each element in an array is accessed through its index. Array were chosen due to their exceptional traversing and allocating. Arrays were also chosen because there is no need for dynamic memory allocation there is no need of space creating again.</a:t>
            </a:r>
            <a:endParaRPr lang="en-IN" sz="2000" b="1" strike="noStrike" spc="-1">
              <a:latin typeface="Arial"/>
            </a:endParaRPr>
          </a:p>
          <a:p>
            <a:pPr marL="432000" indent="-324000" algn="just">
              <a:spcAft>
                <a:spcPts val="856"/>
              </a:spcAft>
              <a:buClr>
                <a:srgbClr val="000000"/>
              </a:buClr>
              <a:buSzPct val="45000"/>
              <a:buFont typeface="Wingdings" charset="2"/>
              <a:buChar char=""/>
            </a:pPr>
            <a:r>
              <a:rPr lang="en-IN" sz="2000" b="1" strike="noStrike" spc="-1">
                <a:latin typeface="Arial"/>
              </a:rPr>
              <a:t>VECTORS :  </a:t>
            </a:r>
            <a:r>
              <a:rPr lang="en-IN" sz="2000" b="0" strike="noStrike" spc="-1">
                <a:latin typeface="Arial"/>
              </a:rPr>
              <a:t>Vectors are dynamic arrays that can grow or shrink in size, making them suitable for storing varying numbers of music IDs associated with each dorm.</a:t>
            </a:r>
            <a:endParaRPr lang="en-IN" sz="2000" b="1" strike="noStrike" spc="-1">
              <a:latin typeface="Arial"/>
            </a:endParaRPr>
          </a:p>
        </p:txBody>
      </p:sp>
      <p:sp>
        <p:nvSpPr>
          <p:cNvPr id="4" name="PlaceHolder 3"/>
          <p:cNvSpPr>
            <a:spLocks noGrp="1"/>
          </p:cNvSpPr>
          <p:nvPr>
            <p:ph type="sldNum" idx="6"/>
          </p:nvPr>
        </p:nvSpPr>
        <p:spPr/>
        <p:txBody>
          <a:bodyPr/>
          <a:lstStyle/>
          <a:p>
            <a:fld id="{1CD0CE82-D875-48A3-B905-BC5CDDBF5103}" type="slidenum">
              <a:t>5</a:t>
            </a:fld>
            <a:endParaRPr/>
          </a:p>
        </p:txBody>
      </p:sp>
      <p:sp>
        <p:nvSpPr>
          <p:cNvPr id="5" name="PlaceHolder 4"/>
          <p:cNvSpPr>
            <a:spLocks noGrp="1"/>
          </p:cNvSpPr>
          <p:nvPr>
            <p:ph type="dt" idx="4"/>
          </p:nvPr>
        </p:nvSpPr>
        <p:spPr/>
        <p:txBody>
          <a:bodyPr/>
          <a:lstStyle/>
          <a:p>
            <a:fld id="{EBE0D6A2-39FA-47A3-8DDF-9BEE439D64DA}" type="datetime1">
              <a:rPr lang="en-IN"/>
              <a:t>06-05-2024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p15="http://schemas.microsoft.com/office/powerpoint/2012/main" xmlns="">
      <p:transition spd="slow">
        <p:push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rot="21000000">
            <a:off x="191880" y="261720"/>
            <a:ext cx="3531960" cy="954000"/>
          </a:xfrm>
          <a:prstGeom prst="rect">
            <a:avLst/>
          </a:prstGeom>
          <a:noFill/>
          <a:ln w="0">
            <a:noFill/>
          </a:ln>
        </p:spPr>
        <p:txBody>
          <a:bodyPr lIns="0" tIns="0" rIns="0" bIns="0" anchor="ctr">
            <a:noAutofit/>
          </a:bodyPr>
          <a:lstStyle/>
          <a:p>
            <a:r>
              <a:rPr lang="en-IN" sz="3600" b="1" strike="noStrike" spc="-1" dirty="0">
                <a:latin typeface="Arial"/>
              </a:rPr>
              <a:t>Complexities</a:t>
            </a:r>
          </a:p>
        </p:txBody>
      </p:sp>
      <p:sp>
        <p:nvSpPr>
          <p:cNvPr id="197" name="PlaceHolder 2"/>
          <p:cNvSpPr>
            <a:spLocks noGrp="1"/>
          </p:cNvSpPr>
          <p:nvPr>
            <p:ph/>
          </p:nvPr>
        </p:nvSpPr>
        <p:spPr>
          <a:xfrm>
            <a:off x="503280" y="1515240"/>
            <a:ext cx="8870040" cy="3288600"/>
          </a:xfrm>
          <a:prstGeom prst="rect">
            <a:avLst/>
          </a:prstGeom>
          <a:noFill/>
          <a:ln w="0">
            <a:noFill/>
          </a:ln>
        </p:spPr>
        <p:txBody>
          <a:bodyPr lIns="0" tIns="0" rIns="0" bIns="0" anchor="t">
            <a:normAutofit/>
          </a:bodyPr>
          <a:lstStyle/>
          <a:p>
            <a:pPr marL="432000" indent="-324000" algn="just">
              <a:spcAft>
                <a:spcPts val="856"/>
              </a:spcAft>
              <a:buClr>
                <a:srgbClr val="000000"/>
              </a:buClr>
              <a:buSzPct val="45000"/>
              <a:buFont typeface="Wingdings" charset="2"/>
              <a:buChar char=""/>
            </a:pPr>
            <a:r>
              <a:rPr lang="en-IN" sz="2200" b="1" strike="noStrike" spc="-1" dirty="0">
                <a:latin typeface="Arial"/>
              </a:rPr>
              <a:t>TIME COMPLEXITY :</a:t>
            </a:r>
            <a:r>
              <a:rPr lang="en-IN" sz="2000" b="0" strike="noStrike" spc="-1" dirty="0">
                <a:latin typeface="Arial"/>
              </a:rPr>
              <a:t> O( N )</a:t>
            </a:r>
          </a:p>
          <a:p>
            <a:pPr marL="432000" indent="-324000" algn="just">
              <a:spcAft>
                <a:spcPts val="856"/>
              </a:spcAft>
              <a:buClr>
                <a:srgbClr val="000000"/>
              </a:buClr>
              <a:buSzPct val="45000"/>
              <a:buFont typeface="Wingdings" charset="2"/>
              <a:buChar char=""/>
            </a:pPr>
            <a:endParaRPr lang="en-IN" sz="2000" b="0" strike="noStrike" spc="-1" dirty="0">
              <a:latin typeface="Arial"/>
            </a:endParaRPr>
          </a:p>
          <a:p>
            <a:pPr marL="432000" indent="-324000" algn="just">
              <a:spcAft>
                <a:spcPts val="856"/>
              </a:spcAft>
              <a:buClr>
                <a:srgbClr val="000000"/>
              </a:buClr>
              <a:buSzPct val="45000"/>
              <a:buFont typeface="Wingdings" charset="2"/>
              <a:buChar char=""/>
            </a:pPr>
            <a:r>
              <a:rPr lang="en-IN" sz="2200" b="1" strike="noStrike" spc="-1" dirty="0">
                <a:latin typeface="Arial"/>
              </a:rPr>
              <a:t>SPACE COMPLEXITY :</a:t>
            </a:r>
            <a:r>
              <a:rPr lang="en-IN" sz="2000" b="0" strike="noStrike" spc="-1" dirty="0">
                <a:latin typeface="Arial"/>
              </a:rPr>
              <a:t> O( N )</a:t>
            </a:r>
          </a:p>
          <a:p>
            <a:pPr marL="108000" algn="just">
              <a:spcAft>
                <a:spcPts val="856"/>
              </a:spcAft>
              <a:buClr>
                <a:srgbClr val="000000"/>
              </a:buClr>
              <a:buSzPct val="45000"/>
            </a:pPr>
            <a:r>
              <a:rPr lang="en-IN" sz="2000" spc="-1" dirty="0">
                <a:latin typeface="Arial"/>
              </a:rPr>
              <a:t>                  </a:t>
            </a:r>
          </a:p>
          <a:p>
            <a:pPr marL="108000" algn="just">
              <a:spcAft>
                <a:spcPts val="856"/>
              </a:spcAft>
              <a:buClr>
                <a:srgbClr val="000000"/>
              </a:buClr>
              <a:buSzPct val="45000"/>
            </a:pPr>
            <a:r>
              <a:rPr lang="en-IN" sz="2000" b="0" strike="noStrike" spc="-1" dirty="0">
                <a:latin typeface="Arial"/>
              </a:rPr>
              <a:t>          where N is  number </a:t>
            </a:r>
            <a:r>
              <a:rPr lang="en-IN" sz="2000" b="0" strike="noStrike" spc="-1">
                <a:latin typeface="Arial"/>
              </a:rPr>
              <a:t>of inmates.</a:t>
            </a:r>
            <a:endParaRPr lang="en-IN" sz="2000" b="0" strike="noStrike" spc="-1" dirty="0">
              <a:latin typeface="Arial"/>
            </a:endParaRPr>
          </a:p>
        </p:txBody>
      </p:sp>
      <p:sp>
        <p:nvSpPr>
          <p:cNvPr id="4" name="PlaceHolder 3"/>
          <p:cNvSpPr>
            <a:spLocks noGrp="1"/>
          </p:cNvSpPr>
          <p:nvPr>
            <p:ph type="sldNum" idx="6"/>
          </p:nvPr>
        </p:nvSpPr>
        <p:spPr/>
        <p:txBody>
          <a:bodyPr/>
          <a:lstStyle/>
          <a:p>
            <a:fld id="{3DB13BFB-3F4B-4FB1-91CC-3BCEFE284ADD}" type="slidenum">
              <a:t>6</a:t>
            </a:fld>
            <a:endParaRPr/>
          </a:p>
        </p:txBody>
      </p:sp>
      <p:sp>
        <p:nvSpPr>
          <p:cNvPr id="5" name="PlaceHolder 4"/>
          <p:cNvSpPr>
            <a:spLocks noGrp="1"/>
          </p:cNvSpPr>
          <p:nvPr>
            <p:ph type="dt" idx="4"/>
          </p:nvPr>
        </p:nvSpPr>
        <p:spPr/>
        <p:txBody>
          <a:bodyPr/>
          <a:lstStyle/>
          <a:p>
            <a:fld id="{10EA356D-D630-4C57-BC26-ABD9BE853971}" type="datetime1">
              <a:rPr lang="en-IN"/>
              <a:t>06-05-2024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p15="http://schemas.microsoft.com/office/powerpoint/2012/main" xmlns="">
      <p:transition spd="slow">
        <p:push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37C-BB30-D0EE-4DC2-DBC9AA9C3DA9}"/>
              </a:ext>
            </a:extLst>
          </p:cNvPr>
          <p:cNvSpPr>
            <a:spLocks noGrp="1"/>
          </p:cNvSpPr>
          <p:nvPr>
            <p:ph type="title"/>
          </p:nvPr>
        </p:nvSpPr>
        <p:spPr>
          <a:xfrm rot="-600000">
            <a:off x="907136" y="-376774"/>
            <a:ext cx="9001800" cy="954000"/>
          </a:xfrm>
        </p:spPr>
        <p:txBody>
          <a:bodyPr/>
          <a:lstStyle/>
          <a:p>
            <a:r>
              <a:rPr lang="en-US" sz="3600" b="1" dirty="0">
                <a:latin typeface="+mn-lt"/>
              </a:rPr>
              <a:t>LINKS </a:t>
            </a:r>
            <a:endParaRPr lang="en-IN" sz="3600" b="1" dirty="0">
              <a:latin typeface="+mn-lt"/>
            </a:endParaRPr>
          </a:p>
        </p:txBody>
      </p:sp>
      <p:sp>
        <p:nvSpPr>
          <p:cNvPr id="3" name="Content Placeholder 2">
            <a:extLst>
              <a:ext uri="{FF2B5EF4-FFF2-40B4-BE49-F238E27FC236}">
                <a16:creationId xmlns:a16="http://schemas.microsoft.com/office/drawing/2014/main" id="{DF00E762-16EF-C38C-3FB4-C57266C692C0}"/>
              </a:ext>
            </a:extLst>
          </p:cNvPr>
          <p:cNvSpPr>
            <a:spLocks noGrp="1"/>
          </p:cNvSpPr>
          <p:nvPr>
            <p:ph/>
          </p:nvPr>
        </p:nvSpPr>
        <p:spPr>
          <a:xfrm>
            <a:off x="539412" y="2358275"/>
            <a:ext cx="9001800" cy="954000"/>
          </a:xfrm>
        </p:spPr>
        <p:txBody>
          <a:bodyPr/>
          <a:lstStyle/>
          <a:p>
            <a:pPr marL="0" indent="0">
              <a:buNone/>
            </a:pPr>
            <a:r>
              <a:rPr lang="en-US" sz="3600" dirty="0"/>
              <a:t> -  </a:t>
            </a:r>
            <a:r>
              <a:rPr lang="en-US" sz="3600" dirty="0">
                <a:hlinkClick r:id="rId2"/>
              </a:rPr>
              <a:t>LINK</a:t>
            </a:r>
            <a:r>
              <a:rPr lang="en-US" sz="3600" dirty="0"/>
              <a:t> to GIT HUB</a:t>
            </a:r>
          </a:p>
          <a:p>
            <a:pPr marL="0" indent="0">
              <a:buNone/>
            </a:pPr>
            <a:r>
              <a:rPr lang="en-US" sz="3600" dirty="0"/>
              <a:t> -  </a:t>
            </a:r>
            <a:r>
              <a:rPr lang="en-US" sz="3600" dirty="0">
                <a:hlinkClick r:id="rId3"/>
              </a:rPr>
              <a:t>LINK </a:t>
            </a:r>
            <a:r>
              <a:rPr lang="en-US" sz="3600" dirty="0"/>
              <a:t>to VOICE OVER</a:t>
            </a:r>
          </a:p>
          <a:p>
            <a:pPr marL="0" indent="0">
              <a:buNone/>
            </a:pPr>
            <a:r>
              <a:rPr lang="en-US" sz="3600" dirty="0"/>
              <a:t> -  </a:t>
            </a:r>
            <a:r>
              <a:rPr lang="en-US" sz="3600" dirty="0">
                <a:hlinkClick r:id="rId4"/>
              </a:rPr>
              <a:t>LINK</a:t>
            </a:r>
            <a:r>
              <a:rPr lang="en-US" sz="3600" dirty="0"/>
              <a:t> to FLOW CHART OF ALGORITHM</a:t>
            </a:r>
            <a:endParaRPr lang="en-IN" sz="3600" dirty="0"/>
          </a:p>
        </p:txBody>
      </p:sp>
    </p:spTree>
    <p:extLst>
      <p:ext uri="{BB962C8B-B14F-4D97-AF65-F5344CB8AC3E}">
        <p14:creationId xmlns:p14="http://schemas.microsoft.com/office/powerpoint/2010/main" val="407653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471</Words>
  <Application>Microsoft Office PowerPoint</Application>
  <PresentationFormat>Custom</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vt:i4>
      </vt:variant>
    </vt:vector>
  </HeadingPairs>
  <TitlesOfParts>
    <vt:vector size="15" baseType="lpstr">
      <vt:lpstr>Arial</vt:lpstr>
      <vt:lpstr>Liberation Sans Narrow</vt:lpstr>
      <vt:lpstr>Symbol</vt:lpstr>
      <vt:lpstr>Wingdings</vt:lpstr>
      <vt:lpstr>Office Theme</vt:lpstr>
      <vt:lpstr>Office Theme</vt:lpstr>
      <vt:lpstr>Office Theme</vt:lpstr>
      <vt:lpstr>Office Theme</vt:lpstr>
      <vt:lpstr>Capstone Project Presentation</vt:lpstr>
      <vt:lpstr>Meet our team</vt:lpstr>
      <vt:lpstr>Problem Statement</vt:lpstr>
      <vt:lpstr>Features of code</vt:lpstr>
      <vt:lpstr>Chosen Data Structures</vt:lpstr>
      <vt:lpstr>Complexities</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dc:title>
  <dc:subject/>
  <dc:creator/>
  <dc:description/>
  <cp:lastModifiedBy>Aaditya Thakkar</cp:lastModifiedBy>
  <cp:revision>6</cp:revision>
  <dcterms:created xsi:type="dcterms:W3CDTF">2024-05-04T16:39:48Z</dcterms:created>
  <dcterms:modified xsi:type="dcterms:W3CDTF">2024-05-06T02:20:56Z</dcterms:modified>
  <dc:language>en-IN</dc:language>
</cp:coreProperties>
</file>