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eafb16ca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eafb16ca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eafb16ca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eafb16ca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eafb16ca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eafb16ca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eafb16ca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eafb16ca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eafb16ca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0eafb16ca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eafb16ca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0eafb16ca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/>
              <a:t>Advanced Concepts Java - Assignment II</a:t>
            </a:r>
            <a:endParaRPr b="1"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729625" y="3172900"/>
            <a:ext cx="79830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BY: Rishika Kumari</a:t>
            </a:r>
            <a:endParaRPr sz="2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1852</a:t>
            </a:r>
            <a:endParaRPr sz="2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100" y="1832125"/>
            <a:ext cx="7537974" cy="21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Outputs: Question 1 : 1.1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800" y="2033400"/>
            <a:ext cx="5669676" cy="21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Outputs: Question 1 : 1.2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525" y="2006250"/>
            <a:ext cx="6266800" cy="237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Outputs: Question 1 : 1.3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075" y="1925700"/>
            <a:ext cx="5099675" cy="276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Outputs: Question 2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6650" y="2128375"/>
            <a:ext cx="4783050" cy="18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/>
        </p:nvSpPr>
        <p:spPr>
          <a:xfrm>
            <a:off x="1628550" y="2035675"/>
            <a:ext cx="33522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THANK YOU!</a:t>
            </a:r>
            <a:endParaRPr b="1" sz="2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