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La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2762b0b9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2762b0b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2762b0b9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2762b0b9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2762b0b9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2762b0b9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/>
              <a:t>Advanced Concepts Java - Assignment III</a:t>
            </a:r>
            <a:endParaRPr b="1" sz="23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29625" y="3172900"/>
            <a:ext cx="79830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BY: Rishika Kumari</a:t>
            </a:r>
            <a:endParaRPr sz="2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1852</a:t>
            </a:r>
            <a:endParaRPr sz="2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200" y="1058550"/>
            <a:ext cx="7667625" cy="25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Outputs: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275" y="1319400"/>
            <a:ext cx="7029900" cy="31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2782100" y="2076400"/>
            <a:ext cx="4125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THANK YOU!</a:t>
            </a:r>
            <a:endParaRPr b="1"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