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eb098a9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eb098a9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eb098a9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eb098a9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b098a9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b098a9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b098a9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b098a9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eb098a9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eb098a9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Advanced Java Concepts - Assignment IV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29625" y="3172900"/>
            <a:ext cx="7983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BY: Rishika Kumari</a:t>
            </a: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1852</a:t>
            </a: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01" y="1119201"/>
            <a:ext cx="7998024" cy="31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 InputMismatchException handled.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0" y="1550125"/>
            <a:ext cx="7414800" cy="18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Outputs: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50" y="1147779"/>
            <a:ext cx="5981800" cy="38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50" y="1237975"/>
            <a:ext cx="4828250" cy="3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266400" y="2388525"/>
            <a:ext cx="411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THANK YOU!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