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703abdc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703abd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2703abdc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2703abdc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2703abdc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2703abd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2703abdc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2703abdc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Advanced Java Concepts - Assignments I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9830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BY: Rishika Kumari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1852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25" y="1292375"/>
            <a:ext cx="74771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 </a:t>
            </a:r>
            <a:r>
              <a:rPr lang="en" sz="2377"/>
              <a:t>Showing number of dishes.</a:t>
            </a:r>
            <a:endParaRPr sz="2377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25" y="1853850"/>
            <a:ext cx="7094651" cy="2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 </a:t>
            </a:r>
            <a:r>
              <a:rPr lang="en" sz="2377"/>
              <a:t>Searching operation on dishes through dish Ids.</a:t>
            </a:r>
            <a:endParaRPr sz="23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52" y="1992675"/>
            <a:ext cx="7068725" cy="2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347825" y="2402100"/>
            <a:ext cx="4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