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32bf5e5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332bf5e5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32bf5e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32bf5e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2bf5e5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32bf5e5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32bf5e5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332bf5e5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332bf5e5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332bf5e5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32bf5e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32bf5e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32bf5e5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332bf5e5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32bf5e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32bf5e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332bf5e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332bf5e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332bf5e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332bf5e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32bf5e5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332bf5e5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332bf5e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332bf5e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332bf5e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332bf5e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80700" y="868550"/>
            <a:ext cx="7651500" cy="13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650"/>
          </a:p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650"/>
          </a:p>
          <a:p>
            <a:pPr indent="0" lvl="0" marL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650"/>
              <a:t>RDBMS and MySQL - Assignment I</a:t>
            </a:r>
            <a:endParaRPr b="1" sz="265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800"/>
              <a:t>By: Rishika Kumari</a:t>
            </a:r>
            <a:endParaRPr i="1"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800"/>
              <a:t>                                                                                         1852 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566800" y="804875"/>
            <a:ext cx="750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Inserting values into Cart table: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00" y="1645125"/>
            <a:ext cx="8010425" cy="9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88825" y="822700"/>
            <a:ext cx="75057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Showing </a:t>
            </a:r>
            <a:r>
              <a:rPr b="1" lang="en"/>
              <a:t>the records of the Cart table: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25" y="1686075"/>
            <a:ext cx="4773975" cy="2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85775" y="91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Calculating the total price to be paid at the time of checkout:</a:t>
            </a:r>
            <a:endParaRPr b="1" sz="26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" y="1937149"/>
            <a:ext cx="8172451" cy="10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610700" y="3379250"/>
            <a:ext cx="798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NOTE: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SELECT SUM(product_price * Cart.quantity) AS total_price FROM Product INNER JOIN Cart ON Product.product_id = Cart.product_id;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The total price to be paid at the checkout time is:</a:t>
            </a:r>
            <a:endParaRPr b="1" sz="2600"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25" y="2006900"/>
            <a:ext cx="4638250" cy="26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877350" y="1987900"/>
            <a:ext cx="4926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                                                                                 THANK YOU!</a:t>
            </a:r>
            <a:endParaRPr b="1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99350" y="845600"/>
            <a:ext cx="7505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1:</a:t>
            </a:r>
            <a:endParaRPr b="1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75" y="1330100"/>
            <a:ext cx="6629400" cy="3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242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database:</a:t>
            </a:r>
            <a:endParaRPr b="1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5" y="2102100"/>
            <a:ext cx="7966326" cy="1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Showing all </a:t>
            </a:r>
            <a:r>
              <a:rPr b="1" lang="en"/>
              <a:t>the available databases:</a:t>
            </a:r>
            <a:endParaRPr b="1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25" y="1681175"/>
            <a:ext cx="433967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Selection of the database:</a:t>
            </a:r>
            <a:endParaRPr b="1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00" y="1871175"/>
            <a:ext cx="7569625" cy="10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61300" y="886325"/>
            <a:ext cx="7505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Table : Product</a:t>
            </a:r>
            <a:endParaRPr b="1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5" y="2052075"/>
            <a:ext cx="8234849" cy="1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681675" y="817375"/>
            <a:ext cx="74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Inserting values into Product table: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00" y="1643400"/>
            <a:ext cx="68910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654550" y="1007350"/>
            <a:ext cx="74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Showing the records of </a:t>
            </a: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Product table: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00" y="1875125"/>
            <a:ext cx="6516200" cy="2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640975" y="83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Creating another table named as, Cart (contains two attributes product_id &amp; quantity).</a:t>
            </a:r>
            <a:endParaRPr b="1" sz="24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5" y="1952600"/>
            <a:ext cx="8220075" cy="6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841375" y="3148525"/>
            <a:ext cx="7305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Note: </a:t>
            </a:r>
            <a:endParaRPr b="1" sz="18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Creating another table named as Cart and assigning product_id as a foreign key for the Cart table.</a:t>
            </a:r>
            <a:endParaRPr b="1" sz="20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