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4" r:id="rId4"/>
    <p:sldMasterId id="2147483655" r:id="rId5"/>
  </p:sld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GB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CD7EC0-3A22-415B-B4E1-76F9D00833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0191C2-9E08-48DC-BFB2-3D07FDEE5B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E33B8F-5227-4EF0-8489-29AF461BAE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GB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06F3BD-8E20-4D60-982B-1A96C59C97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GB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C054A29-1BC8-4D0E-B8A6-1A5817342406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D7B01EE-07BA-4531-B863-A05E3A01A73E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GB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3BB85208-7CFD-4AE9-A7C7-117D9263EE13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2D9B9EA-6956-4E4A-A65B-230A14A62D94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GB" sz="4400" spc="-1" strike="noStrike" u="sng">
                <a:solidFill>
                  <a:srgbClr val="ffffff"/>
                </a:solidFill>
                <a:uFillTx/>
                <a:latin typeface="Arial"/>
              </a:rPr>
              <a:t>MLSA INTERNSHIP</a:t>
            </a:r>
            <a:endParaRPr b="1" lang="en-GB" sz="44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RISHIKA AGARWAL( CS 5C )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en-GB" sz="2400" spc="-1" strike="noStrike">
                <a:solidFill>
                  <a:srgbClr val="ffffff"/>
                </a:solidFill>
                <a:latin typeface="Arial"/>
              </a:rPr>
              <a:t>2200290120135</a:t>
            </a:r>
            <a:endParaRPr b="0" lang="en-GB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360" y="3600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COURSE BADGES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1080000" y="1326600"/>
            <a:ext cx="8110080" cy="3713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P1- Portfolio (Easy)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962280" y="1440000"/>
            <a:ext cx="8289720" cy="3810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68360" y="3600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P2- Calculator App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936000" y="1326600"/>
            <a:ext cx="8368920" cy="3811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800360" y="23400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5000" spc="-1" strike="noStrike" u="sng">
                <a:solidFill>
                  <a:srgbClr val="ffffff"/>
                </a:solidFill>
                <a:uFillTx/>
                <a:latin typeface="Arial"/>
              </a:rPr>
              <a:t>THANKYOU</a:t>
            </a:r>
            <a:endParaRPr b="1" lang="en-GB" sz="5000" spc="-1" strike="noStrike" u="sng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LibreOffice/24.2.4.2$Linux_X86_64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2024-10-29T23:27:35Z</dcterms:created>
  <dc:creator/>
  <dc:description/>
  <dc:language>en-GB</dc:language>
  <cp:lastModifiedBy/>
  <dcterms:modified xsi:type="dcterms:W3CDTF">2024-10-29T23:37:15Z</dcterms:modified>
  <cp:revision>2</cp:revision>
  <dc:subject/>
  <dc:title>Blueprint Plans</dc:title>
</cp:coreProperties>
</file>