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915" r:id="rId4"/>
  </p:sldMasterIdLst>
  <p:notesMasterIdLst>
    <p:notesMasterId r:id="rId25"/>
  </p:notesMasterIdLst>
  <p:handoutMasterIdLst>
    <p:handoutMasterId r:id="rId26"/>
  </p:handoutMasterIdLst>
  <p:sldIdLst>
    <p:sldId id="256" r:id="rId5"/>
    <p:sldId id="259" r:id="rId6"/>
    <p:sldId id="260" r:id="rId7"/>
    <p:sldId id="269" r:id="rId8"/>
    <p:sldId id="262"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4" r:id="rId23"/>
    <p:sldId id="26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14067"/>
    <a:srgbClr val="3F3F3F"/>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74" autoAdjust="0"/>
  </p:normalViewPr>
  <p:slideViewPr>
    <p:cSldViewPr snapToGrid="0" showGuides="1">
      <p:cViewPr varScale="1">
        <p:scale>
          <a:sx n="53" d="100"/>
          <a:sy n="53" d="100"/>
        </p:scale>
        <p:origin x="672" y="27"/>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4/21/2021</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4/21/2021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348AA-B863-4FB3-90A1-0DB7295F1C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3B02A00-5765-4463-B98E-9F7C9E6D46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4C1D9E-F2B8-45C0-9B0C-22E19531018D}"/>
              </a:ext>
            </a:extLst>
          </p:cNvPr>
          <p:cNvSpPr>
            <a:spLocks noGrp="1"/>
          </p:cNvSpPr>
          <p:nvPr>
            <p:ph type="dt" sz="half" idx="10"/>
          </p:nvPr>
        </p:nvSpPr>
        <p:spPr/>
        <p:txBody>
          <a:bodyPr/>
          <a:lstStyle/>
          <a:p>
            <a:fld id="{3F62B2B3-98BF-457E-BD6E-6B09C83E2A98}" type="datetimeFigureOut">
              <a:rPr lang="en-IN" smtClean="0"/>
              <a:t>21-04-2021</a:t>
            </a:fld>
            <a:endParaRPr lang="en-IN"/>
          </a:p>
        </p:txBody>
      </p:sp>
      <p:sp>
        <p:nvSpPr>
          <p:cNvPr id="5" name="Footer Placeholder 4">
            <a:extLst>
              <a:ext uri="{FF2B5EF4-FFF2-40B4-BE49-F238E27FC236}">
                <a16:creationId xmlns:a16="http://schemas.microsoft.com/office/drawing/2014/main" id="{F585089E-61DD-4B5F-A4A3-AB793A6F12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E3483F-85EC-4268-AB75-C571BA74A295}"/>
              </a:ext>
            </a:extLst>
          </p:cNvPr>
          <p:cNvSpPr>
            <a:spLocks noGrp="1"/>
          </p:cNvSpPr>
          <p:nvPr>
            <p:ph type="sldNum" sz="quarter" idx="12"/>
          </p:nvPr>
        </p:nvSpPr>
        <p:spPr/>
        <p:txBody>
          <a:bodyPr/>
          <a:lstStyle/>
          <a:p>
            <a:fld id="{196E8466-3A8B-4F9C-915F-C0F8FC5B4E1D}" type="slidenum">
              <a:rPr lang="en-IN" smtClean="0"/>
              <a:t>‹#›</a:t>
            </a:fld>
            <a:endParaRPr lang="en-IN"/>
          </a:p>
        </p:txBody>
      </p:sp>
      <p:sp>
        <p:nvSpPr>
          <p:cNvPr id="7" name="Right Triangle 6">
            <a:extLst>
              <a:ext uri="{FF2B5EF4-FFF2-40B4-BE49-F238E27FC236}">
                <a16:creationId xmlns:a16="http://schemas.microsoft.com/office/drawing/2014/main" id="{8CA278D7-6D00-4BBF-ACB0-373FB8407648}"/>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8" name="Straight Connector 7">
            <a:extLst>
              <a:ext uri="{FF2B5EF4-FFF2-40B4-BE49-F238E27FC236}">
                <a16:creationId xmlns:a16="http://schemas.microsoft.com/office/drawing/2014/main" id="{3ED6ED91-CCF2-4C42-9BF0-DE30F842BC0E}"/>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6C942B6-3493-458C-83C0-C5830AFCD79E}"/>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90C50D0-F0D5-495A-9D6D-077690C026CB}"/>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894954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2BFB0-3DCD-49DF-B349-367B3F3B4AB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638838-8F30-412D-835E-998DC961A7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0C8D50-EAD9-49CB-96C3-C08535082AC1}"/>
              </a:ext>
            </a:extLst>
          </p:cNvPr>
          <p:cNvSpPr>
            <a:spLocks noGrp="1"/>
          </p:cNvSpPr>
          <p:nvPr>
            <p:ph type="dt" sz="half" idx="10"/>
          </p:nvPr>
        </p:nvSpPr>
        <p:spPr/>
        <p:txBody>
          <a:bodyPr/>
          <a:lstStyle/>
          <a:p>
            <a:fld id="{3F62B2B3-98BF-457E-BD6E-6B09C83E2A98}" type="datetimeFigureOut">
              <a:rPr lang="en-IN" smtClean="0"/>
              <a:t>21-04-2021</a:t>
            </a:fld>
            <a:endParaRPr lang="en-IN"/>
          </a:p>
        </p:txBody>
      </p:sp>
      <p:sp>
        <p:nvSpPr>
          <p:cNvPr id="5" name="Footer Placeholder 4">
            <a:extLst>
              <a:ext uri="{FF2B5EF4-FFF2-40B4-BE49-F238E27FC236}">
                <a16:creationId xmlns:a16="http://schemas.microsoft.com/office/drawing/2014/main" id="{ED49DF7D-1EF2-4CFB-BE66-D5608466A087}"/>
              </a:ext>
            </a:extLst>
          </p:cNvPr>
          <p:cNvSpPr>
            <a:spLocks noGrp="1"/>
          </p:cNvSpPr>
          <p:nvPr>
            <p:ph type="ftr" sz="quarter" idx="11"/>
          </p:nvPr>
        </p:nvSpPr>
        <p:spPr/>
        <p:txBody>
          <a:bodyPr/>
          <a:lstStyle/>
          <a:p>
            <a:r>
              <a:rPr lang="en-US" noProof="0"/>
              <a:t>Add a footer</a:t>
            </a:r>
            <a:endParaRPr lang="en-US" noProof="0" dirty="0"/>
          </a:p>
        </p:txBody>
      </p:sp>
      <p:sp>
        <p:nvSpPr>
          <p:cNvPr id="6" name="Slide Number Placeholder 5">
            <a:extLst>
              <a:ext uri="{FF2B5EF4-FFF2-40B4-BE49-F238E27FC236}">
                <a16:creationId xmlns:a16="http://schemas.microsoft.com/office/drawing/2014/main" id="{676646AA-B85F-4001-ACDB-EF36C9FE24BB}"/>
              </a:ext>
            </a:extLst>
          </p:cNvPr>
          <p:cNvSpPr>
            <a:spLocks noGrp="1"/>
          </p:cNvSpPr>
          <p:nvPr>
            <p:ph type="sldNum" sz="quarter" idx="12"/>
          </p:nvPr>
        </p:nvSpPr>
        <p:spPr/>
        <p:txBody>
          <a:bodyPr/>
          <a:lstStyle/>
          <a:p>
            <a:fld id="{8699F50C-BE38-4BD0-BA84-9B090E1F2B9B}" type="slidenum">
              <a:rPr lang="en-US" noProof="0" smtClean="0"/>
              <a:pPr/>
              <a:t>‹#›</a:t>
            </a:fld>
            <a:endParaRPr lang="en-US" noProof="0" dirty="0"/>
          </a:p>
        </p:txBody>
      </p:sp>
    </p:spTree>
    <p:extLst>
      <p:ext uri="{BB962C8B-B14F-4D97-AF65-F5344CB8AC3E}">
        <p14:creationId xmlns:p14="http://schemas.microsoft.com/office/powerpoint/2010/main" val="2938293701"/>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EFF382-339C-452D-9444-5DAE6C2FDA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ED4873-4F2A-4AC8-956B-30E16063F2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A3649D-56A8-49C3-B9F9-074AF68F74B2}"/>
              </a:ext>
            </a:extLst>
          </p:cNvPr>
          <p:cNvSpPr>
            <a:spLocks noGrp="1"/>
          </p:cNvSpPr>
          <p:nvPr>
            <p:ph type="dt" sz="half" idx="10"/>
          </p:nvPr>
        </p:nvSpPr>
        <p:spPr/>
        <p:txBody>
          <a:bodyPr/>
          <a:lstStyle/>
          <a:p>
            <a:fld id="{3F62B2B3-98BF-457E-BD6E-6B09C83E2A98}" type="datetimeFigureOut">
              <a:rPr lang="en-IN" smtClean="0"/>
              <a:t>21-04-2021</a:t>
            </a:fld>
            <a:endParaRPr lang="en-IN"/>
          </a:p>
        </p:txBody>
      </p:sp>
      <p:sp>
        <p:nvSpPr>
          <p:cNvPr id="5" name="Footer Placeholder 4">
            <a:extLst>
              <a:ext uri="{FF2B5EF4-FFF2-40B4-BE49-F238E27FC236}">
                <a16:creationId xmlns:a16="http://schemas.microsoft.com/office/drawing/2014/main" id="{570F0688-B7D0-4B33-BBFD-93441F04337B}"/>
              </a:ext>
            </a:extLst>
          </p:cNvPr>
          <p:cNvSpPr>
            <a:spLocks noGrp="1"/>
          </p:cNvSpPr>
          <p:nvPr>
            <p:ph type="ftr" sz="quarter" idx="11"/>
          </p:nvPr>
        </p:nvSpPr>
        <p:spPr/>
        <p:txBody>
          <a:bodyPr/>
          <a:lstStyle/>
          <a:p>
            <a:r>
              <a:rPr lang="en-US" noProof="0"/>
              <a:t>Add a footer</a:t>
            </a:r>
            <a:endParaRPr lang="en-US" noProof="0" dirty="0"/>
          </a:p>
        </p:txBody>
      </p:sp>
      <p:sp>
        <p:nvSpPr>
          <p:cNvPr id="6" name="Slide Number Placeholder 5">
            <a:extLst>
              <a:ext uri="{FF2B5EF4-FFF2-40B4-BE49-F238E27FC236}">
                <a16:creationId xmlns:a16="http://schemas.microsoft.com/office/drawing/2014/main" id="{2A6BA117-2821-4FBB-81C0-B5D360F8FFE6}"/>
              </a:ext>
            </a:extLst>
          </p:cNvPr>
          <p:cNvSpPr>
            <a:spLocks noGrp="1"/>
          </p:cNvSpPr>
          <p:nvPr>
            <p:ph type="sldNum" sz="quarter" idx="12"/>
          </p:nvPr>
        </p:nvSpPr>
        <p:spPr/>
        <p:txBody>
          <a:bodyPr/>
          <a:lstStyle/>
          <a:p>
            <a:fld id="{8699F50C-BE38-4BD0-BA84-9B090E1F2B9B}" type="slidenum">
              <a:rPr lang="en-US" noProof="0" smtClean="0"/>
              <a:pPr/>
              <a:t>‹#›</a:t>
            </a:fld>
            <a:endParaRPr lang="en-US" noProof="0" dirty="0"/>
          </a:p>
        </p:txBody>
      </p:sp>
    </p:spTree>
    <p:extLst>
      <p:ext uri="{BB962C8B-B14F-4D97-AF65-F5344CB8AC3E}">
        <p14:creationId xmlns:p14="http://schemas.microsoft.com/office/powerpoint/2010/main" val="2390713538"/>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SUBTITLE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3092508"/>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411337180"/>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en-US" noProof="0"/>
              <a:t>Click icon to add picture</a:t>
            </a:r>
            <a:endParaRPr lang="en-US" noProof="0"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17" name="TextBox 16">
            <a:extLst>
              <a:ext uri="{FF2B5EF4-FFF2-40B4-BE49-F238E27FC236}">
                <a16:creationId xmlns:a16="http://schemas.microsoft.com/office/drawing/2014/main" id="{3EB154C1-CE47-4220-9832-4FD0868A64A8}"/>
              </a:ext>
            </a:extLst>
          </p:cNvPr>
          <p:cNvSpPr txBox="1"/>
          <p:nvPr userDrawn="1"/>
        </p:nvSpPr>
        <p:spPr>
          <a:xfrm>
            <a:off x="11073384" y="237744"/>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2985389376"/>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mparision with Subtitl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408255988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hart">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a:t>Click icon to add chart</a:t>
            </a:r>
            <a:endParaRPr lang="en-US" noProof="0" dirty="0"/>
          </a:p>
        </p:txBody>
      </p:sp>
    </p:spTree>
    <p:extLst>
      <p:ext uri="{BB962C8B-B14F-4D97-AF65-F5344CB8AC3E}">
        <p14:creationId xmlns:p14="http://schemas.microsoft.com/office/powerpoint/2010/main" val="153209785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25735978"/>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a:t>Click icon to add table</a:t>
            </a:r>
            <a:endParaRPr lang="en-US" noProof="0" dirty="0"/>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41506091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2FD8B-79EA-4814-B174-A26EA9BB89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19C81D-F30A-4CFE-973D-9D48D1EC55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1D4304-8BC3-4B0F-9CCA-D4DACEB45D1A}"/>
              </a:ext>
            </a:extLst>
          </p:cNvPr>
          <p:cNvSpPr>
            <a:spLocks noGrp="1"/>
          </p:cNvSpPr>
          <p:nvPr>
            <p:ph type="dt" sz="half" idx="10"/>
          </p:nvPr>
        </p:nvSpPr>
        <p:spPr/>
        <p:txBody>
          <a:bodyPr/>
          <a:lstStyle/>
          <a:p>
            <a:fld id="{3F62B2B3-98BF-457E-BD6E-6B09C83E2A98}" type="datetimeFigureOut">
              <a:rPr lang="en-IN" smtClean="0"/>
              <a:t>21-04-2021</a:t>
            </a:fld>
            <a:endParaRPr lang="en-IN"/>
          </a:p>
        </p:txBody>
      </p:sp>
      <p:sp>
        <p:nvSpPr>
          <p:cNvPr id="5" name="Footer Placeholder 4">
            <a:extLst>
              <a:ext uri="{FF2B5EF4-FFF2-40B4-BE49-F238E27FC236}">
                <a16:creationId xmlns:a16="http://schemas.microsoft.com/office/drawing/2014/main" id="{06E9CDED-218D-453D-AED5-B28621E688A5}"/>
              </a:ext>
            </a:extLst>
          </p:cNvPr>
          <p:cNvSpPr>
            <a:spLocks noGrp="1"/>
          </p:cNvSpPr>
          <p:nvPr>
            <p:ph type="ftr" sz="quarter" idx="11"/>
          </p:nvPr>
        </p:nvSpPr>
        <p:spPr/>
        <p:txBody>
          <a:bodyPr/>
          <a:lstStyle/>
          <a:p>
            <a:r>
              <a:rPr lang="en-US" noProof="0"/>
              <a:t>Add a footer</a:t>
            </a:r>
            <a:endParaRPr lang="en-US" noProof="0" dirty="0"/>
          </a:p>
        </p:txBody>
      </p:sp>
      <p:sp>
        <p:nvSpPr>
          <p:cNvPr id="6" name="Slide Number Placeholder 5">
            <a:extLst>
              <a:ext uri="{FF2B5EF4-FFF2-40B4-BE49-F238E27FC236}">
                <a16:creationId xmlns:a16="http://schemas.microsoft.com/office/drawing/2014/main" id="{E83B3BCC-55FC-44F1-B61B-1DFB6ADDD34A}"/>
              </a:ext>
            </a:extLst>
          </p:cNvPr>
          <p:cNvSpPr>
            <a:spLocks noGrp="1"/>
          </p:cNvSpPr>
          <p:nvPr>
            <p:ph type="sldNum" sz="quarter" idx="12"/>
          </p:nvPr>
        </p:nvSpPr>
        <p:spPr/>
        <p:txBody>
          <a:bodyPr/>
          <a:lstStyle/>
          <a:p>
            <a:fld id="{8699F50C-BE38-4BD0-BA84-9B090E1F2B9B}" type="slidenum">
              <a:rPr lang="en-US" noProof="0" smtClean="0"/>
              <a:t>‹#›</a:t>
            </a:fld>
            <a:endParaRPr lang="en-US" noProof="0" dirty="0"/>
          </a:p>
        </p:txBody>
      </p:sp>
      <p:cxnSp>
        <p:nvCxnSpPr>
          <p:cNvPr id="7" name="Straight Connector 6">
            <a:extLst>
              <a:ext uri="{FF2B5EF4-FFF2-40B4-BE49-F238E27FC236}">
                <a16:creationId xmlns:a16="http://schemas.microsoft.com/office/drawing/2014/main" id="{00C7D83F-837D-4C65-8576-694B3CA3F9F2}"/>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4182AC24-C47B-4240-9169-9C2C14D3D4AF}"/>
              </a:ext>
            </a:extLst>
          </p:cNvPr>
          <p:cNvGrpSpPr/>
          <p:nvPr userDrawn="1"/>
        </p:nvGrpSpPr>
        <p:grpSpPr>
          <a:xfrm flipH="1">
            <a:off x="7561328" y="0"/>
            <a:ext cx="4831840" cy="3541007"/>
            <a:chOff x="-192127" y="-2"/>
            <a:chExt cx="4831840" cy="3367272"/>
          </a:xfrm>
        </p:grpSpPr>
        <p:sp>
          <p:nvSpPr>
            <p:cNvPr id="9" name="Diagonal Stripe 8">
              <a:extLst>
                <a:ext uri="{FF2B5EF4-FFF2-40B4-BE49-F238E27FC236}">
                  <a16:creationId xmlns:a16="http://schemas.microsoft.com/office/drawing/2014/main" id="{AC78EAD1-827B-4988-8601-ABE759D88CC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10" name="Straight Connector 9">
              <a:extLst>
                <a:ext uri="{FF2B5EF4-FFF2-40B4-BE49-F238E27FC236}">
                  <a16:creationId xmlns:a16="http://schemas.microsoft.com/office/drawing/2014/main" id="{40AAE86E-3EB8-446F-8E48-3B21866F0DF9}"/>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Parallelogram 10">
              <a:extLst>
                <a:ext uri="{FF2B5EF4-FFF2-40B4-BE49-F238E27FC236}">
                  <a16:creationId xmlns:a16="http://schemas.microsoft.com/office/drawing/2014/main" id="{ACE87850-E02D-4F0B-879C-0DF10651C76E}"/>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2" name="TextBox 11">
            <a:extLst>
              <a:ext uri="{FF2B5EF4-FFF2-40B4-BE49-F238E27FC236}">
                <a16:creationId xmlns:a16="http://schemas.microsoft.com/office/drawing/2014/main" id="{B1AC5FDD-E4B4-497A-988D-BEDB1D812F2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13" name="Parallelogram 12">
            <a:extLst>
              <a:ext uri="{FF2B5EF4-FFF2-40B4-BE49-F238E27FC236}">
                <a16:creationId xmlns:a16="http://schemas.microsoft.com/office/drawing/2014/main" id="{6191CF1A-61D3-41F5-AA53-08A220CDB04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Tree>
    <p:extLst>
      <p:ext uri="{BB962C8B-B14F-4D97-AF65-F5344CB8AC3E}">
        <p14:creationId xmlns:p14="http://schemas.microsoft.com/office/powerpoint/2010/main" val="452776823"/>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786568"/>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434304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848131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accent6"/>
                </a:solidFill>
              </a:defRPr>
            </a:lvl1pPr>
          </a:lstStyle>
          <a:p>
            <a:pPr marL="228600" lvl="0" indent="-228600"/>
            <a:r>
              <a:rPr lang="en-US" noProof="0"/>
              <a:t>Click to 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522678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5265375"/>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61430260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3" name="Title 1" title="Title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209028"/>
            <a:ext cx="8333222" cy="1215566"/>
          </a:xfrm>
          <a:prstGeom prst="rect">
            <a:avLst/>
          </a:prstGeom>
        </p:spPr>
        <p:txBody>
          <a:bodyPr anchor="b">
            <a:normAutofit/>
          </a:bodyPr>
          <a:lstStyle>
            <a:lvl1pPr>
              <a:defRPr sz="4400" b="1">
                <a:solidFill>
                  <a:schemeClr val="accent1"/>
                </a:solidFill>
              </a:defRPr>
            </a:lvl1pPr>
          </a:lstStyle>
          <a:p>
            <a:r>
              <a:rPr lang="en-US" noProof="0"/>
              <a:t>Click to Edit Master Title Style </a:t>
            </a:r>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65841909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D4E73-C177-4D55-A880-AFFE8675C4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21D7FFF-4BDB-4A1E-95E3-F384875CE3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591AED-202C-4F56-9544-D24743D0B74C}"/>
              </a:ext>
            </a:extLst>
          </p:cNvPr>
          <p:cNvSpPr>
            <a:spLocks noGrp="1"/>
          </p:cNvSpPr>
          <p:nvPr>
            <p:ph type="dt" sz="half" idx="10"/>
          </p:nvPr>
        </p:nvSpPr>
        <p:spPr/>
        <p:txBody>
          <a:bodyPr/>
          <a:lstStyle/>
          <a:p>
            <a:fld id="{3F62B2B3-98BF-457E-BD6E-6B09C83E2A98}" type="datetimeFigureOut">
              <a:rPr lang="en-IN" smtClean="0"/>
              <a:t>21-04-2021</a:t>
            </a:fld>
            <a:endParaRPr lang="en-IN"/>
          </a:p>
        </p:txBody>
      </p:sp>
      <p:sp>
        <p:nvSpPr>
          <p:cNvPr id="5" name="Footer Placeholder 4">
            <a:extLst>
              <a:ext uri="{FF2B5EF4-FFF2-40B4-BE49-F238E27FC236}">
                <a16:creationId xmlns:a16="http://schemas.microsoft.com/office/drawing/2014/main" id="{C75CADE4-FAC6-4885-BB73-49DDCA1910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6A8DAA-B085-4BA0-AAC3-61DADCA9388A}"/>
              </a:ext>
            </a:extLst>
          </p:cNvPr>
          <p:cNvSpPr>
            <a:spLocks noGrp="1"/>
          </p:cNvSpPr>
          <p:nvPr>
            <p:ph type="sldNum" sz="quarter" idx="12"/>
          </p:nvPr>
        </p:nvSpPr>
        <p:spPr/>
        <p:txBody>
          <a:bodyPr/>
          <a:lstStyle/>
          <a:p>
            <a:fld id="{196E8466-3A8B-4F9C-915F-C0F8FC5B4E1D}" type="slidenum">
              <a:rPr lang="en-IN" smtClean="0"/>
              <a:t>‹#›</a:t>
            </a:fld>
            <a:endParaRPr lang="en-IN"/>
          </a:p>
        </p:txBody>
      </p:sp>
      <p:sp>
        <p:nvSpPr>
          <p:cNvPr id="7" name="Right Triangle 6">
            <a:extLst>
              <a:ext uri="{FF2B5EF4-FFF2-40B4-BE49-F238E27FC236}">
                <a16:creationId xmlns:a16="http://schemas.microsoft.com/office/drawing/2014/main" id="{DFEF2773-22E1-44B5-AAFD-14E7F843D83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arallelogram 7">
            <a:extLst>
              <a:ext uri="{FF2B5EF4-FFF2-40B4-BE49-F238E27FC236}">
                <a16:creationId xmlns:a16="http://schemas.microsoft.com/office/drawing/2014/main" id="{385BAEB1-51DD-4B79-B60D-A79F9F16DEEE}"/>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9" name="Straight Connector 8">
            <a:extLst>
              <a:ext uri="{FF2B5EF4-FFF2-40B4-BE49-F238E27FC236}">
                <a16:creationId xmlns:a16="http://schemas.microsoft.com/office/drawing/2014/main" id="{DC38F5E8-E356-44B2-A7F8-669CB3C64396}"/>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C50053-BB74-45CB-B6B4-89A7A0E98E50}"/>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Parallelogram 10">
            <a:extLst>
              <a:ext uri="{FF2B5EF4-FFF2-40B4-BE49-F238E27FC236}">
                <a16:creationId xmlns:a16="http://schemas.microsoft.com/office/drawing/2014/main" id="{EC6493DE-B04D-4279-A876-8B904BF0731F}"/>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12" name="Straight Connector 11">
            <a:extLst>
              <a:ext uri="{FF2B5EF4-FFF2-40B4-BE49-F238E27FC236}">
                <a16:creationId xmlns:a16="http://schemas.microsoft.com/office/drawing/2014/main" id="{E1B7FC44-EAC4-474B-8B2A-43D1F439C47E}"/>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9FC0A34-FF94-4B93-AF37-031FAD6B5C9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Parallelogram 13">
            <a:extLst>
              <a:ext uri="{FF2B5EF4-FFF2-40B4-BE49-F238E27FC236}">
                <a16:creationId xmlns:a16="http://schemas.microsoft.com/office/drawing/2014/main" id="{4C80845C-A197-472A-90E2-D87FDC227F6F}"/>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40347552"/>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E2EB-00DF-4EBA-BF1F-D37805D45585}"/>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58918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AB700-DD01-4633-B64D-112CC2FBF27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84F9F5-F3F2-487D-99C2-DB68D03C8F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ED5BB44-AE91-4549-860F-24847D2633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7DFE179-5609-4122-9757-AD375B0E1250}"/>
              </a:ext>
            </a:extLst>
          </p:cNvPr>
          <p:cNvSpPr>
            <a:spLocks noGrp="1"/>
          </p:cNvSpPr>
          <p:nvPr>
            <p:ph type="dt" sz="half" idx="10"/>
          </p:nvPr>
        </p:nvSpPr>
        <p:spPr/>
        <p:txBody>
          <a:bodyPr/>
          <a:lstStyle/>
          <a:p>
            <a:fld id="{3F62B2B3-98BF-457E-BD6E-6B09C83E2A98}" type="datetimeFigureOut">
              <a:rPr lang="en-IN" smtClean="0"/>
              <a:t>21-04-2021</a:t>
            </a:fld>
            <a:endParaRPr lang="en-IN"/>
          </a:p>
        </p:txBody>
      </p:sp>
      <p:sp>
        <p:nvSpPr>
          <p:cNvPr id="6" name="Footer Placeholder 5">
            <a:extLst>
              <a:ext uri="{FF2B5EF4-FFF2-40B4-BE49-F238E27FC236}">
                <a16:creationId xmlns:a16="http://schemas.microsoft.com/office/drawing/2014/main" id="{C9927985-55E3-4B6B-B665-DBC5836F6B29}"/>
              </a:ext>
            </a:extLst>
          </p:cNvPr>
          <p:cNvSpPr>
            <a:spLocks noGrp="1"/>
          </p:cNvSpPr>
          <p:nvPr>
            <p:ph type="ftr" sz="quarter" idx="11"/>
          </p:nvPr>
        </p:nvSpPr>
        <p:spPr/>
        <p:txBody>
          <a:bodyPr/>
          <a:lstStyle/>
          <a:p>
            <a:r>
              <a:rPr lang="en-US" noProof="0"/>
              <a:t>Add a footer</a:t>
            </a:r>
            <a:endParaRPr lang="en-US" noProof="0" dirty="0"/>
          </a:p>
        </p:txBody>
      </p:sp>
      <p:sp>
        <p:nvSpPr>
          <p:cNvPr id="7" name="Slide Number Placeholder 6">
            <a:extLst>
              <a:ext uri="{FF2B5EF4-FFF2-40B4-BE49-F238E27FC236}">
                <a16:creationId xmlns:a16="http://schemas.microsoft.com/office/drawing/2014/main" id="{A08C5498-D9A3-404F-BC0C-352DC0E1A59E}"/>
              </a:ext>
            </a:extLst>
          </p:cNvPr>
          <p:cNvSpPr>
            <a:spLocks noGrp="1"/>
          </p:cNvSpPr>
          <p:nvPr>
            <p:ph type="sldNum" sz="quarter" idx="12"/>
          </p:nvPr>
        </p:nvSpPr>
        <p:spPr/>
        <p:txBody>
          <a:bodyPr/>
          <a:lstStyle/>
          <a:p>
            <a:fld id="{8699F50C-BE38-4BD0-BA84-9B090E1F2B9B}" type="slidenum">
              <a:rPr lang="en-US" noProof="0" smtClean="0"/>
              <a:t>‹#›</a:t>
            </a:fld>
            <a:endParaRPr lang="en-US" noProof="0" dirty="0"/>
          </a:p>
        </p:txBody>
      </p:sp>
      <p:cxnSp>
        <p:nvCxnSpPr>
          <p:cNvPr id="8" name="Straight Connector 7">
            <a:extLst>
              <a:ext uri="{FF2B5EF4-FFF2-40B4-BE49-F238E27FC236}">
                <a16:creationId xmlns:a16="http://schemas.microsoft.com/office/drawing/2014/main" id="{9B14B415-46F5-470C-BAD5-A9DDF92BBE72}"/>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A1EF6982-4E0C-4187-9242-65D2E5B5E4FD}"/>
              </a:ext>
            </a:extLst>
          </p:cNvPr>
          <p:cNvGrpSpPr/>
          <p:nvPr userDrawn="1"/>
        </p:nvGrpSpPr>
        <p:grpSpPr>
          <a:xfrm flipH="1">
            <a:off x="7561328" y="0"/>
            <a:ext cx="4831840" cy="3541007"/>
            <a:chOff x="-192127" y="-2"/>
            <a:chExt cx="4831840" cy="3367272"/>
          </a:xfrm>
        </p:grpSpPr>
        <p:sp>
          <p:nvSpPr>
            <p:cNvPr id="10" name="Diagonal Stripe 9">
              <a:extLst>
                <a:ext uri="{FF2B5EF4-FFF2-40B4-BE49-F238E27FC236}">
                  <a16:creationId xmlns:a16="http://schemas.microsoft.com/office/drawing/2014/main" id="{FDC37C6B-8DEB-44ED-9D5B-F890C9A92AF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11" name="Straight Connector 10">
              <a:extLst>
                <a:ext uri="{FF2B5EF4-FFF2-40B4-BE49-F238E27FC236}">
                  <a16:creationId xmlns:a16="http://schemas.microsoft.com/office/drawing/2014/main" id="{8943F2A2-0BD1-4E6F-8C14-B6F96ECB2C14}"/>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Parallelogram 11">
              <a:extLst>
                <a:ext uri="{FF2B5EF4-FFF2-40B4-BE49-F238E27FC236}">
                  <a16:creationId xmlns:a16="http://schemas.microsoft.com/office/drawing/2014/main" id="{546666B6-05BC-46CF-8990-9ADC338C6E1B}"/>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3" name="TextBox 12">
            <a:extLst>
              <a:ext uri="{FF2B5EF4-FFF2-40B4-BE49-F238E27FC236}">
                <a16:creationId xmlns:a16="http://schemas.microsoft.com/office/drawing/2014/main" id="{568893E3-E14D-4E1C-B01B-31254F3F541D}"/>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14" name="Parallelogram 13">
            <a:extLst>
              <a:ext uri="{FF2B5EF4-FFF2-40B4-BE49-F238E27FC236}">
                <a16:creationId xmlns:a16="http://schemas.microsoft.com/office/drawing/2014/main" id="{BDD710CB-0FE8-473D-8B3C-95607EA67362}"/>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Tree>
    <p:extLst>
      <p:ext uri="{BB962C8B-B14F-4D97-AF65-F5344CB8AC3E}">
        <p14:creationId xmlns:p14="http://schemas.microsoft.com/office/powerpoint/2010/main" val="273417615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86B04-D042-48BB-835A-0C0AC2F1A26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6BCF23-BABC-40DF-A4C6-3314DD72A6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A3271F-906E-46E0-B7FA-85B3488488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F3F7E01-3693-4B9A-8371-B98C857FBD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C6B733-6896-4215-8E95-9FC219DAD7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B471623-6110-4987-99FD-6FC7FB8680A8}"/>
              </a:ext>
            </a:extLst>
          </p:cNvPr>
          <p:cNvSpPr>
            <a:spLocks noGrp="1"/>
          </p:cNvSpPr>
          <p:nvPr>
            <p:ph type="dt" sz="half" idx="10"/>
          </p:nvPr>
        </p:nvSpPr>
        <p:spPr/>
        <p:txBody>
          <a:bodyPr/>
          <a:lstStyle/>
          <a:p>
            <a:fld id="{3F62B2B3-98BF-457E-BD6E-6B09C83E2A98}" type="datetimeFigureOut">
              <a:rPr lang="en-IN" smtClean="0"/>
              <a:t>21-04-2021</a:t>
            </a:fld>
            <a:endParaRPr lang="en-IN"/>
          </a:p>
        </p:txBody>
      </p:sp>
      <p:sp>
        <p:nvSpPr>
          <p:cNvPr id="8" name="Footer Placeholder 7">
            <a:extLst>
              <a:ext uri="{FF2B5EF4-FFF2-40B4-BE49-F238E27FC236}">
                <a16:creationId xmlns:a16="http://schemas.microsoft.com/office/drawing/2014/main" id="{28A1FA20-499F-4EC6-B09F-D6A98FAD229A}"/>
              </a:ext>
            </a:extLst>
          </p:cNvPr>
          <p:cNvSpPr>
            <a:spLocks noGrp="1"/>
          </p:cNvSpPr>
          <p:nvPr>
            <p:ph type="ftr" sz="quarter" idx="11"/>
          </p:nvPr>
        </p:nvSpPr>
        <p:spPr/>
        <p:txBody>
          <a:bodyPr/>
          <a:lstStyle/>
          <a:p>
            <a:r>
              <a:rPr lang="en-US" noProof="0"/>
              <a:t>Add a footer</a:t>
            </a:r>
            <a:endParaRPr lang="en-US" noProof="0" dirty="0"/>
          </a:p>
        </p:txBody>
      </p:sp>
      <p:sp>
        <p:nvSpPr>
          <p:cNvPr id="9" name="Slide Number Placeholder 8">
            <a:extLst>
              <a:ext uri="{FF2B5EF4-FFF2-40B4-BE49-F238E27FC236}">
                <a16:creationId xmlns:a16="http://schemas.microsoft.com/office/drawing/2014/main" id="{8B51E497-BC11-4E4F-97A2-47D07A3A2401}"/>
              </a:ext>
            </a:extLst>
          </p:cNvPr>
          <p:cNvSpPr>
            <a:spLocks noGrp="1"/>
          </p:cNvSpPr>
          <p:nvPr>
            <p:ph type="sldNum" sz="quarter" idx="12"/>
          </p:nvPr>
        </p:nvSpPr>
        <p:spPr/>
        <p:txBody>
          <a:bodyPr/>
          <a:lstStyle/>
          <a:p>
            <a:fld id="{8699F50C-BE38-4BD0-BA84-9B090E1F2B9B}" type="slidenum">
              <a:rPr lang="en-US" noProof="0" smtClean="0"/>
              <a:t>‹#›</a:t>
            </a:fld>
            <a:endParaRPr lang="en-US" noProof="0" dirty="0"/>
          </a:p>
        </p:txBody>
      </p:sp>
      <p:cxnSp>
        <p:nvCxnSpPr>
          <p:cNvPr id="10" name="Straight Connector 9">
            <a:extLst>
              <a:ext uri="{FF2B5EF4-FFF2-40B4-BE49-F238E27FC236}">
                <a16:creationId xmlns:a16="http://schemas.microsoft.com/office/drawing/2014/main" id="{133722F2-2FC8-4130-9514-DA2652E88D88}"/>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60191416-B69B-4510-BD6D-D40CC821B500}"/>
              </a:ext>
            </a:extLst>
          </p:cNvPr>
          <p:cNvGrpSpPr/>
          <p:nvPr userDrawn="1"/>
        </p:nvGrpSpPr>
        <p:grpSpPr>
          <a:xfrm flipH="1">
            <a:off x="7561328" y="0"/>
            <a:ext cx="4831840" cy="3541007"/>
            <a:chOff x="-192127" y="-2"/>
            <a:chExt cx="4831840" cy="3367272"/>
          </a:xfrm>
        </p:grpSpPr>
        <p:sp>
          <p:nvSpPr>
            <p:cNvPr id="12" name="Diagonal Stripe 11">
              <a:extLst>
                <a:ext uri="{FF2B5EF4-FFF2-40B4-BE49-F238E27FC236}">
                  <a16:creationId xmlns:a16="http://schemas.microsoft.com/office/drawing/2014/main" id="{90C5B386-95E8-4C49-B858-FB22A35F4D4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13" name="Straight Connector 12">
              <a:extLst>
                <a:ext uri="{FF2B5EF4-FFF2-40B4-BE49-F238E27FC236}">
                  <a16:creationId xmlns:a16="http://schemas.microsoft.com/office/drawing/2014/main" id="{6924B55B-2432-4A29-9B3A-C24A4B116EB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Parallelogram 13">
              <a:extLst>
                <a:ext uri="{FF2B5EF4-FFF2-40B4-BE49-F238E27FC236}">
                  <a16:creationId xmlns:a16="http://schemas.microsoft.com/office/drawing/2014/main" id="{1D49442B-4462-4B77-82BF-0E6001D53598}"/>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5" name="TextBox 14">
            <a:extLst>
              <a:ext uri="{FF2B5EF4-FFF2-40B4-BE49-F238E27FC236}">
                <a16:creationId xmlns:a16="http://schemas.microsoft.com/office/drawing/2014/main" id="{C87CC8F6-62A4-4E57-95BC-89D3C1C6DBF9}"/>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16" name="Parallelogram 15">
            <a:extLst>
              <a:ext uri="{FF2B5EF4-FFF2-40B4-BE49-F238E27FC236}">
                <a16:creationId xmlns:a16="http://schemas.microsoft.com/office/drawing/2014/main" id="{C2C0C8DD-574A-443C-84E2-48135F5F7C3C}"/>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Tree>
    <p:extLst>
      <p:ext uri="{BB962C8B-B14F-4D97-AF65-F5344CB8AC3E}">
        <p14:creationId xmlns:p14="http://schemas.microsoft.com/office/powerpoint/2010/main" val="267042995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D5EDB-9C19-439A-B8FD-FD2A45775B1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9DAC62-DA5D-4064-ADC9-67148A0A3517}"/>
              </a:ext>
            </a:extLst>
          </p:cNvPr>
          <p:cNvSpPr>
            <a:spLocks noGrp="1"/>
          </p:cNvSpPr>
          <p:nvPr>
            <p:ph type="dt" sz="half" idx="10"/>
          </p:nvPr>
        </p:nvSpPr>
        <p:spPr/>
        <p:txBody>
          <a:bodyPr/>
          <a:lstStyle/>
          <a:p>
            <a:fld id="{3F62B2B3-98BF-457E-BD6E-6B09C83E2A98}" type="datetimeFigureOut">
              <a:rPr lang="en-IN" smtClean="0"/>
              <a:t>21-04-2021</a:t>
            </a:fld>
            <a:endParaRPr lang="en-IN"/>
          </a:p>
        </p:txBody>
      </p:sp>
      <p:sp>
        <p:nvSpPr>
          <p:cNvPr id="4" name="Footer Placeholder 3">
            <a:extLst>
              <a:ext uri="{FF2B5EF4-FFF2-40B4-BE49-F238E27FC236}">
                <a16:creationId xmlns:a16="http://schemas.microsoft.com/office/drawing/2014/main" id="{2D7198FC-41B2-438C-86EE-3AED14FBC10D}"/>
              </a:ext>
            </a:extLst>
          </p:cNvPr>
          <p:cNvSpPr>
            <a:spLocks noGrp="1"/>
          </p:cNvSpPr>
          <p:nvPr>
            <p:ph type="ftr" sz="quarter" idx="11"/>
          </p:nvPr>
        </p:nvSpPr>
        <p:spPr/>
        <p:txBody>
          <a:bodyPr/>
          <a:lstStyle/>
          <a:p>
            <a:r>
              <a:rPr lang="en-US" noProof="0"/>
              <a:t>Add a footer</a:t>
            </a:r>
            <a:endParaRPr lang="en-US" noProof="0" dirty="0"/>
          </a:p>
        </p:txBody>
      </p:sp>
      <p:sp>
        <p:nvSpPr>
          <p:cNvPr id="5" name="Slide Number Placeholder 4">
            <a:extLst>
              <a:ext uri="{FF2B5EF4-FFF2-40B4-BE49-F238E27FC236}">
                <a16:creationId xmlns:a16="http://schemas.microsoft.com/office/drawing/2014/main" id="{853891A5-216E-4159-B246-4C694DD726CF}"/>
              </a:ext>
            </a:extLst>
          </p:cNvPr>
          <p:cNvSpPr>
            <a:spLocks noGrp="1"/>
          </p:cNvSpPr>
          <p:nvPr>
            <p:ph type="sldNum" sz="quarter" idx="12"/>
          </p:nvPr>
        </p:nvSpPr>
        <p:spPr/>
        <p:txBody>
          <a:bodyPr/>
          <a:lstStyle/>
          <a:p>
            <a:fld id="{8699F50C-BE38-4BD0-BA84-9B090E1F2B9B}" type="slidenum">
              <a:rPr lang="en-US" noProof="0" smtClean="0"/>
              <a:t>‹#›</a:t>
            </a:fld>
            <a:endParaRPr lang="en-US" noProof="0" dirty="0"/>
          </a:p>
        </p:txBody>
      </p:sp>
      <p:sp>
        <p:nvSpPr>
          <p:cNvPr id="6" name="TextBox 5">
            <a:extLst>
              <a:ext uri="{FF2B5EF4-FFF2-40B4-BE49-F238E27FC236}">
                <a16:creationId xmlns:a16="http://schemas.microsoft.com/office/drawing/2014/main" id="{7172C41D-C7D7-4B70-AA58-4652FA2A30B6}"/>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7" name="Group 6">
            <a:extLst>
              <a:ext uri="{FF2B5EF4-FFF2-40B4-BE49-F238E27FC236}">
                <a16:creationId xmlns:a16="http://schemas.microsoft.com/office/drawing/2014/main" id="{622E6170-42DC-40DA-BE52-F7772AEBD799}"/>
              </a:ext>
            </a:extLst>
          </p:cNvPr>
          <p:cNvGrpSpPr/>
          <p:nvPr userDrawn="1"/>
        </p:nvGrpSpPr>
        <p:grpSpPr>
          <a:xfrm flipH="1">
            <a:off x="7561328" y="0"/>
            <a:ext cx="4831840" cy="3541007"/>
            <a:chOff x="-192127" y="-2"/>
            <a:chExt cx="4831840" cy="3367272"/>
          </a:xfrm>
        </p:grpSpPr>
        <p:sp>
          <p:nvSpPr>
            <p:cNvPr id="8" name="Diagonal Stripe 7">
              <a:extLst>
                <a:ext uri="{FF2B5EF4-FFF2-40B4-BE49-F238E27FC236}">
                  <a16:creationId xmlns:a16="http://schemas.microsoft.com/office/drawing/2014/main" id="{3C766A6B-78A1-4ECE-BC0F-2D2DBF7E068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9" name="Straight Connector 8">
              <a:extLst>
                <a:ext uri="{FF2B5EF4-FFF2-40B4-BE49-F238E27FC236}">
                  <a16:creationId xmlns:a16="http://schemas.microsoft.com/office/drawing/2014/main" id="{83C646A1-F672-468E-93B8-FA9A330EFE9E}"/>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Parallelogram 9">
              <a:extLst>
                <a:ext uri="{FF2B5EF4-FFF2-40B4-BE49-F238E27FC236}">
                  <a16:creationId xmlns:a16="http://schemas.microsoft.com/office/drawing/2014/main" id="{B453F5A9-F86A-400E-B4F6-546DBFA99F43}"/>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1" name="Parallelogram 10">
            <a:extLst>
              <a:ext uri="{FF2B5EF4-FFF2-40B4-BE49-F238E27FC236}">
                <a16:creationId xmlns:a16="http://schemas.microsoft.com/office/drawing/2014/main" id="{75B592EC-0057-4409-B8EF-2971753DE97F}"/>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Tree>
    <p:extLst>
      <p:ext uri="{BB962C8B-B14F-4D97-AF65-F5344CB8AC3E}">
        <p14:creationId xmlns:p14="http://schemas.microsoft.com/office/powerpoint/2010/main" val="909786077"/>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2C4354-7506-44E7-A35F-F2674E2B9A40}"/>
              </a:ext>
            </a:extLst>
          </p:cNvPr>
          <p:cNvSpPr>
            <a:spLocks noGrp="1"/>
          </p:cNvSpPr>
          <p:nvPr>
            <p:ph type="dt" sz="half" idx="10"/>
          </p:nvPr>
        </p:nvSpPr>
        <p:spPr/>
        <p:txBody>
          <a:bodyPr/>
          <a:lstStyle/>
          <a:p>
            <a:fld id="{3F62B2B3-98BF-457E-BD6E-6B09C83E2A98}" type="datetimeFigureOut">
              <a:rPr lang="en-IN" smtClean="0"/>
              <a:t>21-04-2021</a:t>
            </a:fld>
            <a:endParaRPr lang="en-IN"/>
          </a:p>
        </p:txBody>
      </p:sp>
      <p:sp>
        <p:nvSpPr>
          <p:cNvPr id="3" name="Footer Placeholder 2">
            <a:extLst>
              <a:ext uri="{FF2B5EF4-FFF2-40B4-BE49-F238E27FC236}">
                <a16:creationId xmlns:a16="http://schemas.microsoft.com/office/drawing/2014/main" id="{DC4A9296-73CB-47B5-8AB3-A831B1E70A3F}"/>
              </a:ext>
            </a:extLst>
          </p:cNvPr>
          <p:cNvSpPr>
            <a:spLocks noGrp="1"/>
          </p:cNvSpPr>
          <p:nvPr>
            <p:ph type="ftr" sz="quarter" idx="11"/>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E87426D3-0991-4581-A3D6-3F59B66ED1D9}"/>
              </a:ext>
            </a:extLst>
          </p:cNvPr>
          <p:cNvSpPr>
            <a:spLocks noGrp="1"/>
          </p:cNvSpPr>
          <p:nvPr>
            <p:ph type="sldNum" sz="quarter" idx="12"/>
          </p:nvPr>
        </p:nvSpPr>
        <p:spPr/>
        <p:txBody>
          <a:bodyPr/>
          <a:lstStyle/>
          <a:p>
            <a:fld id="{8699F50C-BE38-4BD0-BA84-9B090E1F2B9B}" type="slidenum">
              <a:rPr lang="en-US" noProof="0" smtClean="0"/>
              <a:t>‹#›</a:t>
            </a:fld>
            <a:endParaRPr lang="en-US" noProof="0" dirty="0"/>
          </a:p>
        </p:txBody>
      </p:sp>
      <p:sp>
        <p:nvSpPr>
          <p:cNvPr id="5" name="TextBox 4">
            <a:extLst>
              <a:ext uri="{FF2B5EF4-FFF2-40B4-BE49-F238E27FC236}">
                <a16:creationId xmlns:a16="http://schemas.microsoft.com/office/drawing/2014/main" id="{B477EE58-4CAE-48D0-BF6B-F3C8AF88315A}"/>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6" name="Group 5">
            <a:extLst>
              <a:ext uri="{FF2B5EF4-FFF2-40B4-BE49-F238E27FC236}">
                <a16:creationId xmlns:a16="http://schemas.microsoft.com/office/drawing/2014/main" id="{F8794165-785B-4135-A1C8-84A2455B5857}"/>
              </a:ext>
            </a:extLst>
          </p:cNvPr>
          <p:cNvGrpSpPr/>
          <p:nvPr userDrawn="1"/>
        </p:nvGrpSpPr>
        <p:grpSpPr>
          <a:xfrm flipH="1">
            <a:off x="7561328" y="0"/>
            <a:ext cx="4831840" cy="3541007"/>
            <a:chOff x="-192127" y="-2"/>
            <a:chExt cx="4831840" cy="3367272"/>
          </a:xfrm>
        </p:grpSpPr>
        <p:sp>
          <p:nvSpPr>
            <p:cNvPr id="7" name="Diagonal Stripe 6">
              <a:extLst>
                <a:ext uri="{FF2B5EF4-FFF2-40B4-BE49-F238E27FC236}">
                  <a16:creationId xmlns:a16="http://schemas.microsoft.com/office/drawing/2014/main" id="{DE6054F8-DB32-425D-898F-81B46348B641}"/>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8" name="Straight Connector 7">
              <a:extLst>
                <a:ext uri="{FF2B5EF4-FFF2-40B4-BE49-F238E27FC236}">
                  <a16:creationId xmlns:a16="http://schemas.microsoft.com/office/drawing/2014/main" id="{7B58F53C-01A7-44F7-A0FF-C73E0A61B3F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Parallelogram 8">
              <a:extLst>
                <a:ext uri="{FF2B5EF4-FFF2-40B4-BE49-F238E27FC236}">
                  <a16:creationId xmlns:a16="http://schemas.microsoft.com/office/drawing/2014/main" id="{13917202-87D9-452E-9655-0077AD098B44}"/>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Parallelogram 9">
            <a:extLst>
              <a:ext uri="{FF2B5EF4-FFF2-40B4-BE49-F238E27FC236}">
                <a16:creationId xmlns:a16="http://schemas.microsoft.com/office/drawing/2014/main" id="{CD61EC4E-6325-4A53-A7B5-1FD64860EA57}"/>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Tree>
    <p:extLst>
      <p:ext uri="{BB962C8B-B14F-4D97-AF65-F5344CB8AC3E}">
        <p14:creationId xmlns:p14="http://schemas.microsoft.com/office/powerpoint/2010/main" val="240574806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5D68A-109B-4FB0-AD72-970958C5E0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D3CBE7C-404B-4ED1-8473-1D73C9E04D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849B8B5-C0AA-49CE-9D95-6EEE15D3EB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88F86B-6F8F-4B11-8C5E-792CADFF9D78}"/>
              </a:ext>
            </a:extLst>
          </p:cNvPr>
          <p:cNvSpPr>
            <a:spLocks noGrp="1"/>
          </p:cNvSpPr>
          <p:nvPr>
            <p:ph type="dt" sz="half" idx="10"/>
          </p:nvPr>
        </p:nvSpPr>
        <p:spPr/>
        <p:txBody>
          <a:bodyPr/>
          <a:lstStyle/>
          <a:p>
            <a:fld id="{3F62B2B3-98BF-457E-BD6E-6B09C83E2A98}" type="datetimeFigureOut">
              <a:rPr lang="en-IN" smtClean="0"/>
              <a:t>21-04-2021</a:t>
            </a:fld>
            <a:endParaRPr lang="en-IN"/>
          </a:p>
        </p:txBody>
      </p:sp>
      <p:sp>
        <p:nvSpPr>
          <p:cNvPr id="6" name="Footer Placeholder 5">
            <a:extLst>
              <a:ext uri="{FF2B5EF4-FFF2-40B4-BE49-F238E27FC236}">
                <a16:creationId xmlns:a16="http://schemas.microsoft.com/office/drawing/2014/main" id="{DD2D7C90-C038-4894-A2BB-34A080334E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903802-484D-4423-A65C-0D9C64BAA764}"/>
              </a:ext>
            </a:extLst>
          </p:cNvPr>
          <p:cNvSpPr>
            <a:spLocks noGrp="1"/>
          </p:cNvSpPr>
          <p:nvPr>
            <p:ph type="sldNum" sz="quarter" idx="12"/>
          </p:nvPr>
        </p:nvSpPr>
        <p:spPr/>
        <p:txBody>
          <a:bodyPr/>
          <a:lstStyle/>
          <a:p>
            <a:fld id="{196E8466-3A8B-4F9C-915F-C0F8FC5B4E1D}" type="slidenum">
              <a:rPr lang="en-IN" smtClean="0"/>
              <a:t>‹#›</a:t>
            </a:fld>
            <a:endParaRPr lang="en-IN"/>
          </a:p>
        </p:txBody>
      </p:sp>
      <p:sp>
        <p:nvSpPr>
          <p:cNvPr id="8" name="Right Triangle 7">
            <a:extLst>
              <a:ext uri="{FF2B5EF4-FFF2-40B4-BE49-F238E27FC236}">
                <a16:creationId xmlns:a16="http://schemas.microsoft.com/office/drawing/2014/main" id="{1517687B-CAE8-46A5-AFBD-822210339825}"/>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9" name="Straight Connector 8">
            <a:extLst>
              <a:ext uri="{FF2B5EF4-FFF2-40B4-BE49-F238E27FC236}">
                <a16:creationId xmlns:a16="http://schemas.microsoft.com/office/drawing/2014/main" id="{66BD4E60-DB28-44F3-8858-72707BA60AAE}"/>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FC38193-7A70-4B7A-A4A0-D48E98122535}"/>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5A2AE38-5E03-47DF-86F8-4A43E67432DE}"/>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783795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41602-1162-41B6-98E0-83914A2BB0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42483FE-DF54-4E6A-A990-9CD6C91FB6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B5C0A17-7BA8-4A32-8361-7BCB5EDA11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6DC52A-330F-4347-AD3E-553C19747721}"/>
              </a:ext>
            </a:extLst>
          </p:cNvPr>
          <p:cNvSpPr>
            <a:spLocks noGrp="1"/>
          </p:cNvSpPr>
          <p:nvPr>
            <p:ph type="dt" sz="half" idx="10"/>
          </p:nvPr>
        </p:nvSpPr>
        <p:spPr/>
        <p:txBody>
          <a:bodyPr/>
          <a:lstStyle/>
          <a:p>
            <a:fld id="{3F62B2B3-98BF-457E-BD6E-6B09C83E2A98}" type="datetimeFigureOut">
              <a:rPr lang="en-IN" smtClean="0"/>
              <a:t>21-04-2021</a:t>
            </a:fld>
            <a:endParaRPr lang="en-IN"/>
          </a:p>
        </p:txBody>
      </p:sp>
      <p:sp>
        <p:nvSpPr>
          <p:cNvPr id="6" name="Footer Placeholder 5">
            <a:extLst>
              <a:ext uri="{FF2B5EF4-FFF2-40B4-BE49-F238E27FC236}">
                <a16:creationId xmlns:a16="http://schemas.microsoft.com/office/drawing/2014/main" id="{3DC4CD55-DFF7-49FA-8A8D-76128E4FAE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B913C9-F31E-422D-8554-837D3879683A}"/>
              </a:ext>
            </a:extLst>
          </p:cNvPr>
          <p:cNvSpPr>
            <a:spLocks noGrp="1"/>
          </p:cNvSpPr>
          <p:nvPr>
            <p:ph type="sldNum" sz="quarter" idx="12"/>
          </p:nvPr>
        </p:nvSpPr>
        <p:spPr/>
        <p:txBody>
          <a:bodyPr/>
          <a:lstStyle/>
          <a:p>
            <a:fld id="{196E8466-3A8B-4F9C-915F-C0F8FC5B4E1D}" type="slidenum">
              <a:rPr lang="en-IN" smtClean="0"/>
              <a:t>‹#›</a:t>
            </a:fld>
            <a:endParaRPr lang="en-IN"/>
          </a:p>
        </p:txBody>
      </p:sp>
      <p:sp>
        <p:nvSpPr>
          <p:cNvPr id="8" name="Right Triangle 7">
            <a:extLst>
              <a:ext uri="{FF2B5EF4-FFF2-40B4-BE49-F238E27FC236}">
                <a16:creationId xmlns:a16="http://schemas.microsoft.com/office/drawing/2014/main" id="{D06AF8EB-2253-4103-B233-65193AF22991}"/>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9" name="Straight Connector 8">
            <a:extLst>
              <a:ext uri="{FF2B5EF4-FFF2-40B4-BE49-F238E27FC236}">
                <a16:creationId xmlns:a16="http://schemas.microsoft.com/office/drawing/2014/main" id="{1C5A0104-C974-403B-8A1E-985847E09428}"/>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397A582-3753-45A4-90E2-CBA18275B054}"/>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A0BE39D-9D26-4581-B295-64C873CA415F}"/>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010136"/>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52BF4C-3E19-4630-94F6-D11FF5D0D5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B29186-9935-4D93-8CAE-E68724E5E8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64063D-D616-4065-9595-6F19CCE2B0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62B2B3-98BF-457E-BD6E-6B09C83E2A98}" type="datetimeFigureOut">
              <a:rPr lang="en-IN" smtClean="0"/>
              <a:t>21-04-2021</a:t>
            </a:fld>
            <a:endParaRPr lang="en-IN"/>
          </a:p>
        </p:txBody>
      </p:sp>
      <p:sp>
        <p:nvSpPr>
          <p:cNvPr id="5" name="Footer Placeholder 4">
            <a:extLst>
              <a:ext uri="{FF2B5EF4-FFF2-40B4-BE49-F238E27FC236}">
                <a16:creationId xmlns:a16="http://schemas.microsoft.com/office/drawing/2014/main" id="{D97BC418-0E1A-4689-8F2C-4D4600E7DA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noProof="0"/>
              <a:t>Add a footer</a:t>
            </a:r>
            <a:endParaRPr lang="en-US" noProof="0" dirty="0"/>
          </a:p>
        </p:txBody>
      </p:sp>
      <p:sp>
        <p:nvSpPr>
          <p:cNvPr id="6" name="Slide Number Placeholder 5">
            <a:extLst>
              <a:ext uri="{FF2B5EF4-FFF2-40B4-BE49-F238E27FC236}">
                <a16:creationId xmlns:a16="http://schemas.microsoft.com/office/drawing/2014/main" id="{0A68F754-961C-47A9-9393-411858B761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99F50C-BE38-4BD0-BA84-9B090E1F2B9B}" type="slidenum">
              <a:rPr lang="en-US" noProof="0" smtClean="0"/>
              <a:pPr/>
              <a:t>‹#›</a:t>
            </a:fld>
            <a:endParaRPr lang="en-US" noProof="0" dirty="0"/>
          </a:p>
        </p:txBody>
      </p:sp>
    </p:spTree>
    <p:extLst>
      <p:ext uri="{BB962C8B-B14F-4D97-AF65-F5344CB8AC3E}">
        <p14:creationId xmlns:p14="http://schemas.microsoft.com/office/powerpoint/2010/main" val="4164113311"/>
      </p:ext>
    </p:extLst>
  </p:cSld>
  <p:clrMap bg1="lt1" tx1="dk1" bg2="lt2" tx2="dk2" accent1="accent1" accent2="accent2" accent3="accent3" accent4="accent4" accent5="accent5" accent6="accent6" hlink="hlink" folHlink="folHlink"/>
  <p:sldLayoutIdLst>
    <p:sldLayoutId id="2147483916" r:id="rId1"/>
    <p:sldLayoutId id="2147483917" r:id="rId2"/>
    <p:sldLayoutId id="2147483918" r:id="rId3"/>
    <p:sldLayoutId id="2147483919" r:id="rId4"/>
    <p:sldLayoutId id="2147483920" r:id="rId5"/>
    <p:sldLayoutId id="2147483921" r:id="rId6"/>
    <p:sldLayoutId id="2147483922" r:id="rId7"/>
    <p:sldLayoutId id="2147483923" r:id="rId8"/>
    <p:sldLayoutId id="2147483924" r:id="rId9"/>
    <p:sldLayoutId id="2147483925" r:id="rId10"/>
    <p:sldLayoutId id="2147483926" r:id="rId11"/>
    <p:sldLayoutId id="2147483927" r:id="rId12"/>
    <p:sldLayoutId id="2147483928" r:id="rId13"/>
    <p:sldLayoutId id="2147483929" r:id="rId14"/>
    <p:sldLayoutId id="2147483930" r:id="rId15"/>
    <p:sldLayoutId id="2147483931" r:id="rId16"/>
    <p:sldLayoutId id="2147483932" r:id="rId17"/>
    <p:sldLayoutId id="2147483651" r:id="rId18"/>
    <p:sldLayoutId id="2147483689" r:id="rId19"/>
    <p:sldLayoutId id="2147483668" r:id="rId20"/>
    <p:sldLayoutId id="2147483710" r:id="rId21"/>
    <p:sldLayoutId id="2147483711" r:id="rId22"/>
    <p:sldLayoutId id="2147483712" r:id="rId23"/>
    <p:sldLayoutId id="2147483713" r:id="rId24"/>
    <p:sldLayoutId id="2147483714" r:id="rId25"/>
    <p:sldLayoutId id="2147483715" r:id="rId26"/>
    <p:sldLayoutId id="2147483716" r:id="rId27"/>
    <p:sldLayoutId id="2147483692" r:id="rId28"/>
    <p:sldLayoutId id="2147483697" r:id="rId29"/>
    <p:sldLayoutId id="2147483674" r:id="rId30"/>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title="Building image">
            <a:extLst>
              <a:ext uri="{FF2B5EF4-FFF2-40B4-BE49-F238E27FC236}">
                <a16:creationId xmlns:a16="http://schemas.microsoft.com/office/drawing/2014/main" id="{257F6BCE-75BB-4ECD-BEA5-21C36A9CC0E9}"/>
              </a:ext>
            </a:extLst>
          </p:cNvPr>
          <p:cNvPicPr>
            <a:picLocks noGrp="1" noChangeAspect="1"/>
          </p:cNvPicPr>
          <p:nvPr>
            <p:ph type="pic" sz="quarter" idx="13"/>
          </p:nvPr>
        </p:nvPicPr>
        <p:blipFill>
          <a:blip r:embed="rId2"/>
          <a:srcRect l="20784" r="20784"/>
          <a:stretch>
            <a:fillRect/>
          </a:stretch>
        </p:blipFill>
        <p:spPr/>
      </p:pic>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a:xfrm>
            <a:off x="6007586" y="2568646"/>
            <a:ext cx="6184414" cy="785682"/>
          </a:xfrm>
        </p:spPr>
        <p:txBody>
          <a:bodyPr>
            <a:normAutofit/>
          </a:bodyPr>
          <a:lstStyle/>
          <a:p>
            <a:r>
              <a:rPr lang="en-US" sz="3600" dirty="0">
                <a:latin typeface="Elephant" pitchFamily="18" charset="0"/>
              </a:rPr>
              <a:t>Why Network Marketing</a:t>
            </a:r>
          </a:p>
        </p:txBody>
      </p:sp>
      <p:sp>
        <p:nvSpPr>
          <p:cNvPr id="3" name="Subtitle 2">
            <a:extLst>
              <a:ext uri="{FF2B5EF4-FFF2-40B4-BE49-F238E27FC236}">
                <a16:creationId xmlns:a16="http://schemas.microsoft.com/office/drawing/2014/main" id="{5C9205DF-8F5E-49F7-B00E-6F58293F5130}"/>
              </a:ext>
            </a:extLst>
          </p:cNvPr>
          <p:cNvSpPr>
            <a:spLocks noGrp="1"/>
          </p:cNvSpPr>
          <p:nvPr>
            <p:ph type="subTitle" idx="1"/>
          </p:nvPr>
        </p:nvSpPr>
        <p:spPr>
          <a:xfrm>
            <a:off x="6493959" y="3485505"/>
            <a:ext cx="5428870" cy="1257574"/>
          </a:xfrm>
        </p:spPr>
        <p:txBody>
          <a:bodyPr>
            <a:normAutofit fontScale="92500" lnSpcReduction="20000"/>
          </a:bodyPr>
          <a:lstStyle/>
          <a:p>
            <a:r>
              <a:rPr lang="en-US" sz="5400" spc="0" dirty="0" err="1">
                <a:solidFill>
                  <a:srgbClr val="FF0000"/>
                </a:solidFill>
                <a:latin typeface="Kruti Dev 670" pitchFamily="2" charset="0"/>
              </a:rPr>
              <a:t>usVodZ</a:t>
            </a:r>
            <a:r>
              <a:rPr lang="en-US" sz="5400" spc="0" dirty="0">
                <a:solidFill>
                  <a:srgbClr val="FF0000"/>
                </a:solidFill>
                <a:latin typeface="Kruti Dev 670" pitchFamily="2" charset="0"/>
              </a:rPr>
              <a:t> </a:t>
            </a:r>
            <a:r>
              <a:rPr lang="en-US" sz="5400" spc="0" dirty="0" err="1">
                <a:solidFill>
                  <a:srgbClr val="FF0000"/>
                </a:solidFill>
                <a:latin typeface="Kruti Dev 670" pitchFamily="2" charset="0"/>
              </a:rPr>
              <a:t>ekdsZfVax</a:t>
            </a:r>
            <a:r>
              <a:rPr lang="en-US" sz="5400" spc="0" dirty="0">
                <a:solidFill>
                  <a:srgbClr val="FF0000"/>
                </a:solidFill>
                <a:latin typeface="Kruti Dev 670" pitchFamily="2" charset="0"/>
              </a:rPr>
              <a:t> </a:t>
            </a:r>
            <a:r>
              <a:rPr lang="en-US" sz="5400" spc="0" dirty="0" err="1">
                <a:solidFill>
                  <a:srgbClr val="FF0000"/>
                </a:solidFill>
                <a:latin typeface="Kruti Dev 670" pitchFamily="2" charset="0"/>
              </a:rPr>
              <a:t>D;ksa</a:t>
            </a:r>
            <a:r>
              <a:rPr lang="en-US" sz="5400" spc="0" dirty="0">
                <a:solidFill>
                  <a:srgbClr val="FF0000"/>
                </a:solidFill>
                <a:latin typeface="Kruti Dev 670" pitchFamily="2" charset="0"/>
              </a:rPr>
              <a:t> </a:t>
            </a:r>
            <a:r>
              <a:rPr lang="en-US" sz="5400" spc="0" dirty="0" err="1">
                <a:solidFill>
                  <a:srgbClr val="FF0000"/>
                </a:solidFill>
                <a:latin typeface="Kruti Dev 670" pitchFamily="2" charset="0"/>
              </a:rPr>
              <a:t>djsa</a:t>
            </a:r>
            <a:r>
              <a:rPr lang="en-US" sz="5400" spc="0" dirty="0">
                <a:solidFill>
                  <a:srgbClr val="FF0000"/>
                </a:solidFill>
                <a:latin typeface="Kruti Dev 670" pitchFamily="2" charset="0"/>
              </a:rPr>
              <a:t> \</a:t>
            </a:r>
          </a:p>
        </p:txBody>
      </p:sp>
      <p:sp>
        <p:nvSpPr>
          <p:cNvPr id="18" name="Hexagon 17" descr="Solid dark colored hexagon in the middle of image accent">
            <a:extLst>
              <a:ext uri="{FF2B5EF4-FFF2-40B4-BE49-F238E27FC236}">
                <a16:creationId xmlns:a16="http://schemas.microsoft.com/office/drawing/2014/main" id="{0E6B042D-E9CB-40E0-AAE9-6AD11F53E044}"/>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descr="Company name and logo group of information&#10;">
            <a:extLst>
              <a:ext uri="{FF2B5EF4-FFF2-40B4-BE49-F238E27FC236}">
                <a16:creationId xmlns:a16="http://schemas.microsoft.com/office/drawing/2014/main" id="{5B07AEC6-55AE-4E18-BEEA-A226E87C7897}"/>
              </a:ext>
            </a:extLst>
          </p:cNvPr>
          <p:cNvGrpSpPr/>
          <p:nvPr/>
        </p:nvGrpSpPr>
        <p:grpSpPr>
          <a:xfrm>
            <a:off x="2943975" y="2703997"/>
            <a:ext cx="1982312" cy="1336788"/>
            <a:chOff x="2943975" y="2750652"/>
            <a:chExt cx="1982312" cy="1336788"/>
          </a:xfrm>
        </p:grpSpPr>
        <p:sp>
          <p:nvSpPr>
            <p:cNvPr id="20" name="TextBox 19">
              <a:extLst>
                <a:ext uri="{FF2B5EF4-FFF2-40B4-BE49-F238E27FC236}">
                  <a16:creationId xmlns:a16="http://schemas.microsoft.com/office/drawing/2014/main" id="{94DF2E04-7632-4FED-B0BF-8FB243D982A3}"/>
                </a:ext>
              </a:extLst>
            </p:cNvPr>
            <p:cNvSpPr txBox="1"/>
            <p:nvPr/>
          </p:nvSpPr>
          <p:spPr>
            <a:xfrm>
              <a:off x="2964019" y="2750652"/>
              <a:ext cx="1962268" cy="1015663"/>
            </a:xfrm>
            <a:prstGeom prst="rect">
              <a:avLst/>
            </a:prstGeom>
            <a:noFill/>
          </p:spPr>
          <p:txBody>
            <a:bodyPr wrap="none" rtlCol="0">
              <a:spAutoFit/>
            </a:bodyPr>
            <a:lstStyle/>
            <a:p>
              <a:r>
                <a:rPr lang="en-US" sz="6000" b="1" dirty="0">
                  <a:solidFill>
                    <a:schemeClr val="bg1"/>
                  </a:solidFill>
                  <a:latin typeface="Arial Black" panose="020B0A04020102020204" pitchFamily="34" charset="0"/>
                </a:rPr>
                <a:t>Why</a:t>
              </a:r>
            </a:p>
          </p:txBody>
        </p:sp>
        <p:sp>
          <p:nvSpPr>
            <p:cNvPr id="21" name="TextBox 20">
              <a:extLst>
                <a:ext uri="{FF2B5EF4-FFF2-40B4-BE49-F238E27FC236}">
                  <a16:creationId xmlns:a16="http://schemas.microsoft.com/office/drawing/2014/main" id="{FC9A1C71-347B-44A9-88B4-692D9731582D}"/>
                </a:ext>
              </a:extLst>
            </p:cNvPr>
            <p:cNvSpPr txBox="1"/>
            <p:nvPr/>
          </p:nvSpPr>
          <p:spPr>
            <a:xfrm>
              <a:off x="2943975" y="3748886"/>
              <a:ext cx="1846403" cy="338554"/>
            </a:xfrm>
            <a:prstGeom prst="rect">
              <a:avLst/>
            </a:prstGeom>
            <a:noFill/>
          </p:spPr>
          <p:txBody>
            <a:bodyPr wrap="none" rtlCol="0">
              <a:spAutoFit/>
            </a:bodyPr>
            <a:lstStyle/>
            <a:p>
              <a:r>
                <a:rPr lang="en-US" sz="1600" b="1" dirty="0">
                  <a:solidFill>
                    <a:schemeClr val="bg1"/>
                  </a:solidFill>
                  <a:cs typeface="Calibri Light" panose="020F0302020204030204" pitchFamily="34" charset="0"/>
                </a:rPr>
                <a:t>Network Marketing</a:t>
              </a:r>
            </a:p>
          </p:txBody>
        </p:sp>
      </p:grpSp>
      <p:sp>
        <p:nvSpPr>
          <p:cNvPr id="9" name="Title 1">
            <a:extLst>
              <a:ext uri="{FF2B5EF4-FFF2-40B4-BE49-F238E27FC236}">
                <a16:creationId xmlns:a16="http://schemas.microsoft.com/office/drawing/2014/main" id="{3D638ACE-163E-40EB-A458-E794C67EA2A6}"/>
              </a:ext>
            </a:extLst>
          </p:cNvPr>
          <p:cNvSpPr txBox="1">
            <a:spLocks/>
          </p:cNvSpPr>
          <p:nvPr/>
        </p:nvSpPr>
        <p:spPr>
          <a:xfrm>
            <a:off x="4926287" y="5956364"/>
            <a:ext cx="6924431" cy="507493"/>
          </a:xfrm>
          <a:prstGeom prst="rect">
            <a:avLst/>
          </a:prstGeom>
        </p:spPr>
        <p:txBody>
          <a:bodyPr vert="horz" lIns="91440" tIns="45720" rIns="91440" bIns="0" rtlCol="0" anchor="b">
            <a:normAutofit lnSpcReduction="10000"/>
          </a:bodyPr>
          <a:lstStyle>
            <a:lvl1pPr algn="l" defTabSz="914400" rtl="0" eaLnBrk="1" latinLnBrk="0" hangingPunct="1">
              <a:lnSpc>
                <a:spcPct val="90000"/>
              </a:lnSpc>
              <a:spcBef>
                <a:spcPct val="0"/>
              </a:spcBef>
              <a:buNone/>
              <a:defRPr lang="en-IN" sz="4300" b="1" kern="1200">
                <a:solidFill>
                  <a:schemeClr val="accent1"/>
                </a:solidFill>
                <a:latin typeface="+mj-lt"/>
                <a:ea typeface="+mj-ea"/>
                <a:cs typeface="+mj-cs"/>
              </a:defRPr>
            </a:lvl1pPr>
          </a:lstStyle>
          <a:p>
            <a:r>
              <a:rPr lang="en-US" sz="3600" dirty="0">
                <a:latin typeface="Times New Roman" pitchFamily="18" charset="0"/>
                <a:cs typeface="Times New Roman" pitchFamily="18" charset="0"/>
              </a:rPr>
              <a:t>www.networkmarketinghindi.com</a:t>
            </a:r>
          </a:p>
        </p:txBody>
      </p:sp>
      <p:sp>
        <p:nvSpPr>
          <p:cNvPr id="4" name="Rectangle 3"/>
          <p:cNvSpPr/>
          <p:nvPr/>
        </p:nvSpPr>
        <p:spPr>
          <a:xfrm>
            <a:off x="7911262" y="744397"/>
            <a:ext cx="184731"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398069978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10</a:t>
            </a:fld>
            <a:endParaRPr lang="en-US" dirty="0"/>
          </a:p>
        </p:txBody>
      </p:sp>
      <p:sp>
        <p:nvSpPr>
          <p:cNvPr id="2" name="Rectangle 1"/>
          <p:cNvSpPr/>
          <p:nvPr/>
        </p:nvSpPr>
        <p:spPr>
          <a:xfrm>
            <a:off x="47298" y="1154468"/>
            <a:ext cx="12192000" cy="4893647"/>
          </a:xfrm>
          <a:prstGeom prst="rect">
            <a:avLst/>
          </a:prstGeom>
        </p:spPr>
        <p:txBody>
          <a:bodyPr wrap="square">
            <a:spAutoFit/>
          </a:bodyPr>
          <a:lstStyle/>
          <a:p>
            <a:pPr marL="457200" indent="-457200">
              <a:buFont typeface="Wingdings" pitchFamily="2" charset="2"/>
              <a:buChar char="v"/>
            </a:pPr>
            <a:r>
              <a:rPr lang="hi-IN" sz="2400" dirty="0">
                <a:solidFill>
                  <a:srgbClr val="FF0000"/>
                </a:solidFill>
              </a:rPr>
              <a:t>उम्र और भाषा का कोई पाबंध नहीं. </a:t>
            </a:r>
          </a:p>
          <a:p>
            <a:pPr marL="457200" indent="-457200">
              <a:buFont typeface="Wingdings" pitchFamily="2" charset="2"/>
              <a:buChar char="v"/>
            </a:pPr>
            <a:endParaRPr lang="hi-IN" sz="2400" dirty="0">
              <a:solidFill>
                <a:srgbClr val="FF0000"/>
              </a:solidFill>
            </a:endParaRPr>
          </a:p>
          <a:p>
            <a:pPr marL="457200" indent="-457200">
              <a:buFont typeface="Wingdings" pitchFamily="2" charset="2"/>
              <a:buChar char="v"/>
            </a:pPr>
            <a:r>
              <a:rPr lang="hi-IN" sz="2400" dirty="0">
                <a:solidFill>
                  <a:srgbClr val="FF0000"/>
                </a:solidFill>
              </a:rPr>
              <a:t>यह बिज़नस सबसे बेहतरीन मौका है चक्रवृद्धि आय पाने का. </a:t>
            </a:r>
          </a:p>
          <a:p>
            <a:pPr marL="457200" indent="-457200">
              <a:buFont typeface="Wingdings" pitchFamily="2" charset="2"/>
              <a:buChar char="v"/>
            </a:pPr>
            <a:endParaRPr lang="hi-IN" sz="2400" dirty="0">
              <a:solidFill>
                <a:srgbClr val="FF0000"/>
              </a:solidFill>
            </a:endParaRPr>
          </a:p>
          <a:p>
            <a:pPr marL="457200" indent="-457200">
              <a:buFont typeface="Wingdings" pitchFamily="2" charset="2"/>
              <a:buChar char="v"/>
            </a:pPr>
            <a:r>
              <a:rPr lang="hi-IN" sz="2400" dirty="0">
                <a:solidFill>
                  <a:srgbClr val="FF0000"/>
                </a:solidFill>
              </a:rPr>
              <a:t>यहां आपके मेंटर्स इस बिजनेस की हर बारिकी को सिखाते हैं. </a:t>
            </a:r>
          </a:p>
          <a:p>
            <a:pPr marL="457200" indent="-457200">
              <a:buFont typeface="Wingdings" pitchFamily="2" charset="2"/>
              <a:buChar char="v"/>
            </a:pPr>
            <a:endParaRPr lang="hi-IN" sz="2400" dirty="0">
              <a:solidFill>
                <a:srgbClr val="FF0000"/>
              </a:solidFill>
            </a:endParaRPr>
          </a:p>
          <a:p>
            <a:pPr marL="457200" indent="-457200">
              <a:buFont typeface="Wingdings" pitchFamily="2" charset="2"/>
              <a:buChar char="v"/>
            </a:pPr>
            <a:r>
              <a:rPr lang="hi-IN" sz="2400" dirty="0">
                <a:solidFill>
                  <a:srgbClr val="FF0000"/>
                </a:solidFill>
              </a:rPr>
              <a:t>यह बिजनेस आप में किसी का भी जीवन बदल सकने की क्षमता पैदा कर देता है. </a:t>
            </a:r>
          </a:p>
          <a:p>
            <a:pPr marL="457200" indent="-457200">
              <a:buFont typeface="Wingdings" pitchFamily="2" charset="2"/>
              <a:buChar char="v"/>
            </a:pPr>
            <a:endParaRPr lang="hi-IN" sz="2400" dirty="0">
              <a:solidFill>
                <a:srgbClr val="FF0000"/>
              </a:solidFill>
            </a:endParaRPr>
          </a:p>
          <a:p>
            <a:pPr marL="457200" indent="-457200">
              <a:buFont typeface="Wingdings" pitchFamily="2" charset="2"/>
              <a:buChar char="v"/>
            </a:pPr>
            <a:r>
              <a:rPr lang="hi-IN" sz="2400" dirty="0">
                <a:solidFill>
                  <a:srgbClr val="FF0000"/>
                </a:solidFill>
              </a:rPr>
              <a:t>इस बिजनेस में आपको दुनिया की सर्वश्रेष्ठ प्रोफेसनल एजुकेशन   मिलती है. </a:t>
            </a:r>
          </a:p>
          <a:p>
            <a:pPr marL="457200" indent="-457200">
              <a:buFont typeface="Wingdings" pitchFamily="2" charset="2"/>
              <a:buChar char="v"/>
            </a:pPr>
            <a:endParaRPr lang="hi-IN" sz="2400" dirty="0">
              <a:solidFill>
                <a:srgbClr val="FF0000"/>
              </a:solidFill>
            </a:endParaRPr>
          </a:p>
          <a:p>
            <a:pPr marL="457200" indent="-457200">
              <a:buFont typeface="Wingdings" pitchFamily="2" charset="2"/>
              <a:buChar char="v"/>
            </a:pPr>
            <a:r>
              <a:rPr lang="hi-IN" sz="2400" dirty="0">
                <a:solidFill>
                  <a:srgbClr val="FF0000"/>
                </a:solidFill>
              </a:rPr>
              <a:t>यह बिजनेस एक्चुअल में आपके लिए एक मौका है एक सक्सेसफुल और एजुकेटेड बनने का. </a:t>
            </a:r>
          </a:p>
          <a:p>
            <a:pPr marL="457200" indent="-457200">
              <a:buFont typeface="Wingdings" pitchFamily="2" charset="2"/>
              <a:buChar char="v"/>
            </a:pPr>
            <a:endParaRPr lang="hi-IN" sz="2400" dirty="0">
              <a:solidFill>
                <a:srgbClr val="FF0000"/>
              </a:solidFill>
            </a:endParaRPr>
          </a:p>
          <a:p>
            <a:pPr marL="457200" indent="-457200">
              <a:buFont typeface="Wingdings" pitchFamily="2" charset="2"/>
              <a:buChar char="v"/>
            </a:pPr>
            <a:r>
              <a:rPr lang="hi-IN" sz="2400" dirty="0">
                <a:solidFill>
                  <a:srgbClr val="FF0000"/>
                </a:solidFill>
              </a:rPr>
              <a:t>नेटवर्क मार्केटिंग का इनकम डिसटीब्यूशन सिस्टम फास्ट और रिलायबल होता है. </a:t>
            </a:r>
            <a:endParaRPr lang="en-IN" sz="2400" dirty="0">
              <a:solidFill>
                <a:srgbClr val="FF0000"/>
              </a:solidFill>
            </a:endParaRPr>
          </a:p>
        </p:txBody>
      </p:sp>
      <p:sp>
        <p:nvSpPr>
          <p:cNvPr id="7" name="Title 1">
            <a:extLst>
              <a:ext uri="{FF2B5EF4-FFF2-40B4-BE49-F238E27FC236}">
                <a16:creationId xmlns:a16="http://schemas.microsoft.com/office/drawing/2014/main" id="{3D638ACE-163E-40EB-A458-E794C67EA2A6}"/>
              </a:ext>
            </a:extLst>
          </p:cNvPr>
          <p:cNvSpPr txBox="1">
            <a:spLocks/>
          </p:cNvSpPr>
          <p:nvPr/>
        </p:nvSpPr>
        <p:spPr>
          <a:xfrm>
            <a:off x="4516383" y="6060879"/>
            <a:ext cx="6924431" cy="507493"/>
          </a:xfrm>
          <a:prstGeom prst="rect">
            <a:avLst/>
          </a:prstGeom>
        </p:spPr>
        <p:txBody>
          <a:bodyPr vert="horz" lIns="91440" tIns="45720" rIns="91440" bIns="0" rtlCol="0" anchor="b">
            <a:normAutofit lnSpcReduction="10000"/>
          </a:bodyPr>
          <a:lstStyle>
            <a:lvl1pPr algn="l" defTabSz="914400" rtl="0" eaLnBrk="1" latinLnBrk="0" hangingPunct="1">
              <a:lnSpc>
                <a:spcPct val="90000"/>
              </a:lnSpc>
              <a:spcBef>
                <a:spcPct val="0"/>
              </a:spcBef>
              <a:buNone/>
              <a:defRPr lang="en-IN" sz="4300" b="1" kern="1200">
                <a:solidFill>
                  <a:schemeClr val="accent1"/>
                </a:solidFill>
                <a:latin typeface="+mj-lt"/>
                <a:ea typeface="+mj-ea"/>
                <a:cs typeface="+mj-cs"/>
              </a:defRPr>
            </a:lvl1pPr>
          </a:lstStyle>
          <a:p>
            <a:r>
              <a:rPr lang="en-US" sz="3600" dirty="0">
                <a:latin typeface="Times New Roman" pitchFamily="18" charset="0"/>
                <a:cs typeface="Times New Roman" pitchFamily="18" charset="0"/>
              </a:rPr>
              <a:t>www.networkmarketinghindi.com</a:t>
            </a:r>
          </a:p>
        </p:txBody>
      </p:sp>
    </p:spTree>
    <p:extLst>
      <p:ext uri="{BB962C8B-B14F-4D97-AF65-F5344CB8AC3E}">
        <p14:creationId xmlns:p14="http://schemas.microsoft.com/office/powerpoint/2010/main" val="91212535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Placeholder 58" title="Buildings">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srcRect l="13492" r="13492"/>
          <a:stretch>
            <a:fillRect/>
          </a:stretch>
        </p:blipFill>
        <p:spPr/>
      </p:pic>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11</a:t>
            </a:fld>
            <a:endParaRPr lang="en-US" dirty="0"/>
          </a:p>
        </p:txBody>
      </p:sp>
      <p:sp>
        <p:nvSpPr>
          <p:cNvPr id="2" name="Rectangle 1"/>
          <p:cNvSpPr/>
          <p:nvPr/>
        </p:nvSpPr>
        <p:spPr>
          <a:xfrm>
            <a:off x="194442" y="1235500"/>
            <a:ext cx="11997558" cy="4832092"/>
          </a:xfrm>
          <a:prstGeom prst="rect">
            <a:avLst/>
          </a:prstGeom>
        </p:spPr>
        <p:txBody>
          <a:bodyPr wrap="square">
            <a:spAutoFit/>
          </a:bodyPr>
          <a:lstStyle/>
          <a:p>
            <a:pPr marL="457200" indent="-457200">
              <a:buFont typeface="Wingdings" pitchFamily="2" charset="2"/>
              <a:buChar char="v"/>
            </a:pPr>
            <a:r>
              <a:rPr lang="hi-IN" sz="2800" dirty="0">
                <a:solidFill>
                  <a:srgbClr val="FF0000"/>
                </a:solidFill>
              </a:rPr>
              <a:t>इसका बिजनेस प्लान </a:t>
            </a:r>
            <a:r>
              <a:rPr lang="en-IN" sz="2800" dirty="0">
                <a:solidFill>
                  <a:srgbClr val="FF0000"/>
                </a:solidFill>
              </a:rPr>
              <a:t>Easy To Understand </a:t>
            </a:r>
            <a:r>
              <a:rPr lang="hi-IN" sz="2800" dirty="0">
                <a:solidFill>
                  <a:srgbClr val="FF0000"/>
                </a:solidFill>
              </a:rPr>
              <a:t>और </a:t>
            </a:r>
            <a:r>
              <a:rPr lang="en-IN" sz="2800" dirty="0">
                <a:solidFill>
                  <a:srgbClr val="FF0000"/>
                </a:solidFill>
              </a:rPr>
              <a:t>Duplicable </a:t>
            </a:r>
            <a:r>
              <a:rPr lang="hi-IN" sz="2800" dirty="0">
                <a:solidFill>
                  <a:srgbClr val="FF0000"/>
                </a:solidFill>
              </a:rPr>
              <a:t>केवल होता है. </a:t>
            </a:r>
          </a:p>
          <a:p>
            <a:pPr marL="457200" indent="-457200">
              <a:buFont typeface="Wingdings" pitchFamily="2" charset="2"/>
              <a:buChar char="v"/>
            </a:pPr>
            <a:endParaRPr lang="hi-IN" sz="2800" dirty="0">
              <a:solidFill>
                <a:srgbClr val="FF0000"/>
              </a:solidFill>
            </a:endParaRPr>
          </a:p>
          <a:p>
            <a:pPr marL="457200" indent="-457200">
              <a:buFont typeface="Wingdings" pitchFamily="2" charset="2"/>
              <a:buChar char="v"/>
            </a:pPr>
            <a:r>
              <a:rPr lang="hi-IN" sz="2800" dirty="0">
                <a:solidFill>
                  <a:srgbClr val="FF0000"/>
                </a:solidFill>
              </a:rPr>
              <a:t>यहां होती है फ्री आफ कॉस्ट ओपन मीटिंग जो आप को मोटिवेट करने के साथ-साथ इस बिजनेस को विकास करने में भी मदद करती है. </a:t>
            </a:r>
          </a:p>
          <a:p>
            <a:pPr marL="457200" indent="-457200">
              <a:buFont typeface="Wingdings" pitchFamily="2" charset="2"/>
              <a:buChar char="v"/>
            </a:pPr>
            <a:endParaRPr lang="hi-IN" sz="2800" dirty="0">
              <a:solidFill>
                <a:srgbClr val="FF0000"/>
              </a:solidFill>
            </a:endParaRPr>
          </a:p>
          <a:p>
            <a:pPr marL="457200" indent="-457200">
              <a:buFont typeface="Wingdings" pitchFamily="2" charset="2"/>
              <a:buChar char="v"/>
            </a:pPr>
            <a:r>
              <a:rPr lang="hi-IN" sz="2800" dirty="0">
                <a:solidFill>
                  <a:srgbClr val="FF0000"/>
                </a:solidFill>
              </a:rPr>
              <a:t>यहां होती है मेगा सेमिनार जो आपकी सोच के दायरे को बढ़ा देती है और आप में यह विश्वास पैदा कर देती है कि आप भी अपने जीवन को बदल सकते हैं. </a:t>
            </a:r>
          </a:p>
          <a:p>
            <a:pPr marL="457200" indent="-457200">
              <a:buFont typeface="Wingdings" pitchFamily="2" charset="2"/>
              <a:buChar char="v"/>
            </a:pPr>
            <a:endParaRPr lang="hi-IN" sz="2800" dirty="0">
              <a:solidFill>
                <a:srgbClr val="FF0000"/>
              </a:solidFill>
            </a:endParaRPr>
          </a:p>
          <a:p>
            <a:pPr marL="457200" indent="-457200">
              <a:buFont typeface="Wingdings" pitchFamily="2" charset="2"/>
              <a:buChar char="v"/>
            </a:pPr>
            <a:r>
              <a:rPr lang="hi-IN" sz="2800" dirty="0">
                <a:solidFill>
                  <a:srgbClr val="FF0000"/>
                </a:solidFill>
              </a:rPr>
              <a:t>नेटवर्क मार्केटिंग कंपनी अपने स्पेशल लीडर्स को स्पेशल ट्रेनिंग देती है जिससे उनकी कार्य करने की क्षमता विशाल हो जाती है. </a:t>
            </a:r>
            <a:endParaRPr lang="en-IN" sz="2800" dirty="0">
              <a:solidFill>
                <a:srgbClr val="FF0000"/>
              </a:solidFill>
            </a:endParaRPr>
          </a:p>
        </p:txBody>
      </p:sp>
      <p:sp>
        <p:nvSpPr>
          <p:cNvPr id="5" name="Title 1">
            <a:extLst>
              <a:ext uri="{FF2B5EF4-FFF2-40B4-BE49-F238E27FC236}">
                <a16:creationId xmlns:a16="http://schemas.microsoft.com/office/drawing/2014/main" id="{3D638ACE-163E-40EB-A458-E794C67EA2A6}"/>
              </a:ext>
            </a:extLst>
          </p:cNvPr>
          <p:cNvSpPr txBox="1">
            <a:spLocks/>
          </p:cNvSpPr>
          <p:nvPr/>
        </p:nvSpPr>
        <p:spPr>
          <a:xfrm>
            <a:off x="194442" y="6210110"/>
            <a:ext cx="6924431" cy="507493"/>
          </a:xfrm>
          <a:prstGeom prst="rect">
            <a:avLst/>
          </a:prstGeom>
        </p:spPr>
        <p:txBody>
          <a:bodyPr vert="horz" lIns="91440" tIns="45720" rIns="91440" bIns="0" rtlCol="0" anchor="b">
            <a:normAutofit lnSpcReduction="10000"/>
          </a:bodyPr>
          <a:lstStyle>
            <a:lvl1pPr algn="l" defTabSz="914400" rtl="0" eaLnBrk="1" latinLnBrk="0" hangingPunct="1">
              <a:lnSpc>
                <a:spcPct val="90000"/>
              </a:lnSpc>
              <a:spcBef>
                <a:spcPct val="0"/>
              </a:spcBef>
              <a:buNone/>
              <a:defRPr lang="en-IN" sz="4300" b="1" kern="1200">
                <a:solidFill>
                  <a:schemeClr val="accent1"/>
                </a:solidFill>
                <a:latin typeface="+mj-lt"/>
                <a:ea typeface="+mj-ea"/>
                <a:cs typeface="+mj-cs"/>
              </a:defRPr>
            </a:lvl1pPr>
          </a:lstStyle>
          <a:p>
            <a:r>
              <a:rPr lang="en-US" sz="3600" dirty="0">
                <a:latin typeface="Times New Roman" pitchFamily="18" charset="0"/>
                <a:cs typeface="Times New Roman" pitchFamily="18" charset="0"/>
              </a:rPr>
              <a:t>www.networkmarketinghindi.com</a:t>
            </a:r>
          </a:p>
        </p:txBody>
      </p:sp>
    </p:spTree>
    <p:extLst>
      <p:ext uri="{BB962C8B-B14F-4D97-AF65-F5344CB8AC3E}">
        <p14:creationId xmlns:p14="http://schemas.microsoft.com/office/powerpoint/2010/main" val="424814194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30819"/>
            <a:ext cx="12192000" cy="6124754"/>
          </a:xfrm>
          <a:prstGeom prst="rect">
            <a:avLst/>
          </a:prstGeom>
        </p:spPr>
        <p:txBody>
          <a:bodyPr wrap="square">
            <a:spAutoFit/>
          </a:bodyPr>
          <a:lstStyle/>
          <a:p>
            <a:pPr marL="457200" indent="-457200">
              <a:buFont typeface="Wingdings" pitchFamily="2" charset="2"/>
              <a:buChar char="v"/>
            </a:pPr>
            <a:r>
              <a:rPr lang="hi-IN" sz="2800" dirty="0">
                <a:solidFill>
                  <a:srgbClr val="FF0000"/>
                </a:solidFill>
              </a:rPr>
              <a:t>यहाँ एक बड़ा फायदा यह है कि यहां आपके ही जैसी बड़ी और सकारात्मक सोच रखने वाले लोग साथ काम करने का मौका मिलता है. </a:t>
            </a:r>
          </a:p>
          <a:p>
            <a:pPr marL="457200" indent="-457200">
              <a:buFont typeface="Wingdings" pitchFamily="2" charset="2"/>
              <a:buChar char="v"/>
            </a:pPr>
            <a:endParaRPr lang="hi-IN" sz="2800" dirty="0">
              <a:solidFill>
                <a:srgbClr val="FF0000"/>
              </a:solidFill>
            </a:endParaRPr>
          </a:p>
          <a:p>
            <a:pPr marL="457200" indent="-457200">
              <a:buFont typeface="Wingdings" pitchFamily="2" charset="2"/>
              <a:buChar char="v"/>
            </a:pPr>
            <a:r>
              <a:rPr lang="hi-IN" sz="2800" dirty="0">
                <a:solidFill>
                  <a:srgbClr val="FF0000"/>
                </a:solidFill>
              </a:rPr>
              <a:t>आपके पास मौका होता है दूसरे के अनुभवों और गलतियों से सीख लेकर खुद को इस बिजनेस में तेजी से सफल बनाने का. </a:t>
            </a:r>
          </a:p>
          <a:p>
            <a:pPr marL="457200" indent="-457200">
              <a:buFont typeface="Wingdings" pitchFamily="2" charset="2"/>
              <a:buChar char="v"/>
            </a:pPr>
            <a:endParaRPr lang="hi-IN" sz="2800" dirty="0">
              <a:solidFill>
                <a:srgbClr val="FF0000"/>
              </a:solidFill>
            </a:endParaRPr>
          </a:p>
          <a:p>
            <a:pPr marL="457200" indent="-457200">
              <a:buFont typeface="Wingdings" pitchFamily="2" charset="2"/>
              <a:buChar char="v"/>
            </a:pPr>
            <a:r>
              <a:rPr lang="hi-IN" sz="2800" dirty="0">
                <a:solidFill>
                  <a:srgbClr val="FF0000"/>
                </a:solidFill>
              </a:rPr>
              <a:t>इतना दम है कि यहां एक आम हाउसवाइफ भी एक सफल बिजनेसमैन बन सकती है. </a:t>
            </a:r>
          </a:p>
          <a:p>
            <a:pPr marL="457200" indent="-457200">
              <a:buFont typeface="Wingdings" pitchFamily="2" charset="2"/>
              <a:buChar char="v"/>
            </a:pPr>
            <a:endParaRPr lang="hi-IN" sz="2800" dirty="0">
              <a:solidFill>
                <a:srgbClr val="FF0000"/>
              </a:solidFill>
            </a:endParaRPr>
          </a:p>
          <a:p>
            <a:pPr marL="457200" indent="-457200">
              <a:buFont typeface="Wingdings" pitchFamily="2" charset="2"/>
              <a:buChar char="v"/>
            </a:pPr>
            <a:r>
              <a:rPr lang="hi-IN" sz="2800" dirty="0">
                <a:solidFill>
                  <a:srgbClr val="FF0000"/>
                </a:solidFill>
              </a:rPr>
              <a:t>यह बिजनेस आपको मौका देता है बच्चों के लिए खुद को एक आदर्श पिता साबित करने का. </a:t>
            </a:r>
          </a:p>
          <a:p>
            <a:pPr marL="457200" indent="-457200">
              <a:buFont typeface="Wingdings" pitchFamily="2" charset="2"/>
              <a:buChar char="v"/>
            </a:pPr>
            <a:endParaRPr lang="hi-IN" sz="2800" dirty="0">
              <a:solidFill>
                <a:srgbClr val="FF0000"/>
              </a:solidFill>
            </a:endParaRPr>
          </a:p>
          <a:p>
            <a:pPr marL="457200" indent="-457200">
              <a:buFont typeface="Wingdings" pitchFamily="2" charset="2"/>
              <a:buChar char="v"/>
            </a:pPr>
            <a:r>
              <a:rPr lang="hi-IN" sz="2800" dirty="0">
                <a:solidFill>
                  <a:srgbClr val="FF0000"/>
                </a:solidFill>
              </a:rPr>
              <a:t>नेटवर्क मार्केटिंग बिजनेस कुछ ही सालों में इतना विशाल हो सकता है कि फिर इसे  चलाना नहीं पड़ता यह खुद-ब-खुद चलता है. </a:t>
            </a:r>
          </a:p>
        </p:txBody>
      </p:sp>
      <p:sp>
        <p:nvSpPr>
          <p:cNvPr id="3" name="Title 1">
            <a:extLst>
              <a:ext uri="{FF2B5EF4-FFF2-40B4-BE49-F238E27FC236}">
                <a16:creationId xmlns:a16="http://schemas.microsoft.com/office/drawing/2014/main" id="{3D638ACE-163E-40EB-A458-E794C67EA2A6}"/>
              </a:ext>
            </a:extLst>
          </p:cNvPr>
          <p:cNvSpPr txBox="1">
            <a:spLocks/>
          </p:cNvSpPr>
          <p:nvPr/>
        </p:nvSpPr>
        <p:spPr>
          <a:xfrm>
            <a:off x="4926286" y="5199619"/>
            <a:ext cx="6924431" cy="507493"/>
          </a:xfrm>
          <a:prstGeom prst="rect">
            <a:avLst/>
          </a:prstGeom>
        </p:spPr>
        <p:txBody>
          <a:bodyPr vert="horz" lIns="91440" tIns="45720" rIns="91440" bIns="0" rtlCol="0" anchor="b">
            <a:normAutofit lnSpcReduction="10000"/>
          </a:bodyPr>
          <a:lstStyle>
            <a:lvl1pPr algn="l" defTabSz="914400" rtl="0" eaLnBrk="1" latinLnBrk="0" hangingPunct="1">
              <a:lnSpc>
                <a:spcPct val="90000"/>
              </a:lnSpc>
              <a:spcBef>
                <a:spcPct val="0"/>
              </a:spcBef>
              <a:buNone/>
              <a:defRPr lang="en-IN" sz="4300" b="1" kern="1200">
                <a:solidFill>
                  <a:schemeClr val="accent1"/>
                </a:solidFill>
                <a:latin typeface="+mj-lt"/>
                <a:ea typeface="+mj-ea"/>
                <a:cs typeface="+mj-cs"/>
              </a:defRPr>
            </a:lvl1pPr>
          </a:lstStyle>
          <a:p>
            <a:r>
              <a:rPr lang="en-US" sz="3600" dirty="0">
                <a:latin typeface="Times New Roman" pitchFamily="18" charset="0"/>
                <a:cs typeface="Times New Roman" pitchFamily="18" charset="0"/>
              </a:rPr>
              <a:t>www.networkmarketinghindi.com</a:t>
            </a:r>
          </a:p>
        </p:txBody>
      </p:sp>
    </p:spTree>
    <p:extLst>
      <p:ext uri="{BB962C8B-B14F-4D97-AF65-F5344CB8AC3E}">
        <p14:creationId xmlns:p14="http://schemas.microsoft.com/office/powerpoint/2010/main" val="25635755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48785"/>
            <a:ext cx="12192000" cy="6001643"/>
          </a:xfrm>
          <a:prstGeom prst="rect">
            <a:avLst/>
          </a:prstGeom>
        </p:spPr>
        <p:txBody>
          <a:bodyPr wrap="square">
            <a:spAutoFit/>
          </a:bodyPr>
          <a:lstStyle/>
          <a:p>
            <a:pPr marL="457200" indent="-457200">
              <a:buFont typeface="Wingdings" pitchFamily="2" charset="2"/>
              <a:buChar char="v"/>
            </a:pPr>
            <a:r>
              <a:rPr lang="hi-IN" sz="3200" dirty="0">
                <a:solidFill>
                  <a:srgbClr val="FF0000"/>
                </a:solidFill>
              </a:rPr>
              <a:t>नेटवर्क मार्केटिंग एक फैमिली बिजनेस है क्योंकि इसे हस्बैंड और वाइफ दोनों मिलकर एक साथ कर सकते हैं. </a:t>
            </a:r>
          </a:p>
          <a:p>
            <a:pPr marL="457200" indent="-457200">
              <a:buFont typeface="Wingdings" pitchFamily="2" charset="2"/>
              <a:buChar char="v"/>
            </a:pPr>
            <a:endParaRPr lang="hi-IN" sz="3200" dirty="0">
              <a:solidFill>
                <a:srgbClr val="FF0000"/>
              </a:solidFill>
            </a:endParaRPr>
          </a:p>
          <a:p>
            <a:pPr marL="457200" indent="-457200">
              <a:buFont typeface="Wingdings" pitchFamily="2" charset="2"/>
              <a:buChar char="v"/>
            </a:pPr>
            <a:r>
              <a:rPr lang="hi-IN" sz="3200" dirty="0">
                <a:solidFill>
                  <a:srgbClr val="FF0000"/>
                </a:solidFill>
              </a:rPr>
              <a:t>नेटवर्क मार्केटिंग वास्तव में एक उत्सव  है जहां आप खाली समय और फैनान्सिअल फ्रीडम का भरपूर आनंद लेते हैं. </a:t>
            </a:r>
          </a:p>
          <a:p>
            <a:pPr marL="457200" indent="-457200">
              <a:buFont typeface="Wingdings" pitchFamily="2" charset="2"/>
              <a:buChar char="v"/>
            </a:pPr>
            <a:endParaRPr lang="hi-IN" sz="3200" dirty="0">
              <a:solidFill>
                <a:srgbClr val="FF0000"/>
              </a:solidFill>
            </a:endParaRPr>
          </a:p>
          <a:p>
            <a:pPr marL="457200" indent="-457200">
              <a:buFont typeface="Wingdings" pitchFamily="2" charset="2"/>
              <a:buChar char="v"/>
            </a:pPr>
            <a:r>
              <a:rPr lang="hi-IN" sz="3200" dirty="0">
                <a:solidFill>
                  <a:srgbClr val="FF0000"/>
                </a:solidFill>
              </a:rPr>
              <a:t>यह बिजनेस कोई स्कीम या पिरामिड स्कीम नहीं है,  बलिकी  एक योर  टर्नओवर बेस्ट प्रोडक्ट सेलिंग बिजनेस है. </a:t>
            </a:r>
          </a:p>
          <a:p>
            <a:pPr marL="457200" indent="-457200">
              <a:buFont typeface="Wingdings" pitchFamily="2" charset="2"/>
              <a:buChar char="v"/>
            </a:pPr>
            <a:endParaRPr lang="hi-IN" sz="3200" dirty="0">
              <a:solidFill>
                <a:srgbClr val="FF0000"/>
              </a:solidFill>
            </a:endParaRPr>
          </a:p>
          <a:p>
            <a:pPr marL="457200" indent="-457200">
              <a:buFont typeface="Wingdings" pitchFamily="2" charset="2"/>
              <a:buChar char="v"/>
            </a:pPr>
            <a:r>
              <a:rPr lang="hi-IN" sz="3200" dirty="0">
                <a:solidFill>
                  <a:srgbClr val="FF0000"/>
                </a:solidFill>
              </a:rPr>
              <a:t>आपको इस बिजनेस में लाने वाला व्यक्ति आप का बॉस या  मालिक नहीं बल्कि आपके हितेषी दोस्त होते हैं जो आपको ऊपर उठते हुए जिंदगी में कामयाब होते हुए देखना चाहते हैं. </a:t>
            </a:r>
          </a:p>
        </p:txBody>
      </p:sp>
      <p:sp>
        <p:nvSpPr>
          <p:cNvPr id="6" name="Title 1">
            <a:extLst>
              <a:ext uri="{FF2B5EF4-FFF2-40B4-BE49-F238E27FC236}">
                <a16:creationId xmlns:a16="http://schemas.microsoft.com/office/drawing/2014/main" id="{3D638ACE-163E-40EB-A458-E794C67EA2A6}"/>
              </a:ext>
            </a:extLst>
          </p:cNvPr>
          <p:cNvSpPr txBox="1">
            <a:spLocks/>
          </p:cNvSpPr>
          <p:nvPr/>
        </p:nvSpPr>
        <p:spPr>
          <a:xfrm>
            <a:off x="5288905" y="6350507"/>
            <a:ext cx="6924431" cy="507493"/>
          </a:xfrm>
          <a:prstGeom prst="rect">
            <a:avLst/>
          </a:prstGeom>
        </p:spPr>
        <p:txBody>
          <a:bodyPr vert="horz" lIns="91440" tIns="45720" rIns="91440" bIns="0" rtlCol="0" anchor="b">
            <a:normAutofit lnSpcReduction="10000"/>
          </a:bodyPr>
          <a:lstStyle>
            <a:lvl1pPr algn="l" defTabSz="914400" rtl="0" eaLnBrk="1" latinLnBrk="0" hangingPunct="1">
              <a:lnSpc>
                <a:spcPct val="90000"/>
              </a:lnSpc>
              <a:spcBef>
                <a:spcPct val="0"/>
              </a:spcBef>
              <a:buNone/>
              <a:defRPr lang="en-IN" sz="4300" b="1" kern="1200">
                <a:solidFill>
                  <a:schemeClr val="accent1"/>
                </a:solidFill>
                <a:latin typeface="+mj-lt"/>
                <a:ea typeface="+mj-ea"/>
                <a:cs typeface="+mj-cs"/>
              </a:defRPr>
            </a:lvl1pPr>
          </a:lstStyle>
          <a:p>
            <a:r>
              <a:rPr lang="en-US" sz="3600" dirty="0">
                <a:latin typeface="Times New Roman" pitchFamily="18" charset="0"/>
                <a:cs typeface="Times New Roman" pitchFamily="18" charset="0"/>
              </a:rPr>
              <a:t>www.networkmarketinghindi.com</a:t>
            </a:r>
          </a:p>
        </p:txBody>
      </p:sp>
    </p:spTree>
    <p:extLst>
      <p:ext uri="{BB962C8B-B14F-4D97-AF65-F5344CB8AC3E}">
        <p14:creationId xmlns:p14="http://schemas.microsoft.com/office/powerpoint/2010/main" val="302882046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title="Skyline">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rotWithShape="1">
          <a:blip r:embed="rId2"/>
          <a:srcRect l="23265" r="23265"/>
          <a:stretch/>
        </p:blipFill>
        <p:spPr/>
      </p:pic>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14</a:t>
            </a:fld>
            <a:endParaRPr lang="en-US" dirty="0"/>
          </a:p>
        </p:txBody>
      </p:sp>
      <p:sp>
        <p:nvSpPr>
          <p:cNvPr id="2" name="Rectangle 1"/>
          <p:cNvSpPr/>
          <p:nvPr/>
        </p:nvSpPr>
        <p:spPr>
          <a:xfrm>
            <a:off x="0" y="1247881"/>
            <a:ext cx="12192000" cy="4832092"/>
          </a:xfrm>
          <a:prstGeom prst="rect">
            <a:avLst/>
          </a:prstGeom>
        </p:spPr>
        <p:txBody>
          <a:bodyPr wrap="square">
            <a:spAutoFit/>
          </a:bodyPr>
          <a:lstStyle/>
          <a:p>
            <a:pPr marL="457200" indent="-457200">
              <a:buFont typeface="Wingdings" pitchFamily="2" charset="2"/>
              <a:buChar char="v"/>
            </a:pPr>
            <a:r>
              <a:rPr lang="hi-IN" sz="2800" dirty="0">
                <a:solidFill>
                  <a:srgbClr val="FF0000"/>
                </a:solidFill>
              </a:rPr>
              <a:t>इस बिजनेस में आप अपनी सुविधा के अनुसार कभी भी रिटायर हो सकते हैं, या  जब तक आप चाहें तब तक काम कर सकते हैं. </a:t>
            </a:r>
          </a:p>
          <a:p>
            <a:pPr marL="457200" indent="-457200">
              <a:buFont typeface="Wingdings" pitchFamily="2" charset="2"/>
              <a:buChar char="v"/>
            </a:pPr>
            <a:endParaRPr lang="hi-IN" sz="2800" dirty="0">
              <a:solidFill>
                <a:srgbClr val="FF0000"/>
              </a:solidFill>
            </a:endParaRPr>
          </a:p>
          <a:p>
            <a:pPr marL="457200" indent="-457200">
              <a:buFont typeface="Wingdings" pitchFamily="2" charset="2"/>
              <a:buChar char="v"/>
            </a:pPr>
            <a:r>
              <a:rPr lang="hi-IN" sz="2800" dirty="0">
                <a:solidFill>
                  <a:srgbClr val="FF0000"/>
                </a:solidFill>
              </a:rPr>
              <a:t>इस बिजनेस में आप वास्तव में एक रियल बिजनेसमैन का स्टेटस हासिल कर सकते हैं. </a:t>
            </a:r>
          </a:p>
          <a:p>
            <a:pPr marL="457200" indent="-457200">
              <a:buFont typeface="Wingdings" pitchFamily="2" charset="2"/>
              <a:buChar char="v"/>
            </a:pPr>
            <a:endParaRPr lang="hi-IN" sz="2800" dirty="0">
              <a:solidFill>
                <a:srgbClr val="FF0000"/>
              </a:solidFill>
            </a:endParaRPr>
          </a:p>
          <a:p>
            <a:pPr marL="457200" indent="-457200">
              <a:buFont typeface="Wingdings" pitchFamily="2" charset="2"/>
              <a:buChar char="v"/>
            </a:pPr>
            <a:r>
              <a:rPr lang="hi-IN" sz="2800" dirty="0">
                <a:solidFill>
                  <a:srgbClr val="FF0000"/>
                </a:solidFill>
              </a:rPr>
              <a:t>यह  बिजनेस केवल किताबी ज्ञान नहीं बल्कि व्यवहारिक ज्ञान हासिल करने का मौका देती है. </a:t>
            </a:r>
          </a:p>
          <a:p>
            <a:pPr marL="457200" indent="-457200">
              <a:buFont typeface="Wingdings" pitchFamily="2" charset="2"/>
              <a:buChar char="v"/>
            </a:pPr>
            <a:endParaRPr lang="hi-IN" sz="2800" dirty="0">
              <a:solidFill>
                <a:srgbClr val="FF0000"/>
              </a:solidFill>
            </a:endParaRPr>
          </a:p>
          <a:p>
            <a:pPr marL="457200" indent="-457200">
              <a:buFont typeface="Wingdings" pitchFamily="2" charset="2"/>
              <a:buChar char="v"/>
            </a:pPr>
            <a:r>
              <a:rPr lang="hi-IN" sz="2800" dirty="0">
                <a:solidFill>
                  <a:srgbClr val="FF0000"/>
                </a:solidFill>
              </a:rPr>
              <a:t>आपकी अगली पीढ़ी को यह  बिजनेस सीखना नहीं पड़ता बल्कि आपको देखते देखते हैं और खुद ब खुद इसे सीख जाते हैं. </a:t>
            </a:r>
            <a:endParaRPr lang="en-IN" sz="2800" dirty="0">
              <a:solidFill>
                <a:srgbClr val="FF0000"/>
              </a:solidFill>
            </a:endParaRPr>
          </a:p>
        </p:txBody>
      </p:sp>
      <p:sp>
        <p:nvSpPr>
          <p:cNvPr id="5" name="Title 1">
            <a:extLst>
              <a:ext uri="{FF2B5EF4-FFF2-40B4-BE49-F238E27FC236}">
                <a16:creationId xmlns:a16="http://schemas.microsoft.com/office/drawing/2014/main" id="{3D638ACE-163E-40EB-A458-E794C67EA2A6}"/>
              </a:ext>
            </a:extLst>
          </p:cNvPr>
          <p:cNvSpPr txBox="1">
            <a:spLocks/>
          </p:cNvSpPr>
          <p:nvPr/>
        </p:nvSpPr>
        <p:spPr>
          <a:xfrm>
            <a:off x="196632" y="6237633"/>
            <a:ext cx="6924431" cy="507493"/>
          </a:xfrm>
          <a:prstGeom prst="rect">
            <a:avLst/>
          </a:prstGeom>
        </p:spPr>
        <p:txBody>
          <a:bodyPr vert="horz" lIns="91440" tIns="45720" rIns="91440" bIns="0" rtlCol="0" anchor="b">
            <a:normAutofit lnSpcReduction="10000"/>
          </a:bodyPr>
          <a:lstStyle>
            <a:lvl1pPr algn="l" defTabSz="914400" rtl="0" eaLnBrk="1" latinLnBrk="0" hangingPunct="1">
              <a:lnSpc>
                <a:spcPct val="90000"/>
              </a:lnSpc>
              <a:spcBef>
                <a:spcPct val="0"/>
              </a:spcBef>
              <a:buNone/>
              <a:defRPr lang="en-IN" sz="4300" b="1" kern="1200">
                <a:solidFill>
                  <a:schemeClr val="accent1"/>
                </a:solidFill>
                <a:latin typeface="+mj-lt"/>
                <a:ea typeface="+mj-ea"/>
                <a:cs typeface="+mj-cs"/>
              </a:defRPr>
            </a:lvl1pPr>
          </a:lstStyle>
          <a:p>
            <a:r>
              <a:rPr lang="en-US" sz="3600" dirty="0">
                <a:latin typeface="Times New Roman" pitchFamily="18" charset="0"/>
                <a:cs typeface="Times New Roman" pitchFamily="18" charset="0"/>
              </a:rPr>
              <a:t>www.networkmarketinghindi.com</a:t>
            </a:r>
          </a:p>
        </p:txBody>
      </p:sp>
    </p:spTree>
    <p:extLst>
      <p:ext uri="{BB962C8B-B14F-4D97-AF65-F5344CB8AC3E}">
        <p14:creationId xmlns:p14="http://schemas.microsoft.com/office/powerpoint/2010/main" val="91212535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Placeholder 58" title="Buildings">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srcRect l="13492" r="13492"/>
          <a:stretch>
            <a:fillRect/>
          </a:stretch>
        </p:blipFill>
        <p:spPr/>
      </p:pic>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15</a:t>
            </a:fld>
            <a:endParaRPr lang="en-US" dirty="0"/>
          </a:p>
        </p:txBody>
      </p:sp>
      <p:sp>
        <p:nvSpPr>
          <p:cNvPr id="2" name="Rectangle 1"/>
          <p:cNvSpPr/>
          <p:nvPr/>
        </p:nvSpPr>
        <p:spPr>
          <a:xfrm>
            <a:off x="0" y="1251269"/>
            <a:ext cx="12312869" cy="5262979"/>
          </a:xfrm>
          <a:prstGeom prst="rect">
            <a:avLst/>
          </a:prstGeom>
        </p:spPr>
        <p:txBody>
          <a:bodyPr wrap="square">
            <a:spAutoFit/>
          </a:bodyPr>
          <a:lstStyle/>
          <a:p>
            <a:pPr marL="457200" indent="-457200">
              <a:buFont typeface="Wingdings" pitchFamily="2" charset="2"/>
              <a:buChar char="v"/>
            </a:pPr>
            <a:r>
              <a:rPr lang="hi-IN" sz="2800" dirty="0">
                <a:solidFill>
                  <a:srgbClr val="FF0000"/>
                </a:solidFill>
              </a:rPr>
              <a:t>इस बिजनेस के माध्यम से आपको और आपके परिवार को वह फाइनैंशल एजुकेशन फ्री में मिलती है जो अमीर बनने के लिए बहुत जरूरी होती है. </a:t>
            </a:r>
          </a:p>
          <a:p>
            <a:pPr marL="457200" indent="-457200">
              <a:buFont typeface="Wingdings" pitchFamily="2" charset="2"/>
              <a:buChar char="v"/>
            </a:pPr>
            <a:endParaRPr lang="hi-IN" sz="2800" dirty="0">
              <a:solidFill>
                <a:srgbClr val="FF0000"/>
              </a:solidFill>
            </a:endParaRPr>
          </a:p>
          <a:p>
            <a:pPr marL="457200" indent="-457200">
              <a:buFont typeface="Wingdings" pitchFamily="2" charset="2"/>
              <a:buChar char="v"/>
            </a:pPr>
            <a:r>
              <a:rPr lang="hi-IN" sz="2800" dirty="0">
                <a:solidFill>
                  <a:srgbClr val="FF0000"/>
                </a:solidFill>
              </a:rPr>
              <a:t>अपने परिवार वालों के साथ छुट्टियां बिताने और देश-बिदेश  घूमने का मौका जो नेटवर्क मार्केटिंग में मिलता है वह दुनिया के किसी और बिजनेस में नहीं मिलता. </a:t>
            </a:r>
          </a:p>
          <a:p>
            <a:pPr marL="457200" indent="-457200">
              <a:buFont typeface="Wingdings" pitchFamily="2" charset="2"/>
              <a:buChar char="v"/>
            </a:pPr>
            <a:endParaRPr lang="hi-IN" sz="2800" dirty="0">
              <a:solidFill>
                <a:srgbClr val="FF0000"/>
              </a:solidFill>
            </a:endParaRPr>
          </a:p>
          <a:p>
            <a:pPr marL="457200" indent="-457200">
              <a:buFont typeface="Wingdings" pitchFamily="2" charset="2"/>
              <a:buChar char="v"/>
            </a:pPr>
            <a:r>
              <a:rPr lang="hi-IN" sz="2800" dirty="0">
                <a:solidFill>
                  <a:srgbClr val="FF0000"/>
                </a:solidFill>
              </a:rPr>
              <a:t>नेटवर्क मार्केटिंग बिजनेस आपके सॉफ्ट स्किल्स को इंप्रूव करने में बहुत मदद करता है. </a:t>
            </a:r>
          </a:p>
          <a:p>
            <a:pPr marL="457200" indent="-457200">
              <a:buFont typeface="Wingdings" pitchFamily="2" charset="2"/>
              <a:buChar char="v"/>
            </a:pPr>
            <a:endParaRPr lang="hi-IN" sz="2800" dirty="0">
              <a:solidFill>
                <a:srgbClr val="FF0000"/>
              </a:solidFill>
            </a:endParaRPr>
          </a:p>
          <a:p>
            <a:pPr marL="457200" indent="-457200">
              <a:buFont typeface="Wingdings" pitchFamily="2" charset="2"/>
              <a:buChar char="v"/>
            </a:pPr>
            <a:r>
              <a:rPr lang="hi-IN" sz="2800" dirty="0">
                <a:solidFill>
                  <a:srgbClr val="FF0000"/>
                </a:solidFill>
              </a:rPr>
              <a:t>इस बिजनेस को  पार्ट टाइम में अपने रेगुलर जॉब के साथ-साथ करते हुए भी अपने रेगुलर जॉब से दुबुनी इनकम कर सकते हैं. </a:t>
            </a:r>
            <a:endParaRPr lang="en-IN" sz="2800" dirty="0">
              <a:solidFill>
                <a:srgbClr val="FF0000"/>
              </a:solidFill>
            </a:endParaRPr>
          </a:p>
        </p:txBody>
      </p:sp>
      <p:sp>
        <p:nvSpPr>
          <p:cNvPr id="5" name="Title 1">
            <a:extLst>
              <a:ext uri="{FF2B5EF4-FFF2-40B4-BE49-F238E27FC236}">
                <a16:creationId xmlns:a16="http://schemas.microsoft.com/office/drawing/2014/main" id="{3D638ACE-163E-40EB-A458-E794C67EA2A6}"/>
              </a:ext>
            </a:extLst>
          </p:cNvPr>
          <p:cNvSpPr txBox="1">
            <a:spLocks/>
          </p:cNvSpPr>
          <p:nvPr/>
        </p:nvSpPr>
        <p:spPr>
          <a:xfrm>
            <a:off x="4303549" y="60060"/>
            <a:ext cx="6924431" cy="507493"/>
          </a:xfrm>
          <a:prstGeom prst="rect">
            <a:avLst/>
          </a:prstGeom>
        </p:spPr>
        <p:txBody>
          <a:bodyPr vert="horz" lIns="91440" tIns="45720" rIns="91440" bIns="0" rtlCol="0" anchor="b">
            <a:normAutofit lnSpcReduction="10000"/>
          </a:bodyPr>
          <a:lstStyle>
            <a:lvl1pPr algn="l" defTabSz="914400" rtl="0" eaLnBrk="1" latinLnBrk="0" hangingPunct="1">
              <a:lnSpc>
                <a:spcPct val="90000"/>
              </a:lnSpc>
              <a:spcBef>
                <a:spcPct val="0"/>
              </a:spcBef>
              <a:buNone/>
              <a:defRPr lang="en-IN" sz="4300" b="1" kern="1200">
                <a:solidFill>
                  <a:schemeClr val="accent1"/>
                </a:solidFill>
                <a:latin typeface="+mj-lt"/>
                <a:ea typeface="+mj-ea"/>
                <a:cs typeface="+mj-cs"/>
              </a:defRPr>
            </a:lvl1pPr>
          </a:lstStyle>
          <a:p>
            <a:r>
              <a:rPr lang="en-US" sz="3600" dirty="0">
                <a:solidFill>
                  <a:srgbClr val="FF0000"/>
                </a:solidFill>
                <a:latin typeface="Times New Roman" pitchFamily="18" charset="0"/>
                <a:cs typeface="Times New Roman" pitchFamily="18" charset="0"/>
              </a:rPr>
              <a:t>www.networkmarketinghindi.com</a:t>
            </a:r>
          </a:p>
        </p:txBody>
      </p:sp>
    </p:spTree>
    <p:extLst>
      <p:ext uri="{BB962C8B-B14F-4D97-AF65-F5344CB8AC3E}">
        <p14:creationId xmlns:p14="http://schemas.microsoft.com/office/powerpoint/2010/main" val="424814194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66112"/>
            <a:ext cx="12044855" cy="5016758"/>
          </a:xfrm>
          <a:prstGeom prst="rect">
            <a:avLst/>
          </a:prstGeom>
        </p:spPr>
        <p:txBody>
          <a:bodyPr wrap="square">
            <a:spAutoFit/>
          </a:bodyPr>
          <a:lstStyle/>
          <a:p>
            <a:pPr marL="457200" indent="-457200">
              <a:buFont typeface="Wingdings" pitchFamily="2" charset="2"/>
              <a:buChar char="v"/>
            </a:pPr>
            <a:r>
              <a:rPr lang="hi-IN" sz="3200" dirty="0">
                <a:solidFill>
                  <a:srgbClr val="FF0000"/>
                </a:solidFill>
              </a:rPr>
              <a:t>इस बिज़नेस में चाहे तो आप एक ही आईडी पर पूरा परिवार का काम कर सकते हैं और अपनी जिंदगी में जादुई परिवर्तन कर सकते हैं. </a:t>
            </a:r>
          </a:p>
          <a:p>
            <a:pPr marL="457200" indent="-457200">
              <a:buFont typeface="Wingdings" pitchFamily="2" charset="2"/>
              <a:buChar char="v"/>
            </a:pPr>
            <a:endParaRPr lang="hi-IN" sz="3200" dirty="0">
              <a:solidFill>
                <a:srgbClr val="FF0000"/>
              </a:solidFill>
            </a:endParaRPr>
          </a:p>
          <a:p>
            <a:pPr marL="457200" indent="-457200">
              <a:buFont typeface="Wingdings" pitchFamily="2" charset="2"/>
              <a:buChar char="v"/>
            </a:pPr>
            <a:r>
              <a:rPr lang="hi-IN" sz="3200" dirty="0">
                <a:solidFill>
                  <a:srgbClr val="FF0000"/>
                </a:solidFill>
              </a:rPr>
              <a:t>नेटवर्क मार्केटिंग एक्चुअल में एक ऐसा सिस्टम है जो आपकी इनकम का जरिया नहीं बल्कि इनकम का तरीका बदल देता है. </a:t>
            </a:r>
          </a:p>
          <a:p>
            <a:pPr marL="457200" indent="-457200">
              <a:buFont typeface="Wingdings" pitchFamily="2" charset="2"/>
              <a:buChar char="v"/>
            </a:pPr>
            <a:endParaRPr lang="hi-IN" sz="3200" dirty="0">
              <a:solidFill>
                <a:srgbClr val="FF0000"/>
              </a:solidFill>
            </a:endParaRPr>
          </a:p>
          <a:p>
            <a:pPr marL="457200" indent="-457200">
              <a:buFont typeface="Wingdings" pitchFamily="2" charset="2"/>
              <a:buChar char="v"/>
            </a:pPr>
            <a:r>
              <a:rPr lang="hi-IN" sz="3200" dirty="0">
                <a:solidFill>
                  <a:srgbClr val="FF0000"/>
                </a:solidFill>
              </a:rPr>
              <a:t>इस बिजनेस में सीखते हैं अपने खर्चे से भी इनकम पैदा करना. </a:t>
            </a:r>
          </a:p>
          <a:p>
            <a:pPr marL="457200" indent="-457200">
              <a:buFont typeface="Wingdings" pitchFamily="2" charset="2"/>
              <a:buChar char="v"/>
            </a:pPr>
            <a:endParaRPr lang="hi-IN" sz="3200" dirty="0">
              <a:solidFill>
                <a:srgbClr val="FF0000"/>
              </a:solidFill>
            </a:endParaRPr>
          </a:p>
          <a:p>
            <a:pPr marL="457200" indent="-457200">
              <a:buFont typeface="Wingdings" pitchFamily="2" charset="2"/>
              <a:buChar char="v"/>
            </a:pPr>
            <a:r>
              <a:rPr lang="hi-IN" sz="3200" dirty="0">
                <a:solidFill>
                  <a:srgbClr val="FF0000"/>
                </a:solidFill>
              </a:rPr>
              <a:t>इस बिजनेस को स्वरोजगार की तरह भी अपनाया जा सकता है. </a:t>
            </a:r>
          </a:p>
        </p:txBody>
      </p:sp>
      <p:sp>
        <p:nvSpPr>
          <p:cNvPr id="3" name="Title 1">
            <a:extLst>
              <a:ext uri="{FF2B5EF4-FFF2-40B4-BE49-F238E27FC236}">
                <a16:creationId xmlns:a16="http://schemas.microsoft.com/office/drawing/2014/main" id="{3D638ACE-163E-40EB-A458-E794C67EA2A6}"/>
              </a:ext>
            </a:extLst>
          </p:cNvPr>
          <p:cNvSpPr txBox="1">
            <a:spLocks/>
          </p:cNvSpPr>
          <p:nvPr/>
        </p:nvSpPr>
        <p:spPr>
          <a:xfrm>
            <a:off x="4516384" y="6196677"/>
            <a:ext cx="6924431" cy="507493"/>
          </a:xfrm>
          <a:prstGeom prst="rect">
            <a:avLst/>
          </a:prstGeom>
        </p:spPr>
        <p:txBody>
          <a:bodyPr vert="horz" lIns="91440" tIns="45720" rIns="91440" bIns="0" rtlCol="0" anchor="b">
            <a:normAutofit lnSpcReduction="10000"/>
          </a:bodyPr>
          <a:lstStyle>
            <a:lvl1pPr algn="l" defTabSz="914400" rtl="0" eaLnBrk="1" latinLnBrk="0" hangingPunct="1">
              <a:lnSpc>
                <a:spcPct val="90000"/>
              </a:lnSpc>
              <a:spcBef>
                <a:spcPct val="0"/>
              </a:spcBef>
              <a:buNone/>
              <a:defRPr lang="en-IN" sz="4300" b="1" kern="1200">
                <a:solidFill>
                  <a:schemeClr val="accent1"/>
                </a:solidFill>
                <a:latin typeface="+mj-lt"/>
                <a:ea typeface="+mj-ea"/>
                <a:cs typeface="+mj-cs"/>
              </a:defRPr>
            </a:lvl1pPr>
          </a:lstStyle>
          <a:p>
            <a:r>
              <a:rPr lang="en-US" sz="3600" dirty="0">
                <a:latin typeface="Times New Roman" pitchFamily="18" charset="0"/>
                <a:cs typeface="Times New Roman" pitchFamily="18" charset="0"/>
              </a:rPr>
              <a:t>www.networkmarketinghindi.com</a:t>
            </a:r>
          </a:p>
        </p:txBody>
      </p:sp>
    </p:spTree>
    <p:extLst>
      <p:ext uri="{BB962C8B-B14F-4D97-AF65-F5344CB8AC3E}">
        <p14:creationId xmlns:p14="http://schemas.microsoft.com/office/powerpoint/2010/main" val="25635755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17</a:t>
            </a:fld>
            <a:endParaRPr lang="en-US" dirty="0"/>
          </a:p>
        </p:txBody>
      </p:sp>
      <p:sp>
        <p:nvSpPr>
          <p:cNvPr id="3" name="Rectangle 2"/>
          <p:cNvSpPr/>
          <p:nvPr/>
        </p:nvSpPr>
        <p:spPr>
          <a:xfrm>
            <a:off x="0" y="860542"/>
            <a:ext cx="12192000" cy="5262979"/>
          </a:xfrm>
          <a:prstGeom prst="rect">
            <a:avLst/>
          </a:prstGeom>
        </p:spPr>
        <p:txBody>
          <a:bodyPr wrap="square">
            <a:spAutoFit/>
          </a:bodyPr>
          <a:lstStyle/>
          <a:p>
            <a:pPr marL="457200" indent="-457200">
              <a:buFont typeface="Wingdings" pitchFamily="2" charset="2"/>
              <a:buChar char="v"/>
            </a:pPr>
            <a:r>
              <a:rPr lang="hi-IN" sz="2800" dirty="0">
                <a:solidFill>
                  <a:srgbClr val="FF0000"/>
                </a:solidFill>
              </a:rPr>
              <a:t>नेटवर्क मार्केटिंग बिजनेस मल्टी मिलेनियर बनने  का सबसे शॉर्ट कट रास्ता है जो कि लीगल है. </a:t>
            </a:r>
          </a:p>
          <a:p>
            <a:pPr marL="457200" indent="-457200">
              <a:buFont typeface="Wingdings" pitchFamily="2" charset="2"/>
              <a:buChar char="v"/>
            </a:pPr>
            <a:endParaRPr lang="hi-IN" sz="2800" dirty="0">
              <a:solidFill>
                <a:srgbClr val="FF0000"/>
              </a:solidFill>
            </a:endParaRPr>
          </a:p>
          <a:p>
            <a:pPr marL="457200" indent="-457200">
              <a:buFont typeface="Wingdings" pitchFamily="2" charset="2"/>
              <a:buChar char="v"/>
            </a:pPr>
            <a:r>
              <a:rPr lang="hi-IN" sz="2800" dirty="0">
                <a:solidFill>
                  <a:srgbClr val="FF0000"/>
                </a:solidFill>
              </a:rPr>
              <a:t>नेटवर्क मार्केटिंग 100% तय सक्सेस का  रास्ता है यदि आप में सीखने की इच्छा शक्ति है तो. </a:t>
            </a:r>
          </a:p>
          <a:p>
            <a:pPr marL="457200" indent="-457200">
              <a:buFont typeface="Wingdings" pitchFamily="2" charset="2"/>
              <a:buChar char="v"/>
            </a:pPr>
            <a:endParaRPr lang="hi-IN" sz="2800" dirty="0">
              <a:solidFill>
                <a:srgbClr val="FF0000"/>
              </a:solidFill>
            </a:endParaRPr>
          </a:p>
          <a:p>
            <a:pPr marL="457200" indent="-457200">
              <a:buFont typeface="Wingdings" pitchFamily="2" charset="2"/>
              <a:buChar char="v"/>
            </a:pPr>
            <a:r>
              <a:rPr lang="hi-IN" sz="2800" dirty="0">
                <a:solidFill>
                  <a:srgbClr val="FF0000"/>
                </a:solidFill>
              </a:rPr>
              <a:t>इस बिजनेस को  आप अच्छी तरह से अपने स्मार्टफोन से ऑपरेट कर सकते हैं. </a:t>
            </a:r>
          </a:p>
          <a:p>
            <a:pPr marL="457200" indent="-457200">
              <a:buFont typeface="Wingdings" pitchFamily="2" charset="2"/>
              <a:buChar char="v"/>
            </a:pPr>
            <a:endParaRPr lang="hi-IN" sz="2800" dirty="0">
              <a:solidFill>
                <a:srgbClr val="FF0000"/>
              </a:solidFill>
            </a:endParaRPr>
          </a:p>
          <a:p>
            <a:pPr marL="457200" indent="-457200">
              <a:buFont typeface="Wingdings" pitchFamily="2" charset="2"/>
              <a:buChar char="v"/>
            </a:pPr>
            <a:r>
              <a:rPr lang="hi-IN" sz="2800" dirty="0">
                <a:solidFill>
                  <a:srgbClr val="FF0000"/>
                </a:solidFill>
              </a:rPr>
              <a:t>यह एक ऐसा बिजनेस है जो पूरी तरह से कैस और प्रोडक्ट लेनदेन पर चलता है इसमें उधारी के लिए कोई जगह नहीं है. </a:t>
            </a:r>
          </a:p>
          <a:p>
            <a:pPr marL="457200" indent="-457200">
              <a:buFont typeface="Wingdings" pitchFamily="2" charset="2"/>
              <a:buChar char="v"/>
            </a:pPr>
            <a:endParaRPr lang="hi-IN" sz="2800" dirty="0">
              <a:solidFill>
                <a:srgbClr val="FF0000"/>
              </a:solidFill>
            </a:endParaRPr>
          </a:p>
          <a:p>
            <a:pPr marL="457200" indent="-457200">
              <a:buFont typeface="Wingdings" pitchFamily="2" charset="2"/>
              <a:buChar char="v"/>
            </a:pPr>
            <a:r>
              <a:rPr lang="hi-IN" sz="2800" dirty="0">
                <a:solidFill>
                  <a:srgbClr val="FF0000"/>
                </a:solidFill>
              </a:rPr>
              <a:t>नेटवर्क मार्केटिंग बिजनेस एक मौका है गुमनामी के दलदल से बाहर आने का. </a:t>
            </a:r>
            <a:endParaRPr lang="en-IN" sz="2800" dirty="0">
              <a:solidFill>
                <a:srgbClr val="FF0000"/>
              </a:solidFill>
            </a:endParaRPr>
          </a:p>
        </p:txBody>
      </p:sp>
      <p:sp>
        <p:nvSpPr>
          <p:cNvPr id="6" name="Title 1">
            <a:extLst>
              <a:ext uri="{FF2B5EF4-FFF2-40B4-BE49-F238E27FC236}">
                <a16:creationId xmlns:a16="http://schemas.microsoft.com/office/drawing/2014/main" id="{3D638ACE-163E-40EB-A458-E794C67EA2A6}"/>
              </a:ext>
            </a:extLst>
          </p:cNvPr>
          <p:cNvSpPr txBox="1">
            <a:spLocks/>
          </p:cNvSpPr>
          <p:nvPr/>
        </p:nvSpPr>
        <p:spPr>
          <a:xfrm>
            <a:off x="4705569" y="6120519"/>
            <a:ext cx="6924431" cy="507493"/>
          </a:xfrm>
          <a:prstGeom prst="rect">
            <a:avLst/>
          </a:prstGeom>
        </p:spPr>
        <p:txBody>
          <a:bodyPr vert="horz" lIns="91440" tIns="45720" rIns="91440" bIns="0" rtlCol="0" anchor="b">
            <a:normAutofit lnSpcReduction="10000"/>
          </a:bodyPr>
          <a:lstStyle>
            <a:lvl1pPr algn="l" defTabSz="914400" rtl="0" eaLnBrk="1" latinLnBrk="0" hangingPunct="1">
              <a:lnSpc>
                <a:spcPct val="90000"/>
              </a:lnSpc>
              <a:spcBef>
                <a:spcPct val="0"/>
              </a:spcBef>
              <a:buNone/>
              <a:defRPr lang="en-IN" sz="4300" b="1" kern="1200">
                <a:solidFill>
                  <a:schemeClr val="accent1"/>
                </a:solidFill>
                <a:latin typeface="+mj-lt"/>
                <a:ea typeface="+mj-ea"/>
                <a:cs typeface="+mj-cs"/>
              </a:defRPr>
            </a:lvl1pPr>
          </a:lstStyle>
          <a:p>
            <a:r>
              <a:rPr lang="en-US" sz="3600" dirty="0">
                <a:latin typeface="Times New Roman" pitchFamily="18" charset="0"/>
                <a:cs typeface="Times New Roman" pitchFamily="18" charset="0"/>
              </a:rPr>
              <a:t>www.networkmarketinghindi.com</a:t>
            </a:r>
          </a:p>
        </p:txBody>
      </p:sp>
    </p:spTree>
    <p:extLst>
      <p:ext uri="{BB962C8B-B14F-4D97-AF65-F5344CB8AC3E}">
        <p14:creationId xmlns:p14="http://schemas.microsoft.com/office/powerpoint/2010/main" val="302882046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title="Skyline">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rotWithShape="1">
          <a:blip r:embed="rId2"/>
          <a:srcRect l="23265" r="23265"/>
          <a:stretch/>
        </p:blipFill>
        <p:spPr/>
      </p:pic>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18</a:t>
            </a:fld>
            <a:endParaRPr lang="en-US" dirty="0"/>
          </a:p>
        </p:txBody>
      </p:sp>
      <p:sp>
        <p:nvSpPr>
          <p:cNvPr id="2" name="Rectangle 1"/>
          <p:cNvSpPr/>
          <p:nvPr/>
        </p:nvSpPr>
        <p:spPr>
          <a:xfrm>
            <a:off x="0" y="1286188"/>
            <a:ext cx="12192000" cy="5509200"/>
          </a:xfrm>
          <a:prstGeom prst="rect">
            <a:avLst/>
          </a:prstGeom>
        </p:spPr>
        <p:txBody>
          <a:bodyPr wrap="square">
            <a:spAutoFit/>
          </a:bodyPr>
          <a:lstStyle/>
          <a:p>
            <a:pPr marL="457200" indent="-457200">
              <a:buFont typeface="Wingdings" pitchFamily="2" charset="2"/>
              <a:buChar char="v"/>
            </a:pPr>
            <a:r>
              <a:rPr lang="hi-IN" sz="3200" dirty="0">
                <a:solidFill>
                  <a:srgbClr val="FF0000"/>
                </a:solidFill>
              </a:rPr>
              <a:t>नेटवर्क मार्केटिंग एक मौका है कर्ज से  खुद को मुक्त करने का. </a:t>
            </a:r>
          </a:p>
          <a:p>
            <a:pPr marL="457200" indent="-457200">
              <a:buFont typeface="Wingdings" pitchFamily="2" charset="2"/>
              <a:buChar char="v"/>
            </a:pPr>
            <a:endParaRPr lang="hi-IN" sz="3200" dirty="0">
              <a:solidFill>
                <a:srgbClr val="FF0000"/>
              </a:solidFill>
            </a:endParaRPr>
          </a:p>
          <a:p>
            <a:pPr marL="457200" indent="-457200">
              <a:buFont typeface="Wingdings" pitchFamily="2" charset="2"/>
              <a:buChar char="v"/>
            </a:pPr>
            <a:r>
              <a:rPr lang="hi-IN" sz="3200" dirty="0">
                <a:solidFill>
                  <a:srgbClr val="FF0000"/>
                </a:solidFill>
              </a:rPr>
              <a:t>नेटवर्क मार्केटिंग एक ऐसा बिजनेस है जहा आपके जरुरत के हिसाब से नहीं बल्कि आपके चाहतो के हिसाब से पैसा मिलता है. </a:t>
            </a:r>
          </a:p>
          <a:p>
            <a:pPr marL="457200" indent="-457200">
              <a:buFont typeface="Wingdings" pitchFamily="2" charset="2"/>
              <a:buChar char="v"/>
            </a:pPr>
            <a:endParaRPr lang="hi-IN" sz="3200" dirty="0">
              <a:solidFill>
                <a:srgbClr val="FF0000"/>
              </a:solidFill>
            </a:endParaRPr>
          </a:p>
          <a:p>
            <a:pPr marL="457200" indent="-457200">
              <a:buFont typeface="Wingdings" pitchFamily="2" charset="2"/>
              <a:buChar char="v"/>
            </a:pPr>
            <a:r>
              <a:rPr lang="hi-IN" sz="3200" dirty="0">
                <a:solidFill>
                  <a:srgbClr val="FF0000"/>
                </a:solidFill>
              </a:rPr>
              <a:t>यह बिजनेस ज्वाइन करते ही  आपका माहौल बदल जाता है और आप ऊर्जावान और सकारात्मक सोच वाले लोगों के बिच  पहुंच जाते हैं. </a:t>
            </a:r>
          </a:p>
          <a:p>
            <a:pPr marL="457200" indent="-457200">
              <a:buFont typeface="Wingdings" pitchFamily="2" charset="2"/>
              <a:buChar char="v"/>
            </a:pPr>
            <a:endParaRPr lang="hi-IN" sz="3200" dirty="0">
              <a:solidFill>
                <a:srgbClr val="FF0000"/>
              </a:solidFill>
            </a:endParaRPr>
          </a:p>
          <a:p>
            <a:pPr marL="457200" indent="-457200">
              <a:buFont typeface="Wingdings" pitchFamily="2" charset="2"/>
              <a:buChar char="v"/>
            </a:pPr>
            <a:r>
              <a:rPr lang="hi-IN" sz="3200" dirty="0">
                <a:solidFill>
                  <a:srgbClr val="FF0000"/>
                </a:solidFill>
              </a:rPr>
              <a:t>दोस्तों जिस दिन आप नेटवर्क मार्केट ज्वाइन करते हैं उसी दिन से आप बॉस को नहीं बल्कि खुद को अमीर बनाना शुरु कर देते हैं. </a:t>
            </a:r>
          </a:p>
        </p:txBody>
      </p:sp>
      <p:sp>
        <p:nvSpPr>
          <p:cNvPr id="5" name="Title 1">
            <a:extLst>
              <a:ext uri="{FF2B5EF4-FFF2-40B4-BE49-F238E27FC236}">
                <a16:creationId xmlns:a16="http://schemas.microsoft.com/office/drawing/2014/main" id="{3D638ACE-163E-40EB-A458-E794C67EA2A6}"/>
              </a:ext>
            </a:extLst>
          </p:cNvPr>
          <p:cNvSpPr txBox="1">
            <a:spLocks/>
          </p:cNvSpPr>
          <p:nvPr/>
        </p:nvSpPr>
        <p:spPr>
          <a:xfrm>
            <a:off x="4484853" y="0"/>
            <a:ext cx="6924431" cy="507493"/>
          </a:xfrm>
          <a:prstGeom prst="rect">
            <a:avLst/>
          </a:prstGeom>
        </p:spPr>
        <p:txBody>
          <a:bodyPr vert="horz" lIns="91440" tIns="45720" rIns="91440" bIns="0" rtlCol="0" anchor="b">
            <a:normAutofit lnSpcReduction="10000"/>
          </a:bodyPr>
          <a:lstStyle>
            <a:lvl1pPr algn="l" defTabSz="914400" rtl="0" eaLnBrk="1" latinLnBrk="0" hangingPunct="1">
              <a:lnSpc>
                <a:spcPct val="90000"/>
              </a:lnSpc>
              <a:spcBef>
                <a:spcPct val="0"/>
              </a:spcBef>
              <a:buNone/>
              <a:defRPr lang="en-IN" sz="4300" b="1" kern="1200">
                <a:solidFill>
                  <a:schemeClr val="accent1"/>
                </a:solidFill>
                <a:latin typeface="+mj-lt"/>
                <a:ea typeface="+mj-ea"/>
                <a:cs typeface="+mj-cs"/>
              </a:defRPr>
            </a:lvl1pPr>
          </a:lstStyle>
          <a:p>
            <a:r>
              <a:rPr lang="en-US" sz="3600" dirty="0">
                <a:solidFill>
                  <a:srgbClr val="FF0000"/>
                </a:solidFill>
                <a:latin typeface="Times New Roman" pitchFamily="18" charset="0"/>
                <a:cs typeface="Times New Roman" pitchFamily="18" charset="0"/>
              </a:rPr>
              <a:t>www.networkmarketinghindi.com</a:t>
            </a:r>
          </a:p>
        </p:txBody>
      </p:sp>
    </p:spTree>
    <p:extLst>
      <p:ext uri="{BB962C8B-B14F-4D97-AF65-F5344CB8AC3E}">
        <p14:creationId xmlns:p14="http://schemas.microsoft.com/office/powerpoint/2010/main" val="91212535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64550"/>
            <a:ext cx="12192000" cy="6001643"/>
          </a:xfrm>
          <a:prstGeom prst="rect">
            <a:avLst/>
          </a:prstGeom>
        </p:spPr>
        <p:txBody>
          <a:bodyPr wrap="square">
            <a:spAutoFit/>
          </a:bodyPr>
          <a:lstStyle/>
          <a:p>
            <a:pPr marL="457200" indent="-457200">
              <a:buFont typeface="Wingdings" pitchFamily="2" charset="2"/>
              <a:buChar char="v"/>
            </a:pPr>
            <a:r>
              <a:rPr lang="hi-IN" sz="3200" dirty="0">
                <a:solidFill>
                  <a:srgbClr val="FF0000"/>
                </a:solidFill>
              </a:rPr>
              <a:t>नेटवर्क मार्केटिंग के शिक्षा आपको आपसी संबंधों को और भी बेहतर बनाने में मदद करती है. </a:t>
            </a:r>
          </a:p>
          <a:p>
            <a:pPr marL="457200" indent="-457200">
              <a:buFont typeface="Wingdings" pitchFamily="2" charset="2"/>
              <a:buChar char="v"/>
            </a:pPr>
            <a:endParaRPr lang="hi-IN" sz="3200" dirty="0">
              <a:solidFill>
                <a:srgbClr val="FF0000"/>
              </a:solidFill>
            </a:endParaRPr>
          </a:p>
          <a:p>
            <a:pPr marL="457200" indent="-457200">
              <a:buFont typeface="Wingdings" pitchFamily="2" charset="2"/>
              <a:buChar char="v"/>
            </a:pPr>
            <a:r>
              <a:rPr lang="hi-IN" sz="3200" dirty="0">
                <a:solidFill>
                  <a:srgbClr val="FF0000"/>
                </a:solidFill>
              </a:rPr>
              <a:t>यह बिजनेस हमेशा आपकी पॉकेट में रहती है. आप इसे कभी भी और कहीं भी शुरू कर सकते हैं. </a:t>
            </a:r>
          </a:p>
          <a:p>
            <a:pPr marL="457200" indent="-457200">
              <a:buFont typeface="Wingdings" pitchFamily="2" charset="2"/>
              <a:buChar char="v"/>
            </a:pPr>
            <a:endParaRPr lang="hi-IN" sz="3200" dirty="0">
              <a:solidFill>
                <a:srgbClr val="FF0000"/>
              </a:solidFill>
            </a:endParaRPr>
          </a:p>
          <a:p>
            <a:pPr marL="457200" indent="-457200">
              <a:buFont typeface="Wingdings" pitchFamily="2" charset="2"/>
              <a:buChar char="v"/>
            </a:pPr>
            <a:r>
              <a:rPr lang="hi-IN" sz="3200" dirty="0">
                <a:solidFill>
                  <a:srgbClr val="FF0000"/>
                </a:solidFill>
              </a:rPr>
              <a:t>पूरी दुनिया पैसे के बदले समय देने के जाल में फंसी हुई है, नेटवर्क मार्केटिंग बिजनेस को जीवन की 4 से 5 साल देकर आप हमेशा के लिए  इस जाल से मुक्त हो सकते हैं. </a:t>
            </a:r>
          </a:p>
          <a:p>
            <a:pPr marL="457200" indent="-457200">
              <a:buFont typeface="Wingdings" pitchFamily="2" charset="2"/>
              <a:buChar char="v"/>
            </a:pPr>
            <a:endParaRPr lang="hi-IN" sz="3200" dirty="0">
              <a:solidFill>
                <a:srgbClr val="FF0000"/>
              </a:solidFill>
            </a:endParaRPr>
          </a:p>
          <a:p>
            <a:pPr marL="457200" indent="-457200">
              <a:buFont typeface="Wingdings" pitchFamily="2" charset="2"/>
              <a:buChar char="v"/>
            </a:pPr>
            <a:r>
              <a:rPr lang="hi-IN" sz="3200" dirty="0">
                <a:solidFill>
                  <a:srgbClr val="FF0000"/>
                </a:solidFill>
              </a:rPr>
              <a:t>इस बिजनेस में सीखे  जाते हैं अपने अनप्रॉडक्टिव टाइम को कैसे प्रोडक्ट और मीनिंग  फूल बनाना है.</a:t>
            </a:r>
            <a:endParaRPr lang="en-IN" sz="3200" dirty="0">
              <a:solidFill>
                <a:srgbClr val="FF0000"/>
              </a:solidFill>
            </a:endParaRPr>
          </a:p>
        </p:txBody>
      </p:sp>
      <p:sp>
        <p:nvSpPr>
          <p:cNvPr id="3" name="Title 1">
            <a:extLst>
              <a:ext uri="{FF2B5EF4-FFF2-40B4-BE49-F238E27FC236}">
                <a16:creationId xmlns:a16="http://schemas.microsoft.com/office/drawing/2014/main" id="{3D638ACE-163E-40EB-A458-E794C67EA2A6}"/>
              </a:ext>
            </a:extLst>
          </p:cNvPr>
          <p:cNvSpPr txBox="1">
            <a:spLocks/>
          </p:cNvSpPr>
          <p:nvPr/>
        </p:nvSpPr>
        <p:spPr>
          <a:xfrm>
            <a:off x="4327197" y="-3002"/>
            <a:ext cx="6924431" cy="507493"/>
          </a:xfrm>
          <a:prstGeom prst="rect">
            <a:avLst/>
          </a:prstGeom>
        </p:spPr>
        <p:txBody>
          <a:bodyPr vert="horz" lIns="91440" tIns="45720" rIns="91440" bIns="0" rtlCol="0" anchor="b">
            <a:normAutofit lnSpcReduction="10000"/>
          </a:bodyPr>
          <a:lstStyle>
            <a:lvl1pPr algn="l" defTabSz="914400" rtl="0" eaLnBrk="1" latinLnBrk="0" hangingPunct="1">
              <a:lnSpc>
                <a:spcPct val="90000"/>
              </a:lnSpc>
              <a:spcBef>
                <a:spcPct val="0"/>
              </a:spcBef>
              <a:buNone/>
              <a:defRPr lang="en-IN" sz="4300" b="1" kern="1200">
                <a:solidFill>
                  <a:schemeClr val="accent1"/>
                </a:solidFill>
                <a:latin typeface="+mj-lt"/>
                <a:ea typeface="+mj-ea"/>
                <a:cs typeface="+mj-cs"/>
              </a:defRPr>
            </a:lvl1pPr>
          </a:lstStyle>
          <a:p>
            <a:r>
              <a:rPr lang="en-US" sz="3600" dirty="0">
                <a:solidFill>
                  <a:srgbClr val="FF0000"/>
                </a:solidFill>
                <a:latin typeface="Times New Roman" pitchFamily="18" charset="0"/>
                <a:cs typeface="Times New Roman" pitchFamily="18" charset="0"/>
              </a:rPr>
              <a:t>wnetworkmarketinghindi.com</a:t>
            </a:r>
          </a:p>
        </p:txBody>
      </p:sp>
    </p:spTree>
    <p:extLst>
      <p:ext uri="{BB962C8B-B14F-4D97-AF65-F5344CB8AC3E}">
        <p14:creationId xmlns:p14="http://schemas.microsoft.com/office/powerpoint/2010/main" val="25635755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title="Skyline">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rotWithShape="1">
          <a:blip r:embed="rId2"/>
          <a:srcRect l="23265" r="23265"/>
          <a:stretch/>
        </p:blipFill>
        <p:spPr/>
      </p:pic>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2</a:t>
            </a:fld>
            <a:endParaRPr lang="en-US" dirty="0"/>
          </a:p>
        </p:txBody>
      </p:sp>
      <p:sp>
        <p:nvSpPr>
          <p:cNvPr id="14" name="Subtitle 2">
            <a:extLst>
              <a:ext uri="{FF2B5EF4-FFF2-40B4-BE49-F238E27FC236}">
                <a16:creationId xmlns:a16="http://schemas.microsoft.com/office/drawing/2014/main" id="{5C9205DF-8F5E-49F7-B00E-6F58293F5130}"/>
              </a:ext>
            </a:extLst>
          </p:cNvPr>
          <p:cNvSpPr txBox="1">
            <a:spLocks/>
          </p:cNvSpPr>
          <p:nvPr/>
        </p:nvSpPr>
        <p:spPr>
          <a:xfrm>
            <a:off x="651299" y="1502326"/>
            <a:ext cx="5428870" cy="1257574"/>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sz="5400" dirty="0">
              <a:solidFill>
                <a:srgbClr val="FF0000"/>
              </a:solidFill>
              <a:latin typeface="Kruti Dev 670" pitchFamily="2" charset="0"/>
            </a:endParaRPr>
          </a:p>
        </p:txBody>
      </p:sp>
      <p:sp>
        <p:nvSpPr>
          <p:cNvPr id="2" name="Rectangle 1"/>
          <p:cNvSpPr/>
          <p:nvPr/>
        </p:nvSpPr>
        <p:spPr>
          <a:xfrm>
            <a:off x="233606" y="1682682"/>
            <a:ext cx="10904825" cy="1077218"/>
          </a:xfrm>
          <a:prstGeom prst="rect">
            <a:avLst/>
          </a:prstGeom>
        </p:spPr>
        <p:txBody>
          <a:bodyPr wrap="square">
            <a:spAutoFit/>
          </a:bodyPr>
          <a:lstStyle/>
          <a:p>
            <a:pPr marL="457200" indent="-457200">
              <a:buFont typeface="Wingdings" pitchFamily="2" charset="2"/>
              <a:buChar char="v"/>
            </a:pPr>
            <a:r>
              <a:rPr lang="hi-IN" sz="3200" dirty="0">
                <a:solidFill>
                  <a:srgbClr val="FF0000"/>
                </a:solidFill>
              </a:rPr>
              <a:t>नेटवर्क मार्केटिंग सिर्फ बिजनेस ही नहीं बल्कि जीवन जीने का सही तरीका सिखाता है.</a:t>
            </a:r>
            <a:endParaRPr lang="en-IN" sz="3200" dirty="0">
              <a:solidFill>
                <a:srgbClr val="FF0000"/>
              </a:solidFill>
            </a:endParaRPr>
          </a:p>
        </p:txBody>
      </p:sp>
      <p:sp>
        <p:nvSpPr>
          <p:cNvPr id="3" name="Rectangle 2"/>
          <p:cNvSpPr/>
          <p:nvPr/>
        </p:nvSpPr>
        <p:spPr>
          <a:xfrm>
            <a:off x="317733" y="3610332"/>
            <a:ext cx="7501963" cy="1569660"/>
          </a:xfrm>
          <a:prstGeom prst="rect">
            <a:avLst/>
          </a:prstGeom>
        </p:spPr>
        <p:txBody>
          <a:bodyPr wrap="square">
            <a:spAutoFit/>
          </a:bodyPr>
          <a:lstStyle/>
          <a:p>
            <a:pPr marL="457200" indent="-457200">
              <a:buFont typeface="Wingdings" pitchFamily="2" charset="2"/>
              <a:buChar char="v"/>
            </a:pPr>
            <a:r>
              <a:rPr lang="hi-IN" sz="3200" dirty="0">
                <a:solidFill>
                  <a:srgbClr val="FF0000"/>
                </a:solidFill>
              </a:rPr>
              <a:t>इस बिजनेस में आप दूसरों को भी जीने का सही तरीका सिखाते हैं यानि की  लाइफ कोच बन जाते हैं. </a:t>
            </a:r>
            <a:endParaRPr lang="en-IN" sz="3200" dirty="0">
              <a:solidFill>
                <a:srgbClr val="FF0000"/>
              </a:solidFill>
            </a:endParaRPr>
          </a:p>
        </p:txBody>
      </p:sp>
      <p:sp>
        <p:nvSpPr>
          <p:cNvPr id="7" name="Title 1">
            <a:extLst>
              <a:ext uri="{FF2B5EF4-FFF2-40B4-BE49-F238E27FC236}">
                <a16:creationId xmlns:a16="http://schemas.microsoft.com/office/drawing/2014/main" id="{3D638ACE-163E-40EB-A458-E794C67EA2A6}"/>
              </a:ext>
            </a:extLst>
          </p:cNvPr>
          <p:cNvSpPr txBox="1">
            <a:spLocks/>
          </p:cNvSpPr>
          <p:nvPr/>
        </p:nvSpPr>
        <p:spPr>
          <a:xfrm>
            <a:off x="0" y="6210110"/>
            <a:ext cx="6924431" cy="507493"/>
          </a:xfrm>
          <a:prstGeom prst="rect">
            <a:avLst/>
          </a:prstGeom>
        </p:spPr>
        <p:txBody>
          <a:bodyPr vert="horz" lIns="91440" tIns="45720" rIns="91440" bIns="0" rtlCol="0" anchor="b">
            <a:normAutofit lnSpcReduction="10000"/>
          </a:bodyPr>
          <a:lstStyle>
            <a:lvl1pPr algn="l" defTabSz="914400" rtl="0" eaLnBrk="1" latinLnBrk="0" hangingPunct="1">
              <a:lnSpc>
                <a:spcPct val="90000"/>
              </a:lnSpc>
              <a:spcBef>
                <a:spcPct val="0"/>
              </a:spcBef>
              <a:buNone/>
              <a:defRPr lang="en-IN" sz="4300" b="1" kern="1200">
                <a:solidFill>
                  <a:schemeClr val="accent1"/>
                </a:solidFill>
                <a:latin typeface="+mj-lt"/>
                <a:ea typeface="+mj-ea"/>
                <a:cs typeface="+mj-cs"/>
              </a:defRPr>
            </a:lvl1pPr>
          </a:lstStyle>
          <a:p>
            <a:r>
              <a:rPr lang="en-US" sz="3600" dirty="0">
                <a:latin typeface="Times New Roman" pitchFamily="18" charset="0"/>
                <a:cs typeface="Times New Roman" pitchFamily="18" charset="0"/>
              </a:rPr>
              <a:t>www.networkmarketinghindi.com</a:t>
            </a:r>
          </a:p>
        </p:txBody>
      </p:sp>
    </p:spTree>
    <p:extLst>
      <p:ext uri="{BB962C8B-B14F-4D97-AF65-F5344CB8AC3E}">
        <p14:creationId xmlns:p14="http://schemas.microsoft.com/office/powerpoint/2010/main" val="97200554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B6C5EAB-81FF-4827-A160-22F4363C611A}"/>
              </a:ext>
            </a:extLst>
          </p:cNvPr>
          <p:cNvSpPr>
            <a:spLocks noGrp="1"/>
          </p:cNvSpPr>
          <p:nvPr>
            <p:ph type="ctrTitle"/>
          </p:nvPr>
        </p:nvSpPr>
        <p:spPr>
          <a:xfrm>
            <a:off x="6375721" y="1821022"/>
            <a:ext cx="5816279" cy="1616252"/>
          </a:xfrm>
        </p:spPr>
        <p:txBody>
          <a:bodyPr>
            <a:normAutofit/>
          </a:bodyPr>
          <a:lstStyle/>
          <a:p>
            <a:r>
              <a:rPr lang="en-US" sz="8900" dirty="0"/>
              <a:t>Thank You</a:t>
            </a:r>
            <a:r>
              <a:rPr lang="en-US" b="0" dirty="0"/>
              <a:t>.</a:t>
            </a:r>
          </a:p>
        </p:txBody>
      </p:sp>
      <p:sp>
        <p:nvSpPr>
          <p:cNvPr id="14" name="Text Placeholder 13">
            <a:extLst>
              <a:ext uri="{FF2B5EF4-FFF2-40B4-BE49-F238E27FC236}">
                <a16:creationId xmlns:a16="http://schemas.microsoft.com/office/drawing/2014/main" id="{B6611344-9447-438E-873C-299AF4110B03}"/>
              </a:ext>
            </a:extLst>
          </p:cNvPr>
          <p:cNvSpPr>
            <a:spLocks noGrp="1"/>
          </p:cNvSpPr>
          <p:nvPr>
            <p:ph type="body" sz="quarter" idx="15"/>
          </p:nvPr>
        </p:nvSpPr>
        <p:spPr/>
        <p:txBody>
          <a:bodyPr>
            <a:normAutofit fontScale="92500" lnSpcReduction="20000"/>
          </a:bodyPr>
          <a:lstStyle/>
          <a:p>
            <a:r>
              <a:rPr lang="en-US" b="1" dirty="0"/>
              <a:t>ANGESH KUMAR</a:t>
            </a:r>
          </a:p>
        </p:txBody>
      </p:sp>
      <p:sp>
        <p:nvSpPr>
          <p:cNvPr id="15" name="Text Placeholder 14">
            <a:extLst>
              <a:ext uri="{FF2B5EF4-FFF2-40B4-BE49-F238E27FC236}">
                <a16:creationId xmlns:a16="http://schemas.microsoft.com/office/drawing/2014/main" id="{7A3FB895-3D21-4707-8EDE-3F825906DE41}"/>
              </a:ext>
            </a:extLst>
          </p:cNvPr>
          <p:cNvSpPr>
            <a:spLocks noGrp="1"/>
          </p:cNvSpPr>
          <p:nvPr>
            <p:ph type="body" sz="quarter" idx="16"/>
          </p:nvPr>
        </p:nvSpPr>
        <p:spPr/>
        <p:txBody>
          <a:bodyPr>
            <a:normAutofit fontScale="92500" lnSpcReduction="20000"/>
          </a:bodyPr>
          <a:lstStyle/>
          <a:p>
            <a:r>
              <a:rPr lang="en-US" b="1" dirty="0"/>
              <a:t>……………………………..</a:t>
            </a:r>
          </a:p>
        </p:txBody>
      </p:sp>
      <p:sp>
        <p:nvSpPr>
          <p:cNvPr id="23" name="Text Placeholder 22">
            <a:extLst>
              <a:ext uri="{FF2B5EF4-FFF2-40B4-BE49-F238E27FC236}">
                <a16:creationId xmlns:a16="http://schemas.microsoft.com/office/drawing/2014/main" id="{A0B41C33-430D-4B31-A546-F85646919475}"/>
              </a:ext>
            </a:extLst>
          </p:cNvPr>
          <p:cNvSpPr>
            <a:spLocks noGrp="1"/>
          </p:cNvSpPr>
          <p:nvPr>
            <p:ph type="body" sz="quarter" idx="17"/>
          </p:nvPr>
        </p:nvSpPr>
        <p:spPr>
          <a:xfrm>
            <a:off x="6822928" y="4146331"/>
            <a:ext cx="3787265" cy="359408"/>
          </a:xfrm>
        </p:spPr>
        <p:txBody>
          <a:bodyPr>
            <a:normAutofit/>
          </a:bodyPr>
          <a:lstStyle/>
          <a:p>
            <a:r>
              <a:rPr lang="en-US" b="1" dirty="0"/>
              <a:t>networkmarketinghindi@gmail.com</a:t>
            </a:r>
          </a:p>
        </p:txBody>
      </p:sp>
      <p:sp>
        <p:nvSpPr>
          <p:cNvPr id="24" name="Text Placeholder 23">
            <a:extLst>
              <a:ext uri="{FF2B5EF4-FFF2-40B4-BE49-F238E27FC236}">
                <a16:creationId xmlns:a16="http://schemas.microsoft.com/office/drawing/2014/main" id="{E62065D0-127B-4884-9760-D1FFEC38A6F9}"/>
              </a:ext>
            </a:extLst>
          </p:cNvPr>
          <p:cNvSpPr>
            <a:spLocks noGrp="1"/>
          </p:cNvSpPr>
          <p:nvPr>
            <p:ph type="body" sz="quarter" idx="18"/>
          </p:nvPr>
        </p:nvSpPr>
        <p:spPr>
          <a:xfrm>
            <a:off x="6822929" y="4594957"/>
            <a:ext cx="3803030" cy="402712"/>
          </a:xfrm>
        </p:spPr>
        <p:txBody>
          <a:bodyPr>
            <a:normAutofit/>
          </a:bodyPr>
          <a:lstStyle/>
          <a:p>
            <a:r>
              <a:rPr lang="en-US" b="1" dirty="0"/>
              <a:t>www.Networkmarketinghindi.com</a:t>
            </a:r>
          </a:p>
        </p:txBody>
      </p:sp>
      <p:pic>
        <p:nvPicPr>
          <p:cNvPr id="18" name="Picture Placeholder 16" title="Building image">
            <a:extLst>
              <a:ext uri="{FF2B5EF4-FFF2-40B4-BE49-F238E27FC236}">
                <a16:creationId xmlns:a16="http://schemas.microsoft.com/office/drawing/2014/main" id="{BA026684-ED32-4C82-8EFB-03E9E047EA33}"/>
              </a:ext>
            </a:extLst>
          </p:cNvPr>
          <p:cNvPicPr>
            <a:picLocks noGrp="1" noChangeAspect="1"/>
          </p:cNvPicPr>
          <p:nvPr>
            <p:ph type="pic" sz="quarter" idx="13"/>
          </p:nvPr>
        </p:nvPicPr>
        <p:blipFill>
          <a:blip r:embed="rId2"/>
          <a:srcRect l="20784" r="20784"/>
          <a:stretch>
            <a:fillRect/>
          </a:stretch>
        </p:blipFill>
        <p:spPr>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pic>
      <p:sp>
        <p:nvSpPr>
          <p:cNvPr id="19" name="Hexagon 18" descr="Solid dark colored hexagon in the middle of image accent">
            <a:extLst>
              <a:ext uri="{FF2B5EF4-FFF2-40B4-BE49-F238E27FC236}">
                <a16:creationId xmlns:a16="http://schemas.microsoft.com/office/drawing/2014/main" id="{7CE8B54A-D8B2-498F-ACFB-31AC2DEB83FA}"/>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descr="Company initials and name in grouped text">
            <a:extLst>
              <a:ext uri="{FF2B5EF4-FFF2-40B4-BE49-F238E27FC236}">
                <a16:creationId xmlns:a16="http://schemas.microsoft.com/office/drawing/2014/main" id="{82C4EAC6-3E04-4614-86BA-A23C851754D9}"/>
              </a:ext>
            </a:extLst>
          </p:cNvPr>
          <p:cNvGrpSpPr/>
          <p:nvPr/>
        </p:nvGrpSpPr>
        <p:grpSpPr>
          <a:xfrm>
            <a:off x="2924318" y="2855630"/>
            <a:ext cx="2053575" cy="1180308"/>
            <a:chOff x="2924318" y="2902285"/>
            <a:chExt cx="2053575" cy="1180308"/>
          </a:xfrm>
        </p:grpSpPr>
        <p:sp>
          <p:nvSpPr>
            <p:cNvPr id="21" name="TextBox 20">
              <a:extLst>
                <a:ext uri="{FF2B5EF4-FFF2-40B4-BE49-F238E27FC236}">
                  <a16:creationId xmlns:a16="http://schemas.microsoft.com/office/drawing/2014/main" id="{A20626FA-81E3-4C45-BF2D-D52CF6D96238}"/>
                </a:ext>
              </a:extLst>
            </p:cNvPr>
            <p:cNvSpPr txBox="1"/>
            <p:nvPr/>
          </p:nvSpPr>
          <p:spPr>
            <a:xfrm>
              <a:off x="2954644" y="2902285"/>
              <a:ext cx="1962268" cy="1015663"/>
            </a:xfrm>
            <a:prstGeom prst="rect">
              <a:avLst/>
            </a:prstGeom>
            <a:noFill/>
          </p:spPr>
          <p:txBody>
            <a:bodyPr wrap="none" rtlCol="0">
              <a:spAutoFit/>
            </a:bodyPr>
            <a:lstStyle/>
            <a:p>
              <a:r>
                <a:rPr lang="hi-IN" sz="6000" b="1" dirty="0">
                  <a:solidFill>
                    <a:schemeClr val="bg1"/>
                  </a:solidFill>
                  <a:latin typeface="Arial Black" panose="020B0A04020102020204" pitchFamily="34" charset="0"/>
                </a:rPr>
                <a:t>W</a:t>
              </a:r>
              <a:r>
                <a:rPr lang="en-US" sz="6000" b="1" dirty="0">
                  <a:solidFill>
                    <a:schemeClr val="bg1"/>
                  </a:solidFill>
                  <a:latin typeface="Arial Black" panose="020B0A04020102020204" pitchFamily="34" charset="0"/>
                </a:rPr>
                <a:t>h</a:t>
              </a:r>
              <a:r>
                <a:rPr lang="hi-IN" sz="6000" b="1" dirty="0">
                  <a:solidFill>
                    <a:schemeClr val="bg1"/>
                  </a:solidFill>
                  <a:latin typeface="Arial Black" panose="020B0A04020102020204" pitchFamily="34" charset="0"/>
                </a:rPr>
                <a:t>y</a:t>
              </a:r>
              <a:endParaRPr lang="en-US" sz="6000" b="1" dirty="0">
                <a:solidFill>
                  <a:schemeClr val="bg1"/>
                </a:solidFill>
                <a:latin typeface="Arial Black" panose="020B0A04020102020204" pitchFamily="34" charset="0"/>
              </a:endParaRPr>
            </a:p>
          </p:txBody>
        </p:sp>
        <p:sp>
          <p:nvSpPr>
            <p:cNvPr id="22" name="TextBox 21">
              <a:extLst>
                <a:ext uri="{FF2B5EF4-FFF2-40B4-BE49-F238E27FC236}">
                  <a16:creationId xmlns:a16="http://schemas.microsoft.com/office/drawing/2014/main" id="{D6E86452-6AEA-4380-9682-AB26317ADB62}"/>
                </a:ext>
              </a:extLst>
            </p:cNvPr>
            <p:cNvSpPr txBox="1"/>
            <p:nvPr/>
          </p:nvSpPr>
          <p:spPr>
            <a:xfrm>
              <a:off x="2924318" y="3713261"/>
              <a:ext cx="2053575" cy="369332"/>
            </a:xfrm>
            <a:prstGeom prst="rect">
              <a:avLst/>
            </a:prstGeom>
            <a:noFill/>
          </p:spPr>
          <p:txBody>
            <a:bodyPr wrap="none" rtlCol="0">
              <a:spAutoFit/>
            </a:bodyPr>
            <a:lstStyle/>
            <a:p>
              <a:r>
                <a:rPr lang="en-US" b="1" dirty="0">
                  <a:solidFill>
                    <a:schemeClr val="bg1"/>
                  </a:solidFill>
                  <a:cs typeface="Calibri Light" panose="020F0302020204030204" pitchFamily="34" charset="0"/>
                </a:rPr>
                <a:t>Network Marketing</a:t>
              </a:r>
            </a:p>
          </p:txBody>
        </p:sp>
      </p:grpSp>
      <p:sp>
        <p:nvSpPr>
          <p:cNvPr id="12" name="Title 1">
            <a:extLst>
              <a:ext uri="{FF2B5EF4-FFF2-40B4-BE49-F238E27FC236}">
                <a16:creationId xmlns:a16="http://schemas.microsoft.com/office/drawing/2014/main" id="{3D638ACE-163E-40EB-A458-E794C67EA2A6}"/>
              </a:ext>
            </a:extLst>
          </p:cNvPr>
          <p:cNvSpPr txBox="1">
            <a:spLocks/>
          </p:cNvSpPr>
          <p:nvPr/>
        </p:nvSpPr>
        <p:spPr>
          <a:xfrm>
            <a:off x="4547914" y="5702617"/>
            <a:ext cx="6924431" cy="507493"/>
          </a:xfrm>
          <a:prstGeom prst="rect">
            <a:avLst/>
          </a:prstGeom>
        </p:spPr>
        <p:txBody>
          <a:bodyPr vert="horz" lIns="91440" tIns="45720" rIns="91440" bIns="0" rtlCol="0" anchor="b">
            <a:normAutofit lnSpcReduction="10000"/>
          </a:bodyPr>
          <a:lstStyle>
            <a:lvl1pPr algn="l" defTabSz="914400" rtl="0" eaLnBrk="1" latinLnBrk="0" hangingPunct="1">
              <a:lnSpc>
                <a:spcPct val="90000"/>
              </a:lnSpc>
              <a:spcBef>
                <a:spcPct val="0"/>
              </a:spcBef>
              <a:buNone/>
              <a:defRPr lang="en-IN" sz="4300" b="1" kern="1200">
                <a:solidFill>
                  <a:schemeClr val="accent1"/>
                </a:solidFill>
                <a:latin typeface="+mj-lt"/>
                <a:ea typeface="+mj-ea"/>
                <a:cs typeface="+mj-cs"/>
              </a:defRPr>
            </a:lvl1pPr>
          </a:lstStyle>
          <a:p>
            <a:r>
              <a:rPr lang="en-US" sz="3600" dirty="0">
                <a:latin typeface="Times New Roman" pitchFamily="18" charset="0"/>
                <a:cs typeface="Times New Roman" pitchFamily="18" charset="0"/>
              </a:rPr>
              <a:t>www.networkmarketinghindi.com</a:t>
            </a:r>
          </a:p>
        </p:txBody>
      </p:sp>
    </p:spTree>
    <p:extLst>
      <p:ext uri="{BB962C8B-B14F-4D97-AF65-F5344CB8AC3E}">
        <p14:creationId xmlns:p14="http://schemas.microsoft.com/office/powerpoint/2010/main" val="226095575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Placeholder 58" title="Buildings">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srcRect l="13492" r="13492"/>
          <a:stretch>
            <a:fillRect/>
          </a:stretch>
        </p:blipFill>
        <p:spPr/>
      </p:pic>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3</a:t>
            </a:fld>
            <a:endParaRPr lang="en-US" dirty="0"/>
          </a:p>
        </p:txBody>
      </p:sp>
      <p:sp>
        <p:nvSpPr>
          <p:cNvPr id="2" name="Rectangle 1"/>
          <p:cNvSpPr/>
          <p:nvPr/>
        </p:nvSpPr>
        <p:spPr>
          <a:xfrm>
            <a:off x="225972" y="1297402"/>
            <a:ext cx="8113986" cy="4524315"/>
          </a:xfrm>
          <a:prstGeom prst="rect">
            <a:avLst/>
          </a:prstGeom>
        </p:spPr>
        <p:txBody>
          <a:bodyPr wrap="square">
            <a:spAutoFit/>
          </a:bodyPr>
          <a:lstStyle/>
          <a:p>
            <a:pPr marL="457200" indent="-457200">
              <a:buFont typeface="Wingdings" pitchFamily="2" charset="2"/>
              <a:buChar char="v"/>
            </a:pPr>
            <a:r>
              <a:rPr lang="hi-IN" sz="3200" dirty="0">
                <a:solidFill>
                  <a:srgbClr val="FF0000"/>
                </a:solidFill>
              </a:rPr>
              <a:t>यह बिजनेस आपको देता है अजादी  अपने वर्किंग घंटे चुनने की. </a:t>
            </a:r>
          </a:p>
          <a:p>
            <a:pPr marL="457200" indent="-457200">
              <a:buFont typeface="Wingdings" pitchFamily="2" charset="2"/>
              <a:buChar char="v"/>
            </a:pPr>
            <a:endParaRPr lang="hi-IN" sz="3200" dirty="0">
              <a:solidFill>
                <a:srgbClr val="FF0000"/>
              </a:solidFill>
            </a:endParaRPr>
          </a:p>
          <a:p>
            <a:pPr marL="457200" indent="-457200">
              <a:buFont typeface="Wingdings" pitchFamily="2" charset="2"/>
              <a:buChar char="v"/>
            </a:pPr>
            <a:r>
              <a:rPr lang="hi-IN" sz="3200" dirty="0">
                <a:solidFill>
                  <a:srgbClr val="FF0000"/>
                </a:solidFill>
              </a:rPr>
              <a:t>इकलौता ऐसा बिजनेस जो खुद का बॉस बनने का मौका देता है. </a:t>
            </a:r>
          </a:p>
          <a:p>
            <a:pPr marL="457200" indent="-457200">
              <a:buFont typeface="Wingdings" pitchFamily="2" charset="2"/>
              <a:buChar char="v"/>
            </a:pPr>
            <a:r>
              <a:rPr lang="hi-IN" sz="3200" dirty="0">
                <a:solidFill>
                  <a:srgbClr val="FF0000"/>
                </a:solidFill>
              </a:rPr>
              <a:t>एकमात्र ऐसा बिजनेस जिसमे रिस्क नहीं है. </a:t>
            </a:r>
          </a:p>
          <a:p>
            <a:pPr marL="457200" indent="-457200">
              <a:buFont typeface="Wingdings" pitchFamily="2" charset="2"/>
              <a:buChar char="v"/>
            </a:pPr>
            <a:endParaRPr lang="hi-IN" sz="3200" dirty="0">
              <a:solidFill>
                <a:srgbClr val="FF0000"/>
              </a:solidFill>
            </a:endParaRPr>
          </a:p>
          <a:p>
            <a:pPr marL="457200" indent="-457200">
              <a:buFont typeface="Wingdings" pitchFamily="2" charset="2"/>
              <a:buChar char="v"/>
            </a:pPr>
            <a:r>
              <a:rPr lang="hi-IN" sz="3200" dirty="0">
                <a:solidFill>
                  <a:srgbClr val="FF0000"/>
                </a:solidFill>
              </a:rPr>
              <a:t>टीवी न्यूज़ पेपर में प्रचार करवाने की जरूरत नहीं. </a:t>
            </a:r>
            <a:endParaRPr lang="en-IN" sz="3200" dirty="0">
              <a:solidFill>
                <a:srgbClr val="FF0000"/>
              </a:solidFill>
            </a:endParaRPr>
          </a:p>
        </p:txBody>
      </p:sp>
      <p:sp>
        <p:nvSpPr>
          <p:cNvPr id="5" name="Title 1">
            <a:extLst>
              <a:ext uri="{FF2B5EF4-FFF2-40B4-BE49-F238E27FC236}">
                <a16:creationId xmlns:a16="http://schemas.microsoft.com/office/drawing/2014/main" id="{3D638ACE-163E-40EB-A458-E794C67EA2A6}"/>
              </a:ext>
            </a:extLst>
          </p:cNvPr>
          <p:cNvSpPr txBox="1">
            <a:spLocks/>
          </p:cNvSpPr>
          <p:nvPr/>
        </p:nvSpPr>
        <p:spPr>
          <a:xfrm>
            <a:off x="225972" y="6175577"/>
            <a:ext cx="6924431" cy="507493"/>
          </a:xfrm>
          <a:prstGeom prst="rect">
            <a:avLst/>
          </a:prstGeom>
        </p:spPr>
        <p:txBody>
          <a:bodyPr vert="horz" lIns="91440" tIns="45720" rIns="91440" bIns="0" rtlCol="0" anchor="b">
            <a:normAutofit lnSpcReduction="10000"/>
          </a:bodyPr>
          <a:lstStyle>
            <a:lvl1pPr algn="l" defTabSz="914400" rtl="0" eaLnBrk="1" latinLnBrk="0" hangingPunct="1">
              <a:lnSpc>
                <a:spcPct val="90000"/>
              </a:lnSpc>
              <a:spcBef>
                <a:spcPct val="0"/>
              </a:spcBef>
              <a:buNone/>
              <a:defRPr lang="en-IN" sz="4300" b="1" kern="1200">
                <a:solidFill>
                  <a:schemeClr val="accent1"/>
                </a:solidFill>
                <a:latin typeface="+mj-lt"/>
                <a:ea typeface="+mj-ea"/>
                <a:cs typeface="+mj-cs"/>
              </a:defRPr>
            </a:lvl1pPr>
          </a:lstStyle>
          <a:p>
            <a:r>
              <a:rPr lang="en-US" sz="3600" dirty="0">
                <a:latin typeface="Times New Roman" pitchFamily="18" charset="0"/>
                <a:cs typeface="Times New Roman" pitchFamily="18" charset="0"/>
              </a:rPr>
              <a:t>www.networkmarketinghindi.com</a:t>
            </a:r>
          </a:p>
        </p:txBody>
      </p:sp>
    </p:spTree>
    <p:extLst>
      <p:ext uri="{BB962C8B-B14F-4D97-AF65-F5344CB8AC3E}">
        <p14:creationId xmlns:p14="http://schemas.microsoft.com/office/powerpoint/2010/main" val="320546660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717" y="1023766"/>
            <a:ext cx="11824137" cy="5016758"/>
          </a:xfrm>
          <a:prstGeom prst="rect">
            <a:avLst/>
          </a:prstGeom>
        </p:spPr>
        <p:txBody>
          <a:bodyPr wrap="square">
            <a:spAutoFit/>
          </a:bodyPr>
          <a:lstStyle/>
          <a:p>
            <a:pPr marL="457200" indent="-457200">
              <a:buFont typeface="Wingdings" pitchFamily="2" charset="2"/>
              <a:buChar char="v"/>
            </a:pPr>
            <a:r>
              <a:rPr lang="hi-IN" sz="3200" dirty="0">
                <a:solidFill>
                  <a:srgbClr val="FF0000"/>
                </a:solidFill>
              </a:rPr>
              <a:t>मौका पैसिव इनकम पैदा करने की. </a:t>
            </a:r>
          </a:p>
          <a:p>
            <a:pPr marL="457200" indent="-457200">
              <a:buFont typeface="Wingdings" pitchFamily="2" charset="2"/>
              <a:buChar char="v"/>
            </a:pPr>
            <a:endParaRPr lang="hi-IN" sz="3200" dirty="0">
              <a:solidFill>
                <a:srgbClr val="FF0000"/>
              </a:solidFill>
            </a:endParaRPr>
          </a:p>
          <a:p>
            <a:pPr marL="457200" indent="-457200">
              <a:buFont typeface="Wingdings" pitchFamily="2" charset="2"/>
              <a:buChar char="v"/>
            </a:pPr>
            <a:r>
              <a:rPr lang="hi-IN" sz="3200" dirty="0">
                <a:solidFill>
                  <a:srgbClr val="FF0000"/>
                </a:solidFill>
              </a:rPr>
              <a:t>एक शानदार मौका है फाइनैंशल फ्रीडम पाने की. </a:t>
            </a:r>
          </a:p>
          <a:p>
            <a:pPr marL="457200" indent="-457200">
              <a:buFont typeface="Wingdings" pitchFamily="2" charset="2"/>
              <a:buChar char="v"/>
            </a:pPr>
            <a:endParaRPr lang="hi-IN" sz="3200" dirty="0">
              <a:solidFill>
                <a:srgbClr val="FF0000"/>
              </a:solidFill>
            </a:endParaRPr>
          </a:p>
          <a:p>
            <a:pPr marL="457200" indent="-457200">
              <a:buFont typeface="Wingdings" pitchFamily="2" charset="2"/>
              <a:buChar char="v"/>
            </a:pPr>
            <a:r>
              <a:rPr lang="hi-IN" sz="3200" dirty="0">
                <a:solidFill>
                  <a:srgbClr val="FF0000"/>
                </a:solidFill>
              </a:rPr>
              <a:t>यह बेहतरीन बिजनेस शुरू होता है नाम मात्र की पूंजी से. </a:t>
            </a:r>
          </a:p>
          <a:p>
            <a:pPr marL="457200" indent="-457200">
              <a:buFont typeface="Wingdings" pitchFamily="2" charset="2"/>
              <a:buChar char="v"/>
            </a:pPr>
            <a:endParaRPr lang="hi-IN" sz="3200" dirty="0">
              <a:solidFill>
                <a:srgbClr val="FF0000"/>
              </a:solidFill>
            </a:endParaRPr>
          </a:p>
          <a:p>
            <a:pPr marL="457200" indent="-457200">
              <a:buFont typeface="Wingdings" pitchFamily="2" charset="2"/>
              <a:buChar char="v"/>
            </a:pPr>
            <a:r>
              <a:rPr lang="hi-IN" sz="3200" dirty="0">
                <a:solidFill>
                  <a:srgbClr val="FF0000"/>
                </a:solidFill>
              </a:rPr>
              <a:t>आजादी जमीनी सीमाओं से,  कोई ऑफिस की जरूरत नहीं, अपने घर से शुरुआत कर सकते हैं. </a:t>
            </a:r>
          </a:p>
          <a:p>
            <a:pPr marL="457200" indent="-457200">
              <a:buFont typeface="Wingdings" pitchFamily="2" charset="2"/>
              <a:buChar char="v"/>
            </a:pPr>
            <a:endParaRPr lang="hi-IN" sz="3200" dirty="0">
              <a:solidFill>
                <a:srgbClr val="FF0000"/>
              </a:solidFill>
            </a:endParaRPr>
          </a:p>
          <a:p>
            <a:pPr marL="457200" indent="-457200">
              <a:buFont typeface="Wingdings" pitchFamily="2" charset="2"/>
              <a:buChar char="v"/>
            </a:pPr>
            <a:r>
              <a:rPr lang="hi-IN" sz="3200" dirty="0">
                <a:solidFill>
                  <a:srgbClr val="FF0000"/>
                </a:solidFill>
              </a:rPr>
              <a:t>इनकम ग्रोथ की स्पीड को खुद की इच्छा के अनुसार पढ़ा सकते हैं. </a:t>
            </a:r>
            <a:endParaRPr lang="en-IN" sz="3200" dirty="0">
              <a:solidFill>
                <a:srgbClr val="FF0000"/>
              </a:solidFill>
            </a:endParaRPr>
          </a:p>
        </p:txBody>
      </p:sp>
      <p:sp>
        <p:nvSpPr>
          <p:cNvPr id="3" name="Title 1">
            <a:extLst>
              <a:ext uri="{FF2B5EF4-FFF2-40B4-BE49-F238E27FC236}">
                <a16:creationId xmlns:a16="http://schemas.microsoft.com/office/drawing/2014/main" id="{3D638ACE-163E-40EB-A458-E794C67EA2A6}"/>
              </a:ext>
            </a:extLst>
          </p:cNvPr>
          <p:cNvSpPr txBox="1">
            <a:spLocks/>
          </p:cNvSpPr>
          <p:nvPr/>
        </p:nvSpPr>
        <p:spPr>
          <a:xfrm>
            <a:off x="4926286" y="6210110"/>
            <a:ext cx="6924431" cy="507493"/>
          </a:xfrm>
          <a:prstGeom prst="rect">
            <a:avLst/>
          </a:prstGeom>
        </p:spPr>
        <p:txBody>
          <a:bodyPr vert="horz" lIns="91440" tIns="45720" rIns="91440" bIns="0" rtlCol="0" anchor="b">
            <a:normAutofit lnSpcReduction="10000"/>
          </a:bodyPr>
          <a:lstStyle>
            <a:lvl1pPr algn="l" defTabSz="914400" rtl="0" eaLnBrk="1" latinLnBrk="0" hangingPunct="1">
              <a:lnSpc>
                <a:spcPct val="90000"/>
              </a:lnSpc>
              <a:spcBef>
                <a:spcPct val="0"/>
              </a:spcBef>
              <a:buNone/>
              <a:defRPr lang="en-IN" sz="4300" b="1" kern="1200">
                <a:solidFill>
                  <a:schemeClr val="accent1"/>
                </a:solidFill>
                <a:latin typeface="+mj-lt"/>
                <a:ea typeface="+mj-ea"/>
                <a:cs typeface="+mj-cs"/>
              </a:defRPr>
            </a:lvl1pPr>
          </a:lstStyle>
          <a:p>
            <a:r>
              <a:rPr lang="en-US" sz="3600" dirty="0">
                <a:latin typeface="Times New Roman" pitchFamily="18" charset="0"/>
                <a:cs typeface="Times New Roman" pitchFamily="18" charset="0"/>
              </a:rPr>
              <a:t>www.networkmarketinghindi.com</a:t>
            </a:r>
          </a:p>
        </p:txBody>
      </p:sp>
    </p:spTree>
    <p:extLst>
      <p:ext uri="{BB962C8B-B14F-4D97-AF65-F5344CB8AC3E}">
        <p14:creationId xmlns:p14="http://schemas.microsoft.com/office/powerpoint/2010/main" val="389151616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5</a:t>
            </a:fld>
            <a:endParaRPr lang="en-US" dirty="0"/>
          </a:p>
        </p:txBody>
      </p:sp>
      <p:sp>
        <p:nvSpPr>
          <p:cNvPr id="2" name="Rectangle 1"/>
          <p:cNvSpPr/>
          <p:nvPr/>
        </p:nvSpPr>
        <p:spPr>
          <a:xfrm>
            <a:off x="78830" y="750158"/>
            <a:ext cx="11598165" cy="5478423"/>
          </a:xfrm>
          <a:prstGeom prst="rect">
            <a:avLst/>
          </a:prstGeom>
        </p:spPr>
        <p:txBody>
          <a:bodyPr wrap="square">
            <a:spAutoFit/>
          </a:bodyPr>
          <a:lstStyle/>
          <a:p>
            <a:pPr marL="457200" indent="-457200">
              <a:buFont typeface="Wingdings" pitchFamily="2" charset="2"/>
              <a:buChar char="v"/>
            </a:pPr>
            <a:r>
              <a:rPr lang="hi-IN" sz="2500" dirty="0">
                <a:solidFill>
                  <a:srgbClr val="FF0000"/>
                </a:solidFill>
              </a:rPr>
              <a:t>ज्यादा पढ़ा लिखा होना जरूरी नहीं, कम पढ़े लिखे लोग भी इस बिजनेस में सफल हो सकते हैं. </a:t>
            </a:r>
          </a:p>
          <a:p>
            <a:pPr marL="457200" indent="-457200">
              <a:buFont typeface="Wingdings" pitchFamily="2" charset="2"/>
              <a:buChar char="v"/>
            </a:pPr>
            <a:endParaRPr lang="hi-IN" sz="2500" dirty="0">
              <a:solidFill>
                <a:srgbClr val="FF0000"/>
              </a:solidFill>
            </a:endParaRPr>
          </a:p>
          <a:p>
            <a:pPr marL="457200" indent="-457200">
              <a:buFont typeface="Wingdings" pitchFamily="2" charset="2"/>
              <a:buChar char="v"/>
            </a:pPr>
            <a:r>
              <a:rPr lang="hi-IN" sz="2500" dirty="0">
                <a:solidFill>
                  <a:srgbClr val="FF0000"/>
                </a:solidFill>
              </a:rPr>
              <a:t>मौका अपने नेतृत्व क्षमता को निखारने का और पूरी तरह से इसका इस्तेमाल करने का. </a:t>
            </a:r>
          </a:p>
          <a:p>
            <a:pPr marL="457200" indent="-457200">
              <a:buFont typeface="Wingdings" pitchFamily="2" charset="2"/>
              <a:buChar char="v"/>
            </a:pPr>
            <a:endParaRPr lang="hi-IN" sz="2500" dirty="0">
              <a:solidFill>
                <a:srgbClr val="FF0000"/>
              </a:solidFill>
            </a:endParaRPr>
          </a:p>
          <a:p>
            <a:pPr marL="457200" indent="-457200">
              <a:buFont typeface="Wingdings" pitchFamily="2" charset="2"/>
              <a:buChar char="v"/>
            </a:pPr>
            <a:r>
              <a:rPr lang="hi-IN" sz="2500" dirty="0">
                <a:solidFill>
                  <a:srgbClr val="FF0000"/>
                </a:solidFill>
              </a:rPr>
              <a:t>एक खासियत यह भी है कि आप खुद चुन सकते हैं किस व्यक्ति के साथ काम शुरू करें और किसके  साथ नहीं. </a:t>
            </a:r>
          </a:p>
          <a:p>
            <a:pPr marL="457200" indent="-457200">
              <a:buFont typeface="Wingdings" pitchFamily="2" charset="2"/>
              <a:buChar char="v"/>
            </a:pPr>
            <a:endParaRPr lang="hi-IN" sz="2500" dirty="0">
              <a:solidFill>
                <a:srgbClr val="FF0000"/>
              </a:solidFill>
            </a:endParaRPr>
          </a:p>
          <a:p>
            <a:pPr marL="457200" indent="-457200">
              <a:buFont typeface="Wingdings" pitchFamily="2" charset="2"/>
              <a:buChar char="v"/>
            </a:pPr>
            <a:r>
              <a:rPr lang="hi-IN" sz="2500" dirty="0">
                <a:solidFill>
                  <a:srgbClr val="FF0000"/>
                </a:solidFill>
              </a:rPr>
              <a:t>बिजनेस आपके व्यक्तित्व को सही आकार में लाता है. </a:t>
            </a:r>
          </a:p>
          <a:p>
            <a:pPr marL="457200" indent="-457200">
              <a:buFont typeface="Wingdings" pitchFamily="2" charset="2"/>
              <a:buChar char="v"/>
            </a:pPr>
            <a:endParaRPr lang="hi-IN" sz="2500" dirty="0">
              <a:solidFill>
                <a:srgbClr val="FF0000"/>
              </a:solidFill>
            </a:endParaRPr>
          </a:p>
          <a:p>
            <a:pPr marL="457200" indent="-457200">
              <a:buFont typeface="Wingdings" pitchFamily="2" charset="2"/>
              <a:buChar char="v"/>
            </a:pPr>
            <a:r>
              <a:rPr lang="hi-IN" sz="2500" dirty="0">
                <a:solidFill>
                  <a:srgbClr val="FF0000"/>
                </a:solidFill>
              </a:rPr>
              <a:t>आपको एक सज्जन और सम्माननीय व्यक्ति बनाता है. </a:t>
            </a:r>
          </a:p>
          <a:p>
            <a:pPr marL="457200" indent="-457200">
              <a:buFont typeface="Wingdings" pitchFamily="2" charset="2"/>
              <a:buChar char="v"/>
            </a:pPr>
            <a:endParaRPr lang="hi-IN" sz="2500" dirty="0">
              <a:solidFill>
                <a:srgbClr val="FF0000"/>
              </a:solidFill>
            </a:endParaRPr>
          </a:p>
          <a:p>
            <a:pPr marL="457200" indent="-457200">
              <a:buFont typeface="Wingdings" pitchFamily="2" charset="2"/>
              <a:buChar char="v"/>
            </a:pPr>
            <a:r>
              <a:rPr lang="hi-IN" sz="2500" dirty="0">
                <a:solidFill>
                  <a:srgbClr val="FF0000"/>
                </a:solidFill>
              </a:rPr>
              <a:t>आम आदमी को खास आदमी बनाता है. </a:t>
            </a:r>
            <a:endParaRPr lang="en-IN" sz="2500" dirty="0">
              <a:solidFill>
                <a:srgbClr val="FF0000"/>
              </a:solidFill>
            </a:endParaRPr>
          </a:p>
        </p:txBody>
      </p:sp>
      <p:sp>
        <p:nvSpPr>
          <p:cNvPr id="6" name="Title 1">
            <a:extLst>
              <a:ext uri="{FF2B5EF4-FFF2-40B4-BE49-F238E27FC236}">
                <a16:creationId xmlns:a16="http://schemas.microsoft.com/office/drawing/2014/main" id="{3D638ACE-163E-40EB-A458-E794C67EA2A6}"/>
              </a:ext>
            </a:extLst>
          </p:cNvPr>
          <p:cNvSpPr txBox="1">
            <a:spLocks/>
          </p:cNvSpPr>
          <p:nvPr/>
        </p:nvSpPr>
        <p:spPr>
          <a:xfrm>
            <a:off x="4926286" y="6175577"/>
            <a:ext cx="6924431" cy="507493"/>
          </a:xfrm>
          <a:prstGeom prst="rect">
            <a:avLst/>
          </a:prstGeom>
        </p:spPr>
        <p:txBody>
          <a:bodyPr vert="horz" lIns="91440" tIns="45720" rIns="91440" bIns="0" rtlCol="0" anchor="b">
            <a:normAutofit lnSpcReduction="10000"/>
          </a:bodyPr>
          <a:lstStyle>
            <a:lvl1pPr algn="l" defTabSz="914400" rtl="0" eaLnBrk="1" latinLnBrk="0" hangingPunct="1">
              <a:lnSpc>
                <a:spcPct val="90000"/>
              </a:lnSpc>
              <a:spcBef>
                <a:spcPct val="0"/>
              </a:spcBef>
              <a:buNone/>
              <a:defRPr lang="en-IN" sz="4300" b="1" kern="1200">
                <a:solidFill>
                  <a:schemeClr val="accent1"/>
                </a:solidFill>
                <a:latin typeface="+mj-lt"/>
                <a:ea typeface="+mj-ea"/>
                <a:cs typeface="+mj-cs"/>
              </a:defRPr>
            </a:lvl1pPr>
          </a:lstStyle>
          <a:p>
            <a:r>
              <a:rPr lang="en-US" sz="3600" dirty="0">
                <a:latin typeface="Times New Roman" pitchFamily="18" charset="0"/>
                <a:cs typeface="Times New Roman" pitchFamily="18" charset="0"/>
              </a:rPr>
              <a:t>www.networkmarketinghindi.com</a:t>
            </a:r>
          </a:p>
        </p:txBody>
      </p:sp>
    </p:spTree>
    <p:extLst>
      <p:ext uri="{BB962C8B-B14F-4D97-AF65-F5344CB8AC3E}">
        <p14:creationId xmlns:p14="http://schemas.microsoft.com/office/powerpoint/2010/main" val="31004221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title="Skyline">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rotWithShape="1">
          <a:blip r:embed="rId2"/>
          <a:srcRect l="23265" r="23265"/>
          <a:stretch/>
        </p:blipFill>
        <p:spPr/>
      </p:pic>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6</a:t>
            </a:fld>
            <a:endParaRPr lang="en-US" dirty="0"/>
          </a:p>
        </p:txBody>
      </p:sp>
      <p:sp>
        <p:nvSpPr>
          <p:cNvPr id="2" name="Rectangle 1"/>
          <p:cNvSpPr/>
          <p:nvPr/>
        </p:nvSpPr>
        <p:spPr>
          <a:xfrm>
            <a:off x="0" y="1236716"/>
            <a:ext cx="9821917" cy="3939540"/>
          </a:xfrm>
          <a:prstGeom prst="rect">
            <a:avLst/>
          </a:prstGeom>
        </p:spPr>
        <p:txBody>
          <a:bodyPr wrap="square">
            <a:spAutoFit/>
          </a:bodyPr>
          <a:lstStyle/>
          <a:p>
            <a:pPr marL="457200" indent="-457200">
              <a:buFont typeface="Wingdings" pitchFamily="2" charset="2"/>
              <a:buChar char="v"/>
            </a:pPr>
            <a:r>
              <a:rPr lang="hi-IN" sz="2500" dirty="0">
                <a:solidFill>
                  <a:srgbClr val="FF0000"/>
                </a:solidFill>
              </a:rPr>
              <a:t>आपको अपने परिवार और मित्रों के साथ वक्त बिताने के लिए  खाली समय मिलता है. </a:t>
            </a:r>
          </a:p>
          <a:p>
            <a:pPr marL="457200" indent="-457200">
              <a:buFont typeface="Wingdings" pitchFamily="2" charset="2"/>
              <a:buChar char="v"/>
            </a:pPr>
            <a:endParaRPr lang="hi-IN" sz="2500" dirty="0">
              <a:solidFill>
                <a:srgbClr val="FF0000"/>
              </a:solidFill>
            </a:endParaRPr>
          </a:p>
          <a:p>
            <a:pPr marL="457200" indent="-457200">
              <a:buFont typeface="Wingdings" pitchFamily="2" charset="2"/>
              <a:buChar char="v"/>
            </a:pPr>
            <a:r>
              <a:rPr lang="hi-IN" sz="2500" dirty="0">
                <a:solidFill>
                  <a:srgbClr val="FF0000"/>
                </a:solidFill>
              </a:rPr>
              <a:t>मौका है अपने खर्चे को एक बेहतरीन निवेश में बदलने का. </a:t>
            </a:r>
          </a:p>
          <a:p>
            <a:pPr marL="457200" indent="-457200">
              <a:buFont typeface="Wingdings" pitchFamily="2" charset="2"/>
              <a:buChar char="v"/>
            </a:pPr>
            <a:endParaRPr lang="hi-IN" sz="2500" dirty="0">
              <a:solidFill>
                <a:srgbClr val="FF0000"/>
              </a:solidFill>
            </a:endParaRPr>
          </a:p>
          <a:p>
            <a:pPr marL="457200" indent="-457200">
              <a:buFont typeface="Wingdings" pitchFamily="2" charset="2"/>
              <a:buChar char="v"/>
            </a:pPr>
            <a:r>
              <a:rPr lang="hi-IN" sz="2500" dirty="0">
                <a:solidFill>
                  <a:srgbClr val="FF0000"/>
                </a:solidFill>
              </a:rPr>
              <a:t>मौका है नए दोस्त बनाने का. </a:t>
            </a:r>
          </a:p>
          <a:p>
            <a:pPr marL="457200" indent="-457200">
              <a:buFont typeface="Wingdings" pitchFamily="2" charset="2"/>
              <a:buChar char="v"/>
            </a:pPr>
            <a:endParaRPr lang="hi-IN" sz="2500" dirty="0">
              <a:solidFill>
                <a:srgbClr val="FF0000"/>
              </a:solidFill>
            </a:endParaRPr>
          </a:p>
          <a:p>
            <a:pPr marL="457200" indent="-457200">
              <a:buFont typeface="Wingdings" pitchFamily="2" charset="2"/>
              <a:buChar char="v"/>
            </a:pPr>
            <a:r>
              <a:rPr lang="hi-IN" sz="2500" dirty="0">
                <a:solidFill>
                  <a:srgbClr val="FF0000"/>
                </a:solidFill>
              </a:rPr>
              <a:t>यहां आपको आपकी मेहनत का 100% भुगतान मिलता है. </a:t>
            </a:r>
          </a:p>
          <a:p>
            <a:pPr marL="457200" indent="-457200">
              <a:buFont typeface="Wingdings" pitchFamily="2" charset="2"/>
              <a:buChar char="v"/>
            </a:pPr>
            <a:endParaRPr lang="hi-IN" sz="2500" dirty="0">
              <a:solidFill>
                <a:srgbClr val="FF0000"/>
              </a:solidFill>
            </a:endParaRPr>
          </a:p>
          <a:p>
            <a:pPr marL="457200" indent="-457200">
              <a:buFont typeface="Wingdings" pitchFamily="2" charset="2"/>
              <a:buChar char="v"/>
            </a:pPr>
            <a:r>
              <a:rPr lang="hi-IN" sz="2500" dirty="0">
                <a:solidFill>
                  <a:srgbClr val="FF0000"/>
                </a:solidFill>
              </a:rPr>
              <a:t>एक्सपर्ट्स एडवाइजर और ट्रेनर का पूरा सपोर्ट मिलता है. </a:t>
            </a:r>
            <a:endParaRPr lang="en-IN" sz="2500" dirty="0">
              <a:solidFill>
                <a:srgbClr val="FF0000"/>
              </a:solidFill>
            </a:endParaRPr>
          </a:p>
        </p:txBody>
      </p:sp>
      <p:sp>
        <p:nvSpPr>
          <p:cNvPr id="5" name="Title 1">
            <a:extLst>
              <a:ext uri="{FF2B5EF4-FFF2-40B4-BE49-F238E27FC236}">
                <a16:creationId xmlns:a16="http://schemas.microsoft.com/office/drawing/2014/main" id="{3D638ACE-163E-40EB-A458-E794C67EA2A6}"/>
              </a:ext>
            </a:extLst>
          </p:cNvPr>
          <p:cNvSpPr txBox="1">
            <a:spLocks/>
          </p:cNvSpPr>
          <p:nvPr/>
        </p:nvSpPr>
        <p:spPr>
          <a:xfrm>
            <a:off x="0" y="6210110"/>
            <a:ext cx="6924431" cy="507493"/>
          </a:xfrm>
          <a:prstGeom prst="rect">
            <a:avLst/>
          </a:prstGeom>
        </p:spPr>
        <p:txBody>
          <a:bodyPr vert="horz" lIns="91440" tIns="45720" rIns="91440" bIns="0" rtlCol="0" anchor="b">
            <a:normAutofit lnSpcReduction="10000"/>
          </a:bodyPr>
          <a:lstStyle>
            <a:lvl1pPr algn="l" defTabSz="914400" rtl="0" eaLnBrk="1" latinLnBrk="0" hangingPunct="1">
              <a:lnSpc>
                <a:spcPct val="90000"/>
              </a:lnSpc>
              <a:spcBef>
                <a:spcPct val="0"/>
              </a:spcBef>
              <a:buNone/>
              <a:defRPr lang="en-IN" sz="4300" b="1" kern="1200">
                <a:solidFill>
                  <a:schemeClr val="accent1"/>
                </a:solidFill>
                <a:latin typeface="+mj-lt"/>
                <a:ea typeface="+mj-ea"/>
                <a:cs typeface="+mj-cs"/>
              </a:defRPr>
            </a:lvl1pPr>
          </a:lstStyle>
          <a:p>
            <a:r>
              <a:rPr lang="en-US" sz="3600" dirty="0">
                <a:latin typeface="Times New Roman" pitchFamily="18" charset="0"/>
                <a:cs typeface="Times New Roman" pitchFamily="18" charset="0"/>
              </a:rPr>
              <a:t>www.networkmarketinghindi.com</a:t>
            </a:r>
          </a:p>
        </p:txBody>
      </p:sp>
    </p:spTree>
    <p:extLst>
      <p:ext uri="{BB962C8B-B14F-4D97-AF65-F5344CB8AC3E}">
        <p14:creationId xmlns:p14="http://schemas.microsoft.com/office/powerpoint/2010/main" val="91212535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Placeholder 58" title="Buildings">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srcRect l="13492" r="13492"/>
          <a:stretch>
            <a:fillRect/>
          </a:stretch>
        </p:blipFill>
        <p:spPr/>
      </p:pic>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7</a:t>
            </a:fld>
            <a:endParaRPr lang="en-US" dirty="0"/>
          </a:p>
        </p:txBody>
      </p:sp>
      <p:sp>
        <p:nvSpPr>
          <p:cNvPr id="2" name="Rectangle 1"/>
          <p:cNvSpPr/>
          <p:nvPr/>
        </p:nvSpPr>
        <p:spPr>
          <a:xfrm>
            <a:off x="289034" y="1298563"/>
            <a:ext cx="10809890" cy="4524315"/>
          </a:xfrm>
          <a:prstGeom prst="rect">
            <a:avLst/>
          </a:prstGeom>
        </p:spPr>
        <p:txBody>
          <a:bodyPr wrap="square">
            <a:spAutoFit/>
          </a:bodyPr>
          <a:lstStyle/>
          <a:p>
            <a:pPr marL="457200" indent="-457200">
              <a:buFont typeface="Wingdings" pitchFamily="2" charset="2"/>
              <a:buChar char="v"/>
            </a:pPr>
            <a:r>
              <a:rPr lang="hi-IN" sz="2400" dirty="0">
                <a:solidFill>
                  <a:srgbClr val="FF0000"/>
                </a:solidFill>
              </a:rPr>
              <a:t>तनाव रहित  और बोझ मुक्त जिंदगी मिलती है. </a:t>
            </a:r>
          </a:p>
          <a:p>
            <a:pPr marL="457200" indent="-457200">
              <a:buFont typeface="Wingdings" pitchFamily="2" charset="2"/>
              <a:buChar char="v"/>
            </a:pPr>
            <a:endParaRPr lang="hi-IN" sz="2400" dirty="0">
              <a:solidFill>
                <a:srgbClr val="FF0000"/>
              </a:solidFill>
            </a:endParaRPr>
          </a:p>
          <a:p>
            <a:pPr marL="457200" indent="-457200">
              <a:buFont typeface="Wingdings" pitchFamily="2" charset="2"/>
              <a:buChar char="v"/>
            </a:pPr>
            <a:r>
              <a:rPr lang="hi-IN" sz="2400" dirty="0">
                <a:solidFill>
                  <a:srgbClr val="FF0000"/>
                </a:solidFill>
              </a:rPr>
              <a:t>यह बिजनेस मौका देती है,  ओपनमीटिंग्स और फंक्शन के द्वारा आपके टारगेट को अचीव करने का  करने का. </a:t>
            </a:r>
          </a:p>
          <a:p>
            <a:pPr marL="457200" indent="-457200">
              <a:buFont typeface="Wingdings" pitchFamily="2" charset="2"/>
              <a:buChar char="v"/>
            </a:pPr>
            <a:endParaRPr lang="hi-IN" sz="2400" dirty="0">
              <a:solidFill>
                <a:srgbClr val="FF0000"/>
              </a:solidFill>
            </a:endParaRPr>
          </a:p>
          <a:p>
            <a:pPr marL="457200" indent="-457200">
              <a:buFont typeface="Wingdings" pitchFamily="2" charset="2"/>
              <a:buChar char="v"/>
            </a:pPr>
            <a:r>
              <a:rPr lang="hi-IN" sz="2400" dirty="0">
                <a:solidFill>
                  <a:srgbClr val="FF0000"/>
                </a:solidFill>
              </a:rPr>
              <a:t>मौका देश-बिदेश की यात्रा करने का. </a:t>
            </a:r>
          </a:p>
          <a:p>
            <a:pPr marL="457200" indent="-457200">
              <a:buFont typeface="Wingdings" pitchFamily="2" charset="2"/>
              <a:buChar char="v"/>
            </a:pPr>
            <a:endParaRPr lang="hi-IN" sz="2400" dirty="0">
              <a:solidFill>
                <a:srgbClr val="FF0000"/>
              </a:solidFill>
            </a:endParaRPr>
          </a:p>
          <a:p>
            <a:pPr marL="457200" indent="-457200">
              <a:buFont typeface="Wingdings" pitchFamily="2" charset="2"/>
              <a:buChar char="v"/>
            </a:pPr>
            <a:r>
              <a:rPr lang="hi-IN" sz="2400" dirty="0">
                <a:solidFill>
                  <a:srgbClr val="FF0000"/>
                </a:solidFill>
              </a:rPr>
              <a:t>मौका है आपकी क्षमता को हासिल करने का. </a:t>
            </a:r>
          </a:p>
          <a:p>
            <a:pPr marL="457200" indent="-457200">
              <a:buFont typeface="Wingdings" pitchFamily="2" charset="2"/>
              <a:buChar char="v"/>
            </a:pPr>
            <a:endParaRPr lang="hi-IN" sz="2400" dirty="0">
              <a:solidFill>
                <a:srgbClr val="FF0000"/>
              </a:solidFill>
            </a:endParaRPr>
          </a:p>
          <a:p>
            <a:pPr marL="457200" indent="-457200">
              <a:buFont typeface="Wingdings" pitchFamily="2" charset="2"/>
              <a:buChar char="v"/>
            </a:pPr>
            <a:r>
              <a:rPr lang="hi-IN" sz="2400" dirty="0">
                <a:solidFill>
                  <a:srgbClr val="FF0000"/>
                </a:solidFill>
              </a:rPr>
              <a:t>मौका है आपकी ख्वाब को हकीकत में बदलने का. </a:t>
            </a:r>
          </a:p>
          <a:p>
            <a:pPr marL="457200" indent="-457200">
              <a:buFont typeface="Wingdings" pitchFamily="2" charset="2"/>
              <a:buChar char="v"/>
            </a:pPr>
            <a:endParaRPr lang="hi-IN" sz="2400" dirty="0">
              <a:solidFill>
                <a:srgbClr val="FF0000"/>
              </a:solidFill>
            </a:endParaRPr>
          </a:p>
          <a:p>
            <a:pPr marL="457200" indent="-457200">
              <a:buFont typeface="Wingdings" pitchFamily="2" charset="2"/>
              <a:buChar char="v"/>
            </a:pPr>
            <a:r>
              <a:rPr lang="hi-IN" sz="2400" dirty="0">
                <a:solidFill>
                  <a:srgbClr val="FF0000"/>
                </a:solidFill>
              </a:rPr>
              <a:t>किसी भी प्रकार के शारीरिक विकलांगता के बावजूद भी </a:t>
            </a:r>
            <a:r>
              <a:rPr lang="hi-IN" sz="2400" dirty="0">
                <a:solidFill>
                  <a:schemeClr val="bg1"/>
                </a:solidFill>
              </a:rPr>
              <a:t>यहां सफल हो सकते हैं. </a:t>
            </a:r>
            <a:endParaRPr lang="en-IN" sz="2400" dirty="0">
              <a:solidFill>
                <a:schemeClr val="bg1"/>
              </a:solidFill>
            </a:endParaRPr>
          </a:p>
        </p:txBody>
      </p:sp>
      <p:sp>
        <p:nvSpPr>
          <p:cNvPr id="5" name="Title 1">
            <a:extLst>
              <a:ext uri="{FF2B5EF4-FFF2-40B4-BE49-F238E27FC236}">
                <a16:creationId xmlns:a16="http://schemas.microsoft.com/office/drawing/2014/main" id="{3D638ACE-163E-40EB-A458-E794C67EA2A6}"/>
              </a:ext>
            </a:extLst>
          </p:cNvPr>
          <p:cNvSpPr txBox="1">
            <a:spLocks/>
          </p:cNvSpPr>
          <p:nvPr/>
        </p:nvSpPr>
        <p:spPr>
          <a:xfrm>
            <a:off x="0" y="6210110"/>
            <a:ext cx="6924431" cy="507493"/>
          </a:xfrm>
          <a:prstGeom prst="rect">
            <a:avLst/>
          </a:prstGeom>
        </p:spPr>
        <p:txBody>
          <a:bodyPr vert="horz" lIns="91440" tIns="45720" rIns="91440" bIns="0" rtlCol="0" anchor="b">
            <a:normAutofit lnSpcReduction="10000"/>
          </a:bodyPr>
          <a:lstStyle>
            <a:lvl1pPr algn="l" defTabSz="914400" rtl="0" eaLnBrk="1" latinLnBrk="0" hangingPunct="1">
              <a:lnSpc>
                <a:spcPct val="90000"/>
              </a:lnSpc>
              <a:spcBef>
                <a:spcPct val="0"/>
              </a:spcBef>
              <a:buNone/>
              <a:defRPr lang="en-IN" sz="4300" b="1" kern="1200">
                <a:solidFill>
                  <a:schemeClr val="accent1"/>
                </a:solidFill>
                <a:latin typeface="+mj-lt"/>
                <a:ea typeface="+mj-ea"/>
                <a:cs typeface="+mj-cs"/>
              </a:defRPr>
            </a:lvl1pPr>
          </a:lstStyle>
          <a:p>
            <a:r>
              <a:rPr lang="en-US" sz="3600" dirty="0">
                <a:latin typeface="Times New Roman" pitchFamily="18" charset="0"/>
                <a:cs typeface="Times New Roman" pitchFamily="18" charset="0"/>
              </a:rPr>
              <a:t>www.networkmarketinghindi.com</a:t>
            </a:r>
          </a:p>
        </p:txBody>
      </p:sp>
    </p:spTree>
    <p:extLst>
      <p:ext uri="{BB962C8B-B14F-4D97-AF65-F5344CB8AC3E}">
        <p14:creationId xmlns:p14="http://schemas.microsoft.com/office/powerpoint/2010/main" val="424814194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89576"/>
            <a:ext cx="12192000" cy="6494085"/>
          </a:xfrm>
          <a:prstGeom prst="rect">
            <a:avLst/>
          </a:prstGeom>
        </p:spPr>
        <p:txBody>
          <a:bodyPr wrap="square">
            <a:spAutoFit/>
          </a:bodyPr>
          <a:lstStyle/>
          <a:p>
            <a:pPr marL="457200" indent="-457200">
              <a:buFont typeface="Wingdings" pitchFamily="2" charset="2"/>
              <a:buChar char="v"/>
            </a:pPr>
            <a:r>
              <a:rPr lang="hi-IN" sz="3200" dirty="0">
                <a:solidFill>
                  <a:srgbClr val="FF0000"/>
                </a:solidFill>
              </a:rPr>
              <a:t>मिलता है भरोसा जीवन भर सुरक्षित आमदनी का. </a:t>
            </a:r>
          </a:p>
          <a:p>
            <a:pPr marL="457200" indent="-457200">
              <a:buFont typeface="Wingdings" pitchFamily="2" charset="2"/>
              <a:buChar char="v"/>
            </a:pPr>
            <a:endParaRPr lang="hi-IN" sz="3200" dirty="0">
              <a:solidFill>
                <a:srgbClr val="FF0000"/>
              </a:solidFill>
            </a:endParaRPr>
          </a:p>
          <a:p>
            <a:pPr marL="457200" indent="-457200">
              <a:buFont typeface="Wingdings" pitchFamily="2" charset="2"/>
              <a:buChar char="v"/>
            </a:pPr>
            <a:r>
              <a:rPr lang="hi-IN" sz="3200" dirty="0">
                <a:solidFill>
                  <a:srgbClr val="FF0000"/>
                </a:solidFill>
              </a:rPr>
              <a:t>यह एक ऐसा बिजनेस है जिसे आप अपनी नई पीढ़ी को तोहफा के रूप में  दे सकते हैं. </a:t>
            </a:r>
          </a:p>
          <a:p>
            <a:pPr marL="457200" indent="-457200">
              <a:buFont typeface="Wingdings" pitchFamily="2" charset="2"/>
              <a:buChar char="v"/>
            </a:pPr>
            <a:endParaRPr lang="hi-IN" sz="3200" dirty="0">
              <a:solidFill>
                <a:srgbClr val="FF0000"/>
              </a:solidFill>
            </a:endParaRPr>
          </a:p>
          <a:p>
            <a:pPr marL="457200" indent="-457200">
              <a:buFont typeface="Wingdings" pitchFamily="2" charset="2"/>
              <a:buChar char="v"/>
            </a:pPr>
            <a:r>
              <a:rPr lang="hi-IN" sz="3200" dirty="0">
                <a:solidFill>
                  <a:srgbClr val="FF0000"/>
                </a:solidFill>
              </a:rPr>
              <a:t>जिंदगी के साथ भी जिंदगी के बाद भी. </a:t>
            </a:r>
          </a:p>
          <a:p>
            <a:pPr marL="457200" indent="-457200">
              <a:buFont typeface="Wingdings" pitchFamily="2" charset="2"/>
              <a:buChar char="v"/>
            </a:pPr>
            <a:endParaRPr lang="hi-IN" sz="3200" dirty="0">
              <a:solidFill>
                <a:srgbClr val="FF0000"/>
              </a:solidFill>
            </a:endParaRPr>
          </a:p>
          <a:p>
            <a:pPr marL="457200" indent="-457200">
              <a:buFont typeface="Wingdings" pitchFamily="2" charset="2"/>
              <a:buChar char="v"/>
            </a:pPr>
            <a:r>
              <a:rPr lang="hi-IN" sz="3200" dirty="0">
                <a:solidFill>
                  <a:srgbClr val="FF0000"/>
                </a:solidFill>
              </a:rPr>
              <a:t>यह बिजनेस मौका है सिर्फ आपकी मेहनत  कर लेने से पूरा खानदान का इतिहास रचने का यानी अपने जीवन का अमूल्य 45 से 50 साल बचा  सकते हैं. </a:t>
            </a:r>
          </a:p>
          <a:p>
            <a:pPr marL="457200" indent="-457200">
              <a:buFont typeface="Wingdings" pitchFamily="2" charset="2"/>
              <a:buChar char="v"/>
            </a:pPr>
            <a:endParaRPr lang="hi-IN" sz="3200" dirty="0">
              <a:solidFill>
                <a:srgbClr val="FF0000"/>
              </a:solidFill>
            </a:endParaRPr>
          </a:p>
          <a:p>
            <a:pPr marL="457200" indent="-457200">
              <a:buFont typeface="Wingdings" pitchFamily="2" charset="2"/>
              <a:buChar char="v"/>
            </a:pPr>
            <a:r>
              <a:rPr lang="hi-IN" sz="3200" dirty="0">
                <a:solidFill>
                  <a:srgbClr val="FF0000"/>
                </a:solidFill>
              </a:rPr>
              <a:t>अपने समय को मल्टीप्लाई करके 50 साल की सफलता का इस बिजनेस में आप सिर्फ 5 साल में हासिल कर सकते हैं. </a:t>
            </a:r>
            <a:endParaRPr lang="en-IN" sz="3200" dirty="0">
              <a:solidFill>
                <a:srgbClr val="FF0000"/>
              </a:solidFill>
            </a:endParaRPr>
          </a:p>
        </p:txBody>
      </p:sp>
      <p:sp>
        <p:nvSpPr>
          <p:cNvPr id="3" name="Title 1">
            <a:extLst>
              <a:ext uri="{FF2B5EF4-FFF2-40B4-BE49-F238E27FC236}">
                <a16:creationId xmlns:a16="http://schemas.microsoft.com/office/drawing/2014/main" id="{3D638ACE-163E-40EB-A458-E794C67EA2A6}"/>
              </a:ext>
            </a:extLst>
          </p:cNvPr>
          <p:cNvSpPr txBox="1">
            <a:spLocks/>
          </p:cNvSpPr>
          <p:nvPr/>
        </p:nvSpPr>
        <p:spPr>
          <a:xfrm>
            <a:off x="4926286" y="5073495"/>
            <a:ext cx="6924431" cy="507493"/>
          </a:xfrm>
          <a:prstGeom prst="rect">
            <a:avLst/>
          </a:prstGeom>
        </p:spPr>
        <p:txBody>
          <a:bodyPr vert="horz" lIns="91440" tIns="45720" rIns="91440" bIns="0" rtlCol="0" anchor="b">
            <a:normAutofit lnSpcReduction="10000"/>
          </a:bodyPr>
          <a:lstStyle>
            <a:lvl1pPr algn="l" defTabSz="914400" rtl="0" eaLnBrk="1" latinLnBrk="0" hangingPunct="1">
              <a:lnSpc>
                <a:spcPct val="90000"/>
              </a:lnSpc>
              <a:spcBef>
                <a:spcPct val="0"/>
              </a:spcBef>
              <a:buNone/>
              <a:defRPr lang="en-IN" sz="4300" b="1" kern="1200">
                <a:solidFill>
                  <a:schemeClr val="accent1"/>
                </a:solidFill>
                <a:latin typeface="+mj-lt"/>
                <a:ea typeface="+mj-ea"/>
                <a:cs typeface="+mj-cs"/>
              </a:defRPr>
            </a:lvl1pPr>
          </a:lstStyle>
          <a:p>
            <a:r>
              <a:rPr lang="en-US" sz="3600" dirty="0">
                <a:latin typeface="Times New Roman" pitchFamily="18" charset="0"/>
                <a:cs typeface="Times New Roman" pitchFamily="18" charset="0"/>
              </a:rPr>
              <a:t>www.networkmarketinghindi.com</a:t>
            </a:r>
          </a:p>
        </p:txBody>
      </p:sp>
    </p:spTree>
    <p:extLst>
      <p:ext uri="{BB962C8B-B14F-4D97-AF65-F5344CB8AC3E}">
        <p14:creationId xmlns:p14="http://schemas.microsoft.com/office/powerpoint/2010/main" val="25635755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2910" y="599296"/>
            <a:ext cx="12029089" cy="6124754"/>
          </a:xfrm>
          <a:prstGeom prst="rect">
            <a:avLst/>
          </a:prstGeom>
        </p:spPr>
        <p:txBody>
          <a:bodyPr wrap="square">
            <a:spAutoFit/>
          </a:bodyPr>
          <a:lstStyle/>
          <a:p>
            <a:pPr marL="457200" indent="-457200">
              <a:buFont typeface="Wingdings" pitchFamily="2" charset="2"/>
              <a:buChar char="v"/>
            </a:pPr>
            <a:r>
              <a:rPr lang="hi-IN" sz="2800" dirty="0">
                <a:solidFill>
                  <a:srgbClr val="FF0000"/>
                </a:solidFill>
              </a:rPr>
              <a:t>इस बिजनेस में आपको कर्मचारी  रखने की कोई जरूरत नहीं है. </a:t>
            </a:r>
          </a:p>
          <a:p>
            <a:pPr marL="457200" indent="-457200">
              <a:buFont typeface="Wingdings" pitchFamily="2" charset="2"/>
              <a:buChar char="v"/>
            </a:pPr>
            <a:endParaRPr lang="hi-IN" sz="2800" dirty="0">
              <a:solidFill>
                <a:srgbClr val="FF0000"/>
              </a:solidFill>
            </a:endParaRPr>
          </a:p>
          <a:p>
            <a:pPr marL="457200" indent="-457200">
              <a:buFont typeface="Wingdings" pitchFamily="2" charset="2"/>
              <a:buChar char="v"/>
            </a:pPr>
            <a:r>
              <a:rPr lang="hi-IN" sz="2800" dirty="0">
                <a:solidFill>
                  <a:srgbClr val="FF0000"/>
                </a:solidFill>
              </a:rPr>
              <a:t>यह बिजनेस आपके जीवनसाथी के अंदर छिपे हुए पोटेंशियल को भी बाहर निकाल सकता है. </a:t>
            </a:r>
          </a:p>
          <a:p>
            <a:pPr marL="457200" indent="-457200">
              <a:buFont typeface="Wingdings" pitchFamily="2" charset="2"/>
              <a:buChar char="v"/>
            </a:pPr>
            <a:endParaRPr lang="hi-IN" sz="2800" dirty="0">
              <a:solidFill>
                <a:srgbClr val="FF0000"/>
              </a:solidFill>
            </a:endParaRPr>
          </a:p>
          <a:p>
            <a:pPr marL="457200" indent="-457200">
              <a:buFont typeface="Wingdings" pitchFamily="2" charset="2"/>
              <a:buChar char="v"/>
            </a:pPr>
            <a:r>
              <a:rPr lang="hi-IN" sz="2800" dirty="0">
                <a:solidFill>
                  <a:srgbClr val="FF0000"/>
                </a:solidFill>
              </a:rPr>
              <a:t>अपने टारगेट को सेट करने की आजादी देता है. </a:t>
            </a:r>
          </a:p>
          <a:p>
            <a:pPr marL="457200" indent="-457200">
              <a:buFont typeface="Wingdings" pitchFamily="2" charset="2"/>
              <a:buChar char="v"/>
            </a:pPr>
            <a:endParaRPr lang="hi-IN" sz="2800" dirty="0">
              <a:solidFill>
                <a:srgbClr val="FF0000"/>
              </a:solidFill>
            </a:endParaRPr>
          </a:p>
          <a:p>
            <a:pPr marL="457200" indent="-457200">
              <a:buFont typeface="Wingdings" pitchFamily="2" charset="2"/>
              <a:buChar char="v"/>
            </a:pPr>
            <a:r>
              <a:rPr lang="hi-IN" sz="2800" dirty="0">
                <a:solidFill>
                  <a:srgbClr val="FF0000"/>
                </a:solidFill>
              </a:rPr>
              <a:t>अपनी आत्म  छवि को मजबूत करने का अवसर देता है. </a:t>
            </a:r>
          </a:p>
          <a:p>
            <a:pPr marL="457200" indent="-457200">
              <a:buFont typeface="Wingdings" pitchFamily="2" charset="2"/>
              <a:buChar char="v"/>
            </a:pPr>
            <a:endParaRPr lang="hi-IN" sz="2800" dirty="0">
              <a:solidFill>
                <a:srgbClr val="FF0000"/>
              </a:solidFill>
            </a:endParaRPr>
          </a:p>
          <a:p>
            <a:pPr marL="457200" indent="-457200">
              <a:buFont typeface="Wingdings" pitchFamily="2" charset="2"/>
              <a:buChar char="v"/>
            </a:pPr>
            <a:r>
              <a:rPr lang="hi-IN" sz="2800" dirty="0">
                <a:solidFill>
                  <a:srgbClr val="FF0000"/>
                </a:solidFill>
              </a:rPr>
              <a:t>अच्छी व्यवहार कुशलता और लोगों  से बेहतर संबंध बनाकर आप आसानी से इस बिजनेस को मनचाहे उंचाईयों तक ले जा सकते हैं. </a:t>
            </a:r>
          </a:p>
          <a:p>
            <a:pPr marL="457200" indent="-457200">
              <a:buFont typeface="Wingdings" pitchFamily="2" charset="2"/>
              <a:buChar char="v"/>
            </a:pPr>
            <a:endParaRPr lang="hi-IN" sz="2800" dirty="0">
              <a:solidFill>
                <a:srgbClr val="FF0000"/>
              </a:solidFill>
            </a:endParaRPr>
          </a:p>
          <a:p>
            <a:pPr marL="457200" indent="-457200">
              <a:buFont typeface="Wingdings" pitchFamily="2" charset="2"/>
              <a:buChar char="v"/>
            </a:pPr>
            <a:r>
              <a:rPr lang="hi-IN" sz="2800" dirty="0">
                <a:solidFill>
                  <a:srgbClr val="FF0000"/>
                </a:solidFill>
              </a:rPr>
              <a:t>बिजनेस शुरू करने के लिए किसी प्रकार की सरकारी लाइसेंस और परमिसन  लेने की जरूरत नहीं है. </a:t>
            </a:r>
            <a:endParaRPr lang="en-IN" sz="2800" dirty="0">
              <a:solidFill>
                <a:srgbClr val="FF0000"/>
              </a:solidFill>
            </a:endParaRPr>
          </a:p>
        </p:txBody>
      </p:sp>
      <p:sp>
        <p:nvSpPr>
          <p:cNvPr id="6" name="Title 1">
            <a:extLst>
              <a:ext uri="{FF2B5EF4-FFF2-40B4-BE49-F238E27FC236}">
                <a16:creationId xmlns:a16="http://schemas.microsoft.com/office/drawing/2014/main" id="{3D638ACE-163E-40EB-A458-E794C67EA2A6}"/>
              </a:ext>
            </a:extLst>
          </p:cNvPr>
          <p:cNvSpPr txBox="1">
            <a:spLocks/>
          </p:cNvSpPr>
          <p:nvPr/>
        </p:nvSpPr>
        <p:spPr>
          <a:xfrm>
            <a:off x="4926286" y="6210110"/>
            <a:ext cx="6924431" cy="507493"/>
          </a:xfrm>
          <a:prstGeom prst="rect">
            <a:avLst/>
          </a:prstGeom>
        </p:spPr>
        <p:txBody>
          <a:bodyPr vert="horz" lIns="91440" tIns="45720" rIns="91440" bIns="0" rtlCol="0" anchor="b">
            <a:normAutofit lnSpcReduction="10000"/>
          </a:bodyPr>
          <a:lstStyle>
            <a:lvl1pPr algn="l" defTabSz="914400" rtl="0" eaLnBrk="1" latinLnBrk="0" hangingPunct="1">
              <a:lnSpc>
                <a:spcPct val="90000"/>
              </a:lnSpc>
              <a:spcBef>
                <a:spcPct val="0"/>
              </a:spcBef>
              <a:buNone/>
              <a:defRPr lang="en-IN" sz="4300" b="1" kern="1200">
                <a:solidFill>
                  <a:schemeClr val="accent1"/>
                </a:solidFill>
                <a:latin typeface="+mj-lt"/>
                <a:ea typeface="+mj-ea"/>
                <a:cs typeface="+mj-cs"/>
              </a:defRPr>
            </a:lvl1pPr>
          </a:lstStyle>
          <a:p>
            <a:r>
              <a:rPr lang="en-US" sz="3600" dirty="0">
                <a:latin typeface="Times New Roman" pitchFamily="18" charset="0"/>
                <a:cs typeface="Times New Roman" pitchFamily="18" charset="0"/>
              </a:rPr>
              <a:t>www.networkmarketinghindi.com</a:t>
            </a:r>
          </a:p>
        </p:txBody>
      </p:sp>
    </p:spTree>
    <p:extLst>
      <p:ext uri="{BB962C8B-B14F-4D97-AF65-F5344CB8AC3E}">
        <p14:creationId xmlns:p14="http://schemas.microsoft.com/office/powerpoint/2010/main" val="302882046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anim calcmode="lin" valueType="num">
                                      <p:cBhvr>
                                        <p:cTn id="1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 calcmode="lin" valueType="num">
                                      <p:cBhvr additive="base">
                                        <p:cTn id="2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6" presetClass="emph" presetSubtype="0" fill="hold" nodeType="clickEffect">
                                  <p:stCondLst>
                                    <p:cond delay="0"/>
                                  </p:stCondLst>
                                  <p:childTnLst>
                                    <p:animEffect transition="out" filter="fade">
                                      <p:cBhvr>
                                        <p:cTn id="30" dur="500" tmFilter="0, 0; .2, .5; .8, .5; 1, 0"/>
                                        <p:tgtEl>
                                          <p:spTgt spid="3">
                                            <p:txEl>
                                              <p:pRg st="8" end="8"/>
                                            </p:txEl>
                                          </p:spTgt>
                                        </p:tgtEl>
                                      </p:cBhvr>
                                    </p:animEffect>
                                    <p:animScale>
                                      <p:cBhvr>
                                        <p:cTn id="31" dur="250" autoRev="1" fill="hold"/>
                                        <p:tgtEl>
                                          <p:spTgt spid="3">
                                            <p:txEl>
                                              <p:pRg st="8" end="8"/>
                                            </p:txEl>
                                          </p:spTgt>
                                        </p:tgtEl>
                                      </p:cBhvr>
                                      <p:by x="105000" y="105000"/>
                                    </p:animScale>
                                  </p:childTnLst>
                                </p:cTn>
                              </p:par>
                            </p:childTnLst>
                          </p:cTn>
                        </p:par>
                      </p:childTnLst>
                    </p:cTn>
                  </p:par>
                  <p:par>
                    <p:cTn id="32" fill="hold">
                      <p:stCondLst>
                        <p:cond delay="indefinite"/>
                      </p:stCondLst>
                      <p:childTnLst>
                        <p:par>
                          <p:cTn id="33" fill="hold">
                            <p:stCondLst>
                              <p:cond delay="0"/>
                            </p:stCondLst>
                            <p:childTnLst>
                              <p:par>
                                <p:cTn id="34" presetID="26" presetClass="emph" presetSubtype="0" fill="hold" nodeType="clickEffect">
                                  <p:stCondLst>
                                    <p:cond delay="0"/>
                                  </p:stCondLst>
                                  <p:childTnLst>
                                    <p:animEffect transition="out" filter="fade">
                                      <p:cBhvr>
                                        <p:cTn id="35" dur="500" tmFilter="0, 0; .2, .5; .8, .5; 1, 0"/>
                                        <p:tgtEl>
                                          <p:spTgt spid="3">
                                            <p:txEl>
                                              <p:pRg st="10" end="10"/>
                                            </p:txEl>
                                          </p:spTgt>
                                        </p:tgtEl>
                                      </p:cBhvr>
                                    </p:animEffect>
                                    <p:animScale>
                                      <p:cBhvr>
                                        <p:cTn id="36" dur="250" autoRev="1" fill="hold"/>
                                        <p:tgtEl>
                                          <p:spTgt spid="3">
                                            <p:txEl>
                                              <p:pRg st="10" end="1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87F4215-C6BB-44A3-9A5E-9446E6835900}">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71af3243-3dd4-4a8d-8c0d-dd76da1f02a5"/>
    <ds:schemaRef ds:uri="http://www.w3.org/XML/1998/namespace"/>
  </ds:schemaRefs>
</ds:datastoreItem>
</file>

<file path=customXml/itemProps2.xml><?xml version="1.0" encoding="utf-8"?>
<ds:datastoreItem xmlns:ds="http://schemas.openxmlformats.org/officeDocument/2006/customXml" ds:itemID="{A80A5AF1-8C57-4290-936E-5FD27C957251}">
  <ds:schemaRefs>
    <ds:schemaRef ds:uri="http://schemas.microsoft.com/sharepoint/v3/contenttype/forms"/>
  </ds:schemaRefs>
</ds:datastoreItem>
</file>

<file path=customXml/itemProps3.xml><?xml version="1.0" encoding="utf-8"?>
<ds:datastoreItem xmlns:ds="http://schemas.openxmlformats.org/officeDocument/2006/customXml" ds:itemID="{8F8919DE-9BD9-47A9-9F5D-16EBB96879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1573</Words>
  <Application>Microsoft Office PowerPoint</Application>
  <PresentationFormat>Widescreen</PresentationFormat>
  <Paragraphs>190</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Arial Black</vt:lpstr>
      <vt:lpstr>Calibri</vt:lpstr>
      <vt:lpstr>Calibri Light</vt:lpstr>
      <vt:lpstr>Elephant</vt:lpstr>
      <vt:lpstr>Gill Sans SemiBold</vt:lpstr>
      <vt:lpstr>Kruti Dev 670</vt:lpstr>
      <vt:lpstr>Times New Roman</vt:lpstr>
      <vt:lpstr>Wingdings</vt:lpstr>
      <vt:lpstr>Office Theme</vt:lpstr>
      <vt:lpstr>Why Network Marketing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2020-01-06T08:33:41Z</dcterms:created>
  <dcterms:modified xsi:type="dcterms:W3CDTF">2021-04-21T14:54:19Z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