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80" r:id="rId6"/>
    <p:sldId id="279" r:id="rId7"/>
    <p:sldId id="281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A55EE-1481-4319-9401-B856D4623BD6}" v="2" dt="2023-11-24T07:35:5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WEB SCRAPPING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sz="2300" dirty="0"/>
              <a:t>Submitted By:</a:t>
            </a:r>
          </a:p>
          <a:p>
            <a:pPr algn="l"/>
            <a:r>
              <a:rPr lang="en-US" sz="2300" dirty="0"/>
              <a:t>Rishika Gupta</a:t>
            </a:r>
            <a:r>
              <a:rPr lang="en-US" dirty="0"/>
              <a:t> (TEAM ELITE)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92F5-2EF4-1F95-E1B0-C2E0721C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95D2-8279-C068-E3BB-6F5F53E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  <a:p>
            <a:r>
              <a:rPr lang="en-US" dirty="0"/>
              <a:t>Usage of libraries</a:t>
            </a:r>
          </a:p>
          <a:p>
            <a:r>
              <a:rPr lang="en-US" dirty="0"/>
              <a:t>Code for </a:t>
            </a:r>
            <a:r>
              <a:rPr lang="en-US" dirty="0" err="1"/>
              <a:t>WebScrapping</a:t>
            </a:r>
            <a:r>
              <a:rPr lang="en-US" dirty="0"/>
              <a:t> Multiple pages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Screenshot of the csv file</a:t>
            </a:r>
          </a:p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23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TECHNOLOGY USED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r>
              <a:rPr lang="en-US" sz="2400" dirty="0"/>
              <a:t>PYTHON Programming Language</a:t>
            </a:r>
          </a:p>
          <a:p>
            <a:r>
              <a:rPr lang="en-US" sz="2400" dirty="0"/>
              <a:t>Libraries used: Requests, </a:t>
            </a:r>
            <a:r>
              <a:rPr lang="en-US" sz="2400" dirty="0" err="1"/>
              <a:t>Cloudscraper</a:t>
            </a:r>
            <a:r>
              <a:rPr lang="en-US" sz="2400" dirty="0"/>
              <a:t>, </a:t>
            </a:r>
            <a:r>
              <a:rPr lang="en-US" sz="2400" dirty="0" err="1"/>
              <a:t>BeautifulSoup</a:t>
            </a:r>
            <a:r>
              <a:rPr lang="en-US" sz="2400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5D7D-8750-4373-3E52-3B5A825A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8EEA-D3F2-6F2C-5131-98AC6DD7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13" y="1637911"/>
            <a:ext cx="10425077" cy="500232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Requests: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Requests library is one of the integral parts of Python for making HTTP requests to a specified URL For Installation:</a:t>
            </a:r>
            <a:r>
              <a:rPr lang="en-US" sz="1800" dirty="0">
                <a:solidFill>
                  <a:schemeClr val="tx1"/>
                </a:solidFill>
                <a:effectLst/>
              </a:rPr>
              <a:t> pip install requests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1800" dirty="0" err="1">
                <a:solidFill>
                  <a:schemeClr val="tx1"/>
                </a:solidFill>
              </a:rPr>
              <a:t>Cloudscraper</a:t>
            </a:r>
            <a:r>
              <a:rPr lang="en-US" sz="1800" dirty="0">
                <a:solidFill>
                  <a:schemeClr val="tx1"/>
                </a:solidFill>
              </a:rPr>
              <a:t>: It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is a web scraping library built exclusively for retrieving data from Cloudflare-protected websites. This ability and its compatibility with popular libraries like Python Requests and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BeautifulSoup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make it a valuable tool for data extraction. It is used to overcome the 403 </a:t>
            </a:r>
            <a:r>
              <a:rPr lang="en-US" sz="1800" dirty="0">
                <a:solidFill>
                  <a:schemeClr val="tx1"/>
                </a:solidFill>
                <a:effectLst/>
              </a:rPr>
              <a:t>forbidden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error.For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Installation:</a:t>
            </a:r>
            <a:r>
              <a:rPr lang="en-US" sz="1800" dirty="0">
                <a:solidFill>
                  <a:schemeClr val="tx1"/>
                </a:solidFill>
                <a:effectLst/>
              </a:rPr>
              <a:t> pip install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cloudscraper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</a:rPr>
              <a:t> 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BeautifulSoup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: 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Beautiful Soup is a Python package for parsing HTML and XML documents (including having malformed markup, i.e. non-closed tags, so named after tag soup). It creates a parse tree for parsed pages that can be used to extract data from HTML, which is useful for web scraping.</a:t>
            </a:r>
            <a:r>
              <a:rPr lang="en-US" sz="1800" dirty="0">
                <a:solidFill>
                  <a:schemeClr val="tx1"/>
                </a:solidFill>
                <a:effectLst/>
              </a:rPr>
              <a:t> For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Installation:</a:t>
            </a:r>
            <a:r>
              <a:rPr lang="en-US" sz="1800" dirty="0">
                <a:solidFill>
                  <a:schemeClr val="tx1"/>
                </a:solidFill>
                <a:effectLst/>
              </a:rPr>
              <a:t> pip install beautifulsoup4</a:t>
            </a:r>
            <a:endParaRPr lang="en-IN" sz="18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IN" sz="1800" dirty="0">
                <a:solidFill>
                  <a:schemeClr val="tx1"/>
                </a:solidFill>
                <a:effectLst/>
              </a:rPr>
              <a:t>Pandas:</a:t>
            </a:r>
            <a:r>
              <a:rPr lang="en-US" sz="1800" b="1" i="0" dirty="0">
                <a:solidFill>
                  <a:srgbClr val="273239"/>
                </a:solidFill>
                <a:effectLst/>
              </a:rPr>
              <a:t>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Pandas 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is an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open-source library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in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Python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that is made mainly for working with relational or labeled data both easily and intuitively. It provides various data structures and operations for manipulating numerical data and time series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.Here it is used for creating </a:t>
            </a:r>
            <a:r>
              <a:rPr lang="en-IN" sz="1800" b="0" i="0" dirty="0" err="1">
                <a:solidFill>
                  <a:schemeClr val="tx1"/>
                </a:solidFill>
                <a:effectLst/>
              </a:rPr>
              <a:t>dataframes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 and </a:t>
            </a:r>
            <a:r>
              <a:rPr lang="en-IN" sz="1800" b="0" i="0" dirty="0" err="1">
                <a:solidFill>
                  <a:schemeClr val="tx1"/>
                </a:solidFill>
                <a:effectLst/>
              </a:rPr>
              <a:t>coverting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 the </a:t>
            </a:r>
            <a:r>
              <a:rPr lang="en-IN" sz="1800" b="0" i="0" dirty="0" err="1">
                <a:solidFill>
                  <a:schemeClr val="tx1"/>
                </a:solidFill>
                <a:effectLst/>
              </a:rPr>
              <a:t>data</a:t>
            </a:r>
            <a:r>
              <a:rPr lang="en-IN" sz="1800" dirty="0" err="1">
                <a:solidFill>
                  <a:schemeClr val="tx1"/>
                </a:solidFill>
                <a:effectLst/>
              </a:rPr>
              <a:t>frames</a:t>
            </a:r>
            <a:r>
              <a:rPr lang="en-IN" sz="1800" dirty="0">
                <a:solidFill>
                  <a:schemeClr val="tx1"/>
                </a:solidFill>
                <a:effectLst/>
              </a:rPr>
              <a:t> into csv</a:t>
            </a:r>
            <a:r>
              <a:rPr lang="en-US" sz="1800" dirty="0">
                <a:solidFill>
                  <a:schemeClr val="tx1"/>
                </a:solidFill>
                <a:effectLst/>
              </a:rPr>
              <a:t> For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 Installation:</a:t>
            </a:r>
            <a:r>
              <a:rPr lang="en-US" sz="1800" dirty="0">
                <a:solidFill>
                  <a:schemeClr val="tx1"/>
                </a:solidFill>
                <a:effectLst/>
              </a:rPr>
              <a:t> pip install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cloudscraper</a:t>
            </a:r>
            <a:endParaRPr lang="en-IN" sz="1800" dirty="0">
              <a:solidFill>
                <a:schemeClr val="tx1"/>
              </a:solidFill>
              <a:effectLst/>
            </a:endParaRPr>
          </a:p>
          <a:p>
            <a:endParaRPr lang="en-US" sz="1400" b="0" i="0" dirty="0">
              <a:solidFill>
                <a:schemeClr val="tx1"/>
              </a:solidFill>
              <a:effectLst/>
              <a:latin typeface="Nunito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58A675-F3F2-C4B7-5A92-863A0882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8896"/>
            <a:ext cx="65" cy="46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C367E-EEC1-4A5B-C65A-20C1D11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84" y="1501333"/>
            <a:ext cx="9440862" cy="509488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In this challenge, The task was to develop a program capable of extracting specific information from multiple web pages and saving data gathered in either Excel or CSV.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For getting data from multiple pages a </a:t>
            </a:r>
            <a:r>
              <a:rPr lang="en-US" sz="2400" b="1" dirty="0">
                <a:solidFill>
                  <a:srgbClr val="FFC000"/>
                </a:solidFill>
              </a:rPr>
              <a:t>for loop </a:t>
            </a:r>
            <a:r>
              <a:rPr lang="en-US" sz="2400" dirty="0"/>
              <a:t>will be used and we will use the next page button </a:t>
            </a:r>
            <a:r>
              <a:rPr lang="en-US" sz="2400" dirty="0" err="1"/>
              <a:t>url</a:t>
            </a:r>
            <a:r>
              <a:rPr lang="en-US" sz="2400" dirty="0"/>
              <a:t> to load the next page</a:t>
            </a:r>
            <a:br>
              <a:rPr lang="en-US" sz="2400" dirty="0"/>
            </a:br>
            <a:r>
              <a:rPr lang="en-US" sz="2400" dirty="0"/>
              <a:t>as such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0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np=</a:t>
            </a:r>
            <a:r>
              <a:rPr lang="en-US" sz="20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soup.find</a:t>
            </a:r>
            <a:r>
              <a:rPr lang="en-US" sz="20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0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a",class</a:t>
            </a:r>
            <a:r>
              <a:rPr lang="en-US" sz="20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_="next page-numbers").get("</a:t>
            </a:r>
            <a:r>
              <a:rPr lang="en-US" sz="20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400" dirty="0"/>
            </a:b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D3826-CBA3-E2F2-EFB0-DD894C45411A}"/>
              </a:ext>
            </a:extLst>
          </p:cNvPr>
          <p:cNvSpPr txBox="1"/>
          <p:nvPr/>
        </p:nvSpPr>
        <p:spPr>
          <a:xfrm>
            <a:off x="2829702" y="301004"/>
            <a:ext cx="634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WEB SCRAPPING MULTIPLE PAGES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4467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A3CC-79CD-F28F-1BCA-241A094D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75" y="5784"/>
            <a:ext cx="9440034" cy="7955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Code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81C3471-BDE1-40B1-ECE7-F88C36560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7" t="10066" r="25668" b="11956"/>
          <a:stretch/>
        </p:blipFill>
        <p:spPr>
          <a:xfrm>
            <a:off x="6101290" y="795551"/>
            <a:ext cx="6090710" cy="605665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F31348-23C7-64C1-2FD0-BD79925566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07" t="10221" r="18688" b="8025"/>
          <a:stretch/>
        </p:blipFill>
        <p:spPr>
          <a:xfrm>
            <a:off x="0" y="801335"/>
            <a:ext cx="6101289" cy="60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0FF54-C4B7-E7F9-DFC5-6D4DC0D4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593" y="0"/>
            <a:ext cx="9440034" cy="809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SCREENSHOT OF THE CSV FILE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7DF544-1702-85E5-DB2C-037A1046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39" t="30328" r="1638" b="10656"/>
          <a:stretch/>
        </p:blipFill>
        <p:spPr>
          <a:xfrm>
            <a:off x="0" y="72390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82C9-689B-3F3F-2FD4-02D72C60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22784"/>
            <a:ext cx="10353762" cy="995265"/>
          </a:xfrm>
        </p:spPr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2016-5812-BC64-226A-2A3A0179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007" y="3272711"/>
            <a:ext cx="7782336" cy="676081"/>
          </a:xfrm>
        </p:spPr>
        <p:txBody>
          <a:bodyPr/>
          <a:lstStyle/>
          <a:p>
            <a:pPr marL="36900" indent="0">
              <a:buNone/>
            </a:pPr>
            <a:r>
              <a:rPr lang="en-IN" b="1" dirty="0"/>
              <a:t>https://github.com/Rishika21Gupta/Web-Scrapping-Project.git</a:t>
            </a:r>
          </a:p>
        </p:txBody>
      </p:sp>
    </p:spTree>
    <p:extLst>
      <p:ext uri="{BB962C8B-B14F-4D97-AF65-F5344CB8AC3E}">
        <p14:creationId xmlns:p14="http://schemas.microsoft.com/office/powerpoint/2010/main" val="32076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008F0-1EB0-9EF3-720A-4EAD6F7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8523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{CAA0051D-4411-4AA3-9928-37D061095E9E}tf55705232_win32</Template>
  <TotalTime>442</TotalTime>
  <Words>365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Goudy Old Style</vt:lpstr>
      <vt:lpstr>Nunito</vt:lpstr>
      <vt:lpstr>Wingdings 2</vt:lpstr>
      <vt:lpstr>SlateVTI</vt:lpstr>
      <vt:lpstr>WEB SCRAPPING</vt:lpstr>
      <vt:lpstr>INDEX</vt:lpstr>
      <vt:lpstr>TECHNOLOGY USED  </vt:lpstr>
      <vt:lpstr>USAGE OF LIBRARIES</vt:lpstr>
      <vt:lpstr>In this challenge, The task was to develop a program capable of extracting specific information from multiple web pages and saving data gathered in either Excel or CSV.   For getting data from multiple pages a for loop will be used and we will use the next page button url to load the next page as such   np=soup.find("a",class_="next page-numbers").get("href")  </vt:lpstr>
      <vt:lpstr>Code</vt:lpstr>
      <vt:lpstr>SCREENSHOT OF THE CSV FILE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</dc:title>
  <dc:creator>Rishika Gupta</dc:creator>
  <cp:lastModifiedBy>Rishika Gupta</cp:lastModifiedBy>
  <cp:revision>2</cp:revision>
  <dcterms:created xsi:type="dcterms:W3CDTF">2023-11-23T13:25:43Z</dcterms:created>
  <dcterms:modified xsi:type="dcterms:W3CDTF">2023-11-24T09:30:05Z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