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ifMH+uJY6V7jGASDSILrSFDCk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8"/>
    <p:restoredTop sz="94387"/>
  </p:normalViewPr>
  <p:slideViewPr>
    <p:cSldViewPr snapToGrid="0">
      <p:cViewPr varScale="1">
        <p:scale>
          <a:sx n="76" d="100"/>
          <a:sy n="76" d="100"/>
        </p:scale>
        <p:origin x="736" y="200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5dbbde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5dbbdec2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205dbbdec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5dbbde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5dbbdec2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05dbbdec2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5dbbde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5dbbdec2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205dbbdec2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4819"/>
            <a:ext cx="822873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Improvement Opportunity: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compelling title here….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457634" y="4946612"/>
            <a:ext cx="82287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Target Stakeholder Group: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chosen audience..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205dbbdec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205dbbdec2_0_12"/>
          <p:cNvSpPr txBox="1">
            <a:spLocks noGrp="1"/>
          </p:cNvSpPr>
          <p:nvPr>
            <p:ph type="title" idx="4294967295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endParaRPr sz="1700"/>
          </a:p>
        </p:txBody>
      </p:sp>
      <p:sp>
        <p:nvSpPr>
          <p:cNvPr id="106" name="Google Shape;106;g1205dbbdec2_0_12"/>
          <p:cNvSpPr txBox="1">
            <a:spLocks noGrp="1"/>
          </p:cNvSpPr>
          <p:nvPr>
            <p:ph type="body" idx="1"/>
          </p:nvPr>
        </p:nvSpPr>
        <p:spPr>
          <a:xfrm>
            <a:off x="3885009" y="1526381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/>
              <a:t>Add your compelling visual and accompanying text/tag line here to convey a key point and grab the reader’s attention</a:t>
            </a:r>
            <a:endParaRPr sz="3200"/>
          </a:p>
        </p:txBody>
      </p:sp>
      <p:sp>
        <p:nvSpPr>
          <p:cNvPr id="107" name="Google Shape;107;g1205dbbdec2_0_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205dbbdec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205dbbdec2_0_16"/>
          <p:cNvSpPr txBox="1">
            <a:spLocks noGrp="1"/>
          </p:cNvSpPr>
          <p:nvPr>
            <p:ph type="title" idx="4294967295"/>
          </p:nvPr>
        </p:nvSpPr>
        <p:spPr>
          <a:xfrm>
            <a:off x="457200" y="589165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115" name="Google Shape;115;g1205dbbdec2_0_16"/>
          <p:cNvSpPr txBox="1"/>
          <p:nvPr/>
        </p:nvSpPr>
        <p:spPr>
          <a:xfrm>
            <a:off x="708212" y="1739153"/>
            <a:ext cx="656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1-2 slides telling your story….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205dbbdec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205dbbdec2_0_20"/>
          <p:cNvSpPr txBox="1">
            <a:spLocks noGrp="1"/>
          </p:cNvSpPr>
          <p:nvPr>
            <p:ph type="title" idx="4294967295"/>
          </p:nvPr>
        </p:nvSpPr>
        <p:spPr>
          <a:xfrm>
            <a:off x="457200" y="580201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3" name="Google Shape;123;g1205dbbdec2_0_20"/>
          <p:cNvSpPr txBox="1"/>
          <p:nvPr/>
        </p:nvSpPr>
        <p:spPr>
          <a:xfrm>
            <a:off x="539552" y="1556792"/>
            <a:ext cx="7439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story and the key takeaway insights you want to leave with your audience….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On-screen Show (4:3)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Key point, observation or data here…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Garrett Chappell</cp:lastModifiedBy>
  <cp:revision>1</cp:revision>
  <dcterms:created xsi:type="dcterms:W3CDTF">2020-03-26T22:50:15Z</dcterms:created>
  <dcterms:modified xsi:type="dcterms:W3CDTF">2023-08-15T17:24:23Z</dcterms:modified>
</cp:coreProperties>
</file>