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5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>
        <p:scale>
          <a:sx n="100" d="100"/>
          <a:sy n="100" d="100"/>
        </p:scale>
        <p:origin x="10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B049D-D5B4-EF4E-A2D3-DA86AB0B0666}" type="doc">
      <dgm:prSet loTypeId="urn:microsoft.com/office/officeart/2005/8/layout/radial1" loCatId="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0012FFD-11FA-1844-BB8F-DF4712004005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25ADD0BE-331A-7343-BF08-A5A6633F6581}" type="parTrans" cxnId="{F3D06D56-C456-2A48-9E48-E11A0C1800D9}">
      <dgm:prSet/>
      <dgm:spPr/>
      <dgm:t>
        <a:bodyPr/>
        <a:lstStyle/>
        <a:p>
          <a:endParaRPr lang="en-US"/>
        </a:p>
      </dgm:t>
    </dgm:pt>
    <dgm:pt modelId="{8A6707AC-A51F-B044-9DF0-AAC3A33E2EE3}" type="sibTrans" cxnId="{F3D06D56-C456-2A48-9E48-E11A0C1800D9}">
      <dgm:prSet/>
      <dgm:spPr/>
      <dgm:t>
        <a:bodyPr/>
        <a:lstStyle/>
        <a:p>
          <a:endParaRPr lang="en-US"/>
        </a:p>
      </dgm:t>
    </dgm:pt>
    <dgm:pt modelId="{1D6DEA30-755C-164A-83EB-B05AD639E205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D9492128-A042-5942-A1C5-792C76766C86}" type="parTrans" cxnId="{3B4C509D-E681-DA4B-AD98-169B546FCD32}">
      <dgm:prSet/>
      <dgm:spPr/>
      <dgm:t>
        <a:bodyPr/>
        <a:lstStyle/>
        <a:p>
          <a:endParaRPr lang="en-US"/>
        </a:p>
      </dgm:t>
    </dgm:pt>
    <dgm:pt modelId="{F7580964-F2E6-D64A-A255-E65D941E2667}" type="sibTrans" cxnId="{3B4C509D-E681-DA4B-AD98-169B546FCD32}">
      <dgm:prSet/>
      <dgm:spPr/>
      <dgm:t>
        <a:bodyPr/>
        <a:lstStyle/>
        <a:p>
          <a:endParaRPr lang="en-US"/>
        </a:p>
      </dgm:t>
    </dgm:pt>
    <dgm:pt modelId="{0F01673C-9D73-2040-83EF-A705027BCEE6}">
      <dgm:prSet phldrT="[Text]"/>
      <dgm:spPr/>
      <dgm:t>
        <a:bodyPr/>
        <a:lstStyle/>
        <a:p>
          <a:r>
            <a:rPr lang="en-US" dirty="0"/>
            <a:t>Usability</a:t>
          </a:r>
        </a:p>
      </dgm:t>
    </dgm:pt>
    <dgm:pt modelId="{FFA87BD1-9D9F-BA49-91DC-256DADAE3E9F}" type="parTrans" cxnId="{29EC3767-1F88-0D4B-ABD4-9814351870C6}">
      <dgm:prSet/>
      <dgm:spPr/>
      <dgm:t>
        <a:bodyPr/>
        <a:lstStyle/>
        <a:p>
          <a:endParaRPr lang="en-US"/>
        </a:p>
      </dgm:t>
    </dgm:pt>
    <dgm:pt modelId="{5546FF79-A569-8442-82E8-A768A159E2F9}" type="sibTrans" cxnId="{29EC3767-1F88-0D4B-ABD4-9814351870C6}">
      <dgm:prSet/>
      <dgm:spPr/>
      <dgm:t>
        <a:bodyPr/>
        <a:lstStyle/>
        <a:p>
          <a:endParaRPr lang="en-US"/>
        </a:p>
      </dgm:t>
    </dgm:pt>
    <dgm:pt modelId="{0E77CD21-6638-9B4C-84CB-BA660C4CAEA5}">
      <dgm:prSet phldrT="[Text]"/>
      <dgm:spPr/>
      <dgm:t>
        <a:bodyPr/>
        <a:lstStyle/>
        <a:p>
          <a:r>
            <a:rPr lang="en-US" dirty="0"/>
            <a:t>Robustness</a:t>
          </a:r>
        </a:p>
      </dgm:t>
    </dgm:pt>
    <dgm:pt modelId="{5329864C-F306-3240-B183-8DD67D01F111}" type="parTrans" cxnId="{6DF8B48D-6519-C74C-BAFE-246CF98DBB75}">
      <dgm:prSet/>
      <dgm:spPr/>
      <dgm:t>
        <a:bodyPr/>
        <a:lstStyle/>
        <a:p>
          <a:endParaRPr lang="en-US"/>
        </a:p>
      </dgm:t>
    </dgm:pt>
    <dgm:pt modelId="{E1A4BA06-2333-8044-ADBD-B054CF5D70F5}" type="sibTrans" cxnId="{6DF8B48D-6519-C74C-BAFE-246CF98DBB75}">
      <dgm:prSet/>
      <dgm:spPr/>
      <dgm:t>
        <a:bodyPr/>
        <a:lstStyle/>
        <a:p>
          <a:endParaRPr lang="en-US"/>
        </a:p>
      </dgm:t>
    </dgm:pt>
    <dgm:pt modelId="{B34EEE06-FFB4-3546-AFC5-8743DF990C33}">
      <dgm:prSet phldrT="[Text]"/>
      <dgm:spPr/>
      <dgm:t>
        <a:bodyPr/>
        <a:lstStyle/>
        <a:p>
          <a:r>
            <a:rPr lang="en-US" dirty="0"/>
            <a:t>Responsiveness</a:t>
          </a:r>
        </a:p>
      </dgm:t>
    </dgm:pt>
    <dgm:pt modelId="{572634A4-3B0D-1F4F-8A96-CE9135B1D5C6}" type="parTrans" cxnId="{53CB801A-78AD-0D42-91A5-04F6B4D4CEFE}">
      <dgm:prSet/>
      <dgm:spPr/>
      <dgm:t>
        <a:bodyPr/>
        <a:lstStyle/>
        <a:p>
          <a:endParaRPr lang="en-US"/>
        </a:p>
      </dgm:t>
    </dgm:pt>
    <dgm:pt modelId="{D6157B97-C67E-8346-BBEF-4CDCB0C357EC}" type="sibTrans" cxnId="{53CB801A-78AD-0D42-91A5-04F6B4D4CEFE}">
      <dgm:prSet/>
      <dgm:spPr/>
      <dgm:t>
        <a:bodyPr/>
        <a:lstStyle/>
        <a:p>
          <a:endParaRPr lang="en-US"/>
        </a:p>
      </dgm:t>
    </dgm:pt>
    <dgm:pt modelId="{C17D9019-F730-FC49-B682-B1D711744A8F}">
      <dgm:prSet phldrT="[Text]"/>
      <dgm:spPr/>
      <dgm:t>
        <a:bodyPr/>
        <a:lstStyle/>
        <a:p>
          <a:r>
            <a:rPr lang="en-US" dirty="0"/>
            <a:t>Portability</a:t>
          </a:r>
        </a:p>
      </dgm:t>
    </dgm:pt>
    <dgm:pt modelId="{3C09355B-FF5D-CB46-933A-CDFA2053DDDC}" type="parTrans" cxnId="{70F0F675-BE50-CB4F-83D3-DC84C9461C6E}">
      <dgm:prSet/>
      <dgm:spPr/>
      <dgm:t>
        <a:bodyPr/>
        <a:lstStyle/>
        <a:p>
          <a:endParaRPr lang="en-US"/>
        </a:p>
      </dgm:t>
    </dgm:pt>
    <dgm:pt modelId="{24674115-664D-3D48-B726-062843BB195B}" type="sibTrans" cxnId="{70F0F675-BE50-CB4F-83D3-DC84C9461C6E}">
      <dgm:prSet/>
      <dgm:spPr/>
      <dgm:t>
        <a:bodyPr/>
        <a:lstStyle/>
        <a:p>
          <a:endParaRPr lang="en-US"/>
        </a:p>
      </dgm:t>
    </dgm:pt>
    <dgm:pt modelId="{CABEEAE8-09AB-4449-BD42-E0F9BAB6C93E}" type="pres">
      <dgm:prSet presAssocID="{2DAB049D-D5B4-EF4E-A2D3-DA86AB0B06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8491CC1-9D25-A444-8775-B4F4B61DE6FA}" type="pres">
      <dgm:prSet presAssocID="{C0012FFD-11FA-1844-BB8F-DF4712004005}" presName="centerShape" presStyleLbl="node0" presStyleIdx="0" presStyleCnt="1"/>
      <dgm:spPr/>
    </dgm:pt>
    <dgm:pt modelId="{3540964F-BEC1-994B-A969-C4241D9E24A6}" type="pres">
      <dgm:prSet presAssocID="{D9492128-A042-5942-A1C5-792C76766C86}" presName="Name9" presStyleLbl="parChTrans1D2" presStyleIdx="0" presStyleCnt="5"/>
      <dgm:spPr/>
    </dgm:pt>
    <dgm:pt modelId="{E607BBE0-1D47-B94B-B334-B6D84625C4DC}" type="pres">
      <dgm:prSet presAssocID="{D9492128-A042-5942-A1C5-792C76766C86}" presName="connTx" presStyleLbl="parChTrans1D2" presStyleIdx="0" presStyleCnt="5"/>
      <dgm:spPr/>
    </dgm:pt>
    <dgm:pt modelId="{B850681F-9F5E-B742-B301-342A6DA3EB7F}" type="pres">
      <dgm:prSet presAssocID="{1D6DEA30-755C-164A-83EB-B05AD639E205}" presName="node" presStyleLbl="node1" presStyleIdx="0" presStyleCnt="5">
        <dgm:presLayoutVars>
          <dgm:bulletEnabled val="1"/>
        </dgm:presLayoutVars>
      </dgm:prSet>
      <dgm:spPr/>
    </dgm:pt>
    <dgm:pt modelId="{3E8C9DB7-7540-7449-8413-30784BF77374}" type="pres">
      <dgm:prSet presAssocID="{FFA87BD1-9D9F-BA49-91DC-256DADAE3E9F}" presName="Name9" presStyleLbl="parChTrans1D2" presStyleIdx="1" presStyleCnt="5"/>
      <dgm:spPr/>
    </dgm:pt>
    <dgm:pt modelId="{8514CCED-24DB-E249-9E92-FC77E617C989}" type="pres">
      <dgm:prSet presAssocID="{FFA87BD1-9D9F-BA49-91DC-256DADAE3E9F}" presName="connTx" presStyleLbl="parChTrans1D2" presStyleIdx="1" presStyleCnt="5"/>
      <dgm:spPr/>
    </dgm:pt>
    <dgm:pt modelId="{E66EA361-A29A-504E-838D-84E6B570C78D}" type="pres">
      <dgm:prSet presAssocID="{0F01673C-9D73-2040-83EF-A705027BCEE6}" presName="node" presStyleLbl="node1" presStyleIdx="1" presStyleCnt="5">
        <dgm:presLayoutVars>
          <dgm:bulletEnabled val="1"/>
        </dgm:presLayoutVars>
      </dgm:prSet>
      <dgm:spPr/>
    </dgm:pt>
    <dgm:pt modelId="{92C833BF-E275-464D-B623-602E9F4D967A}" type="pres">
      <dgm:prSet presAssocID="{5329864C-F306-3240-B183-8DD67D01F111}" presName="Name9" presStyleLbl="parChTrans1D2" presStyleIdx="2" presStyleCnt="5"/>
      <dgm:spPr/>
    </dgm:pt>
    <dgm:pt modelId="{7F41FD8C-B7E9-E841-92A1-BE26647EECDE}" type="pres">
      <dgm:prSet presAssocID="{5329864C-F306-3240-B183-8DD67D01F111}" presName="connTx" presStyleLbl="parChTrans1D2" presStyleIdx="2" presStyleCnt="5"/>
      <dgm:spPr/>
    </dgm:pt>
    <dgm:pt modelId="{E19EFAF0-5218-C547-BE85-F92D77FC2267}" type="pres">
      <dgm:prSet presAssocID="{0E77CD21-6638-9B4C-84CB-BA660C4CAEA5}" presName="node" presStyleLbl="node1" presStyleIdx="2" presStyleCnt="5">
        <dgm:presLayoutVars>
          <dgm:bulletEnabled val="1"/>
        </dgm:presLayoutVars>
      </dgm:prSet>
      <dgm:spPr/>
    </dgm:pt>
    <dgm:pt modelId="{5063BBD7-738D-7D4D-BBE2-E5486B65615E}" type="pres">
      <dgm:prSet presAssocID="{572634A4-3B0D-1F4F-8A96-CE9135B1D5C6}" presName="Name9" presStyleLbl="parChTrans1D2" presStyleIdx="3" presStyleCnt="5"/>
      <dgm:spPr/>
    </dgm:pt>
    <dgm:pt modelId="{501B0E5F-074C-DD44-AF05-5E54FC1F4F6D}" type="pres">
      <dgm:prSet presAssocID="{572634A4-3B0D-1F4F-8A96-CE9135B1D5C6}" presName="connTx" presStyleLbl="parChTrans1D2" presStyleIdx="3" presStyleCnt="5"/>
      <dgm:spPr/>
    </dgm:pt>
    <dgm:pt modelId="{012170D9-49E7-684F-AF75-054984994E31}" type="pres">
      <dgm:prSet presAssocID="{B34EEE06-FFB4-3546-AFC5-8743DF990C33}" presName="node" presStyleLbl="node1" presStyleIdx="3" presStyleCnt="5">
        <dgm:presLayoutVars>
          <dgm:bulletEnabled val="1"/>
        </dgm:presLayoutVars>
      </dgm:prSet>
      <dgm:spPr/>
    </dgm:pt>
    <dgm:pt modelId="{25EE25E5-EFBD-E14E-BE44-14303C6C213F}" type="pres">
      <dgm:prSet presAssocID="{3C09355B-FF5D-CB46-933A-CDFA2053DDDC}" presName="Name9" presStyleLbl="parChTrans1D2" presStyleIdx="4" presStyleCnt="5"/>
      <dgm:spPr/>
    </dgm:pt>
    <dgm:pt modelId="{CC1BCBBD-6E94-5D4B-A191-A7343103EE62}" type="pres">
      <dgm:prSet presAssocID="{3C09355B-FF5D-CB46-933A-CDFA2053DDDC}" presName="connTx" presStyleLbl="parChTrans1D2" presStyleIdx="4" presStyleCnt="5"/>
      <dgm:spPr/>
    </dgm:pt>
    <dgm:pt modelId="{3C17A810-651E-334D-B5B7-092A950A3634}" type="pres">
      <dgm:prSet presAssocID="{C17D9019-F730-FC49-B682-B1D711744A8F}" presName="node" presStyleLbl="node1" presStyleIdx="4" presStyleCnt="5">
        <dgm:presLayoutVars>
          <dgm:bulletEnabled val="1"/>
        </dgm:presLayoutVars>
      </dgm:prSet>
      <dgm:spPr/>
    </dgm:pt>
  </dgm:ptLst>
  <dgm:cxnLst>
    <dgm:cxn modelId="{53CB801A-78AD-0D42-91A5-04F6B4D4CEFE}" srcId="{C0012FFD-11FA-1844-BB8F-DF4712004005}" destId="{B34EEE06-FFB4-3546-AFC5-8743DF990C33}" srcOrd="3" destOrd="0" parTransId="{572634A4-3B0D-1F4F-8A96-CE9135B1D5C6}" sibTransId="{D6157B97-C67E-8346-BBEF-4CDCB0C357EC}"/>
    <dgm:cxn modelId="{49DFD71B-42A4-C74F-B094-A70BF8C5811B}" type="presOf" srcId="{0E77CD21-6638-9B4C-84CB-BA660C4CAEA5}" destId="{E19EFAF0-5218-C547-BE85-F92D77FC2267}" srcOrd="0" destOrd="0" presId="urn:microsoft.com/office/officeart/2005/8/layout/radial1"/>
    <dgm:cxn modelId="{6480CB2F-A902-FF4D-92EF-D63EC7ED9D09}" type="presOf" srcId="{572634A4-3B0D-1F4F-8A96-CE9135B1D5C6}" destId="{501B0E5F-074C-DD44-AF05-5E54FC1F4F6D}" srcOrd="1" destOrd="0" presId="urn:microsoft.com/office/officeart/2005/8/layout/radial1"/>
    <dgm:cxn modelId="{7D220C46-F559-A14D-9954-BB75562D9C60}" type="presOf" srcId="{FFA87BD1-9D9F-BA49-91DC-256DADAE3E9F}" destId="{3E8C9DB7-7540-7449-8413-30784BF77374}" srcOrd="0" destOrd="0" presId="urn:microsoft.com/office/officeart/2005/8/layout/radial1"/>
    <dgm:cxn modelId="{BAE38C4B-FCF8-E44D-9840-A6E120F838C0}" type="presOf" srcId="{5329864C-F306-3240-B183-8DD67D01F111}" destId="{7F41FD8C-B7E9-E841-92A1-BE26647EECDE}" srcOrd="1" destOrd="0" presId="urn:microsoft.com/office/officeart/2005/8/layout/radial1"/>
    <dgm:cxn modelId="{B6F5C552-6219-6847-9314-673C2895C241}" type="presOf" srcId="{5329864C-F306-3240-B183-8DD67D01F111}" destId="{92C833BF-E275-464D-B623-602E9F4D967A}" srcOrd="0" destOrd="0" presId="urn:microsoft.com/office/officeart/2005/8/layout/radial1"/>
    <dgm:cxn modelId="{42763F56-E0C3-9F4B-8D23-C94A0224CE7C}" type="presOf" srcId="{572634A4-3B0D-1F4F-8A96-CE9135B1D5C6}" destId="{5063BBD7-738D-7D4D-BBE2-E5486B65615E}" srcOrd="0" destOrd="0" presId="urn:microsoft.com/office/officeart/2005/8/layout/radial1"/>
    <dgm:cxn modelId="{F3D06D56-C456-2A48-9E48-E11A0C1800D9}" srcId="{2DAB049D-D5B4-EF4E-A2D3-DA86AB0B0666}" destId="{C0012FFD-11FA-1844-BB8F-DF4712004005}" srcOrd="0" destOrd="0" parTransId="{25ADD0BE-331A-7343-BF08-A5A6633F6581}" sibTransId="{8A6707AC-A51F-B044-9DF0-AAC3A33E2EE3}"/>
    <dgm:cxn modelId="{1CE32A5D-E6F4-6B46-B565-94EA2C45B94E}" type="presOf" srcId="{2DAB049D-D5B4-EF4E-A2D3-DA86AB0B0666}" destId="{CABEEAE8-09AB-4449-BD42-E0F9BAB6C93E}" srcOrd="0" destOrd="0" presId="urn:microsoft.com/office/officeart/2005/8/layout/radial1"/>
    <dgm:cxn modelId="{052C7860-483E-F24C-9921-8145D98F6BC6}" type="presOf" srcId="{B34EEE06-FFB4-3546-AFC5-8743DF990C33}" destId="{012170D9-49E7-684F-AF75-054984994E31}" srcOrd="0" destOrd="0" presId="urn:microsoft.com/office/officeart/2005/8/layout/radial1"/>
    <dgm:cxn modelId="{29EC3767-1F88-0D4B-ABD4-9814351870C6}" srcId="{C0012FFD-11FA-1844-BB8F-DF4712004005}" destId="{0F01673C-9D73-2040-83EF-A705027BCEE6}" srcOrd="1" destOrd="0" parTransId="{FFA87BD1-9D9F-BA49-91DC-256DADAE3E9F}" sibTransId="{5546FF79-A569-8442-82E8-A768A159E2F9}"/>
    <dgm:cxn modelId="{BDC97C73-2BBB-9E4E-817D-16FF8153A2D7}" type="presOf" srcId="{C17D9019-F730-FC49-B682-B1D711744A8F}" destId="{3C17A810-651E-334D-B5B7-092A950A3634}" srcOrd="0" destOrd="0" presId="urn:microsoft.com/office/officeart/2005/8/layout/radial1"/>
    <dgm:cxn modelId="{70F0F675-BE50-CB4F-83D3-DC84C9461C6E}" srcId="{C0012FFD-11FA-1844-BB8F-DF4712004005}" destId="{C17D9019-F730-FC49-B682-B1D711744A8F}" srcOrd="4" destOrd="0" parTransId="{3C09355B-FF5D-CB46-933A-CDFA2053DDDC}" sibTransId="{24674115-664D-3D48-B726-062843BB195B}"/>
    <dgm:cxn modelId="{6DF8B48D-6519-C74C-BAFE-246CF98DBB75}" srcId="{C0012FFD-11FA-1844-BB8F-DF4712004005}" destId="{0E77CD21-6638-9B4C-84CB-BA660C4CAEA5}" srcOrd="2" destOrd="0" parTransId="{5329864C-F306-3240-B183-8DD67D01F111}" sibTransId="{E1A4BA06-2333-8044-ADBD-B054CF5D70F5}"/>
    <dgm:cxn modelId="{3B4C509D-E681-DA4B-AD98-169B546FCD32}" srcId="{C0012FFD-11FA-1844-BB8F-DF4712004005}" destId="{1D6DEA30-755C-164A-83EB-B05AD639E205}" srcOrd="0" destOrd="0" parTransId="{D9492128-A042-5942-A1C5-792C76766C86}" sibTransId="{F7580964-F2E6-D64A-A255-E65D941E2667}"/>
    <dgm:cxn modelId="{540D33A4-CE60-A748-96AE-77E2692265FE}" type="presOf" srcId="{D9492128-A042-5942-A1C5-792C76766C86}" destId="{E607BBE0-1D47-B94B-B334-B6D84625C4DC}" srcOrd="1" destOrd="0" presId="urn:microsoft.com/office/officeart/2005/8/layout/radial1"/>
    <dgm:cxn modelId="{2AB93BAD-5C47-0145-A371-0A471CB87946}" type="presOf" srcId="{3C09355B-FF5D-CB46-933A-CDFA2053DDDC}" destId="{CC1BCBBD-6E94-5D4B-A191-A7343103EE62}" srcOrd="1" destOrd="0" presId="urn:microsoft.com/office/officeart/2005/8/layout/radial1"/>
    <dgm:cxn modelId="{3753DCB3-A3F2-B644-916E-58D2A88C4074}" type="presOf" srcId="{D9492128-A042-5942-A1C5-792C76766C86}" destId="{3540964F-BEC1-994B-A969-C4241D9E24A6}" srcOrd="0" destOrd="0" presId="urn:microsoft.com/office/officeart/2005/8/layout/radial1"/>
    <dgm:cxn modelId="{078686BE-1CD0-6047-946A-2EACF783C071}" type="presOf" srcId="{C0012FFD-11FA-1844-BB8F-DF4712004005}" destId="{48491CC1-9D25-A444-8775-B4F4B61DE6FA}" srcOrd="0" destOrd="0" presId="urn:microsoft.com/office/officeart/2005/8/layout/radial1"/>
    <dgm:cxn modelId="{12671BE7-C9E3-2941-9C13-4EB8BC6FAE44}" type="presOf" srcId="{3C09355B-FF5D-CB46-933A-CDFA2053DDDC}" destId="{25EE25E5-EFBD-E14E-BE44-14303C6C213F}" srcOrd="0" destOrd="0" presId="urn:microsoft.com/office/officeart/2005/8/layout/radial1"/>
    <dgm:cxn modelId="{DD4AD9ED-B1E5-1243-BB6A-27270BF1BB70}" type="presOf" srcId="{1D6DEA30-755C-164A-83EB-B05AD639E205}" destId="{B850681F-9F5E-B742-B301-342A6DA3EB7F}" srcOrd="0" destOrd="0" presId="urn:microsoft.com/office/officeart/2005/8/layout/radial1"/>
    <dgm:cxn modelId="{418DFCF2-5553-9541-A178-803C998D0631}" type="presOf" srcId="{0F01673C-9D73-2040-83EF-A705027BCEE6}" destId="{E66EA361-A29A-504E-838D-84E6B570C78D}" srcOrd="0" destOrd="0" presId="urn:microsoft.com/office/officeart/2005/8/layout/radial1"/>
    <dgm:cxn modelId="{3ED51FFE-DA01-D943-AE2A-FAAA657DC16B}" type="presOf" srcId="{FFA87BD1-9D9F-BA49-91DC-256DADAE3E9F}" destId="{8514CCED-24DB-E249-9E92-FC77E617C989}" srcOrd="1" destOrd="0" presId="urn:microsoft.com/office/officeart/2005/8/layout/radial1"/>
    <dgm:cxn modelId="{8970A66F-0F93-FD43-B373-5C4D8309B892}" type="presParOf" srcId="{CABEEAE8-09AB-4449-BD42-E0F9BAB6C93E}" destId="{48491CC1-9D25-A444-8775-B4F4B61DE6FA}" srcOrd="0" destOrd="0" presId="urn:microsoft.com/office/officeart/2005/8/layout/radial1"/>
    <dgm:cxn modelId="{B0E343CA-854D-214E-B815-D3E1B332831A}" type="presParOf" srcId="{CABEEAE8-09AB-4449-BD42-E0F9BAB6C93E}" destId="{3540964F-BEC1-994B-A969-C4241D9E24A6}" srcOrd="1" destOrd="0" presId="urn:microsoft.com/office/officeart/2005/8/layout/radial1"/>
    <dgm:cxn modelId="{55A072BE-7A61-644B-94B8-C7265752D19D}" type="presParOf" srcId="{3540964F-BEC1-994B-A969-C4241D9E24A6}" destId="{E607BBE0-1D47-B94B-B334-B6D84625C4DC}" srcOrd="0" destOrd="0" presId="urn:microsoft.com/office/officeart/2005/8/layout/radial1"/>
    <dgm:cxn modelId="{00108833-F767-D94E-9ECC-5DCDEFD4552F}" type="presParOf" srcId="{CABEEAE8-09AB-4449-BD42-E0F9BAB6C93E}" destId="{B850681F-9F5E-B742-B301-342A6DA3EB7F}" srcOrd="2" destOrd="0" presId="urn:microsoft.com/office/officeart/2005/8/layout/radial1"/>
    <dgm:cxn modelId="{F6C690CB-3B16-BB48-84DC-DADF37FDBC1A}" type="presParOf" srcId="{CABEEAE8-09AB-4449-BD42-E0F9BAB6C93E}" destId="{3E8C9DB7-7540-7449-8413-30784BF77374}" srcOrd="3" destOrd="0" presId="urn:microsoft.com/office/officeart/2005/8/layout/radial1"/>
    <dgm:cxn modelId="{65C969D4-457C-2A46-8476-85C25B88B7C2}" type="presParOf" srcId="{3E8C9DB7-7540-7449-8413-30784BF77374}" destId="{8514CCED-24DB-E249-9E92-FC77E617C989}" srcOrd="0" destOrd="0" presId="urn:microsoft.com/office/officeart/2005/8/layout/radial1"/>
    <dgm:cxn modelId="{AC9994FB-B3EF-614C-8B7C-32CE97262198}" type="presParOf" srcId="{CABEEAE8-09AB-4449-BD42-E0F9BAB6C93E}" destId="{E66EA361-A29A-504E-838D-84E6B570C78D}" srcOrd="4" destOrd="0" presId="urn:microsoft.com/office/officeart/2005/8/layout/radial1"/>
    <dgm:cxn modelId="{05C55118-D07F-A14C-9257-ECDB7F9E897B}" type="presParOf" srcId="{CABEEAE8-09AB-4449-BD42-E0F9BAB6C93E}" destId="{92C833BF-E275-464D-B623-602E9F4D967A}" srcOrd="5" destOrd="0" presId="urn:microsoft.com/office/officeart/2005/8/layout/radial1"/>
    <dgm:cxn modelId="{E734A58F-4F46-E541-8AE1-0B941C553C55}" type="presParOf" srcId="{92C833BF-E275-464D-B623-602E9F4D967A}" destId="{7F41FD8C-B7E9-E841-92A1-BE26647EECDE}" srcOrd="0" destOrd="0" presId="urn:microsoft.com/office/officeart/2005/8/layout/radial1"/>
    <dgm:cxn modelId="{9AA74E32-7C87-1D4D-9C3D-EE683BD72E9E}" type="presParOf" srcId="{CABEEAE8-09AB-4449-BD42-E0F9BAB6C93E}" destId="{E19EFAF0-5218-C547-BE85-F92D77FC2267}" srcOrd="6" destOrd="0" presId="urn:microsoft.com/office/officeart/2005/8/layout/radial1"/>
    <dgm:cxn modelId="{7149C4C3-1C5E-6544-9AB6-4C451BDE3491}" type="presParOf" srcId="{CABEEAE8-09AB-4449-BD42-E0F9BAB6C93E}" destId="{5063BBD7-738D-7D4D-BBE2-E5486B65615E}" srcOrd="7" destOrd="0" presId="urn:microsoft.com/office/officeart/2005/8/layout/radial1"/>
    <dgm:cxn modelId="{2BB98AE1-B9C6-1F4F-989E-C27E49274F3A}" type="presParOf" srcId="{5063BBD7-738D-7D4D-BBE2-E5486B65615E}" destId="{501B0E5F-074C-DD44-AF05-5E54FC1F4F6D}" srcOrd="0" destOrd="0" presId="urn:microsoft.com/office/officeart/2005/8/layout/radial1"/>
    <dgm:cxn modelId="{4000AF9D-C908-AD4F-A842-02A65FD905FC}" type="presParOf" srcId="{CABEEAE8-09AB-4449-BD42-E0F9BAB6C93E}" destId="{012170D9-49E7-684F-AF75-054984994E31}" srcOrd="8" destOrd="0" presId="urn:microsoft.com/office/officeart/2005/8/layout/radial1"/>
    <dgm:cxn modelId="{FA7CE70A-E7F8-244C-A931-BBB35EAA783B}" type="presParOf" srcId="{CABEEAE8-09AB-4449-BD42-E0F9BAB6C93E}" destId="{25EE25E5-EFBD-E14E-BE44-14303C6C213F}" srcOrd="9" destOrd="0" presId="urn:microsoft.com/office/officeart/2005/8/layout/radial1"/>
    <dgm:cxn modelId="{430DC0F0-9135-1040-939C-28178DA38C9F}" type="presParOf" srcId="{25EE25E5-EFBD-E14E-BE44-14303C6C213F}" destId="{CC1BCBBD-6E94-5D4B-A191-A7343103EE62}" srcOrd="0" destOrd="0" presId="urn:microsoft.com/office/officeart/2005/8/layout/radial1"/>
    <dgm:cxn modelId="{EF9BE8B8-B6ED-2A41-A2CD-312EEEFF8C66}" type="presParOf" srcId="{CABEEAE8-09AB-4449-BD42-E0F9BAB6C93E}" destId="{3C17A810-651E-334D-B5B7-092A950A3634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C5D4F-9EC7-3841-BF9E-157E2205A7A2}" type="doc">
      <dgm:prSet loTypeId="urn:microsoft.com/office/officeart/2005/8/layout/cycle6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AA850-79CD-DB48-8950-EDEF5BB0183A}">
      <dgm:prSet phldrT="[Text]"/>
      <dgm:spPr/>
      <dgm:t>
        <a:bodyPr/>
        <a:lstStyle/>
        <a:p>
          <a:r>
            <a:rPr lang="en-US" dirty="0"/>
            <a:t>There is an on-surface screen, and </a:t>
          </a:r>
        </a:p>
      </dgm:t>
    </dgm:pt>
    <dgm:pt modelId="{24F3AD5C-7EEE-FE49-904F-6AEB56BA68A8}" type="parTrans" cxnId="{5E7032AC-23E6-0148-AD39-A934C25ED8A4}">
      <dgm:prSet/>
      <dgm:spPr/>
      <dgm:t>
        <a:bodyPr/>
        <a:lstStyle/>
        <a:p>
          <a:endParaRPr lang="en-US"/>
        </a:p>
      </dgm:t>
    </dgm:pt>
    <dgm:pt modelId="{3324AFFD-50CF-2143-88CB-0DD6132EB97A}" type="sibTrans" cxnId="{5E7032AC-23E6-0148-AD39-A934C25ED8A4}">
      <dgm:prSet/>
      <dgm:spPr/>
      <dgm:t>
        <a:bodyPr/>
        <a:lstStyle/>
        <a:p>
          <a:endParaRPr lang="en-US"/>
        </a:p>
      </dgm:t>
    </dgm:pt>
    <dgm:pt modelId="{DA12A022-4CBE-014D-9A4E-E8CD8F11AE99}">
      <dgm:prSet phldrT="[Text]"/>
      <dgm:spPr/>
      <dgm:t>
        <a:bodyPr/>
        <a:lstStyle/>
        <a:p>
          <a:r>
            <a:rPr lang="en-US" dirty="0"/>
            <a:t>The screen’s size and position relative to the microphones are known in advance. </a:t>
          </a:r>
        </a:p>
      </dgm:t>
    </dgm:pt>
    <dgm:pt modelId="{7DD94B33-5FFA-664C-B87F-FDCEAC4F229E}" type="parTrans" cxnId="{C12F4A48-80D8-B147-B95C-A4182B966FC3}">
      <dgm:prSet/>
      <dgm:spPr/>
      <dgm:t>
        <a:bodyPr/>
        <a:lstStyle/>
        <a:p>
          <a:endParaRPr lang="en-US"/>
        </a:p>
      </dgm:t>
    </dgm:pt>
    <dgm:pt modelId="{6E77AA51-809A-D946-B43B-67482C381B28}" type="sibTrans" cxnId="{C12F4A48-80D8-B147-B95C-A4182B966FC3}">
      <dgm:prSet/>
      <dgm:spPr/>
      <dgm:t>
        <a:bodyPr/>
        <a:lstStyle/>
        <a:p>
          <a:endParaRPr lang="en-US"/>
        </a:p>
      </dgm:t>
    </dgm:pt>
    <dgm:pt modelId="{6A139FEA-1103-2440-BDEF-E1A69A397FCD}">
      <dgm:prSet phldrT="[Text]"/>
      <dgm:spPr/>
      <dgm:t>
        <a:bodyPr/>
        <a:lstStyle/>
        <a:p>
          <a:r>
            <a:rPr lang="en-US" dirty="0" err="1"/>
            <a:t>Touchsounds</a:t>
          </a:r>
          <a:r>
            <a:rPr lang="en-US" dirty="0"/>
            <a:t> have an energy level sufficient to analyze</a:t>
          </a:r>
        </a:p>
      </dgm:t>
    </dgm:pt>
    <dgm:pt modelId="{35DE813C-6BBE-7B4C-ADAC-3C181BE76002}" type="parTrans" cxnId="{546E353F-BB32-BC4F-AD02-5D49740516A5}">
      <dgm:prSet/>
      <dgm:spPr/>
      <dgm:t>
        <a:bodyPr/>
        <a:lstStyle/>
        <a:p>
          <a:endParaRPr lang="en-US"/>
        </a:p>
      </dgm:t>
    </dgm:pt>
    <dgm:pt modelId="{E12B559C-D504-5E42-A2D7-CF3372C06BBE}" type="sibTrans" cxnId="{546E353F-BB32-BC4F-AD02-5D49740516A5}">
      <dgm:prSet/>
      <dgm:spPr/>
      <dgm:t>
        <a:bodyPr/>
        <a:lstStyle/>
        <a:p>
          <a:endParaRPr lang="en-US"/>
        </a:p>
      </dgm:t>
    </dgm:pt>
    <dgm:pt modelId="{579E36B2-E97F-384B-8B78-92728DA91A91}">
      <dgm:prSet/>
      <dgm:spPr/>
      <dgm:t>
        <a:bodyPr/>
        <a:lstStyle/>
        <a:p>
          <a:r>
            <a:rPr lang="en-US" dirty="0"/>
            <a:t> Users have at least three microphones to use a distance-based localization approach</a:t>
          </a:r>
        </a:p>
      </dgm:t>
    </dgm:pt>
    <dgm:pt modelId="{95688CE6-2F7F-2F4F-9A8F-FA8E010A59EA}" type="parTrans" cxnId="{1530BDAF-0C2A-AE46-A5AD-5A33B0A94B4E}">
      <dgm:prSet/>
      <dgm:spPr/>
      <dgm:t>
        <a:bodyPr/>
        <a:lstStyle/>
        <a:p>
          <a:endParaRPr lang="en-US"/>
        </a:p>
      </dgm:t>
    </dgm:pt>
    <dgm:pt modelId="{54818D0A-E6DE-6D4A-A3CD-57F48DAFDD1C}" type="sibTrans" cxnId="{1530BDAF-0C2A-AE46-A5AD-5A33B0A94B4E}">
      <dgm:prSet/>
      <dgm:spPr/>
      <dgm:t>
        <a:bodyPr/>
        <a:lstStyle/>
        <a:p>
          <a:endParaRPr lang="en-US"/>
        </a:p>
      </dgm:t>
    </dgm:pt>
    <dgm:pt modelId="{4672F502-5F58-B543-BCB5-CA4B810A946F}" type="pres">
      <dgm:prSet presAssocID="{44FC5D4F-9EC7-3841-BF9E-157E2205A7A2}" presName="cycle" presStyleCnt="0">
        <dgm:presLayoutVars>
          <dgm:dir/>
          <dgm:resizeHandles val="exact"/>
        </dgm:presLayoutVars>
      </dgm:prSet>
      <dgm:spPr/>
    </dgm:pt>
    <dgm:pt modelId="{D742DD0F-BA42-A24B-A82D-82D123C4B189}" type="pres">
      <dgm:prSet presAssocID="{579E36B2-E97F-384B-8B78-92728DA91A91}" presName="node" presStyleLbl="node1" presStyleIdx="0" presStyleCnt="4">
        <dgm:presLayoutVars>
          <dgm:bulletEnabled val="1"/>
        </dgm:presLayoutVars>
      </dgm:prSet>
      <dgm:spPr/>
    </dgm:pt>
    <dgm:pt modelId="{3131D9CF-4DCD-874A-A6DA-5B551F32CDED}" type="pres">
      <dgm:prSet presAssocID="{579E36B2-E97F-384B-8B78-92728DA91A91}" presName="spNode" presStyleCnt="0"/>
      <dgm:spPr/>
    </dgm:pt>
    <dgm:pt modelId="{566E42BF-2B37-4043-8D62-959A1B0AEE3C}" type="pres">
      <dgm:prSet presAssocID="{54818D0A-E6DE-6D4A-A3CD-57F48DAFDD1C}" presName="sibTrans" presStyleLbl="sibTrans1D1" presStyleIdx="0" presStyleCnt="4"/>
      <dgm:spPr/>
    </dgm:pt>
    <dgm:pt modelId="{1C6C2706-D535-E541-8AFC-8F8EB00B4B2D}" type="pres">
      <dgm:prSet presAssocID="{6A4AA850-79CD-DB48-8950-EDEF5BB0183A}" presName="node" presStyleLbl="node1" presStyleIdx="1" presStyleCnt="4">
        <dgm:presLayoutVars>
          <dgm:bulletEnabled val="1"/>
        </dgm:presLayoutVars>
      </dgm:prSet>
      <dgm:spPr/>
    </dgm:pt>
    <dgm:pt modelId="{E3564A5B-939B-F34F-B9DC-8FBFEABFDF16}" type="pres">
      <dgm:prSet presAssocID="{6A4AA850-79CD-DB48-8950-EDEF5BB0183A}" presName="spNode" presStyleCnt="0"/>
      <dgm:spPr/>
    </dgm:pt>
    <dgm:pt modelId="{D57C255F-25B7-B041-BD62-EED8D9512533}" type="pres">
      <dgm:prSet presAssocID="{3324AFFD-50CF-2143-88CB-0DD6132EB97A}" presName="sibTrans" presStyleLbl="sibTrans1D1" presStyleIdx="1" presStyleCnt="4"/>
      <dgm:spPr/>
    </dgm:pt>
    <dgm:pt modelId="{6BA33B35-776E-CD4B-BEA0-654EF19908FE}" type="pres">
      <dgm:prSet presAssocID="{DA12A022-4CBE-014D-9A4E-E8CD8F11AE99}" presName="node" presStyleLbl="node1" presStyleIdx="2" presStyleCnt="4">
        <dgm:presLayoutVars>
          <dgm:bulletEnabled val="1"/>
        </dgm:presLayoutVars>
      </dgm:prSet>
      <dgm:spPr/>
    </dgm:pt>
    <dgm:pt modelId="{24EF7C7E-BF18-794C-B25F-865EA2F3549A}" type="pres">
      <dgm:prSet presAssocID="{DA12A022-4CBE-014D-9A4E-E8CD8F11AE99}" presName="spNode" presStyleCnt="0"/>
      <dgm:spPr/>
    </dgm:pt>
    <dgm:pt modelId="{34425874-4141-CB47-9F8D-BBF499FE0AE0}" type="pres">
      <dgm:prSet presAssocID="{6E77AA51-809A-D946-B43B-67482C381B28}" presName="sibTrans" presStyleLbl="sibTrans1D1" presStyleIdx="2" presStyleCnt="4"/>
      <dgm:spPr/>
    </dgm:pt>
    <dgm:pt modelId="{0762C2B0-81B7-6343-A611-5734BCD97188}" type="pres">
      <dgm:prSet presAssocID="{6A139FEA-1103-2440-BDEF-E1A69A397FCD}" presName="node" presStyleLbl="node1" presStyleIdx="3" presStyleCnt="4">
        <dgm:presLayoutVars>
          <dgm:bulletEnabled val="1"/>
        </dgm:presLayoutVars>
      </dgm:prSet>
      <dgm:spPr/>
    </dgm:pt>
    <dgm:pt modelId="{34FA5847-AB0C-0342-B790-630C66DB19FC}" type="pres">
      <dgm:prSet presAssocID="{6A139FEA-1103-2440-BDEF-E1A69A397FCD}" presName="spNode" presStyleCnt="0"/>
      <dgm:spPr/>
    </dgm:pt>
    <dgm:pt modelId="{4C677F56-DDA8-AA4B-A4E3-475B2B2C9097}" type="pres">
      <dgm:prSet presAssocID="{E12B559C-D504-5E42-A2D7-CF3372C06BBE}" presName="sibTrans" presStyleLbl="sibTrans1D1" presStyleIdx="3" presStyleCnt="4"/>
      <dgm:spPr/>
    </dgm:pt>
  </dgm:ptLst>
  <dgm:cxnLst>
    <dgm:cxn modelId="{00028106-6B82-A24A-9A19-267AD17BC203}" type="presOf" srcId="{3324AFFD-50CF-2143-88CB-0DD6132EB97A}" destId="{D57C255F-25B7-B041-BD62-EED8D9512533}" srcOrd="0" destOrd="0" presId="urn:microsoft.com/office/officeart/2005/8/layout/cycle6"/>
    <dgm:cxn modelId="{A582A915-C615-7F41-A3E0-F450784FA54D}" type="presOf" srcId="{6A139FEA-1103-2440-BDEF-E1A69A397FCD}" destId="{0762C2B0-81B7-6343-A611-5734BCD97188}" srcOrd="0" destOrd="0" presId="urn:microsoft.com/office/officeart/2005/8/layout/cycle6"/>
    <dgm:cxn modelId="{0A880A27-A8FB-8842-9D14-4FB3A2EDC5D1}" type="presOf" srcId="{54818D0A-E6DE-6D4A-A3CD-57F48DAFDD1C}" destId="{566E42BF-2B37-4043-8D62-959A1B0AEE3C}" srcOrd="0" destOrd="0" presId="urn:microsoft.com/office/officeart/2005/8/layout/cycle6"/>
    <dgm:cxn modelId="{546E353F-BB32-BC4F-AD02-5D49740516A5}" srcId="{44FC5D4F-9EC7-3841-BF9E-157E2205A7A2}" destId="{6A139FEA-1103-2440-BDEF-E1A69A397FCD}" srcOrd="3" destOrd="0" parTransId="{35DE813C-6BBE-7B4C-ADAC-3C181BE76002}" sibTransId="{E12B559C-D504-5E42-A2D7-CF3372C06BBE}"/>
    <dgm:cxn modelId="{79096C46-CE17-9F4F-BC7F-A6053F326F67}" type="presOf" srcId="{6E77AA51-809A-D946-B43B-67482C381B28}" destId="{34425874-4141-CB47-9F8D-BBF499FE0AE0}" srcOrd="0" destOrd="0" presId="urn:microsoft.com/office/officeart/2005/8/layout/cycle6"/>
    <dgm:cxn modelId="{C12F4A48-80D8-B147-B95C-A4182B966FC3}" srcId="{44FC5D4F-9EC7-3841-BF9E-157E2205A7A2}" destId="{DA12A022-4CBE-014D-9A4E-E8CD8F11AE99}" srcOrd="2" destOrd="0" parTransId="{7DD94B33-5FFA-664C-B87F-FDCEAC4F229E}" sibTransId="{6E77AA51-809A-D946-B43B-67482C381B28}"/>
    <dgm:cxn modelId="{F02AEE51-2B7B-C74F-BAD1-6E66F0013DFC}" type="presOf" srcId="{E12B559C-D504-5E42-A2D7-CF3372C06BBE}" destId="{4C677F56-DDA8-AA4B-A4E3-475B2B2C9097}" srcOrd="0" destOrd="0" presId="urn:microsoft.com/office/officeart/2005/8/layout/cycle6"/>
    <dgm:cxn modelId="{D5104154-2788-1443-8E24-6E00AB3070AB}" type="presOf" srcId="{DA12A022-4CBE-014D-9A4E-E8CD8F11AE99}" destId="{6BA33B35-776E-CD4B-BEA0-654EF19908FE}" srcOrd="0" destOrd="0" presId="urn:microsoft.com/office/officeart/2005/8/layout/cycle6"/>
    <dgm:cxn modelId="{40DEC47C-4964-7F4B-8C6B-C693A6ECBEC2}" type="presOf" srcId="{6A4AA850-79CD-DB48-8950-EDEF5BB0183A}" destId="{1C6C2706-D535-E541-8AFC-8F8EB00B4B2D}" srcOrd="0" destOrd="0" presId="urn:microsoft.com/office/officeart/2005/8/layout/cycle6"/>
    <dgm:cxn modelId="{5E7032AC-23E6-0148-AD39-A934C25ED8A4}" srcId="{44FC5D4F-9EC7-3841-BF9E-157E2205A7A2}" destId="{6A4AA850-79CD-DB48-8950-EDEF5BB0183A}" srcOrd="1" destOrd="0" parTransId="{24F3AD5C-7EEE-FE49-904F-6AEB56BA68A8}" sibTransId="{3324AFFD-50CF-2143-88CB-0DD6132EB97A}"/>
    <dgm:cxn modelId="{1530BDAF-0C2A-AE46-A5AD-5A33B0A94B4E}" srcId="{44FC5D4F-9EC7-3841-BF9E-157E2205A7A2}" destId="{579E36B2-E97F-384B-8B78-92728DA91A91}" srcOrd="0" destOrd="0" parTransId="{95688CE6-2F7F-2F4F-9A8F-FA8E010A59EA}" sibTransId="{54818D0A-E6DE-6D4A-A3CD-57F48DAFDD1C}"/>
    <dgm:cxn modelId="{A7CA72E0-3343-EB46-A4CA-04EA4FD87C2C}" type="presOf" srcId="{579E36B2-E97F-384B-8B78-92728DA91A91}" destId="{D742DD0F-BA42-A24B-A82D-82D123C4B189}" srcOrd="0" destOrd="0" presId="urn:microsoft.com/office/officeart/2005/8/layout/cycle6"/>
    <dgm:cxn modelId="{B11D01E2-C0DD-2445-9495-1D3CB95970B8}" type="presOf" srcId="{44FC5D4F-9EC7-3841-BF9E-157E2205A7A2}" destId="{4672F502-5F58-B543-BCB5-CA4B810A946F}" srcOrd="0" destOrd="0" presId="urn:microsoft.com/office/officeart/2005/8/layout/cycle6"/>
    <dgm:cxn modelId="{917728FC-CF32-EF43-A550-08F2560933F1}" type="presParOf" srcId="{4672F502-5F58-B543-BCB5-CA4B810A946F}" destId="{D742DD0F-BA42-A24B-A82D-82D123C4B189}" srcOrd="0" destOrd="0" presId="urn:microsoft.com/office/officeart/2005/8/layout/cycle6"/>
    <dgm:cxn modelId="{8D00A288-3571-8849-BF70-1499CFE5CED6}" type="presParOf" srcId="{4672F502-5F58-B543-BCB5-CA4B810A946F}" destId="{3131D9CF-4DCD-874A-A6DA-5B551F32CDED}" srcOrd="1" destOrd="0" presId="urn:microsoft.com/office/officeart/2005/8/layout/cycle6"/>
    <dgm:cxn modelId="{925A07BD-36D0-2244-BC33-E8E0F8E7E717}" type="presParOf" srcId="{4672F502-5F58-B543-BCB5-CA4B810A946F}" destId="{566E42BF-2B37-4043-8D62-959A1B0AEE3C}" srcOrd="2" destOrd="0" presId="urn:microsoft.com/office/officeart/2005/8/layout/cycle6"/>
    <dgm:cxn modelId="{24AB1DAE-25DC-EC4E-A0CA-BE59F4AEC8CE}" type="presParOf" srcId="{4672F502-5F58-B543-BCB5-CA4B810A946F}" destId="{1C6C2706-D535-E541-8AFC-8F8EB00B4B2D}" srcOrd="3" destOrd="0" presId="urn:microsoft.com/office/officeart/2005/8/layout/cycle6"/>
    <dgm:cxn modelId="{A246A95C-5D4E-2140-904E-6DF07E518077}" type="presParOf" srcId="{4672F502-5F58-B543-BCB5-CA4B810A946F}" destId="{E3564A5B-939B-F34F-B9DC-8FBFEABFDF16}" srcOrd="4" destOrd="0" presId="urn:microsoft.com/office/officeart/2005/8/layout/cycle6"/>
    <dgm:cxn modelId="{BF5B48F2-0E0B-ED4D-956E-0CE196706240}" type="presParOf" srcId="{4672F502-5F58-B543-BCB5-CA4B810A946F}" destId="{D57C255F-25B7-B041-BD62-EED8D9512533}" srcOrd="5" destOrd="0" presId="urn:microsoft.com/office/officeart/2005/8/layout/cycle6"/>
    <dgm:cxn modelId="{85E86DF5-2618-6A49-B4F9-C62028FF91EF}" type="presParOf" srcId="{4672F502-5F58-B543-BCB5-CA4B810A946F}" destId="{6BA33B35-776E-CD4B-BEA0-654EF19908FE}" srcOrd="6" destOrd="0" presId="urn:microsoft.com/office/officeart/2005/8/layout/cycle6"/>
    <dgm:cxn modelId="{DDACAD5B-AD9B-B34F-A3DA-F1E8CDBF319B}" type="presParOf" srcId="{4672F502-5F58-B543-BCB5-CA4B810A946F}" destId="{24EF7C7E-BF18-794C-B25F-865EA2F3549A}" srcOrd="7" destOrd="0" presId="urn:microsoft.com/office/officeart/2005/8/layout/cycle6"/>
    <dgm:cxn modelId="{5DC5CA6A-D8F9-5541-983C-93FC5BB10DB1}" type="presParOf" srcId="{4672F502-5F58-B543-BCB5-CA4B810A946F}" destId="{34425874-4141-CB47-9F8D-BBF499FE0AE0}" srcOrd="8" destOrd="0" presId="urn:microsoft.com/office/officeart/2005/8/layout/cycle6"/>
    <dgm:cxn modelId="{3A618C1E-CC49-F24A-9AF4-F022936743E9}" type="presParOf" srcId="{4672F502-5F58-B543-BCB5-CA4B810A946F}" destId="{0762C2B0-81B7-6343-A611-5734BCD97188}" srcOrd="9" destOrd="0" presId="urn:microsoft.com/office/officeart/2005/8/layout/cycle6"/>
    <dgm:cxn modelId="{9E002A7A-F1B1-0546-9B32-542207E74276}" type="presParOf" srcId="{4672F502-5F58-B543-BCB5-CA4B810A946F}" destId="{34FA5847-AB0C-0342-B790-630C66DB19FC}" srcOrd="10" destOrd="0" presId="urn:microsoft.com/office/officeart/2005/8/layout/cycle6"/>
    <dgm:cxn modelId="{3D42A447-9504-B941-9520-2383C44E94EF}" type="presParOf" srcId="{4672F502-5F58-B543-BCB5-CA4B810A946F}" destId="{4C677F56-DDA8-AA4B-A4E3-475B2B2C909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91CC1-9D25-A444-8775-B4F4B61DE6FA}">
      <dsp:nvSpPr>
        <dsp:cNvPr id="0" name=""/>
        <dsp:cNvSpPr/>
      </dsp:nvSpPr>
      <dsp:spPr>
        <a:xfrm>
          <a:off x="4738448" y="1879217"/>
          <a:ext cx="1429228" cy="1429228"/>
        </a:xfrm>
        <a:prstGeom prst="ellipse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Requirements</a:t>
          </a:r>
        </a:p>
      </dsp:txBody>
      <dsp:txXfrm>
        <a:off x="4947754" y="2088523"/>
        <a:ext cx="1010616" cy="1010616"/>
      </dsp:txXfrm>
    </dsp:sp>
    <dsp:sp modelId="{3540964F-BEC1-994B-A969-C4241D9E24A6}">
      <dsp:nvSpPr>
        <dsp:cNvPr id="0" name=""/>
        <dsp:cNvSpPr/>
      </dsp:nvSpPr>
      <dsp:spPr>
        <a:xfrm rot="16200000">
          <a:off x="5237453" y="1651814"/>
          <a:ext cx="431218" cy="23588"/>
        </a:xfrm>
        <a:custGeom>
          <a:avLst/>
          <a:gdLst/>
          <a:ahLst/>
          <a:cxnLst/>
          <a:rect l="0" t="0" r="0" b="0"/>
          <a:pathLst>
            <a:path>
              <a:moveTo>
                <a:pt x="0" y="11794"/>
              </a:moveTo>
              <a:lnTo>
                <a:pt x="431218" y="117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2282" y="1652828"/>
        <a:ext cx="21560" cy="21560"/>
      </dsp:txXfrm>
    </dsp:sp>
    <dsp:sp modelId="{B850681F-9F5E-B742-B301-342A6DA3EB7F}">
      <dsp:nvSpPr>
        <dsp:cNvPr id="0" name=""/>
        <dsp:cNvSpPr/>
      </dsp:nvSpPr>
      <dsp:spPr>
        <a:xfrm>
          <a:off x="4738448" y="18771"/>
          <a:ext cx="1429228" cy="1429228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Accuracy</a:t>
          </a:r>
        </a:p>
      </dsp:txBody>
      <dsp:txXfrm>
        <a:off x="4947754" y="228077"/>
        <a:ext cx="1010616" cy="1010616"/>
      </dsp:txXfrm>
    </dsp:sp>
    <dsp:sp modelId="{3E8C9DB7-7540-7449-8413-30784BF77374}">
      <dsp:nvSpPr>
        <dsp:cNvPr id="0" name=""/>
        <dsp:cNvSpPr/>
      </dsp:nvSpPr>
      <dsp:spPr>
        <a:xfrm rot="20520000">
          <a:off x="6122148" y="2294582"/>
          <a:ext cx="431218" cy="23588"/>
        </a:xfrm>
        <a:custGeom>
          <a:avLst/>
          <a:gdLst/>
          <a:ahLst/>
          <a:cxnLst/>
          <a:rect l="0" t="0" r="0" b="0"/>
          <a:pathLst>
            <a:path>
              <a:moveTo>
                <a:pt x="0" y="11794"/>
              </a:moveTo>
              <a:lnTo>
                <a:pt x="431218" y="117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6976" y="2295596"/>
        <a:ext cx="21560" cy="21560"/>
      </dsp:txXfrm>
    </dsp:sp>
    <dsp:sp modelId="{E66EA361-A29A-504E-838D-84E6B570C78D}">
      <dsp:nvSpPr>
        <dsp:cNvPr id="0" name=""/>
        <dsp:cNvSpPr/>
      </dsp:nvSpPr>
      <dsp:spPr>
        <a:xfrm>
          <a:off x="6507838" y="1304308"/>
          <a:ext cx="1429228" cy="1429228"/>
        </a:xfrm>
        <a:prstGeom prst="ellipse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Usability</a:t>
          </a:r>
        </a:p>
      </dsp:txBody>
      <dsp:txXfrm>
        <a:off x="6717144" y="1513614"/>
        <a:ext cx="1010616" cy="1010616"/>
      </dsp:txXfrm>
    </dsp:sp>
    <dsp:sp modelId="{92C833BF-E275-464D-B623-602E9F4D967A}">
      <dsp:nvSpPr>
        <dsp:cNvPr id="0" name=""/>
        <dsp:cNvSpPr/>
      </dsp:nvSpPr>
      <dsp:spPr>
        <a:xfrm rot="3240000">
          <a:off x="5784224" y="3334603"/>
          <a:ext cx="431218" cy="23588"/>
        </a:xfrm>
        <a:custGeom>
          <a:avLst/>
          <a:gdLst/>
          <a:ahLst/>
          <a:cxnLst/>
          <a:rect l="0" t="0" r="0" b="0"/>
          <a:pathLst>
            <a:path>
              <a:moveTo>
                <a:pt x="0" y="11794"/>
              </a:moveTo>
              <a:lnTo>
                <a:pt x="431218" y="117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9053" y="3335617"/>
        <a:ext cx="21560" cy="21560"/>
      </dsp:txXfrm>
    </dsp:sp>
    <dsp:sp modelId="{E19EFAF0-5218-C547-BE85-F92D77FC2267}">
      <dsp:nvSpPr>
        <dsp:cNvPr id="0" name=""/>
        <dsp:cNvSpPr/>
      </dsp:nvSpPr>
      <dsp:spPr>
        <a:xfrm>
          <a:off x="5831991" y="3384350"/>
          <a:ext cx="1429228" cy="1429228"/>
        </a:xfrm>
        <a:prstGeom prst="ellipse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Robustness</a:t>
          </a:r>
        </a:p>
      </dsp:txBody>
      <dsp:txXfrm>
        <a:off x="6041297" y="3593656"/>
        <a:ext cx="1010616" cy="1010616"/>
      </dsp:txXfrm>
    </dsp:sp>
    <dsp:sp modelId="{5063BBD7-738D-7D4D-BBE2-E5486B65615E}">
      <dsp:nvSpPr>
        <dsp:cNvPr id="0" name=""/>
        <dsp:cNvSpPr/>
      </dsp:nvSpPr>
      <dsp:spPr>
        <a:xfrm rot="7560000">
          <a:off x="4690681" y="3334603"/>
          <a:ext cx="431218" cy="23588"/>
        </a:xfrm>
        <a:custGeom>
          <a:avLst/>
          <a:gdLst/>
          <a:ahLst/>
          <a:cxnLst/>
          <a:rect l="0" t="0" r="0" b="0"/>
          <a:pathLst>
            <a:path>
              <a:moveTo>
                <a:pt x="0" y="11794"/>
              </a:moveTo>
              <a:lnTo>
                <a:pt x="431218" y="117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895510" y="3335617"/>
        <a:ext cx="21560" cy="21560"/>
      </dsp:txXfrm>
    </dsp:sp>
    <dsp:sp modelId="{012170D9-49E7-684F-AF75-054984994E31}">
      <dsp:nvSpPr>
        <dsp:cNvPr id="0" name=""/>
        <dsp:cNvSpPr/>
      </dsp:nvSpPr>
      <dsp:spPr>
        <a:xfrm>
          <a:off x="3644905" y="3384350"/>
          <a:ext cx="1429228" cy="1429228"/>
        </a:xfrm>
        <a:prstGeom prst="ellipse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Responsiveness</a:t>
          </a:r>
        </a:p>
      </dsp:txBody>
      <dsp:txXfrm>
        <a:off x="3854211" y="3593656"/>
        <a:ext cx="1010616" cy="1010616"/>
      </dsp:txXfrm>
    </dsp:sp>
    <dsp:sp modelId="{25EE25E5-EFBD-E14E-BE44-14303C6C213F}">
      <dsp:nvSpPr>
        <dsp:cNvPr id="0" name=""/>
        <dsp:cNvSpPr/>
      </dsp:nvSpPr>
      <dsp:spPr>
        <a:xfrm rot="11880000">
          <a:off x="4352758" y="2294582"/>
          <a:ext cx="431218" cy="23588"/>
        </a:xfrm>
        <a:custGeom>
          <a:avLst/>
          <a:gdLst/>
          <a:ahLst/>
          <a:cxnLst/>
          <a:rect l="0" t="0" r="0" b="0"/>
          <a:pathLst>
            <a:path>
              <a:moveTo>
                <a:pt x="0" y="11794"/>
              </a:moveTo>
              <a:lnTo>
                <a:pt x="431218" y="117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557587" y="2295596"/>
        <a:ext cx="21560" cy="21560"/>
      </dsp:txXfrm>
    </dsp:sp>
    <dsp:sp modelId="{3C17A810-651E-334D-B5B7-092A950A3634}">
      <dsp:nvSpPr>
        <dsp:cNvPr id="0" name=""/>
        <dsp:cNvSpPr/>
      </dsp:nvSpPr>
      <dsp:spPr>
        <a:xfrm>
          <a:off x="2969058" y="1304308"/>
          <a:ext cx="1429228" cy="1429228"/>
        </a:xfrm>
        <a:prstGeom prst="ellipse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Portability</a:t>
          </a:r>
        </a:p>
      </dsp:txBody>
      <dsp:txXfrm>
        <a:off x="3178364" y="1513614"/>
        <a:ext cx="1010616" cy="1010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2DD0F-BA42-A24B-A82D-82D123C4B189}">
      <dsp:nvSpPr>
        <dsp:cNvPr id="0" name=""/>
        <dsp:cNvSpPr/>
      </dsp:nvSpPr>
      <dsp:spPr>
        <a:xfrm>
          <a:off x="4407754" y="2327"/>
          <a:ext cx="1788991" cy="11628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Users have at least three microphones to use a distance-based localization approach</a:t>
          </a:r>
        </a:p>
      </dsp:txBody>
      <dsp:txXfrm>
        <a:off x="4464519" y="59092"/>
        <a:ext cx="1675461" cy="1049314"/>
      </dsp:txXfrm>
    </dsp:sp>
    <dsp:sp modelId="{566E42BF-2B37-4043-8D62-959A1B0AEE3C}">
      <dsp:nvSpPr>
        <dsp:cNvPr id="0" name=""/>
        <dsp:cNvSpPr/>
      </dsp:nvSpPr>
      <dsp:spPr>
        <a:xfrm>
          <a:off x="3382512" y="583749"/>
          <a:ext cx="3839475" cy="3839475"/>
        </a:xfrm>
        <a:custGeom>
          <a:avLst/>
          <a:gdLst/>
          <a:ahLst/>
          <a:cxnLst/>
          <a:rect l="0" t="0" r="0" b="0"/>
          <a:pathLst>
            <a:path>
              <a:moveTo>
                <a:pt x="2827098" y="227966"/>
              </a:moveTo>
              <a:arcTo wR="1919737" hR="1919737" stAng="17892380" swAng="26237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C2706-D535-E541-8AFC-8F8EB00B4B2D}">
      <dsp:nvSpPr>
        <dsp:cNvPr id="0" name=""/>
        <dsp:cNvSpPr/>
      </dsp:nvSpPr>
      <dsp:spPr>
        <a:xfrm>
          <a:off x="6327492" y="1922065"/>
          <a:ext cx="1788991" cy="11628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is an on-surface screen, and </a:t>
          </a:r>
        </a:p>
      </dsp:txBody>
      <dsp:txXfrm>
        <a:off x="6384257" y="1978830"/>
        <a:ext cx="1675461" cy="1049314"/>
      </dsp:txXfrm>
    </dsp:sp>
    <dsp:sp modelId="{D57C255F-25B7-B041-BD62-EED8D9512533}">
      <dsp:nvSpPr>
        <dsp:cNvPr id="0" name=""/>
        <dsp:cNvSpPr/>
      </dsp:nvSpPr>
      <dsp:spPr>
        <a:xfrm>
          <a:off x="3382512" y="583749"/>
          <a:ext cx="3839475" cy="3839475"/>
        </a:xfrm>
        <a:custGeom>
          <a:avLst/>
          <a:gdLst/>
          <a:ahLst/>
          <a:cxnLst/>
          <a:rect l="0" t="0" r="0" b="0"/>
          <a:pathLst>
            <a:path>
              <a:moveTo>
                <a:pt x="3744846" y="2515027"/>
              </a:moveTo>
              <a:arcTo wR="1919737" hR="1919737" stAng="1083876" swAng="26237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33B35-776E-CD4B-BEA0-654EF19908FE}">
      <dsp:nvSpPr>
        <dsp:cNvPr id="0" name=""/>
        <dsp:cNvSpPr/>
      </dsp:nvSpPr>
      <dsp:spPr>
        <a:xfrm>
          <a:off x="4407754" y="3841803"/>
          <a:ext cx="1788991" cy="11628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screen’s size and position relative to the microphones are known in advance. </a:t>
          </a:r>
        </a:p>
      </dsp:txBody>
      <dsp:txXfrm>
        <a:off x="4464519" y="3898568"/>
        <a:ext cx="1675461" cy="1049314"/>
      </dsp:txXfrm>
    </dsp:sp>
    <dsp:sp modelId="{34425874-4141-CB47-9F8D-BBF499FE0AE0}">
      <dsp:nvSpPr>
        <dsp:cNvPr id="0" name=""/>
        <dsp:cNvSpPr/>
      </dsp:nvSpPr>
      <dsp:spPr>
        <a:xfrm>
          <a:off x="3382512" y="583749"/>
          <a:ext cx="3839475" cy="3839475"/>
        </a:xfrm>
        <a:custGeom>
          <a:avLst/>
          <a:gdLst/>
          <a:ahLst/>
          <a:cxnLst/>
          <a:rect l="0" t="0" r="0" b="0"/>
          <a:pathLst>
            <a:path>
              <a:moveTo>
                <a:pt x="1012377" y="3611509"/>
              </a:moveTo>
              <a:arcTo wR="1919737" hR="1919737" stAng="7092380" swAng="26237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2C2B0-81B7-6343-A611-5734BCD97188}">
      <dsp:nvSpPr>
        <dsp:cNvPr id="0" name=""/>
        <dsp:cNvSpPr/>
      </dsp:nvSpPr>
      <dsp:spPr>
        <a:xfrm>
          <a:off x="2488016" y="1922065"/>
          <a:ext cx="1788991" cy="11628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Touchsounds</a:t>
          </a:r>
          <a:r>
            <a:rPr lang="en-US" sz="1400" kern="1200" dirty="0"/>
            <a:t> have an energy level sufficient to analyze</a:t>
          </a:r>
        </a:p>
      </dsp:txBody>
      <dsp:txXfrm>
        <a:off x="2544781" y="1978830"/>
        <a:ext cx="1675461" cy="1049314"/>
      </dsp:txXfrm>
    </dsp:sp>
    <dsp:sp modelId="{4C677F56-DDA8-AA4B-A4E3-475B2B2C9097}">
      <dsp:nvSpPr>
        <dsp:cNvPr id="0" name=""/>
        <dsp:cNvSpPr/>
      </dsp:nvSpPr>
      <dsp:spPr>
        <a:xfrm>
          <a:off x="3382512" y="583749"/>
          <a:ext cx="3839475" cy="3839475"/>
        </a:xfrm>
        <a:custGeom>
          <a:avLst/>
          <a:gdLst/>
          <a:ahLst/>
          <a:cxnLst/>
          <a:rect l="0" t="0" r="0" b="0"/>
          <a:pathLst>
            <a:path>
              <a:moveTo>
                <a:pt x="94628" y="1324447"/>
              </a:moveTo>
              <a:arcTo wR="1919737" hR="1919737" stAng="11883876" swAng="26237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5B343-D352-B848-9236-D876CCF5294B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AC7F-CFC3-6040-AA2A-7ECBDD1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CAC7F-CFC3-6040-AA2A-7ECBDD18F6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70F-5DED-3740-9B24-7F4794CD5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DB08A-CDD7-F244-BA30-6E675B8C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B670-BC14-184E-80AE-B945C11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7F45-FDAD-634B-A696-E36A2C5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5A44-3937-A848-B888-816A33BA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3A1F-BECF-8049-B47C-4546F84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EE925-3A2B-3343-B3AB-12253AC6C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965E-B5D5-9B45-8814-D7A39C94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40F2-EF3E-F044-8E1D-163C8AB4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548F-CA76-5147-8B8B-E72034F0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504FD-9DED-E547-A02D-A3EDE9174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8E1B0-326E-7942-808A-8180642A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348C-9A1C-214D-8C76-D84C28A1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29DC-B39C-B543-97E5-813D308A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73E3-566D-8347-9957-027B3BC5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D671-D16F-864F-B78A-636B4DDC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2682-BB4B-034E-91E7-04A372A0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E28D-B2FF-3F43-83F7-7C6E901F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A570-79EB-8C4E-BF91-013C948A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9C5C-2702-1047-BE20-7E3EF2F1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1757-6835-1E4A-BDED-52FB944C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4913-5004-7946-8CF2-3F981B52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E304-D54F-C24B-8DDA-5F22F368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427C-0B74-824E-8F88-561C8EF6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A56F-2051-D547-A0D4-E3A6B520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F9B4-04AA-6A46-9AA8-B9586B18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1F38-EBE1-2542-BF56-871F1E049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F3DCC-0A78-0F44-80A1-2C170A5B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DCC92-3BC5-0044-8EAE-1703D8B0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65186-7D95-F442-8513-D3A772D3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7BA7-E019-B043-AF16-E35F44F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0CF7-7C47-324A-BED8-C97E002F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6CAD-AD54-F44A-94E7-CC71422B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26E54-A884-C340-AFC9-C014EEA2E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09603-8E8A-C244-A7B1-35B987F2E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8EA4-233D-F549-90EE-35303349E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09FCA-3313-4445-B23E-865A60EA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6888-5159-6D45-A879-0D8CB2AA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D242-F3D9-AF4A-BB3C-1CFECFEB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16DB-41FF-4642-9177-C5A8DB01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69526-57E9-2B40-B1CD-ED303FE9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00A9-363F-FC4A-B3B0-B6C0B764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719B6-BC45-CE4A-8B0A-AA4C035F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A009-FB7A-9948-9497-31993F0B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B72E5-E544-5845-A26A-0B6C2135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FDA2E-9C75-CD48-B619-E75ED17B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8E5-578E-804B-B2A7-44B2AFCE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71D5-C65C-A14E-AB5B-81F9F1FF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85B58-785C-A74C-BF9E-434BFDB9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6436-CA9F-2140-9EA3-226E2121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C2F4-AA73-0D4B-9E4A-1F81853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A1A8-6B3B-5942-89C4-97CB26A2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B6ED-9318-BE4A-B28A-EF6BA19D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72DE5-8F14-C449-BC4A-3CDEF4091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0E9FB-1160-7644-B613-C56A4B03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E72D4-1AF9-B34B-8D78-11841C92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3E267-2DA6-9B43-88DF-0B3141BD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FE1B-B3E7-6D4F-AD60-2F2B54F1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4166C-9F51-D64B-8E29-7E557CA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6C80-1AFE-974E-9ECB-F2D85807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B10D-7BF5-2048-B516-0D478A64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D5B7-E51E-1F4F-8F9D-9D0FD2C8241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C25A-EDE1-B34A-A57E-A5AE502D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92DE-5E73-644D-8500-4DF3A604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CFFB-11C9-F444-ABF3-2A0DB8A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C24C0-8572-314A-B126-6514E3D6A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-463346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0" i="0" u="none" strike="noStrike" dirty="0" err="1">
                <a:effectLst/>
                <a:latin typeface="Helvetica" pitchFamily="2" charset="0"/>
              </a:rPr>
              <a:t>UbiTap</a:t>
            </a:r>
            <a:r>
              <a:rPr lang="en-US" sz="3600" b="0" i="0" u="none" strike="noStrike" dirty="0">
                <a:effectLst/>
                <a:latin typeface="Helvetica" pitchFamily="2" charset="0"/>
              </a:rPr>
              <a:t>: Leveraging Acoustic Dispersion for Ubiquitous Touch Interface on Solid Surfaces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FD42-CB84-ED42-A720-605CEEB3A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-Rishika Juloori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A844-31AA-5942-9CE9-04E9AACF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Ubitap</a:t>
            </a:r>
            <a:r>
              <a:rPr lang="en-US" dirty="0"/>
              <a:t> Design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6C0535-35EE-DE41-9258-828DB0320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683932"/>
              </p:ext>
            </p:extLst>
          </p:nvPr>
        </p:nvGraphicFramePr>
        <p:xfrm>
          <a:off x="838200" y="1485900"/>
          <a:ext cx="10604500" cy="500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54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2C62-DA23-BB4C-A23A-21139D09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Touchsound</a:t>
            </a:r>
            <a:r>
              <a:rPr lang="en-US" dirty="0"/>
              <a:t>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F83E-B5AB-1B43-89C4-A3C173FA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Ubitap</a:t>
            </a:r>
            <a:r>
              <a:rPr lang="en-US" dirty="0"/>
              <a:t> uses motion sensors to overcome the problem of noise if a sound-level threshold is used.</a:t>
            </a:r>
          </a:p>
          <a:p>
            <a:r>
              <a:rPr lang="en-US" dirty="0"/>
              <a:t>It uses energy level of a touch sound which it compares with a threshold to detect the touch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3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8BE3-6A91-3E49-BFFB-F1E2968A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57D8-0521-4845-A96C-881B7AD1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Ubitap</a:t>
            </a:r>
            <a:r>
              <a:rPr lang="en-US" dirty="0"/>
              <a:t> does not use a high-resolution method to detect frequencies as it may compromise responsiveness</a:t>
            </a:r>
          </a:p>
          <a:p>
            <a:r>
              <a:rPr lang="en-US" dirty="0"/>
              <a:t>It differentiates between high and low frequency waves and deals separately with them.</a:t>
            </a:r>
          </a:p>
          <a:p>
            <a:r>
              <a:rPr lang="en-US" dirty="0"/>
              <a:t>Low-frequency waves</a:t>
            </a:r>
          </a:p>
          <a:p>
            <a:pPr lvl="1"/>
            <a:r>
              <a:rPr lang="en-US" dirty="0"/>
              <a:t>Arrive in the form of negative peak</a:t>
            </a:r>
          </a:p>
          <a:p>
            <a:pPr lvl="1"/>
            <a:r>
              <a:rPr lang="en-US" dirty="0"/>
              <a:t>Highest energy level</a:t>
            </a:r>
          </a:p>
          <a:p>
            <a:r>
              <a:rPr lang="en-US" dirty="0"/>
              <a:t>High-frequency waves</a:t>
            </a:r>
          </a:p>
          <a:p>
            <a:pPr lvl="1"/>
            <a:r>
              <a:rPr lang="en-US" dirty="0"/>
              <a:t>Are observed very early =&gt; smaller number of samples</a:t>
            </a:r>
          </a:p>
          <a:p>
            <a:pPr lvl="1"/>
            <a:r>
              <a:rPr lang="en-US" dirty="0"/>
              <a:t>Can use high resolution methods since sample is smaller</a:t>
            </a:r>
          </a:p>
        </p:txBody>
      </p:sp>
    </p:spTree>
    <p:extLst>
      <p:ext uri="{BB962C8B-B14F-4D97-AF65-F5344CB8AC3E}">
        <p14:creationId xmlns:p14="http://schemas.microsoft.com/office/powerpoint/2010/main" val="232906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A066-7E23-3543-AE60-2CBB7BBE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938B-2A00-3D42-A1E1-5D129292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idea requires minimal hardware.</a:t>
            </a:r>
          </a:p>
          <a:p>
            <a:r>
              <a:rPr lang="en-US" dirty="0"/>
              <a:t>The prototype has been tested on Android running smartphones</a:t>
            </a:r>
          </a:p>
          <a:p>
            <a:r>
              <a:rPr lang="en-US" dirty="0"/>
              <a:t>Implementation includes capturing raw sensor data using microphones and gyroscopic sensors.</a:t>
            </a:r>
          </a:p>
          <a:p>
            <a:r>
              <a:rPr lang="en-US" dirty="0"/>
              <a:t>Configurations</a:t>
            </a:r>
          </a:p>
          <a:p>
            <a:pPr lvl="1"/>
            <a:r>
              <a:rPr lang="en-US" dirty="0"/>
              <a:t>Microphones with sampling rate 192 kHz</a:t>
            </a:r>
          </a:p>
          <a:p>
            <a:pPr lvl="1"/>
            <a:r>
              <a:rPr lang="en-US" dirty="0"/>
              <a:t>Motion sensors with sampling rate 220 kHz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6AB8-B1A3-5743-8536-086A3E8B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Evaluation (set-up)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0161-7975-7749-BAF5-EA9EC5E4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On-surface touchscreen (36cm X 24cm)</a:t>
            </a:r>
          </a:p>
          <a:p>
            <a:r>
              <a:rPr lang="en-US" sz="1700"/>
              <a:t>Portable projector (SK Smart Beam)</a:t>
            </a:r>
          </a:p>
          <a:p>
            <a:r>
              <a:rPr lang="en-US" sz="1700"/>
              <a:t>Microphones of smartphones (2 Google Pixels, 2 Google Pixel XLs)</a:t>
            </a:r>
          </a:p>
          <a:p>
            <a:r>
              <a:rPr lang="en-US" sz="1700"/>
              <a:t>On a wooden table</a:t>
            </a:r>
          </a:p>
          <a:p>
            <a:r>
              <a:rPr lang="en-US" sz="1700"/>
              <a:t>Also included glass mirror and acrylic board</a:t>
            </a:r>
          </a:p>
          <a:p>
            <a:r>
              <a:rPr lang="en-US" sz="1700"/>
              <a:t>Requested the user to tap the calibration points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42218EE-542E-DD43-889D-4F6CE864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77182"/>
            <a:ext cx="6903720" cy="35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15E1-9E4E-B440-9E53-46C4498E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E57A-EDF0-DF40-A8DB-A614D252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test</a:t>
            </a:r>
          </a:p>
          <a:p>
            <a:pPr lvl="1"/>
            <a:r>
              <a:rPr lang="en-US" dirty="0"/>
              <a:t>Overall: Satisfies sub-centimeter accuracy as it captures dispersive characteristics of </a:t>
            </a:r>
            <a:r>
              <a:rPr lang="en-US" dirty="0" err="1"/>
              <a:t>touchsounds</a:t>
            </a:r>
            <a:endParaRPr lang="en-US" dirty="0"/>
          </a:p>
          <a:p>
            <a:pPr lvl="1"/>
            <a:r>
              <a:rPr lang="en-US" dirty="0"/>
              <a:t>Number of microphones: </a:t>
            </a:r>
            <a:r>
              <a:rPr lang="en-US" dirty="0" err="1"/>
              <a:t>Ubitap</a:t>
            </a:r>
            <a:r>
              <a:rPr lang="en-US" dirty="0"/>
              <a:t> provides a great accuracy for greater number of microphones, but has also performed great with the minimal number (3 microphones)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C644C3-2F32-FE4A-A303-43259727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4241800"/>
            <a:ext cx="4775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95E9-CBC4-5D4E-986E-1EE59A2E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3280-02C3-1449-93E8-95DCF793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Robustness test: inputs in dynamic environmental changes</a:t>
            </a:r>
          </a:p>
          <a:p>
            <a:pPr lvl="1"/>
            <a:r>
              <a:rPr lang="en-US" dirty="0"/>
              <a:t>Changes in position of touchscreen</a:t>
            </a:r>
          </a:p>
          <a:p>
            <a:pPr lvl="1"/>
            <a:r>
              <a:rPr lang="en-US" dirty="0"/>
              <a:t>Changes in surrounding objects</a:t>
            </a:r>
          </a:p>
          <a:p>
            <a:pPr lvl="1"/>
            <a:r>
              <a:rPr lang="en-US" dirty="0"/>
              <a:t>Ambient Noise</a:t>
            </a:r>
          </a:p>
          <a:p>
            <a:r>
              <a:rPr lang="en-US" dirty="0"/>
              <a:t>Responsive test</a:t>
            </a:r>
          </a:p>
          <a:p>
            <a:pPr lvl="1"/>
            <a:r>
              <a:rPr lang="en-US" dirty="0"/>
              <a:t>Running time of 33.4ms </a:t>
            </a:r>
          </a:p>
          <a:p>
            <a:pPr lvl="1"/>
            <a:r>
              <a:rPr lang="en-US" dirty="0"/>
              <a:t>Shows it could be useful in variety of applications</a:t>
            </a:r>
          </a:p>
          <a:p>
            <a:r>
              <a:rPr lang="en-US" dirty="0"/>
              <a:t>Usability test</a:t>
            </a:r>
          </a:p>
          <a:p>
            <a:pPr lvl="1"/>
            <a:r>
              <a:rPr lang="en-US" dirty="0"/>
              <a:t>Even lower number of calibration points provide higher degree of accuracy</a:t>
            </a:r>
          </a:p>
          <a:p>
            <a:pPr lvl="1"/>
            <a:r>
              <a:rPr lang="en-US" dirty="0"/>
              <a:t>Prior works trade-off between accuracy and usability</a:t>
            </a:r>
          </a:p>
          <a:p>
            <a:pPr lvl="1"/>
            <a:endParaRPr lang="en-US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45ED3505-2AB8-A24F-8736-D0DE42C8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86000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375F7D3-174E-EB46-A0BC-C16560A4A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649537"/>
            <a:ext cx="457200" cy="4572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3C637E9-D9E1-834C-B48E-C7F822EB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400" y="30607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A5A-15F7-344D-895E-FA81C9B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84A1-85ED-B94F-8EBF-A821B224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Curvature/irregularity in surfaces</a:t>
            </a:r>
          </a:p>
          <a:p>
            <a:r>
              <a:rPr lang="en-US" dirty="0"/>
              <a:t>Large obstacles</a:t>
            </a:r>
          </a:p>
          <a:p>
            <a:r>
              <a:rPr lang="en-US" dirty="0"/>
              <a:t>Smaller display area </a:t>
            </a:r>
          </a:p>
          <a:p>
            <a:r>
              <a:rPr lang="en-US" dirty="0"/>
              <a:t>Close proximity between microphones</a:t>
            </a:r>
          </a:p>
          <a:p>
            <a:r>
              <a:rPr lang="en-US" dirty="0"/>
              <a:t>Touch tool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83B4-C911-5F45-A508-8383A66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8ABB-2F34-A442-961C-ED84DDC4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Kim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Hyosu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Anish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Byanjankar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Yunxin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Liu,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Yuanchao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Shu, and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Insik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Shin. 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UbiTap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Leveraging Acoustic Dispersion for Ubiquitous Touch Interface on Solid Surfaces." In Proceedings of ACM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Sensys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2018.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365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77F2-A420-5240-B70E-83F4E36A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Ubitap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3251-DF0A-AB40-843D-2CA0AF73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587" cy="4351338"/>
          </a:xfrm>
        </p:spPr>
        <p:txBody>
          <a:bodyPr/>
          <a:lstStyle/>
          <a:p>
            <a:r>
              <a:rPr lang="en-US" dirty="0"/>
              <a:t>Use a touch screen regardless of time and place, for example, board games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B16B9-060A-A547-83E9-9531F0A00E7F}"/>
              </a:ext>
            </a:extLst>
          </p:cNvPr>
          <p:cNvSpPr txBox="1">
            <a:spLocks/>
          </p:cNvSpPr>
          <p:nvPr/>
        </p:nvSpPr>
        <p:spPr>
          <a:xfrm>
            <a:off x="6266215" y="1825625"/>
            <a:ext cx="5087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touch screens with minimal resources, cutting down on cost and using built-in microphones in regularly used devices.  </a:t>
            </a:r>
          </a:p>
        </p:txBody>
      </p:sp>
      <p:pic>
        <p:nvPicPr>
          <p:cNvPr id="9" name="Picture 8" descr="A picture containing text, person, indoor, computer&#10;&#10;Description automatically generated">
            <a:extLst>
              <a:ext uri="{FF2B5EF4-FFF2-40B4-BE49-F238E27FC236}">
                <a16:creationId xmlns:a16="http://schemas.microsoft.com/office/drawing/2014/main" id="{67FE9CA5-183E-9C40-9739-A6EBA824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251200"/>
            <a:ext cx="4610100" cy="3060700"/>
          </a:xfrm>
          <a:prstGeom prst="rect">
            <a:avLst/>
          </a:prstGeom>
        </p:spPr>
      </p:pic>
      <p:pic>
        <p:nvPicPr>
          <p:cNvPr id="11" name="Picture 10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D9AC742-5A88-E840-9985-682CDAB4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873500"/>
            <a:ext cx="48768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6F518-9E99-234B-998C-59078B9E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Ubitap</a:t>
            </a:r>
          </a:p>
        </p:txBody>
      </p:sp>
      <p:pic>
        <p:nvPicPr>
          <p:cNvPr id="14" name="Picture 4" descr="A finger pointing on a tablet with green neon lights">
            <a:extLst>
              <a:ext uri="{FF2B5EF4-FFF2-40B4-BE49-F238E27FC236}">
                <a16:creationId xmlns:a16="http://schemas.microsoft.com/office/drawing/2014/main" id="{941C57C7-125E-A7F7-299B-2A812CFED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4" r="3900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39F1-E1A8-814B-8DD2-ECEEF294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/>
              <a:t>Most recent trend! – seamless interaction with various devices using surfaces on objects as touch surfaces.</a:t>
            </a:r>
          </a:p>
          <a:p>
            <a:r>
              <a:rPr lang="en-US" sz="2000"/>
              <a:t>Many previous works that have focused on tracking user’s fingertip on the surface</a:t>
            </a:r>
          </a:p>
          <a:p>
            <a:r>
              <a:rPr lang="en-US" sz="2000"/>
              <a:t>Ubitap is an approach that takes on surface touch inputs in a unique way: by listening to the sound, without the loss of portability.</a:t>
            </a:r>
          </a:p>
          <a:p>
            <a:r>
              <a:rPr lang="en-US" sz="2000"/>
              <a:t>It first records the sound using atleast 3 microphones (in-built). It then analyzes the wave and estimates the location of the sound.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400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56C68-E1DC-8C48-918E-6133BA5F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</a:t>
            </a:r>
            <a:r>
              <a:rPr lang="en-US" dirty="0" err="1"/>
              <a:t>Ubitap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44279-54DA-0141-A390-F1C639F5F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50642"/>
              </p:ext>
            </p:extLst>
          </p:nvPr>
        </p:nvGraphicFramePr>
        <p:xfrm>
          <a:off x="838199" y="1825625"/>
          <a:ext cx="10906125" cy="483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4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903B-5C39-E841-AC3C-4709995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47A-AB70-FA44-8747-FFA8DFA7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in surfaces: </a:t>
            </a:r>
            <a:r>
              <a:rPr lang="en-US" dirty="0" err="1"/>
              <a:t>Touchsound</a:t>
            </a:r>
            <a:r>
              <a:rPr lang="en-US" dirty="0"/>
              <a:t> travels with different speeds on different surfaces. Users may use different surfaces depending on the environment.</a:t>
            </a:r>
          </a:p>
          <a:p>
            <a:r>
              <a:rPr lang="en-US" dirty="0"/>
              <a:t>Relocation of touch input space: possibility to recreate the input for </a:t>
            </a:r>
            <a:r>
              <a:rPr lang="en-US" dirty="0" err="1"/>
              <a:t>touchsound</a:t>
            </a:r>
            <a:r>
              <a:rPr lang="en-US" dirty="0"/>
              <a:t> on a different area of the same surface.</a:t>
            </a:r>
          </a:p>
          <a:p>
            <a:r>
              <a:rPr lang="en-US" dirty="0"/>
              <a:t>Changes in the surrounding environment: users may place new objects or displace already present objects which may affect reflection patterns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DEDF-6A4A-2946-B842-D6104B3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lacking in current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0EEE-95F7-DF48-AE40-8E95F0E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usability and robustness</a:t>
            </a:r>
          </a:p>
          <a:p>
            <a:pPr lvl="1"/>
            <a:r>
              <a:rPr lang="en-US" dirty="0"/>
              <a:t>Prior works have utilized classification-based techniques</a:t>
            </a:r>
          </a:p>
          <a:p>
            <a:pPr lvl="1"/>
            <a:r>
              <a:rPr lang="en-US" dirty="0"/>
              <a:t>Accuracy &gt; usability</a:t>
            </a:r>
          </a:p>
          <a:p>
            <a:pPr lvl="1"/>
            <a:r>
              <a:rPr lang="en-US" dirty="0"/>
              <a:t>Classifications may not be reliable as </a:t>
            </a:r>
            <a:r>
              <a:rPr lang="en-US" dirty="0" err="1"/>
              <a:t>touchsounds</a:t>
            </a:r>
            <a:r>
              <a:rPr lang="en-US" dirty="0"/>
              <a:t> may change depending on the environment.</a:t>
            </a:r>
          </a:p>
          <a:p>
            <a:r>
              <a:rPr lang="en-US" dirty="0"/>
              <a:t>Low accuracy and portability</a:t>
            </a:r>
          </a:p>
          <a:p>
            <a:pPr lvl="1"/>
            <a:r>
              <a:rPr lang="en-US" dirty="0"/>
              <a:t>Prior works have utilized </a:t>
            </a:r>
            <a:r>
              <a:rPr lang="en-US" dirty="0" err="1"/>
              <a:t>TDoA</a:t>
            </a:r>
            <a:r>
              <a:rPr lang="en-US" dirty="0"/>
              <a:t> between microphones.</a:t>
            </a:r>
          </a:p>
          <a:p>
            <a:pPr lvl="1"/>
            <a:r>
              <a:rPr lang="en-US" dirty="0"/>
              <a:t>But accurate measurement of </a:t>
            </a:r>
            <a:r>
              <a:rPr lang="en-US" dirty="0" err="1"/>
              <a:t>TDoA</a:t>
            </a:r>
            <a:r>
              <a:rPr lang="en-US" dirty="0"/>
              <a:t> requires precise hardware with microphones, geophones, accelerometers</a:t>
            </a:r>
          </a:p>
          <a:p>
            <a:pPr lvl="1"/>
            <a:r>
              <a:rPr lang="en-US" dirty="0"/>
              <a:t>Lower accuracy due to dispersion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5675-0795-D64A-AAC6-F67189EA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Acoustic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427B-7D9A-A743-BD47-980ACC8B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touchsound</a:t>
            </a:r>
            <a:r>
              <a:rPr lang="en-US" dirty="0"/>
              <a:t> causes the air pressure around it to change.</a:t>
            </a:r>
          </a:p>
          <a:p>
            <a:r>
              <a:rPr lang="en-US" dirty="0"/>
              <a:t>Solid surfaces traverses different sound waves (of varying frequencies) at different speeds.</a:t>
            </a:r>
          </a:p>
          <a:p>
            <a:r>
              <a:rPr lang="en-US" dirty="0"/>
              <a:t>Acoustic dispersion: the idea that </a:t>
            </a:r>
            <a:r>
              <a:rPr lang="en-US" dirty="0">
                <a:effectLst/>
              </a:rPr>
              <a:t>different frequency components of the </a:t>
            </a:r>
            <a:r>
              <a:rPr lang="en-US" dirty="0" err="1">
                <a:effectLst/>
              </a:rPr>
              <a:t>touchsound</a:t>
            </a:r>
            <a:r>
              <a:rPr lang="en-US" dirty="0">
                <a:effectLst/>
              </a:rPr>
              <a:t> pass the area near microphones at different times.</a:t>
            </a:r>
          </a:p>
          <a:p>
            <a:r>
              <a:rPr lang="en-US" dirty="0"/>
              <a:t>Speed of sound on solid surfaces &gt; Speed of sound in 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97BA1-B5F3-6D41-B77D-6FE2228C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Key Principles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CD0E6-F8B7-9144-9E36-0595FF655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>
                    <a:effectLst/>
                  </a:rPr>
                  <a:t>1. Different frequency components of a touchsound propagate at different speeds V(f), where f is their carrying frequency. </a:t>
                </a:r>
              </a:p>
              <a:p>
                <a:pPr marL="0" indent="0">
                  <a:buNone/>
                </a:pPr>
                <a:r>
                  <a:rPr lang="en-US" sz="2200">
                    <a:effectLst/>
                  </a:rPr>
                  <a:t>2. For a certain surface, V ( f ) is constant regardless of the touch location and the surrounding environment. </a:t>
                </a:r>
                <a:endParaRPr lang="en-US" sz="2200"/>
              </a:p>
              <a:p>
                <a:pPr marL="0" indent="0">
                  <a:buNone/>
                </a:pPr>
                <a:r>
                  <a:rPr lang="en-US" sz="2200">
                    <a:effectLst/>
                  </a:rPr>
                  <a:t>3. The TDoA between two different frequency components of a touchsound is linearly proportional to the propagation distance of the touchsound to a microphone (denoted as D), as follows: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∗(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</a:t>
                </a:r>
              </a:p>
              <a:p>
                <a:pPr marL="0" indent="0">
                  <a:buNone/>
                </a:pPr>
                <a:r>
                  <a:rPr lang="en-US" sz="2200">
                    <a:effectLst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>
                    <a:effectLst/>
                  </a:rPr>
                  <a:t>is the arrival time of the touchsound at frequency f . </a:t>
                </a:r>
                <a:endParaRPr lang="en-US" sz="2200"/>
              </a:p>
              <a:p>
                <a:endParaRPr lang="en-US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CD0E6-F8B7-9144-9E36-0595FF655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5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334C3-E214-4C44-B6E8-C0404FB1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Ubitap System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8F0423-2E42-9E43-B191-2573088DC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2" y="2857516"/>
            <a:ext cx="12151858" cy="29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844</Words>
  <Application>Microsoft Macintosh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Office Theme</vt:lpstr>
      <vt:lpstr>UbiTap: Leveraging Acoustic Dispersion for Ubiquitous Touch Interface on Solid Surfaces</vt:lpstr>
      <vt:lpstr>Ubitap</vt:lpstr>
      <vt:lpstr>Ubitap</vt:lpstr>
      <vt:lpstr>Requirements of Ubitap</vt:lpstr>
      <vt:lpstr>Challenges</vt:lpstr>
      <vt:lpstr>What’s lacking in current systems?</vt:lpstr>
      <vt:lpstr>Acoustic Dispersion</vt:lpstr>
      <vt:lpstr>Key Principles</vt:lpstr>
      <vt:lpstr>Ubitap System Architecture</vt:lpstr>
      <vt:lpstr>Ubitap Design</vt:lpstr>
      <vt:lpstr>Touchsound detection</vt:lpstr>
      <vt:lpstr>Arrival time estimation</vt:lpstr>
      <vt:lpstr>Implementation</vt:lpstr>
      <vt:lpstr>Evaluation (set-up)</vt:lpstr>
      <vt:lpstr>Evaluation</vt:lpstr>
      <vt:lpstr>Evaluation</vt:lpstr>
      <vt:lpstr>Potential 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UbiTap: Leveraging Acoustic Dispersion for Ubiquitous Touch Interface on Solid Surfaces</dc:title>
  <dc:creator>Juloori, Rishika</dc:creator>
  <cp:lastModifiedBy>Juloori, Rishika</cp:lastModifiedBy>
  <cp:revision>1</cp:revision>
  <dcterms:created xsi:type="dcterms:W3CDTF">2022-11-01T09:10:27Z</dcterms:created>
  <dcterms:modified xsi:type="dcterms:W3CDTF">2022-11-01T15:26:51Z</dcterms:modified>
</cp:coreProperties>
</file>