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70" r:id="rId9"/>
    <p:sldId id="268" r:id="rId10"/>
    <p:sldId id="269" r:id="rId11"/>
    <p:sldId id="267" r:id="rId12"/>
    <p:sldId id="266" r:id="rId13"/>
    <p:sldId id="265" r:id="rId14"/>
  </p:sldIdLst>
  <p:sldSz cx="12192000" cy="6858000"/>
  <p:notesSz cx="6858000" cy="9144000"/>
  <p:embeddedFontLst>
    <p:embeddedFont>
      <p:font typeface="Bell MT" panose="02020503060305020303" pitchFamily="18" charset="0"/>
      <p:regular r:id="rId15"/>
      <p:bold r:id="rId16"/>
      <p:italic r:id="rId17"/>
    </p:embeddedFont>
    <p:embeddedFont>
      <p:font typeface="Book Antiqua" panose="02040602050305030304" pitchFamily="18" charset="0"/>
      <p:regular r:id="rId18"/>
      <p:bold r:id="rId19"/>
      <p:italic r:id="rId20"/>
      <p:boldItalic r:id="rId21"/>
    </p:embeddedFont>
    <p:embeddedFont>
      <p:font typeface="Californian FB" panose="0207040306080B030204" pitchFamily="18" charset="0"/>
      <p:regular r:id="rId22"/>
      <p:bold r:id="rId23"/>
      <p:italic r:id="rId24"/>
    </p:embeddedFont>
    <p:embeddedFont>
      <p:font typeface="Castellar" panose="020A0402060406010301" pitchFamily="18"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18759-482C-4539-A6DD-A0E9B35334EF}" v="6" dt="2024-09-06T05:12:16.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vaitkasturi20@gmail.com" userId="dfadc6ef76e1c45a" providerId="LiveId" clId="{75318759-482C-4539-A6DD-A0E9B35334EF}"/>
    <pc:docChg chg="addSld delSld modSld sldOrd">
      <pc:chgData name="advaitkasturi20@gmail.com" userId="dfadc6ef76e1c45a" providerId="LiveId" clId="{75318759-482C-4539-A6DD-A0E9B35334EF}" dt="2024-09-06T05:12:26.961" v="32" actId="1076"/>
      <pc:docMkLst>
        <pc:docMk/>
      </pc:docMkLst>
      <pc:sldChg chg="modSp mod">
        <pc:chgData name="advaitkasturi20@gmail.com" userId="dfadc6ef76e1c45a" providerId="LiveId" clId="{75318759-482C-4539-A6DD-A0E9B35334EF}" dt="2024-09-06T05:12:26.961" v="32" actId="1076"/>
        <pc:sldMkLst>
          <pc:docMk/>
          <pc:sldMk cId="3445298184" sldId="258"/>
        </pc:sldMkLst>
        <pc:spChg chg="mod">
          <ac:chgData name="advaitkasturi20@gmail.com" userId="dfadc6ef76e1c45a" providerId="LiveId" clId="{75318759-482C-4539-A6DD-A0E9B35334EF}" dt="2024-09-06T05:12:26.961" v="32" actId="1076"/>
          <ac:spMkLst>
            <pc:docMk/>
            <pc:sldMk cId="3445298184" sldId="258"/>
            <ac:spMk id="3" creationId="{34B37E48-592E-ACA5-E565-6779116381AF}"/>
          </ac:spMkLst>
        </pc:spChg>
      </pc:sldChg>
      <pc:sldChg chg="new del ord">
        <pc:chgData name="advaitkasturi20@gmail.com" userId="dfadc6ef76e1c45a" providerId="LiveId" clId="{75318759-482C-4539-A6DD-A0E9B35334EF}" dt="2024-09-06T05:04:37.990" v="5" actId="2696"/>
        <pc:sldMkLst>
          <pc:docMk/>
          <pc:sldMk cId="4145442973" sldId="263"/>
        </pc:sldMkLst>
      </pc:sldChg>
      <pc:sldChg chg="new del">
        <pc:chgData name="advaitkasturi20@gmail.com" userId="dfadc6ef76e1c45a" providerId="LiveId" clId="{75318759-482C-4539-A6DD-A0E9B35334EF}" dt="2024-09-06T05:04:42.411" v="6" actId="2696"/>
        <pc:sldMkLst>
          <pc:docMk/>
          <pc:sldMk cId="1897345542" sldId="264"/>
        </pc:sldMkLst>
      </pc:sldChg>
      <pc:sldChg chg="addSp modSp new">
        <pc:chgData name="advaitkasturi20@gmail.com" userId="dfadc6ef76e1c45a" providerId="LiveId" clId="{75318759-482C-4539-A6DD-A0E9B35334EF}" dt="2024-09-06T05:05:13.343" v="7" actId="931"/>
        <pc:sldMkLst>
          <pc:docMk/>
          <pc:sldMk cId="2840582425" sldId="265"/>
        </pc:sldMkLst>
        <pc:picChg chg="add mod">
          <ac:chgData name="advaitkasturi20@gmail.com" userId="dfadc6ef76e1c45a" providerId="LiveId" clId="{75318759-482C-4539-A6DD-A0E9B35334EF}" dt="2024-09-06T05:05:13.343" v="7" actId="931"/>
          <ac:picMkLst>
            <pc:docMk/>
            <pc:sldMk cId="2840582425" sldId="265"/>
            <ac:picMk id="3" creationId="{A8DAEB81-0E05-4773-EF90-FBE0FF07BF0E}"/>
          </ac:picMkLst>
        </pc:picChg>
      </pc:sldChg>
      <pc:sldChg chg="addSp modSp new mod ord">
        <pc:chgData name="advaitkasturi20@gmail.com" userId="dfadc6ef76e1c45a" providerId="LiveId" clId="{75318759-482C-4539-A6DD-A0E9B35334EF}" dt="2024-09-06T05:09:12.587" v="13" actId="14100"/>
        <pc:sldMkLst>
          <pc:docMk/>
          <pc:sldMk cId="2801867097" sldId="266"/>
        </pc:sldMkLst>
        <pc:picChg chg="add mod">
          <ac:chgData name="advaitkasturi20@gmail.com" userId="dfadc6ef76e1c45a" providerId="LiveId" clId="{75318759-482C-4539-A6DD-A0E9B35334EF}" dt="2024-09-06T05:09:12.587" v="13" actId="14100"/>
          <ac:picMkLst>
            <pc:docMk/>
            <pc:sldMk cId="2801867097" sldId="266"/>
            <ac:picMk id="3" creationId="{5A3F2E75-1518-984B-D57B-9103F19F0B96}"/>
          </ac:picMkLst>
        </pc:picChg>
      </pc:sldChg>
      <pc:sldChg chg="addSp modSp new ord">
        <pc:chgData name="advaitkasturi20@gmail.com" userId="dfadc6ef76e1c45a" providerId="LiveId" clId="{75318759-482C-4539-A6DD-A0E9B35334EF}" dt="2024-09-06T05:10:21.573" v="17" actId="931"/>
        <pc:sldMkLst>
          <pc:docMk/>
          <pc:sldMk cId="1244980218" sldId="267"/>
        </pc:sldMkLst>
        <pc:picChg chg="add mod">
          <ac:chgData name="advaitkasturi20@gmail.com" userId="dfadc6ef76e1c45a" providerId="LiveId" clId="{75318759-482C-4539-A6DD-A0E9B35334EF}" dt="2024-09-06T05:10:21.573" v="17" actId="931"/>
          <ac:picMkLst>
            <pc:docMk/>
            <pc:sldMk cId="1244980218" sldId="267"/>
            <ac:picMk id="3" creationId="{8D416A8F-4BB5-E261-0649-1EBB482B6176}"/>
          </ac:picMkLst>
        </pc:picChg>
      </pc:sldChg>
      <pc:sldChg chg="addSp modSp new ord">
        <pc:chgData name="advaitkasturi20@gmail.com" userId="dfadc6ef76e1c45a" providerId="LiveId" clId="{75318759-482C-4539-A6DD-A0E9B35334EF}" dt="2024-09-06T05:11:08.646" v="21" actId="931"/>
        <pc:sldMkLst>
          <pc:docMk/>
          <pc:sldMk cId="2684158186" sldId="268"/>
        </pc:sldMkLst>
        <pc:picChg chg="add mod">
          <ac:chgData name="advaitkasturi20@gmail.com" userId="dfadc6ef76e1c45a" providerId="LiveId" clId="{75318759-482C-4539-A6DD-A0E9B35334EF}" dt="2024-09-06T05:11:08.646" v="21" actId="931"/>
          <ac:picMkLst>
            <pc:docMk/>
            <pc:sldMk cId="2684158186" sldId="268"/>
            <ac:picMk id="3" creationId="{D70508ED-9B1F-906D-11FB-E5B545A0FC85}"/>
          </ac:picMkLst>
        </pc:picChg>
      </pc:sldChg>
      <pc:sldChg chg="addSp modSp new ord">
        <pc:chgData name="advaitkasturi20@gmail.com" userId="dfadc6ef76e1c45a" providerId="LiveId" clId="{75318759-482C-4539-A6DD-A0E9B35334EF}" dt="2024-09-06T05:11:47.614" v="27" actId="931"/>
        <pc:sldMkLst>
          <pc:docMk/>
          <pc:sldMk cId="2769313561" sldId="269"/>
        </pc:sldMkLst>
        <pc:picChg chg="add mod">
          <ac:chgData name="advaitkasturi20@gmail.com" userId="dfadc6ef76e1c45a" providerId="LiveId" clId="{75318759-482C-4539-A6DD-A0E9B35334EF}" dt="2024-09-06T05:11:47.614" v="27" actId="931"/>
          <ac:picMkLst>
            <pc:docMk/>
            <pc:sldMk cId="2769313561" sldId="269"/>
            <ac:picMk id="3" creationId="{39D0F76C-62FD-0C41-D843-355A6172328D}"/>
          </ac:picMkLst>
        </pc:picChg>
      </pc:sldChg>
      <pc:sldChg chg="addSp modSp new ord">
        <pc:chgData name="advaitkasturi20@gmail.com" userId="dfadc6ef76e1c45a" providerId="LiveId" clId="{75318759-482C-4539-A6DD-A0E9B35334EF}" dt="2024-09-06T05:12:16.810" v="31" actId="931"/>
        <pc:sldMkLst>
          <pc:docMk/>
          <pc:sldMk cId="3266397412" sldId="270"/>
        </pc:sldMkLst>
        <pc:picChg chg="add mod">
          <ac:chgData name="advaitkasturi20@gmail.com" userId="dfadc6ef76e1c45a" providerId="LiveId" clId="{75318759-482C-4539-A6DD-A0E9B35334EF}" dt="2024-09-06T05:12:16.810" v="31" actId="931"/>
          <ac:picMkLst>
            <pc:docMk/>
            <pc:sldMk cId="3266397412" sldId="270"/>
            <ac:picMk id="3" creationId="{0500F752-D8A6-DAB8-CA2A-723F2C4815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85CA-00C0-D81D-8E0F-0831A948DF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FFE0C8-825C-7AC5-1694-94C6AD33E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F1C7F0-83BF-8DAF-2ADF-2EF97784A2A9}"/>
              </a:ext>
            </a:extLst>
          </p:cNvPr>
          <p:cNvSpPr>
            <a:spLocks noGrp="1"/>
          </p:cNvSpPr>
          <p:nvPr>
            <p:ph type="dt" sz="half" idx="10"/>
          </p:nvPr>
        </p:nvSpPr>
        <p:spPr/>
        <p:txBody>
          <a:bodyPr/>
          <a:lstStyle/>
          <a:p>
            <a:fld id="{028332CD-C844-406B-84AF-ACA7D411B0D4}" type="datetimeFigureOut">
              <a:rPr lang="en-IN" smtClean="0"/>
              <a:t>06-09-2024</a:t>
            </a:fld>
            <a:endParaRPr lang="en-IN"/>
          </a:p>
        </p:txBody>
      </p:sp>
      <p:sp>
        <p:nvSpPr>
          <p:cNvPr id="5" name="Footer Placeholder 4">
            <a:extLst>
              <a:ext uri="{FF2B5EF4-FFF2-40B4-BE49-F238E27FC236}">
                <a16:creationId xmlns:a16="http://schemas.microsoft.com/office/drawing/2014/main" id="{41557539-8DDB-C37B-9059-CF9BA51E9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EDCB0-CAD2-882E-95FC-2F7B9E42AA75}"/>
              </a:ext>
            </a:extLst>
          </p:cNvPr>
          <p:cNvSpPr>
            <a:spLocks noGrp="1"/>
          </p:cNvSpPr>
          <p:nvPr>
            <p:ph type="sldNum" sz="quarter" idx="12"/>
          </p:nvPr>
        </p:nvSpPr>
        <p:spPr/>
        <p:txBody>
          <a:bodyPr/>
          <a:lstStyle/>
          <a:p>
            <a:fld id="{6ECD1D1D-010E-4044-B764-772A9A3BEC33}" type="slidenum">
              <a:rPr lang="en-IN" smtClean="0"/>
              <a:t>‹#›</a:t>
            </a:fld>
            <a:endParaRPr lang="en-IN"/>
          </a:p>
        </p:txBody>
      </p:sp>
    </p:spTree>
    <p:extLst>
      <p:ext uri="{BB962C8B-B14F-4D97-AF65-F5344CB8AC3E}">
        <p14:creationId xmlns:p14="http://schemas.microsoft.com/office/powerpoint/2010/main" val="355467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FB52-7E33-98DB-1F0F-41BAF22FB5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782D35-F8FD-84BB-68BA-2CF7C26905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EE542C-181A-393E-2240-9165DC4FE120}"/>
              </a:ext>
            </a:extLst>
          </p:cNvPr>
          <p:cNvSpPr>
            <a:spLocks noGrp="1"/>
          </p:cNvSpPr>
          <p:nvPr>
            <p:ph type="dt" sz="half" idx="10"/>
          </p:nvPr>
        </p:nvSpPr>
        <p:spPr/>
        <p:txBody>
          <a:bodyPr/>
          <a:lstStyle/>
          <a:p>
            <a:fld id="{028332CD-C844-406B-84AF-ACA7D411B0D4}" type="datetimeFigureOut">
              <a:rPr lang="en-IN" smtClean="0"/>
              <a:t>06-09-2024</a:t>
            </a:fld>
            <a:endParaRPr lang="en-IN"/>
          </a:p>
        </p:txBody>
      </p:sp>
      <p:sp>
        <p:nvSpPr>
          <p:cNvPr id="5" name="Footer Placeholder 4">
            <a:extLst>
              <a:ext uri="{FF2B5EF4-FFF2-40B4-BE49-F238E27FC236}">
                <a16:creationId xmlns:a16="http://schemas.microsoft.com/office/drawing/2014/main" id="{459E7F09-CA62-63F2-D1F8-6155C98B9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99A12-94D0-B6FB-8692-D5590C88FA1C}"/>
              </a:ext>
            </a:extLst>
          </p:cNvPr>
          <p:cNvSpPr>
            <a:spLocks noGrp="1"/>
          </p:cNvSpPr>
          <p:nvPr>
            <p:ph type="sldNum" sz="quarter" idx="12"/>
          </p:nvPr>
        </p:nvSpPr>
        <p:spPr/>
        <p:txBody>
          <a:bodyPr/>
          <a:lstStyle/>
          <a:p>
            <a:fld id="{6ECD1D1D-010E-4044-B764-772A9A3BEC33}" type="slidenum">
              <a:rPr lang="en-IN" smtClean="0"/>
              <a:t>‹#›</a:t>
            </a:fld>
            <a:endParaRPr lang="en-IN"/>
          </a:p>
        </p:txBody>
      </p:sp>
    </p:spTree>
    <p:extLst>
      <p:ext uri="{BB962C8B-B14F-4D97-AF65-F5344CB8AC3E}">
        <p14:creationId xmlns:p14="http://schemas.microsoft.com/office/powerpoint/2010/main" val="276013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DF404-224F-14A8-CA93-EF396903AF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CD617A-A3A9-F250-12F6-EF4F865BB9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2B2D0-5682-BAE6-9195-480DB7D6CE79}"/>
              </a:ext>
            </a:extLst>
          </p:cNvPr>
          <p:cNvSpPr>
            <a:spLocks noGrp="1"/>
          </p:cNvSpPr>
          <p:nvPr>
            <p:ph type="dt" sz="half" idx="10"/>
          </p:nvPr>
        </p:nvSpPr>
        <p:spPr/>
        <p:txBody>
          <a:bodyPr/>
          <a:lstStyle/>
          <a:p>
            <a:fld id="{028332CD-C844-406B-84AF-ACA7D411B0D4}" type="datetimeFigureOut">
              <a:rPr lang="en-IN" smtClean="0"/>
              <a:t>06-09-2024</a:t>
            </a:fld>
            <a:endParaRPr lang="en-IN"/>
          </a:p>
        </p:txBody>
      </p:sp>
      <p:sp>
        <p:nvSpPr>
          <p:cNvPr id="5" name="Footer Placeholder 4">
            <a:extLst>
              <a:ext uri="{FF2B5EF4-FFF2-40B4-BE49-F238E27FC236}">
                <a16:creationId xmlns:a16="http://schemas.microsoft.com/office/drawing/2014/main" id="{2BC0EA18-CE46-B31D-AB1A-FACE95C692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E1787-1BBC-C895-D1A6-18FA5FF51664}"/>
              </a:ext>
            </a:extLst>
          </p:cNvPr>
          <p:cNvSpPr>
            <a:spLocks noGrp="1"/>
          </p:cNvSpPr>
          <p:nvPr>
            <p:ph type="sldNum" sz="quarter" idx="12"/>
          </p:nvPr>
        </p:nvSpPr>
        <p:spPr/>
        <p:txBody>
          <a:bodyPr/>
          <a:lstStyle/>
          <a:p>
            <a:fld id="{6ECD1D1D-010E-4044-B764-772A9A3BEC33}" type="slidenum">
              <a:rPr lang="en-IN" smtClean="0"/>
              <a:t>‹#›</a:t>
            </a:fld>
            <a:endParaRPr lang="en-IN"/>
          </a:p>
        </p:txBody>
      </p:sp>
    </p:spTree>
    <p:extLst>
      <p:ext uri="{BB962C8B-B14F-4D97-AF65-F5344CB8AC3E}">
        <p14:creationId xmlns:p14="http://schemas.microsoft.com/office/powerpoint/2010/main" val="368430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D6AA-4F06-6215-FBF0-18896BCFC8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43312C-E598-C448-7BF8-5EED72F73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8FB0F2-97C8-4F48-A68F-8A93FE241427}"/>
              </a:ext>
            </a:extLst>
          </p:cNvPr>
          <p:cNvSpPr>
            <a:spLocks noGrp="1"/>
          </p:cNvSpPr>
          <p:nvPr>
            <p:ph type="dt" sz="half" idx="10"/>
          </p:nvPr>
        </p:nvSpPr>
        <p:spPr/>
        <p:txBody>
          <a:bodyPr/>
          <a:lstStyle/>
          <a:p>
            <a:fld id="{028332CD-C844-406B-84AF-ACA7D411B0D4}" type="datetimeFigureOut">
              <a:rPr lang="en-IN" smtClean="0"/>
              <a:t>06-09-2024</a:t>
            </a:fld>
            <a:endParaRPr lang="en-IN"/>
          </a:p>
        </p:txBody>
      </p:sp>
      <p:sp>
        <p:nvSpPr>
          <p:cNvPr id="5" name="Footer Placeholder 4">
            <a:extLst>
              <a:ext uri="{FF2B5EF4-FFF2-40B4-BE49-F238E27FC236}">
                <a16:creationId xmlns:a16="http://schemas.microsoft.com/office/drawing/2014/main" id="{69AD0C94-26D6-697A-1B11-5CD0364415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3460C-E5E1-2FF3-494A-B081787F48AB}"/>
              </a:ext>
            </a:extLst>
          </p:cNvPr>
          <p:cNvSpPr>
            <a:spLocks noGrp="1"/>
          </p:cNvSpPr>
          <p:nvPr>
            <p:ph type="sldNum" sz="quarter" idx="12"/>
          </p:nvPr>
        </p:nvSpPr>
        <p:spPr/>
        <p:txBody>
          <a:bodyPr/>
          <a:lstStyle/>
          <a:p>
            <a:fld id="{6ECD1D1D-010E-4044-B764-772A9A3BEC33}" type="slidenum">
              <a:rPr lang="en-IN" smtClean="0"/>
              <a:t>‹#›</a:t>
            </a:fld>
            <a:endParaRPr lang="en-IN"/>
          </a:p>
        </p:txBody>
      </p:sp>
    </p:spTree>
    <p:extLst>
      <p:ext uri="{BB962C8B-B14F-4D97-AF65-F5344CB8AC3E}">
        <p14:creationId xmlns:p14="http://schemas.microsoft.com/office/powerpoint/2010/main" val="385594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39EF-1C69-C4C5-2988-9A05CEC2CA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53D8D4-ED9C-C346-ECDB-126122F324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B6FC0-9D8C-A52B-6DED-8341D2DB21D1}"/>
              </a:ext>
            </a:extLst>
          </p:cNvPr>
          <p:cNvSpPr>
            <a:spLocks noGrp="1"/>
          </p:cNvSpPr>
          <p:nvPr>
            <p:ph type="dt" sz="half" idx="10"/>
          </p:nvPr>
        </p:nvSpPr>
        <p:spPr/>
        <p:txBody>
          <a:bodyPr/>
          <a:lstStyle/>
          <a:p>
            <a:fld id="{028332CD-C844-406B-84AF-ACA7D411B0D4}" type="datetimeFigureOut">
              <a:rPr lang="en-IN" smtClean="0"/>
              <a:t>06-09-2024</a:t>
            </a:fld>
            <a:endParaRPr lang="en-IN"/>
          </a:p>
        </p:txBody>
      </p:sp>
      <p:sp>
        <p:nvSpPr>
          <p:cNvPr id="5" name="Footer Placeholder 4">
            <a:extLst>
              <a:ext uri="{FF2B5EF4-FFF2-40B4-BE49-F238E27FC236}">
                <a16:creationId xmlns:a16="http://schemas.microsoft.com/office/drawing/2014/main" id="{BCB53C30-331F-79FA-50F7-519A01E97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1B98E9-A065-3921-6A74-D37300756ED7}"/>
              </a:ext>
            </a:extLst>
          </p:cNvPr>
          <p:cNvSpPr>
            <a:spLocks noGrp="1"/>
          </p:cNvSpPr>
          <p:nvPr>
            <p:ph type="sldNum" sz="quarter" idx="12"/>
          </p:nvPr>
        </p:nvSpPr>
        <p:spPr/>
        <p:txBody>
          <a:bodyPr/>
          <a:lstStyle/>
          <a:p>
            <a:fld id="{6ECD1D1D-010E-4044-B764-772A9A3BEC33}" type="slidenum">
              <a:rPr lang="en-IN" smtClean="0"/>
              <a:t>‹#›</a:t>
            </a:fld>
            <a:endParaRPr lang="en-IN"/>
          </a:p>
        </p:txBody>
      </p:sp>
    </p:spTree>
    <p:extLst>
      <p:ext uri="{BB962C8B-B14F-4D97-AF65-F5344CB8AC3E}">
        <p14:creationId xmlns:p14="http://schemas.microsoft.com/office/powerpoint/2010/main" val="34384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7B3C-4EDA-3841-2F8D-C2E470F268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449F2E-D3CC-FF58-823A-E4654064D1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6112DC-A99E-28E8-AE93-8D56E2283C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3BBFC6-8A12-0C20-F256-15A0EC9B91E9}"/>
              </a:ext>
            </a:extLst>
          </p:cNvPr>
          <p:cNvSpPr>
            <a:spLocks noGrp="1"/>
          </p:cNvSpPr>
          <p:nvPr>
            <p:ph type="dt" sz="half" idx="10"/>
          </p:nvPr>
        </p:nvSpPr>
        <p:spPr/>
        <p:txBody>
          <a:bodyPr/>
          <a:lstStyle/>
          <a:p>
            <a:fld id="{028332CD-C844-406B-84AF-ACA7D411B0D4}" type="datetimeFigureOut">
              <a:rPr lang="en-IN" smtClean="0"/>
              <a:t>06-09-2024</a:t>
            </a:fld>
            <a:endParaRPr lang="en-IN"/>
          </a:p>
        </p:txBody>
      </p:sp>
      <p:sp>
        <p:nvSpPr>
          <p:cNvPr id="6" name="Footer Placeholder 5">
            <a:extLst>
              <a:ext uri="{FF2B5EF4-FFF2-40B4-BE49-F238E27FC236}">
                <a16:creationId xmlns:a16="http://schemas.microsoft.com/office/drawing/2014/main" id="{76F728C7-01F3-A40B-5C3D-C5F89389A4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38D8D6-841C-76BA-9BFC-F466F817DFAD}"/>
              </a:ext>
            </a:extLst>
          </p:cNvPr>
          <p:cNvSpPr>
            <a:spLocks noGrp="1"/>
          </p:cNvSpPr>
          <p:nvPr>
            <p:ph type="sldNum" sz="quarter" idx="12"/>
          </p:nvPr>
        </p:nvSpPr>
        <p:spPr/>
        <p:txBody>
          <a:bodyPr/>
          <a:lstStyle/>
          <a:p>
            <a:fld id="{6ECD1D1D-010E-4044-B764-772A9A3BEC33}" type="slidenum">
              <a:rPr lang="en-IN" smtClean="0"/>
              <a:t>‹#›</a:t>
            </a:fld>
            <a:endParaRPr lang="en-IN"/>
          </a:p>
        </p:txBody>
      </p:sp>
    </p:spTree>
    <p:extLst>
      <p:ext uri="{BB962C8B-B14F-4D97-AF65-F5344CB8AC3E}">
        <p14:creationId xmlns:p14="http://schemas.microsoft.com/office/powerpoint/2010/main" val="343747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7CDB-4243-98C7-8468-CE5AD3510F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1C2337-EF1C-96D1-9C0A-65F72C601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C52CA3-DB95-62B7-0130-C4CE088F69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2C5158-A827-5313-67B6-3A24326B6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A66B14-1B9C-D1E0-B537-7F093F23C2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5FDFF5-AADD-0E05-9884-BC7507D2D3B2}"/>
              </a:ext>
            </a:extLst>
          </p:cNvPr>
          <p:cNvSpPr>
            <a:spLocks noGrp="1"/>
          </p:cNvSpPr>
          <p:nvPr>
            <p:ph type="dt" sz="half" idx="10"/>
          </p:nvPr>
        </p:nvSpPr>
        <p:spPr/>
        <p:txBody>
          <a:bodyPr/>
          <a:lstStyle/>
          <a:p>
            <a:fld id="{028332CD-C844-406B-84AF-ACA7D411B0D4}" type="datetimeFigureOut">
              <a:rPr lang="en-IN" smtClean="0"/>
              <a:t>06-09-2024</a:t>
            </a:fld>
            <a:endParaRPr lang="en-IN"/>
          </a:p>
        </p:txBody>
      </p:sp>
      <p:sp>
        <p:nvSpPr>
          <p:cNvPr id="8" name="Footer Placeholder 7">
            <a:extLst>
              <a:ext uri="{FF2B5EF4-FFF2-40B4-BE49-F238E27FC236}">
                <a16:creationId xmlns:a16="http://schemas.microsoft.com/office/drawing/2014/main" id="{F596C5CD-952E-8345-E646-BDFEB6DF3F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43E420-2545-4870-C7E1-79CD229DEB1B}"/>
              </a:ext>
            </a:extLst>
          </p:cNvPr>
          <p:cNvSpPr>
            <a:spLocks noGrp="1"/>
          </p:cNvSpPr>
          <p:nvPr>
            <p:ph type="sldNum" sz="quarter" idx="12"/>
          </p:nvPr>
        </p:nvSpPr>
        <p:spPr/>
        <p:txBody>
          <a:bodyPr/>
          <a:lstStyle/>
          <a:p>
            <a:fld id="{6ECD1D1D-010E-4044-B764-772A9A3BEC33}" type="slidenum">
              <a:rPr lang="en-IN" smtClean="0"/>
              <a:t>‹#›</a:t>
            </a:fld>
            <a:endParaRPr lang="en-IN"/>
          </a:p>
        </p:txBody>
      </p:sp>
    </p:spTree>
    <p:extLst>
      <p:ext uri="{BB962C8B-B14F-4D97-AF65-F5344CB8AC3E}">
        <p14:creationId xmlns:p14="http://schemas.microsoft.com/office/powerpoint/2010/main" val="163655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A6CA-D9D1-8250-C73B-5B8A67C64C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A24807-F9F3-7F8D-0090-ED6B9A153116}"/>
              </a:ext>
            </a:extLst>
          </p:cNvPr>
          <p:cNvSpPr>
            <a:spLocks noGrp="1"/>
          </p:cNvSpPr>
          <p:nvPr>
            <p:ph type="dt" sz="half" idx="10"/>
          </p:nvPr>
        </p:nvSpPr>
        <p:spPr/>
        <p:txBody>
          <a:bodyPr/>
          <a:lstStyle/>
          <a:p>
            <a:fld id="{028332CD-C844-406B-84AF-ACA7D411B0D4}" type="datetimeFigureOut">
              <a:rPr lang="en-IN" smtClean="0"/>
              <a:t>06-09-2024</a:t>
            </a:fld>
            <a:endParaRPr lang="en-IN"/>
          </a:p>
        </p:txBody>
      </p:sp>
      <p:sp>
        <p:nvSpPr>
          <p:cNvPr id="4" name="Footer Placeholder 3">
            <a:extLst>
              <a:ext uri="{FF2B5EF4-FFF2-40B4-BE49-F238E27FC236}">
                <a16:creationId xmlns:a16="http://schemas.microsoft.com/office/drawing/2014/main" id="{98D9EC4F-6AA6-3D01-1A76-AAF3AA0D50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CDFEE6-59CA-FBBD-FB6A-CF13DDB5E9F5}"/>
              </a:ext>
            </a:extLst>
          </p:cNvPr>
          <p:cNvSpPr>
            <a:spLocks noGrp="1"/>
          </p:cNvSpPr>
          <p:nvPr>
            <p:ph type="sldNum" sz="quarter" idx="12"/>
          </p:nvPr>
        </p:nvSpPr>
        <p:spPr/>
        <p:txBody>
          <a:bodyPr/>
          <a:lstStyle/>
          <a:p>
            <a:fld id="{6ECD1D1D-010E-4044-B764-772A9A3BEC33}" type="slidenum">
              <a:rPr lang="en-IN" smtClean="0"/>
              <a:t>‹#›</a:t>
            </a:fld>
            <a:endParaRPr lang="en-IN"/>
          </a:p>
        </p:txBody>
      </p:sp>
    </p:spTree>
    <p:extLst>
      <p:ext uri="{BB962C8B-B14F-4D97-AF65-F5344CB8AC3E}">
        <p14:creationId xmlns:p14="http://schemas.microsoft.com/office/powerpoint/2010/main" val="302180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4138B0-F7AC-1B10-41E8-5581987709D8}"/>
              </a:ext>
            </a:extLst>
          </p:cNvPr>
          <p:cNvSpPr>
            <a:spLocks noGrp="1"/>
          </p:cNvSpPr>
          <p:nvPr>
            <p:ph type="dt" sz="half" idx="10"/>
          </p:nvPr>
        </p:nvSpPr>
        <p:spPr/>
        <p:txBody>
          <a:bodyPr/>
          <a:lstStyle/>
          <a:p>
            <a:fld id="{028332CD-C844-406B-84AF-ACA7D411B0D4}" type="datetimeFigureOut">
              <a:rPr lang="en-IN" smtClean="0"/>
              <a:t>06-09-2024</a:t>
            </a:fld>
            <a:endParaRPr lang="en-IN"/>
          </a:p>
        </p:txBody>
      </p:sp>
      <p:sp>
        <p:nvSpPr>
          <p:cNvPr id="3" name="Footer Placeholder 2">
            <a:extLst>
              <a:ext uri="{FF2B5EF4-FFF2-40B4-BE49-F238E27FC236}">
                <a16:creationId xmlns:a16="http://schemas.microsoft.com/office/drawing/2014/main" id="{EC7BE5BF-DBFB-365A-1A11-1FF7A3985D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F94475-7233-CF4C-7F48-B528B9AE353D}"/>
              </a:ext>
            </a:extLst>
          </p:cNvPr>
          <p:cNvSpPr>
            <a:spLocks noGrp="1"/>
          </p:cNvSpPr>
          <p:nvPr>
            <p:ph type="sldNum" sz="quarter" idx="12"/>
          </p:nvPr>
        </p:nvSpPr>
        <p:spPr/>
        <p:txBody>
          <a:bodyPr/>
          <a:lstStyle/>
          <a:p>
            <a:fld id="{6ECD1D1D-010E-4044-B764-772A9A3BEC33}" type="slidenum">
              <a:rPr lang="en-IN" smtClean="0"/>
              <a:t>‹#›</a:t>
            </a:fld>
            <a:endParaRPr lang="en-IN"/>
          </a:p>
        </p:txBody>
      </p:sp>
    </p:spTree>
    <p:extLst>
      <p:ext uri="{BB962C8B-B14F-4D97-AF65-F5344CB8AC3E}">
        <p14:creationId xmlns:p14="http://schemas.microsoft.com/office/powerpoint/2010/main" val="162133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C8C8-7DBD-8787-B64B-A852CF8D9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FAC8EC-B91E-889D-DE49-2F31412D0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3FF6A8-8446-F7A1-E39F-278490A5D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23291-5BF3-266F-708D-88919A364977}"/>
              </a:ext>
            </a:extLst>
          </p:cNvPr>
          <p:cNvSpPr>
            <a:spLocks noGrp="1"/>
          </p:cNvSpPr>
          <p:nvPr>
            <p:ph type="dt" sz="half" idx="10"/>
          </p:nvPr>
        </p:nvSpPr>
        <p:spPr/>
        <p:txBody>
          <a:bodyPr/>
          <a:lstStyle/>
          <a:p>
            <a:fld id="{028332CD-C844-406B-84AF-ACA7D411B0D4}" type="datetimeFigureOut">
              <a:rPr lang="en-IN" smtClean="0"/>
              <a:t>06-09-2024</a:t>
            </a:fld>
            <a:endParaRPr lang="en-IN"/>
          </a:p>
        </p:txBody>
      </p:sp>
      <p:sp>
        <p:nvSpPr>
          <p:cNvPr id="6" name="Footer Placeholder 5">
            <a:extLst>
              <a:ext uri="{FF2B5EF4-FFF2-40B4-BE49-F238E27FC236}">
                <a16:creationId xmlns:a16="http://schemas.microsoft.com/office/drawing/2014/main" id="{A2EA4F58-4BC1-5446-AA37-8EF9608EE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C37905-459C-EF5B-734E-95DC899F5575}"/>
              </a:ext>
            </a:extLst>
          </p:cNvPr>
          <p:cNvSpPr>
            <a:spLocks noGrp="1"/>
          </p:cNvSpPr>
          <p:nvPr>
            <p:ph type="sldNum" sz="quarter" idx="12"/>
          </p:nvPr>
        </p:nvSpPr>
        <p:spPr/>
        <p:txBody>
          <a:bodyPr/>
          <a:lstStyle/>
          <a:p>
            <a:fld id="{6ECD1D1D-010E-4044-B764-772A9A3BEC33}" type="slidenum">
              <a:rPr lang="en-IN" smtClean="0"/>
              <a:t>‹#›</a:t>
            </a:fld>
            <a:endParaRPr lang="en-IN"/>
          </a:p>
        </p:txBody>
      </p:sp>
    </p:spTree>
    <p:extLst>
      <p:ext uri="{BB962C8B-B14F-4D97-AF65-F5344CB8AC3E}">
        <p14:creationId xmlns:p14="http://schemas.microsoft.com/office/powerpoint/2010/main" val="245843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4347-C030-0E13-7642-048B64CDA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C35131-4320-3A70-DD95-EEB826A29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ABF1DD-EF6B-6178-5499-6E7146CF2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38B83-3E48-B949-CBA4-D158DCECC014}"/>
              </a:ext>
            </a:extLst>
          </p:cNvPr>
          <p:cNvSpPr>
            <a:spLocks noGrp="1"/>
          </p:cNvSpPr>
          <p:nvPr>
            <p:ph type="dt" sz="half" idx="10"/>
          </p:nvPr>
        </p:nvSpPr>
        <p:spPr/>
        <p:txBody>
          <a:bodyPr/>
          <a:lstStyle/>
          <a:p>
            <a:fld id="{028332CD-C844-406B-84AF-ACA7D411B0D4}" type="datetimeFigureOut">
              <a:rPr lang="en-IN" smtClean="0"/>
              <a:t>06-09-2024</a:t>
            </a:fld>
            <a:endParaRPr lang="en-IN"/>
          </a:p>
        </p:txBody>
      </p:sp>
      <p:sp>
        <p:nvSpPr>
          <p:cNvPr id="6" name="Footer Placeholder 5">
            <a:extLst>
              <a:ext uri="{FF2B5EF4-FFF2-40B4-BE49-F238E27FC236}">
                <a16:creationId xmlns:a16="http://schemas.microsoft.com/office/drawing/2014/main" id="{A34F79CC-3183-F1DC-C3B4-39CA2B0C3E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139438-A22E-4F00-10CA-F3DDD36D0CDC}"/>
              </a:ext>
            </a:extLst>
          </p:cNvPr>
          <p:cNvSpPr>
            <a:spLocks noGrp="1"/>
          </p:cNvSpPr>
          <p:nvPr>
            <p:ph type="sldNum" sz="quarter" idx="12"/>
          </p:nvPr>
        </p:nvSpPr>
        <p:spPr/>
        <p:txBody>
          <a:bodyPr/>
          <a:lstStyle/>
          <a:p>
            <a:fld id="{6ECD1D1D-010E-4044-B764-772A9A3BEC33}" type="slidenum">
              <a:rPr lang="en-IN" smtClean="0"/>
              <a:t>‹#›</a:t>
            </a:fld>
            <a:endParaRPr lang="en-IN"/>
          </a:p>
        </p:txBody>
      </p:sp>
    </p:spTree>
    <p:extLst>
      <p:ext uri="{BB962C8B-B14F-4D97-AF65-F5344CB8AC3E}">
        <p14:creationId xmlns:p14="http://schemas.microsoft.com/office/powerpoint/2010/main" val="422862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6E5C2-D13A-E9B6-A07D-139C0D7E5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B132F1-3D2C-B3F0-1A86-0B235CEA4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208D0-1AB9-BB23-A09A-94348A912A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332CD-C844-406B-84AF-ACA7D411B0D4}" type="datetimeFigureOut">
              <a:rPr lang="en-IN" smtClean="0"/>
              <a:t>06-09-2024</a:t>
            </a:fld>
            <a:endParaRPr lang="en-IN"/>
          </a:p>
        </p:txBody>
      </p:sp>
      <p:sp>
        <p:nvSpPr>
          <p:cNvPr id="5" name="Footer Placeholder 4">
            <a:extLst>
              <a:ext uri="{FF2B5EF4-FFF2-40B4-BE49-F238E27FC236}">
                <a16:creationId xmlns:a16="http://schemas.microsoft.com/office/drawing/2014/main" id="{EBEAE7DC-BA4C-F7E1-6530-B7E6F3239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F030B8-7BBB-0E3D-1BA8-C2D75B611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D1D1D-010E-4044-B764-772A9A3BEC33}" type="slidenum">
              <a:rPr lang="en-IN" smtClean="0"/>
              <a:t>‹#›</a:t>
            </a:fld>
            <a:endParaRPr lang="en-IN"/>
          </a:p>
        </p:txBody>
      </p:sp>
    </p:spTree>
    <p:extLst>
      <p:ext uri="{BB962C8B-B14F-4D97-AF65-F5344CB8AC3E}">
        <p14:creationId xmlns:p14="http://schemas.microsoft.com/office/powerpoint/2010/main" val="2789074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46A2-B36C-DD47-39E7-D85BB6537927}"/>
              </a:ext>
            </a:extLst>
          </p:cNvPr>
          <p:cNvSpPr>
            <a:spLocks noGrp="1"/>
          </p:cNvSpPr>
          <p:nvPr>
            <p:ph type="ctrTitle"/>
          </p:nvPr>
        </p:nvSpPr>
        <p:spPr/>
        <p:txBody>
          <a:bodyPr>
            <a:normAutofit/>
          </a:bodyPr>
          <a:lstStyle/>
          <a:p>
            <a:r>
              <a:rPr lang="en-US" sz="8800" b="1" dirty="0">
                <a:latin typeface="Castellar" panose="020A0402060406010301" pitchFamily="18" charset="0"/>
              </a:rPr>
              <a:t>ALUMGUIDE</a:t>
            </a:r>
            <a:endParaRPr lang="en-IN" sz="8800" b="1" dirty="0">
              <a:latin typeface="Castellar" panose="020A0402060406010301" pitchFamily="18" charset="0"/>
            </a:endParaRPr>
          </a:p>
        </p:txBody>
      </p:sp>
      <p:sp>
        <p:nvSpPr>
          <p:cNvPr id="3" name="Subtitle 2">
            <a:extLst>
              <a:ext uri="{FF2B5EF4-FFF2-40B4-BE49-F238E27FC236}">
                <a16:creationId xmlns:a16="http://schemas.microsoft.com/office/drawing/2014/main" id="{F09A2207-A8CE-D830-C4BE-2CB6A64FD893}"/>
              </a:ext>
            </a:extLst>
          </p:cNvPr>
          <p:cNvSpPr>
            <a:spLocks noGrp="1"/>
          </p:cNvSpPr>
          <p:nvPr>
            <p:ph type="subTitle" idx="1"/>
          </p:nvPr>
        </p:nvSpPr>
        <p:spPr/>
        <p:txBody>
          <a:bodyPr/>
          <a:lstStyle/>
          <a:p>
            <a:endParaRPr lang="en-US" dirty="0"/>
          </a:p>
          <a:p>
            <a:r>
              <a:rPr lang="en-US" b="1" dirty="0">
                <a:latin typeface="Bell MT" panose="02020503060305020303" pitchFamily="18" charset="0"/>
              </a:rPr>
              <a:t>BUILDING BRIDGES BEYOND GRADUATION</a:t>
            </a:r>
            <a:endParaRPr lang="en-IN" b="1" dirty="0">
              <a:latin typeface="Bell MT" panose="02020503060305020303" pitchFamily="18" charset="0"/>
            </a:endParaRPr>
          </a:p>
        </p:txBody>
      </p:sp>
    </p:spTree>
    <p:extLst>
      <p:ext uri="{BB962C8B-B14F-4D97-AF65-F5344CB8AC3E}">
        <p14:creationId xmlns:p14="http://schemas.microsoft.com/office/powerpoint/2010/main" val="302803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D0F76C-62FD-0C41-D843-355A61723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6931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416A8F-4BB5-E261-0649-1EBB482B6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4980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3F2E75-1518-984B-D57B-9103F19F0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704" y="0"/>
            <a:ext cx="5677987" cy="6858000"/>
          </a:xfrm>
          <a:prstGeom prst="rect">
            <a:avLst/>
          </a:prstGeom>
        </p:spPr>
      </p:pic>
    </p:spTree>
    <p:extLst>
      <p:ext uri="{BB962C8B-B14F-4D97-AF65-F5344CB8AC3E}">
        <p14:creationId xmlns:p14="http://schemas.microsoft.com/office/powerpoint/2010/main" val="280186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DAEB81-0E05-4773-EF90-FBE0FF07B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4058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6C5F93-780E-2F22-2E3C-470E5A7E3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358688" cy="7058024"/>
          </a:xfrm>
          <a:prstGeom prst="rect">
            <a:avLst/>
          </a:prstGeom>
        </p:spPr>
      </p:pic>
    </p:spTree>
    <p:extLst>
      <p:ext uri="{BB962C8B-B14F-4D97-AF65-F5344CB8AC3E}">
        <p14:creationId xmlns:p14="http://schemas.microsoft.com/office/powerpoint/2010/main" val="329173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B37E48-592E-ACA5-E565-6779116381AF}"/>
              </a:ext>
            </a:extLst>
          </p:cNvPr>
          <p:cNvSpPr txBox="1"/>
          <p:nvPr/>
        </p:nvSpPr>
        <p:spPr>
          <a:xfrm>
            <a:off x="898344" y="1533465"/>
            <a:ext cx="10229850" cy="5324535"/>
          </a:xfrm>
          <a:prstGeom prst="rect">
            <a:avLst/>
          </a:prstGeom>
          <a:noFill/>
        </p:spPr>
        <p:txBody>
          <a:bodyPr wrap="square">
            <a:spAutoFit/>
          </a:bodyPr>
          <a:lstStyle/>
          <a:p>
            <a:pPr marL="285750" indent="-285750">
              <a:buFont typeface="Wingdings" panose="05000000000000000000" pitchFamily="2" charset="2"/>
              <a:buChar char="Ø"/>
            </a:pPr>
            <a:r>
              <a:rPr lang="en-US" sz="2800" dirty="0" err="1">
                <a:latin typeface="Californian FB" panose="0207040306080B030204" pitchFamily="18" charset="0"/>
              </a:rPr>
              <a:t>AlumGuide</a:t>
            </a:r>
            <a:r>
              <a:rPr lang="en-US" sz="2800" dirty="0">
                <a:latin typeface="Californian FB" panose="0207040306080B030204" pitchFamily="18" charset="0"/>
              </a:rPr>
              <a:t> is a website designed to connect students of an association with their alumni serves as a dynamic platform that facilitates networking, mentorship, and professional development.</a:t>
            </a:r>
          </a:p>
          <a:p>
            <a:endParaRPr lang="en-IN" sz="2800" kern="1200" dirty="0">
              <a:solidFill>
                <a:srgbClr val="000000"/>
              </a:solidFill>
              <a:latin typeface="Californian FB" panose="0207040306080B030204" pitchFamily="18" charset="0"/>
            </a:endParaRPr>
          </a:p>
          <a:p>
            <a:pPr marL="285750" indent="-285750">
              <a:buFont typeface="Wingdings" panose="05000000000000000000" pitchFamily="2" charset="2"/>
              <a:buChar char="Ø"/>
            </a:pPr>
            <a:r>
              <a:rPr lang="en-US" sz="2800" dirty="0">
                <a:solidFill>
                  <a:prstClr val="black"/>
                </a:solidFill>
                <a:latin typeface="Californian FB" panose="0207040306080B030204" pitchFamily="18" charset="0"/>
              </a:rPr>
              <a:t>An alumni association website serves as a central hub for former students or members of an institution, organization, or program to connect, engage, and support each other.</a:t>
            </a:r>
          </a:p>
          <a:p>
            <a:endParaRPr lang="en-US" sz="2800" dirty="0">
              <a:solidFill>
                <a:prstClr val="black"/>
              </a:solidFill>
              <a:latin typeface="Californian FB" panose="0207040306080B030204" pitchFamily="18" charset="0"/>
            </a:endParaRPr>
          </a:p>
          <a:p>
            <a:pPr marL="285750" indent="-285750">
              <a:buFont typeface="Wingdings" panose="05000000000000000000" pitchFamily="2" charset="2"/>
              <a:buChar char="Ø"/>
            </a:pPr>
            <a:r>
              <a:rPr lang="en-US" sz="2800" dirty="0">
                <a:solidFill>
                  <a:prstClr val="black"/>
                </a:solidFill>
                <a:latin typeface="Californian FB" panose="0207040306080B030204" pitchFamily="18" charset="0"/>
              </a:rPr>
              <a:t>A website designed to connect students of an association with their alumni serves as a dynamic platform that facilitates networking, mentorship, and professional development. </a:t>
            </a:r>
          </a:p>
          <a:p>
            <a:endParaRPr lang="en-IN" sz="3200" dirty="0"/>
          </a:p>
        </p:txBody>
      </p:sp>
      <p:sp>
        <p:nvSpPr>
          <p:cNvPr id="4" name="TextBox 3">
            <a:extLst>
              <a:ext uri="{FF2B5EF4-FFF2-40B4-BE49-F238E27FC236}">
                <a16:creationId xmlns:a16="http://schemas.microsoft.com/office/drawing/2014/main" id="{C9C4BCE5-C791-B9E3-E2A0-9D6AC44B52B0}"/>
              </a:ext>
            </a:extLst>
          </p:cNvPr>
          <p:cNvSpPr txBox="1"/>
          <p:nvPr/>
        </p:nvSpPr>
        <p:spPr>
          <a:xfrm>
            <a:off x="2443164" y="485775"/>
            <a:ext cx="6354365" cy="830997"/>
          </a:xfrm>
          <a:prstGeom prst="rect">
            <a:avLst/>
          </a:prstGeom>
          <a:noFill/>
        </p:spPr>
        <p:txBody>
          <a:bodyPr wrap="square" rtlCol="0">
            <a:spAutoFit/>
          </a:bodyPr>
          <a:lstStyle/>
          <a:p>
            <a:pPr algn="ctr"/>
            <a:r>
              <a:rPr lang="en-US" sz="4800" u="sng" dirty="0"/>
              <a:t>ALUMGUIDE</a:t>
            </a:r>
            <a:endParaRPr lang="en-IN" sz="4800" u="sng" dirty="0"/>
          </a:p>
        </p:txBody>
      </p:sp>
    </p:spTree>
    <p:extLst>
      <p:ext uri="{BB962C8B-B14F-4D97-AF65-F5344CB8AC3E}">
        <p14:creationId xmlns:p14="http://schemas.microsoft.com/office/powerpoint/2010/main" val="344529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042E19-0E13-BAC0-403B-9281524D6C2A}"/>
              </a:ext>
            </a:extLst>
          </p:cNvPr>
          <p:cNvSpPr txBox="1"/>
          <p:nvPr/>
        </p:nvSpPr>
        <p:spPr>
          <a:xfrm>
            <a:off x="342900" y="471488"/>
            <a:ext cx="11358563" cy="3939540"/>
          </a:xfrm>
          <a:prstGeom prst="rect">
            <a:avLst/>
          </a:prstGeom>
          <a:noFill/>
        </p:spPr>
        <p:txBody>
          <a:bodyPr wrap="square" rtlCol="0">
            <a:spAutoFit/>
          </a:bodyPr>
          <a:lstStyle/>
          <a:p>
            <a:r>
              <a:rPr lang="en-IN" sz="2800" b="1" dirty="0">
                <a:latin typeface="Book Antiqua" panose="02040602050305030304" pitchFamily="18" charset="0"/>
              </a:rPr>
              <a:t>*</a:t>
            </a:r>
            <a:r>
              <a:rPr lang="en-IN" sz="3600" b="1" dirty="0">
                <a:latin typeface="Book Antiqua" panose="02040602050305030304" pitchFamily="18" charset="0"/>
              </a:rPr>
              <a:t>Overview*</a:t>
            </a:r>
          </a:p>
          <a:p>
            <a:endParaRPr lang="en-IN" sz="2800" b="0" dirty="0">
              <a:latin typeface="Book Antiqua" panose="02040602050305030304" pitchFamily="18" charset="0"/>
            </a:endParaRPr>
          </a:p>
          <a:p>
            <a:pPr marL="457200" indent="-457200">
              <a:buFont typeface="Wingdings" panose="05000000000000000000" pitchFamily="2" charset="2"/>
              <a:buChar char="v"/>
            </a:pPr>
            <a:r>
              <a:rPr lang="en-US" sz="2800" b="0" dirty="0" err="1">
                <a:latin typeface="Book Antiqua" panose="02040602050305030304" pitchFamily="18" charset="0"/>
              </a:rPr>
              <a:t>AlumGuide</a:t>
            </a:r>
            <a:r>
              <a:rPr lang="en-US" sz="2800" b="0" dirty="0">
                <a:latin typeface="Book Antiqua" panose="02040602050305030304" pitchFamily="18" charset="0"/>
              </a:rPr>
              <a:t> website aims to bridge the gap between current students and alumni of an association, fostering relationships that support career growth, provide mentorship, and enhance the overall educational experience. It acts as a central hub where students can connect with alumni for guidance, opportunities, and professional networking.</a:t>
            </a:r>
          </a:p>
          <a:p>
            <a:endParaRPr lang="en-IN" dirty="0"/>
          </a:p>
        </p:txBody>
      </p:sp>
    </p:spTree>
    <p:extLst>
      <p:ext uri="{BB962C8B-B14F-4D97-AF65-F5344CB8AC3E}">
        <p14:creationId xmlns:p14="http://schemas.microsoft.com/office/powerpoint/2010/main" val="235744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1CD9C2E-74DC-CDE9-F696-CAFA865C9A07}"/>
              </a:ext>
            </a:extLst>
          </p:cNvPr>
          <p:cNvSpPr txBox="1"/>
          <p:nvPr/>
        </p:nvSpPr>
        <p:spPr>
          <a:xfrm>
            <a:off x="400050" y="0"/>
            <a:ext cx="10929938" cy="7663636"/>
          </a:xfrm>
          <a:prstGeom prst="rect">
            <a:avLst/>
          </a:prstGeom>
          <a:noFill/>
        </p:spPr>
        <p:txBody>
          <a:bodyPr wrap="square" rtlCol="0">
            <a:spAutoFit/>
          </a:bodyPr>
          <a:lstStyle/>
          <a:p>
            <a:pPr>
              <a:buFont typeface="Calibri" panose="020F0502020204030204" pitchFamily="34" charset="0"/>
              <a:buNone/>
            </a:pPr>
            <a:r>
              <a:rPr lang="en-IN" sz="3600" b="1" u="sng" dirty="0" err="1"/>
              <a:t>Keyfeatures</a:t>
            </a:r>
            <a:r>
              <a:rPr lang="en-IN" sz="3600" b="1" u="sng" dirty="0"/>
              <a:t>:</a:t>
            </a:r>
          </a:p>
          <a:p>
            <a:pPr>
              <a:buFont typeface="Calibri" panose="020F0502020204030204" pitchFamily="34" charset="0"/>
              <a:buNone/>
            </a:pPr>
            <a:endParaRPr lang="en-IN" sz="2400" dirty="0">
              <a:latin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rPr>
              <a:t>Mentorship Program:</a:t>
            </a:r>
            <a:br>
              <a:rPr lang="en-US" sz="2400" dirty="0">
                <a:latin typeface="Calibri" panose="020F0502020204030204" pitchFamily="34" charset="0"/>
              </a:rPr>
            </a:br>
            <a:r>
              <a:rPr lang="en-US" sz="2400" dirty="0">
                <a:latin typeface="Calibri" panose="020F0502020204030204" pitchFamily="34" charset="0"/>
              </a:rPr>
              <a:t>  - Matchmaking: A system for matching students with alumni based on career interests, academic fields, and professional goals.</a:t>
            </a:r>
            <a:br>
              <a:rPr lang="en-US" sz="2400" dirty="0">
                <a:latin typeface="Calibri" panose="020F0502020204030204" pitchFamily="34" charset="0"/>
              </a:rPr>
            </a:br>
            <a:r>
              <a:rPr lang="en-US" sz="2400" dirty="0">
                <a:latin typeface="Calibri" panose="020F0502020204030204" pitchFamily="34" charset="0"/>
              </a:rPr>
              <a:t> - Communication Tools: Secure messaging and scheduling tools for students and alumni to connect .</a:t>
            </a:r>
            <a:br>
              <a:rPr lang="en-US" sz="2400" dirty="0">
                <a:latin typeface="Calibri" panose="020F0502020204030204" pitchFamily="34" charset="0"/>
              </a:rPr>
            </a:br>
            <a:endParaRPr lang="en-US" sz="2400" dirty="0">
              <a:latin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rPr>
              <a:t>Networking Opportunities:</a:t>
            </a:r>
            <a:br>
              <a:rPr lang="en-US" sz="2400" dirty="0">
                <a:latin typeface="Calibri" panose="020F0502020204030204" pitchFamily="34" charset="0"/>
              </a:rPr>
            </a:br>
            <a:r>
              <a:rPr lang="en-US" sz="2400" dirty="0">
                <a:latin typeface="Calibri" panose="020F0502020204030204" pitchFamily="34" charset="0"/>
              </a:rPr>
              <a:t>  - Events and Webinars: Calendar of events, webinars, and networking opportunities where students and alumni can interact, such as panel discussions, career fairs, and workshops.</a:t>
            </a:r>
          </a:p>
          <a:p>
            <a:pPr marL="342900" indent="-342900">
              <a:buFont typeface="Arial" panose="020B0604020202020204" pitchFamily="34" charset="0"/>
              <a:buChar char="•"/>
            </a:pPr>
            <a:endParaRPr lang="en-US" sz="2400" dirty="0">
              <a:latin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rPr>
              <a:t>Career Resources:</a:t>
            </a:r>
            <a:br>
              <a:rPr lang="en-US" sz="2400" dirty="0">
                <a:latin typeface="Calibri" panose="020F0502020204030204" pitchFamily="34" charset="0"/>
              </a:rPr>
            </a:br>
            <a:r>
              <a:rPr lang="en-US" sz="2400" dirty="0">
                <a:latin typeface="Calibri" panose="020F0502020204030204" pitchFamily="34" charset="0"/>
              </a:rPr>
              <a:t>  - Job and Internship Listings: A job board featuring opportunities shared by alumni and organizations that are part of the association’s network.</a:t>
            </a:r>
            <a:br>
              <a:rPr lang="en-US" sz="2400" dirty="0">
                <a:latin typeface="Calibri" panose="020F0502020204030204" pitchFamily="34" charset="0"/>
              </a:rPr>
            </a:br>
            <a:r>
              <a:rPr lang="en-US" sz="2400" dirty="0">
                <a:latin typeface="Calibri" panose="020F0502020204030204" pitchFamily="34" charset="0"/>
              </a:rPr>
              <a:t> - Interview Tips: Resources and advice from alumni on interview preparation, and job search strategies</a:t>
            </a:r>
            <a:br>
              <a:rPr lang="en-US" sz="1800" dirty="0">
                <a:latin typeface="Calibri" panose="020F0502020204030204" pitchFamily="34" charset="0"/>
              </a:rPr>
            </a:br>
            <a:endParaRPr lang="en-US" sz="2400" dirty="0">
              <a:latin typeface="Calibri" panose="020F0502020204030204" pitchFamily="34" charset="0"/>
            </a:endParaRPr>
          </a:p>
          <a:p>
            <a:endParaRPr lang="en-US" sz="2400" dirty="0">
              <a:latin typeface="Calibri" panose="020F0502020204030204" pitchFamily="34" charset="0"/>
            </a:endParaRPr>
          </a:p>
        </p:txBody>
      </p:sp>
    </p:spTree>
    <p:extLst>
      <p:ext uri="{BB962C8B-B14F-4D97-AF65-F5344CB8AC3E}">
        <p14:creationId xmlns:p14="http://schemas.microsoft.com/office/powerpoint/2010/main" val="391495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A96E4-5310-702A-A7B6-E6FF53F81736}"/>
              </a:ext>
            </a:extLst>
          </p:cNvPr>
          <p:cNvSpPr txBox="1"/>
          <p:nvPr/>
        </p:nvSpPr>
        <p:spPr>
          <a:xfrm>
            <a:off x="466725" y="151179"/>
            <a:ext cx="11258550" cy="6555641"/>
          </a:xfrm>
          <a:prstGeom prst="rect">
            <a:avLst/>
          </a:prstGeom>
          <a:noFill/>
        </p:spPr>
        <p:txBody>
          <a:bodyPr wrap="square" rtlCol="0">
            <a:spAutoFit/>
          </a:bodyPr>
          <a:lstStyle/>
          <a:p>
            <a:pPr marL="342900" indent="-342900">
              <a:buFont typeface="Arial" panose="020B0604020202020204" pitchFamily="34" charset="0"/>
              <a:buChar char="•"/>
            </a:pPr>
            <a:endParaRPr lang="en-IN" sz="2400" dirty="0">
              <a:latin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rPr>
              <a:t>Success Stories and Case Studies:</a:t>
            </a:r>
            <a:br>
              <a:rPr lang="en-US" sz="2400" dirty="0">
                <a:latin typeface="Calibri" panose="020F0502020204030204" pitchFamily="34" charset="0"/>
              </a:rPr>
            </a:br>
            <a:r>
              <a:rPr lang="en-US" sz="2400" dirty="0">
                <a:latin typeface="Calibri" panose="020F0502020204030204" pitchFamily="34" charset="0"/>
              </a:rPr>
              <a:t> - Alumni Achievements: Features highlighting the successes of alumni, providing inspiration and potential career pathways for students.</a:t>
            </a:r>
            <a:br>
              <a:rPr lang="en-US" sz="2400" dirty="0">
                <a:latin typeface="Calibri" panose="020F0502020204030204" pitchFamily="34" charset="0"/>
              </a:rPr>
            </a:br>
            <a:endParaRPr lang="en-US" sz="2400" dirty="0">
              <a:latin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rPr>
              <a:t> News and Updates:</a:t>
            </a:r>
            <a:br>
              <a:rPr lang="en-US" sz="2400" dirty="0">
                <a:latin typeface="Calibri" panose="020F0502020204030204" pitchFamily="34" charset="0"/>
              </a:rPr>
            </a:br>
            <a:r>
              <a:rPr lang="en-US" sz="2400" dirty="0">
                <a:latin typeface="Calibri" panose="020F0502020204030204" pitchFamily="34" charset="0"/>
              </a:rPr>
              <a:t>- Announcements: Updates from the association, upcoming events, and news related to student and alumni achievements.</a:t>
            </a:r>
            <a:br>
              <a:rPr lang="en-US" sz="2400" dirty="0">
                <a:latin typeface="Calibri" panose="020F0502020204030204" pitchFamily="34" charset="0"/>
              </a:rPr>
            </a:br>
            <a:r>
              <a:rPr lang="en-US" sz="2400" dirty="0">
                <a:latin typeface="Calibri" panose="020F0502020204030204" pitchFamily="34" charset="0"/>
              </a:rPr>
              <a:t> - Newsletter: Periodic newsletters with highlights, success stories, and updates on opportunities.</a:t>
            </a:r>
          </a:p>
          <a:p>
            <a:pPr marL="342900" indent="-342900">
              <a:buFont typeface="Arial" panose="020B0604020202020204" pitchFamily="34" charset="0"/>
              <a:buChar char="•"/>
            </a:pPr>
            <a:endParaRPr lang="en-US" sz="2400" dirty="0">
              <a:latin typeface="Calibri" panose="020F0502020204030204" pitchFamily="34" charset="0"/>
            </a:endParaRPr>
          </a:p>
          <a:p>
            <a:pPr marL="342900" indent="-342900">
              <a:buFont typeface="Arial" panose="020B0604020202020204" pitchFamily="34" charset="0"/>
              <a:buChar char="•"/>
            </a:pPr>
            <a:r>
              <a:rPr lang="en-IN" sz="2400" dirty="0"/>
              <a:t>.</a:t>
            </a:r>
            <a:r>
              <a:rPr lang="en-US" sz="2400" dirty="0">
                <a:latin typeface="Calibri" panose="020F0502020204030204" pitchFamily="34" charset="0"/>
              </a:rPr>
              <a:t> Support and Assistance:</a:t>
            </a:r>
            <a:br>
              <a:rPr lang="en-US" sz="2400" dirty="0">
                <a:latin typeface="Calibri" panose="020F0502020204030204" pitchFamily="34" charset="0"/>
              </a:rPr>
            </a:br>
            <a:r>
              <a:rPr lang="en-US" sz="2400" dirty="0">
                <a:latin typeface="Calibri" panose="020F0502020204030204" pitchFamily="34" charset="0"/>
              </a:rPr>
              <a:t>  - Help Desk: Contact options for technical support and assistance with using the website.</a:t>
            </a:r>
          </a:p>
          <a:p>
            <a:r>
              <a:rPr lang="en-US" sz="2400" dirty="0">
                <a:latin typeface="Calibri" panose="020F0502020204030204" pitchFamily="34" charset="0"/>
              </a:rPr>
              <a:t>      - FAQ Section: Answers to common questions about navigating the website and participating in programs.</a:t>
            </a:r>
          </a:p>
          <a:p>
            <a:br>
              <a:rPr lang="en-US" sz="1800" dirty="0">
                <a:latin typeface="Calibri" panose="020F0502020204030204" pitchFamily="34" charset="0"/>
              </a:rPr>
            </a:br>
            <a:endParaRPr lang="en-IN" dirty="0"/>
          </a:p>
        </p:txBody>
      </p:sp>
    </p:spTree>
    <p:extLst>
      <p:ext uri="{BB962C8B-B14F-4D97-AF65-F5344CB8AC3E}">
        <p14:creationId xmlns:p14="http://schemas.microsoft.com/office/powerpoint/2010/main" val="122614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AA08D-CD7F-861F-FABC-BD28CFE00088}"/>
              </a:ext>
            </a:extLst>
          </p:cNvPr>
          <p:cNvSpPr txBox="1"/>
          <p:nvPr/>
        </p:nvSpPr>
        <p:spPr>
          <a:xfrm>
            <a:off x="514350" y="357188"/>
            <a:ext cx="11272838" cy="4985980"/>
          </a:xfrm>
          <a:prstGeom prst="rect">
            <a:avLst/>
          </a:prstGeom>
          <a:noFill/>
        </p:spPr>
        <p:txBody>
          <a:bodyPr wrap="square" rtlCol="0">
            <a:spAutoFit/>
          </a:bodyPr>
          <a:lstStyle/>
          <a:p>
            <a:r>
              <a:rPr lang="en-IN" sz="3600" b="1" u="sng" dirty="0">
                <a:latin typeface="Calibri" panose="020F0502020204030204" pitchFamily="34" charset="0"/>
              </a:rPr>
              <a:t>Benefits:</a:t>
            </a:r>
          </a:p>
          <a:p>
            <a:endParaRPr lang="en" sz="2400" b="0" dirty="0">
              <a:latin typeface="Calibri" panose="020F0502020204030204" pitchFamily="34" charset="0"/>
            </a:endParaRPr>
          </a:p>
          <a:p>
            <a:r>
              <a:rPr lang="en-US" sz="2400" b="0" dirty="0">
                <a:latin typeface="Calibri" panose="020F0502020204030204" pitchFamily="34" charset="0"/>
              </a:rPr>
              <a:t>1. Enhanced Networking: Facilitates meaningful connections between students and alumni, expanding their professional network and opening doors to new opportunities.</a:t>
            </a:r>
          </a:p>
          <a:p>
            <a:endParaRPr lang="en" sz="2400" b="0" dirty="0">
              <a:latin typeface="Calibri" panose="020F0502020204030204" pitchFamily="34" charset="0"/>
            </a:endParaRPr>
          </a:p>
          <a:p>
            <a:r>
              <a:rPr lang="en-US" sz="2400" b="0" dirty="0">
                <a:latin typeface="Calibri" panose="020F0502020204030204" pitchFamily="34" charset="0"/>
              </a:rPr>
              <a:t>2. Career Guidance: Provides students with access to experienced professionals who can offer valuable insights, mentorship, and career advice.</a:t>
            </a:r>
          </a:p>
          <a:p>
            <a:endParaRPr lang="en" sz="2400" b="0" dirty="0">
              <a:latin typeface="Calibri" panose="020F0502020204030204" pitchFamily="34" charset="0"/>
            </a:endParaRPr>
          </a:p>
          <a:p>
            <a:r>
              <a:rPr lang="en-US" sz="2400" b="0" dirty="0">
                <a:latin typeface="Calibri" panose="020F0502020204030204" pitchFamily="34" charset="0"/>
              </a:rPr>
              <a:t>3. Professional Development: Helps students and recent graduates prepare for the job market with resources, workshops, and advice tailored to their needs.</a:t>
            </a:r>
          </a:p>
          <a:p>
            <a:endParaRPr lang="en-IN" dirty="0"/>
          </a:p>
          <a:p>
            <a:r>
              <a:rPr lang="en-US" sz="2400" dirty="0">
                <a:latin typeface="Calibri" panose="020F0502020204030204" pitchFamily="34" charset="0"/>
              </a:rPr>
              <a:t>4. </a:t>
            </a:r>
            <a:r>
              <a:rPr lang="en-US" sz="2400">
                <a:latin typeface="Calibri" panose="020F0502020204030204" pitchFamily="34" charset="0"/>
              </a:rPr>
              <a:t>Increased Opportunities: </a:t>
            </a:r>
            <a:r>
              <a:rPr lang="en-US" sz="2400" dirty="0">
                <a:latin typeface="Calibri" panose="020F0502020204030204" pitchFamily="34" charset="0"/>
              </a:rPr>
              <a:t>Connects students with job and internship opportunities through the alumni network, improving their chances of career success.</a:t>
            </a:r>
            <a:endParaRPr lang="en-IN" sz="2400" dirty="0"/>
          </a:p>
        </p:txBody>
      </p:sp>
    </p:spTree>
    <p:extLst>
      <p:ext uri="{BB962C8B-B14F-4D97-AF65-F5344CB8AC3E}">
        <p14:creationId xmlns:p14="http://schemas.microsoft.com/office/powerpoint/2010/main" val="333368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00F752-D8A6-DAB8-CA2A-723F2C481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639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0508ED-9B1F-906D-11FB-E5B545A0F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84158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501</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Book Antiqua</vt:lpstr>
      <vt:lpstr>Arial</vt:lpstr>
      <vt:lpstr>Castellar</vt:lpstr>
      <vt:lpstr>Calibri</vt:lpstr>
      <vt:lpstr>Bell MT</vt:lpstr>
      <vt:lpstr>Wingdings</vt:lpstr>
      <vt:lpstr>Calibri Light</vt:lpstr>
      <vt:lpstr>Californian FB</vt:lpstr>
      <vt:lpstr>Office Theme</vt:lpstr>
      <vt:lpstr>ALUMGUIDE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advaitkasturi20@gmail.com</dc:creator>
  <cp:lastModifiedBy>advaitkasturi20@gmail.com</cp:lastModifiedBy>
  <cp:revision>2</cp:revision>
  <dcterms:created xsi:type="dcterms:W3CDTF">2024-09-05T17:21:53Z</dcterms:created>
  <dcterms:modified xsi:type="dcterms:W3CDTF">2024-09-06T05:12:27Z</dcterms:modified>
</cp:coreProperties>
</file>