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31"/>
  </p:notesMasterIdLst>
  <p:handoutMasterIdLst>
    <p:handoutMasterId r:id="rId32"/>
  </p:handoutMasterIdLst>
  <p:sldIdLst>
    <p:sldId id="256" r:id="rId5"/>
    <p:sldId id="257" r:id="rId6"/>
    <p:sldId id="330" r:id="rId7"/>
    <p:sldId id="305"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E57243-AA2C-4942-A398-71C93A0E4E15}" v="283" dt="2024-03-05T18:57:32.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1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ka Pathak" userId="92f67bdc68bc2fb2" providerId="LiveId" clId="{BBE57243-AA2C-4942-A398-71C93A0E4E15}"/>
    <pc:docChg chg="undo custSel addSld delSld modSld">
      <pc:chgData name="Rishika Pathak" userId="92f67bdc68bc2fb2" providerId="LiveId" clId="{BBE57243-AA2C-4942-A398-71C93A0E4E15}" dt="2024-03-05T18:59:17.770" v="1730" actId="1582"/>
      <pc:docMkLst>
        <pc:docMk/>
      </pc:docMkLst>
      <pc:sldChg chg="addSp modSp mod">
        <pc:chgData name="Rishika Pathak" userId="92f67bdc68bc2fb2" providerId="LiveId" clId="{BBE57243-AA2C-4942-A398-71C93A0E4E15}" dt="2024-03-05T18:43:40.163" v="1652" actId="255"/>
        <pc:sldMkLst>
          <pc:docMk/>
          <pc:sldMk cId="703580386" sldId="256"/>
        </pc:sldMkLst>
        <pc:spChg chg="mod">
          <ac:chgData name="Rishika Pathak" userId="92f67bdc68bc2fb2" providerId="LiveId" clId="{BBE57243-AA2C-4942-A398-71C93A0E4E15}" dt="2024-03-05T18:39:49.054" v="1454" actId="1076"/>
          <ac:spMkLst>
            <pc:docMk/>
            <pc:sldMk cId="703580386" sldId="256"/>
            <ac:spMk id="2" creationId="{5E0E0A34-8EEA-763F-42A3-4656435158F4}"/>
          </ac:spMkLst>
        </pc:spChg>
        <pc:spChg chg="add mod">
          <ac:chgData name="Rishika Pathak" userId="92f67bdc68bc2fb2" providerId="LiveId" clId="{BBE57243-AA2C-4942-A398-71C93A0E4E15}" dt="2024-03-05T18:43:29.996" v="1650" actId="255"/>
          <ac:spMkLst>
            <pc:docMk/>
            <pc:sldMk cId="703580386" sldId="256"/>
            <ac:spMk id="3" creationId="{FA5065BE-6D02-2E86-E0B1-5735A2C12DCD}"/>
          </ac:spMkLst>
        </pc:spChg>
        <pc:spChg chg="mod">
          <ac:chgData name="Rishika Pathak" userId="92f67bdc68bc2fb2" providerId="LiveId" clId="{BBE57243-AA2C-4942-A398-71C93A0E4E15}" dt="2024-03-05T18:39:10.597" v="1451" actId="1076"/>
          <ac:spMkLst>
            <pc:docMk/>
            <pc:sldMk cId="703580386" sldId="256"/>
            <ac:spMk id="4" creationId="{2E9A7C78-91FD-4B88-953D-5A4363761BD1}"/>
          </ac:spMkLst>
        </pc:spChg>
        <pc:spChg chg="mod">
          <ac:chgData name="Rishika Pathak" userId="92f67bdc68bc2fb2" providerId="LiveId" clId="{BBE57243-AA2C-4942-A398-71C93A0E4E15}" dt="2024-03-05T18:39:17.213" v="1452" actId="1076"/>
          <ac:spMkLst>
            <pc:docMk/>
            <pc:sldMk cId="703580386" sldId="256"/>
            <ac:spMk id="5" creationId="{AD04BED3-CF2E-4CAD-8CE8-ED3ED12AEBD6}"/>
          </ac:spMkLst>
        </pc:spChg>
        <pc:spChg chg="add mod">
          <ac:chgData name="Rishika Pathak" userId="92f67bdc68bc2fb2" providerId="LiveId" clId="{BBE57243-AA2C-4942-A398-71C93A0E4E15}" dt="2024-03-05T18:43:40.163" v="1652" actId="255"/>
          <ac:spMkLst>
            <pc:docMk/>
            <pc:sldMk cId="703580386" sldId="256"/>
            <ac:spMk id="6" creationId="{3D2E228D-F37D-3E9D-461B-CE4763B06D7B}"/>
          </ac:spMkLst>
        </pc:spChg>
      </pc:sldChg>
      <pc:sldChg chg="addSp delSp modSp mod">
        <pc:chgData name="Rishika Pathak" userId="92f67bdc68bc2fb2" providerId="LiveId" clId="{BBE57243-AA2C-4942-A398-71C93A0E4E15}" dt="2024-03-05T18:02:05.059" v="1206" actId="207"/>
        <pc:sldMkLst>
          <pc:docMk/>
          <pc:sldMk cId="2262346778" sldId="257"/>
        </pc:sldMkLst>
        <pc:spChg chg="mod">
          <ac:chgData name="Rishika Pathak" userId="92f67bdc68bc2fb2" providerId="LiveId" clId="{BBE57243-AA2C-4942-A398-71C93A0E4E15}" dt="2024-03-05T14:49:30.327" v="115" actId="20577"/>
          <ac:spMkLst>
            <pc:docMk/>
            <pc:sldMk cId="2262346778" sldId="257"/>
            <ac:spMk id="2" creationId="{07957686-487A-4245-814E-58B1C25C675C}"/>
          </ac:spMkLst>
        </pc:spChg>
        <pc:spChg chg="mod">
          <ac:chgData name="Rishika Pathak" userId="92f67bdc68bc2fb2" providerId="LiveId" clId="{BBE57243-AA2C-4942-A398-71C93A0E4E15}" dt="2024-03-05T18:02:05.059" v="1206" actId="207"/>
          <ac:spMkLst>
            <pc:docMk/>
            <pc:sldMk cId="2262346778" sldId="257"/>
            <ac:spMk id="3" creationId="{DB6566BB-9632-4FD7-9FFC-FD3C43D3954E}"/>
          </ac:spMkLst>
        </pc:spChg>
        <pc:spChg chg="add del mod">
          <ac:chgData name="Rishika Pathak" userId="92f67bdc68bc2fb2" providerId="LiveId" clId="{BBE57243-AA2C-4942-A398-71C93A0E4E15}" dt="2024-03-05T14:52:41.761" v="238" actId="478"/>
          <ac:spMkLst>
            <pc:docMk/>
            <pc:sldMk cId="2262346778" sldId="257"/>
            <ac:spMk id="5" creationId="{EF37C1BA-FD8E-BE2E-F615-EC6A364DDB96}"/>
          </ac:spMkLst>
        </pc:spChg>
        <pc:spChg chg="add del mod">
          <ac:chgData name="Rishika Pathak" userId="92f67bdc68bc2fb2" providerId="LiveId" clId="{BBE57243-AA2C-4942-A398-71C93A0E4E15}" dt="2024-03-05T14:52:40.650" v="237" actId="478"/>
          <ac:spMkLst>
            <pc:docMk/>
            <pc:sldMk cId="2262346778" sldId="257"/>
            <ac:spMk id="7" creationId="{18931939-3762-FE37-22E7-0A87C9B12BD8}"/>
          </ac:spMkLst>
        </pc:spChg>
        <pc:spChg chg="add del mod">
          <ac:chgData name="Rishika Pathak" userId="92f67bdc68bc2fb2" providerId="LiveId" clId="{BBE57243-AA2C-4942-A398-71C93A0E4E15}" dt="2024-03-05T14:52:45.293" v="240" actId="478"/>
          <ac:spMkLst>
            <pc:docMk/>
            <pc:sldMk cId="2262346778" sldId="257"/>
            <ac:spMk id="10" creationId="{30E3C1A5-5B30-305C-26E9-79B49680F74D}"/>
          </ac:spMkLst>
        </pc:spChg>
        <pc:spChg chg="add del mod">
          <ac:chgData name="Rishika Pathak" userId="92f67bdc68bc2fb2" providerId="LiveId" clId="{BBE57243-AA2C-4942-A398-71C93A0E4E15}" dt="2024-03-05T14:52:47.264" v="242" actId="478"/>
          <ac:spMkLst>
            <pc:docMk/>
            <pc:sldMk cId="2262346778" sldId="257"/>
            <ac:spMk id="14" creationId="{9819ADB9-F735-6694-2DD0-687022736FD5}"/>
          </ac:spMkLst>
        </pc:spChg>
        <pc:picChg chg="del">
          <ac:chgData name="Rishika Pathak" userId="92f67bdc68bc2fb2" providerId="LiveId" clId="{BBE57243-AA2C-4942-A398-71C93A0E4E15}" dt="2024-03-05T14:52:46.508" v="241" actId="478"/>
          <ac:picMkLst>
            <pc:docMk/>
            <pc:sldMk cId="2262346778" sldId="257"/>
            <ac:picMk id="9" creationId="{39953FF0-412E-4D4D-91B1-A91C65C46627}"/>
          </ac:picMkLst>
        </pc:picChg>
        <pc:picChg chg="del">
          <ac:chgData name="Rishika Pathak" userId="92f67bdc68bc2fb2" providerId="LiveId" clId="{BBE57243-AA2C-4942-A398-71C93A0E4E15}" dt="2024-03-05T14:52:43.814" v="239" actId="478"/>
          <ac:picMkLst>
            <pc:docMk/>
            <pc:sldMk cId="2262346778" sldId="257"/>
            <ac:picMk id="11" creationId="{0CF184A7-72F0-4298-BD0F-B461E6A43557}"/>
          </ac:picMkLst>
        </pc:picChg>
        <pc:picChg chg="del">
          <ac:chgData name="Rishika Pathak" userId="92f67bdc68bc2fb2" providerId="LiveId" clId="{BBE57243-AA2C-4942-A398-71C93A0E4E15}" dt="2024-03-05T14:52:37.539" v="235" actId="478"/>
          <ac:picMkLst>
            <pc:docMk/>
            <pc:sldMk cId="2262346778" sldId="257"/>
            <ac:picMk id="13" creationId="{DB4636A3-BAA9-469C-8F28-2B0A9530D277}"/>
          </ac:picMkLst>
        </pc:picChg>
        <pc:picChg chg="del">
          <ac:chgData name="Rishika Pathak" userId="92f67bdc68bc2fb2" providerId="LiveId" clId="{BBE57243-AA2C-4942-A398-71C93A0E4E15}" dt="2024-03-05T14:52:39.434" v="236" actId="478"/>
          <ac:picMkLst>
            <pc:docMk/>
            <pc:sldMk cId="2262346778" sldId="257"/>
            <ac:picMk id="15" creationId="{AECBB048-D3B9-4FE4-A34B-876DE7D50C84}"/>
          </ac:picMkLst>
        </pc:picChg>
      </pc:sldChg>
      <pc:sldChg chg="del">
        <pc:chgData name="Rishika Pathak" userId="92f67bdc68bc2fb2" providerId="LiveId" clId="{BBE57243-AA2C-4942-A398-71C93A0E4E15}" dt="2024-03-05T15:04:49.286" v="410" actId="47"/>
        <pc:sldMkLst>
          <pc:docMk/>
          <pc:sldMk cId="3276479877" sldId="274"/>
        </pc:sldMkLst>
      </pc:sldChg>
      <pc:sldChg chg="addSp delSp modSp mod">
        <pc:chgData name="Rishika Pathak" userId="92f67bdc68bc2fb2" providerId="LiveId" clId="{BBE57243-AA2C-4942-A398-71C93A0E4E15}" dt="2024-03-05T18:15:35.012" v="1260" actId="207"/>
        <pc:sldMkLst>
          <pc:docMk/>
          <pc:sldMk cId="2693196608" sldId="305"/>
        </pc:sldMkLst>
        <pc:spChg chg="mod">
          <ac:chgData name="Rishika Pathak" userId="92f67bdc68bc2fb2" providerId="LiveId" clId="{BBE57243-AA2C-4942-A398-71C93A0E4E15}" dt="2024-03-05T18:15:24.881" v="1258" actId="207"/>
          <ac:spMkLst>
            <pc:docMk/>
            <pc:sldMk cId="2693196608" sldId="305"/>
            <ac:spMk id="2" creationId="{DCF8E50F-247A-4628-90BB-62A60E39664C}"/>
          </ac:spMkLst>
        </pc:spChg>
        <pc:spChg chg="mod">
          <ac:chgData name="Rishika Pathak" userId="92f67bdc68bc2fb2" providerId="LiveId" clId="{BBE57243-AA2C-4942-A398-71C93A0E4E15}" dt="2024-03-05T18:15:30.939" v="1259" actId="207"/>
          <ac:spMkLst>
            <pc:docMk/>
            <pc:sldMk cId="2693196608" sldId="305"/>
            <ac:spMk id="3" creationId="{DD2A8BE8-DC21-47DE-B6F3-7DC95B43C52E}"/>
          </ac:spMkLst>
        </pc:spChg>
        <pc:spChg chg="add del mod">
          <ac:chgData name="Rishika Pathak" userId="92f67bdc68bc2fb2" providerId="LiveId" clId="{BBE57243-AA2C-4942-A398-71C93A0E4E15}" dt="2024-03-05T14:58:27.828" v="392" actId="478"/>
          <ac:spMkLst>
            <pc:docMk/>
            <pc:sldMk cId="2693196608" sldId="305"/>
            <ac:spMk id="5" creationId="{169CE783-8F81-A294-0635-369CC180B411}"/>
          </ac:spMkLst>
        </pc:spChg>
        <pc:spChg chg="add del mod">
          <ac:chgData name="Rishika Pathak" userId="92f67bdc68bc2fb2" providerId="LiveId" clId="{BBE57243-AA2C-4942-A398-71C93A0E4E15}" dt="2024-03-05T14:58:29.849" v="394" actId="478"/>
          <ac:spMkLst>
            <pc:docMk/>
            <pc:sldMk cId="2693196608" sldId="305"/>
            <ac:spMk id="8" creationId="{EB35358A-9AB8-BC61-60C4-2CF5976311AE}"/>
          </ac:spMkLst>
        </pc:spChg>
        <pc:spChg chg="add mod">
          <ac:chgData name="Rishika Pathak" userId="92f67bdc68bc2fb2" providerId="LiveId" clId="{BBE57243-AA2C-4942-A398-71C93A0E4E15}" dt="2024-03-05T18:15:35.012" v="1260" actId="207"/>
          <ac:spMkLst>
            <pc:docMk/>
            <pc:sldMk cId="2693196608" sldId="305"/>
            <ac:spMk id="10" creationId="{D504B456-5F39-BA9A-19CD-8DDA2D69B18F}"/>
          </ac:spMkLst>
        </pc:spChg>
        <pc:picChg chg="del">
          <ac:chgData name="Rishika Pathak" userId="92f67bdc68bc2fb2" providerId="LiveId" clId="{BBE57243-AA2C-4942-A398-71C93A0E4E15}" dt="2024-03-05T14:58:26.077" v="391" actId="478"/>
          <ac:picMkLst>
            <pc:docMk/>
            <pc:sldMk cId="2693196608" sldId="305"/>
            <ac:picMk id="7" creationId="{4C238EB8-09B7-4151-B562-13B050D4A3E6}"/>
          </ac:picMkLst>
        </pc:picChg>
        <pc:picChg chg="del">
          <ac:chgData name="Rishika Pathak" userId="92f67bdc68bc2fb2" providerId="LiveId" clId="{BBE57243-AA2C-4942-A398-71C93A0E4E15}" dt="2024-03-05T14:58:28.760" v="393" actId="478"/>
          <ac:picMkLst>
            <pc:docMk/>
            <pc:sldMk cId="2693196608" sldId="305"/>
            <ac:picMk id="9" creationId="{8C7F1323-5935-4F21-BFEA-E642AAB30A75}"/>
          </ac:picMkLst>
        </pc:picChg>
      </pc:sldChg>
      <pc:sldChg chg="delSp modSp mod">
        <pc:chgData name="Rishika Pathak" userId="92f67bdc68bc2fb2" providerId="LiveId" clId="{BBE57243-AA2C-4942-A398-71C93A0E4E15}" dt="2024-03-05T18:51:29.204" v="1683" actId="207"/>
        <pc:sldMkLst>
          <pc:docMk/>
          <pc:sldMk cId="1590342866" sldId="330"/>
        </pc:sldMkLst>
        <pc:spChg chg="mod">
          <ac:chgData name="Rishika Pathak" userId="92f67bdc68bc2fb2" providerId="LiveId" clId="{BBE57243-AA2C-4942-A398-71C93A0E4E15}" dt="2024-03-05T18:51:26.705" v="1682" actId="207"/>
          <ac:spMkLst>
            <pc:docMk/>
            <pc:sldMk cId="1590342866" sldId="330"/>
            <ac:spMk id="2" creationId="{BFB49352-2AB0-4ADD-96B9-AB0FAECB557C}"/>
          </ac:spMkLst>
        </pc:spChg>
        <pc:spChg chg="mod">
          <ac:chgData name="Rishika Pathak" userId="92f67bdc68bc2fb2" providerId="LiveId" clId="{BBE57243-AA2C-4942-A398-71C93A0E4E15}" dt="2024-03-05T18:51:29.204" v="1683" actId="207"/>
          <ac:spMkLst>
            <pc:docMk/>
            <pc:sldMk cId="1590342866" sldId="330"/>
            <ac:spMk id="3" creationId="{2F49AA98-AED4-4FAD-999C-98B64BB9DF71}"/>
          </ac:spMkLst>
        </pc:spChg>
        <pc:spChg chg="del">
          <ac:chgData name="Rishika Pathak" userId="92f67bdc68bc2fb2" providerId="LiveId" clId="{BBE57243-AA2C-4942-A398-71C93A0E4E15}" dt="2024-03-05T17:48:38.544" v="891" actId="478"/>
          <ac:spMkLst>
            <pc:docMk/>
            <pc:sldMk cId="1590342866" sldId="330"/>
            <ac:spMk id="18" creationId="{7CCCE07D-3B17-42EC-AE9C-222D13143DF6}"/>
          </ac:spMkLst>
        </pc:spChg>
        <pc:spChg chg="del">
          <ac:chgData name="Rishika Pathak" userId="92f67bdc68bc2fb2" providerId="LiveId" clId="{BBE57243-AA2C-4942-A398-71C93A0E4E15}" dt="2024-03-05T17:48:44.929" v="892" actId="478"/>
          <ac:spMkLst>
            <pc:docMk/>
            <pc:sldMk cId="1590342866" sldId="330"/>
            <ac:spMk id="81" creationId="{82960077-7DAA-4543-8719-74137BCBB759}"/>
          </ac:spMkLst>
        </pc:spChg>
        <pc:spChg chg="del">
          <ac:chgData name="Rishika Pathak" userId="92f67bdc68bc2fb2" providerId="LiveId" clId="{BBE57243-AA2C-4942-A398-71C93A0E4E15}" dt="2024-03-05T17:48:28.848" v="890" actId="478"/>
          <ac:spMkLst>
            <pc:docMk/>
            <pc:sldMk cId="1590342866" sldId="330"/>
            <ac:spMk id="82" creationId="{503949B9-68A2-4ABE-91ED-37C05B246C8B}"/>
          </ac:spMkLst>
        </pc:spChg>
      </pc:sldChg>
      <pc:sldChg chg="new add del">
        <pc:chgData name="Rishika Pathak" userId="92f67bdc68bc2fb2" providerId="LiveId" clId="{BBE57243-AA2C-4942-A398-71C93A0E4E15}" dt="2024-03-05T15:06:18.868" v="422" actId="47"/>
        <pc:sldMkLst>
          <pc:docMk/>
          <pc:sldMk cId="3573987579" sldId="331"/>
        </pc:sldMkLst>
      </pc:sldChg>
      <pc:sldChg chg="del">
        <pc:chgData name="Rishika Pathak" userId="92f67bdc68bc2fb2" providerId="LiveId" clId="{BBE57243-AA2C-4942-A398-71C93A0E4E15}" dt="2024-03-05T15:05:03.751" v="414" actId="47"/>
        <pc:sldMkLst>
          <pc:docMk/>
          <pc:sldMk cId="1510143952" sldId="332"/>
        </pc:sldMkLst>
      </pc:sldChg>
      <pc:sldChg chg="addSp delSp modSp new mod modTransition delAnim modAnim">
        <pc:chgData name="Rishika Pathak" userId="92f67bdc68bc2fb2" providerId="LiveId" clId="{BBE57243-AA2C-4942-A398-71C93A0E4E15}" dt="2024-03-05T18:02:19.625" v="1207" actId="207"/>
        <pc:sldMkLst>
          <pc:docMk/>
          <pc:sldMk cId="1733837711" sldId="332"/>
        </pc:sldMkLst>
        <pc:spChg chg="mod">
          <ac:chgData name="Rishika Pathak" userId="92f67bdc68bc2fb2" providerId="LiveId" clId="{BBE57243-AA2C-4942-A398-71C93A0E4E15}" dt="2024-03-05T18:02:19.625" v="1207" actId="207"/>
          <ac:spMkLst>
            <pc:docMk/>
            <pc:sldMk cId="1733837711" sldId="332"/>
            <ac:spMk id="2" creationId="{41B400BE-2365-F977-9845-38C69C5911D1}"/>
          </ac:spMkLst>
        </pc:spChg>
        <pc:spChg chg="del">
          <ac:chgData name="Rishika Pathak" userId="92f67bdc68bc2fb2" providerId="LiveId" clId="{BBE57243-AA2C-4942-A398-71C93A0E4E15}" dt="2024-03-05T15:40:50.340" v="523" actId="478"/>
          <ac:spMkLst>
            <pc:docMk/>
            <pc:sldMk cId="1733837711" sldId="332"/>
            <ac:spMk id="3" creationId="{DB5B3033-D476-5E6B-1DE4-D4D4A52EA04D}"/>
          </ac:spMkLst>
        </pc:spChg>
        <pc:spChg chg="del mod">
          <ac:chgData name="Rishika Pathak" userId="92f67bdc68bc2fb2" providerId="LiveId" clId="{BBE57243-AA2C-4942-A398-71C93A0E4E15}" dt="2024-03-05T15:33:31.848" v="491" actId="12084"/>
          <ac:spMkLst>
            <pc:docMk/>
            <pc:sldMk cId="1733837711" sldId="332"/>
            <ac:spMk id="4" creationId="{CCD31B39-5492-BA2E-D0A9-D5D2BDA113F5}"/>
          </ac:spMkLst>
        </pc:spChg>
        <pc:spChg chg="del">
          <ac:chgData name="Rishika Pathak" userId="92f67bdc68bc2fb2" providerId="LiveId" clId="{BBE57243-AA2C-4942-A398-71C93A0E4E15}" dt="2024-03-05T15:40:46.234" v="522" actId="478"/>
          <ac:spMkLst>
            <pc:docMk/>
            <pc:sldMk cId="1733837711" sldId="332"/>
            <ac:spMk id="5" creationId="{2B55C59D-8717-C9AB-48FA-2FE4CB9AD238}"/>
          </ac:spMkLst>
        </pc:spChg>
        <pc:spChg chg="del">
          <ac:chgData name="Rishika Pathak" userId="92f67bdc68bc2fb2" providerId="LiveId" clId="{BBE57243-AA2C-4942-A398-71C93A0E4E15}" dt="2024-03-05T15:37:11.571" v="502" actId="1032"/>
          <ac:spMkLst>
            <pc:docMk/>
            <pc:sldMk cId="1733837711" sldId="332"/>
            <ac:spMk id="6" creationId="{9A9B9EA5-46C1-E182-535E-693F14D04535}"/>
          </ac:spMkLst>
        </pc:spChg>
        <pc:spChg chg="del">
          <ac:chgData name="Rishika Pathak" userId="92f67bdc68bc2fb2" providerId="LiveId" clId="{BBE57243-AA2C-4942-A398-71C93A0E4E15}" dt="2024-03-05T15:40:40.270" v="521" actId="478"/>
          <ac:spMkLst>
            <pc:docMk/>
            <pc:sldMk cId="1733837711" sldId="332"/>
            <ac:spMk id="7" creationId="{81984E1E-7479-A158-2A73-259DF7BA3EF2}"/>
          </ac:spMkLst>
        </pc:spChg>
        <pc:spChg chg="del">
          <ac:chgData name="Rishika Pathak" userId="92f67bdc68bc2fb2" providerId="LiveId" clId="{BBE57243-AA2C-4942-A398-71C93A0E4E15}" dt="2024-03-05T15:40:55.821" v="525" actId="478"/>
          <ac:spMkLst>
            <pc:docMk/>
            <pc:sldMk cId="1733837711" sldId="332"/>
            <ac:spMk id="8" creationId="{E97BDE73-4EB2-B6EC-0F0D-9D5D84027CC6}"/>
          </ac:spMkLst>
        </pc:spChg>
        <pc:spChg chg="del mod">
          <ac:chgData name="Rishika Pathak" userId="92f67bdc68bc2fb2" providerId="LiveId" clId="{BBE57243-AA2C-4942-A398-71C93A0E4E15}" dt="2024-03-05T15:56:37.116" v="683" actId="478"/>
          <ac:spMkLst>
            <pc:docMk/>
            <pc:sldMk cId="1733837711" sldId="332"/>
            <ac:spMk id="9" creationId="{431E9FAB-2501-D372-C8C0-8334C88640DF}"/>
          </ac:spMkLst>
        </pc:spChg>
        <pc:spChg chg="del mod">
          <ac:chgData name="Rishika Pathak" userId="92f67bdc68bc2fb2" providerId="LiveId" clId="{BBE57243-AA2C-4942-A398-71C93A0E4E15}" dt="2024-03-05T15:56:39.775" v="684" actId="478"/>
          <ac:spMkLst>
            <pc:docMk/>
            <pc:sldMk cId="1733837711" sldId="332"/>
            <ac:spMk id="10" creationId="{DF3B4369-CD33-48DB-2338-FFD25CC46758}"/>
          </ac:spMkLst>
        </pc:spChg>
        <pc:spChg chg="del">
          <ac:chgData name="Rishika Pathak" userId="92f67bdc68bc2fb2" providerId="LiveId" clId="{BBE57243-AA2C-4942-A398-71C93A0E4E15}" dt="2024-03-05T15:56:42.985" v="685" actId="478"/>
          <ac:spMkLst>
            <pc:docMk/>
            <pc:sldMk cId="1733837711" sldId="332"/>
            <ac:spMk id="11" creationId="{2AD1A1E3-F524-6C27-07D5-2D3D77516B1C}"/>
          </ac:spMkLst>
        </pc:spChg>
        <pc:spChg chg="add mod">
          <ac:chgData name="Rishika Pathak" userId="92f67bdc68bc2fb2" providerId="LiveId" clId="{BBE57243-AA2C-4942-A398-71C93A0E4E15}" dt="2024-03-05T15:37:45.889" v="511" actId="11529"/>
          <ac:spMkLst>
            <pc:docMk/>
            <pc:sldMk cId="1733837711" sldId="332"/>
            <ac:spMk id="14" creationId="{3631EA1F-6FED-66FE-BA27-DE906135D51A}"/>
          </ac:spMkLst>
        </pc:spChg>
        <pc:spChg chg="add del mod">
          <ac:chgData name="Rishika Pathak" userId="92f67bdc68bc2fb2" providerId="LiveId" clId="{BBE57243-AA2C-4942-A398-71C93A0E4E15}" dt="2024-03-05T15:40:52.508" v="524" actId="478"/>
          <ac:spMkLst>
            <pc:docMk/>
            <pc:sldMk cId="1733837711" sldId="332"/>
            <ac:spMk id="16" creationId="{3ED67625-CE74-3597-A308-24EF1A4842DE}"/>
          </ac:spMkLst>
        </pc:spChg>
        <pc:spChg chg="add del mod">
          <ac:chgData name="Rishika Pathak" userId="92f67bdc68bc2fb2" providerId="LiveId" clId="{BBE57243-AA2C-4942-A398-71C93A0E4E15}" dt="2024-03-05T15:49:45.648" v="610" actId="478"/>
          <ac:spMkLst>
            <pc:docMk/>
            <pc:sldMk cId="1733837711" sldId="332"/>
            <ac:spMk id="21" creationId="{98456C0C-7C3C-A8E7-EFAC-744B89BD9653}"/>
          </ac:spMkLst>
        </pc:spChg>
        <pc:spChg chg="add del mod">
          <ac:chgData name="Rishika Pathak" userId="92f67bdc68bc2fb2" providerId="LiveId" clId="{BBE57243-AA2C-4942-A398-71C93A0E4E15}" dt="2024-03-05T15:49:44.431" v="609" actId="478"/>
          <ac:spMkLst>
            <pc:docMk/>
            <pc:sldMk cId="1733837711" sldId="332"/>
            <ac:spMk id="22" creationId="{D5529A03-55B3-13E2-BC67-13E99908D69C}"/>
          </ac:spMkLst>
        </pc:spChg>
        <pc:graphicFrameChg chg="add del mod">
          <ac:chgData name="Rishika Pathak" userId="92f67bdc68bc2fb2" providerId="LiveId" clId="{BBE57243-AA2C-4942-A398-71C93A0E4E15}" dt="2024-03-05T15:39:42.503" v="520" actId="478"/>
          <ac:graphicFrameMkLst>
            <pc:docMk/>
            <pc:sldMk cId="1733837711" sldId="332"/>
            <ac:graphicFrameMk id="12" creationId="{A22865E6-1E25-5373-1523-3FE6331A9C8B}"/>
          </ac:graphicFrameMkLst>
        </pc:graphicFrameChg>
        <pc:graphicFrameChg chg="add del mod modGraphic">
          <ac:chgData name="Rishika Pathak" userId="92f67bdc68bc2fb2" providerId="LiveId" clId="{BBE57243-AA2C-4942-A398-71C93A0E4E15}" dt="2024-03-05T17:59:45.044" v="1184" actId="207"/>
          <ac:graphicFrameMkLst>
            <pc:docMk/>
            <pc:sldMk cId="1733837711" sldId="332"/>
            <ac:graphicFrameMk id="13" creationId="{EB4F20D2-FA87-DFBA-36BE-1CA838E24C3B}"/>
          </ac:graphicFrameMkLst>
        </pc:graphicFrameChg>
        <pc:graphicFrameChg chg="add del mod">
          <ac:chgData name="Rishika Pathak" userId="92f67bdc68bc2fb2" providerId="LiveId" clId="{BBE57243-AA2C-4942-A398-71C93A0E4E15}" dt="2024-03-05T15:44:25.568" v="570" actId="478"/>
          <ac:graphicFrameMkLst>
            <pc:docMk/>
            <pc:sldMk cId="1733837711" sldId="332"/>
            <ac:graphicFrameMk id="19" creationId="{8815F2F8-B1BE-A61C-0C7A-A088152E812B}"/>
          </ac:graphicFrameMkLst>
        </pc:graphicFrameChg>
        <pc:graphicFrameChg chg="add del mod">
          <ac:chgData name="Rishika Pathak" userId="92f67bdc68bc2fb2" providerId="LiveId" clId="{BBE57243-AA2C-4942-A398-71C93A0E4E15}" dt="2024-03-05T15:50:41.186" v="620" actId="478"/>
          <ac:graphicFrameMkLst>
            <pc:docMk/>
            <pc:sldMk cId="1733837711" sldId="332"/>
            <ac:graphicFrameMk id="20" creationId="{088AE600-1B06-56B9-C823-1A5EB09DD697}"/>
          </ac:graphicFrameMkLst>
        </pc:graphicFrameChg>
        <pc:graphicFrameChg chg="add mod modGraphic">
          <ac:chgData name="Rishika Pathak" userId="92f67bdc68bc2fb2" providerId="LiveId" clId="{BBE57243-AA2C-4942-A398-71C93A0E4E15}" dt="2024-03-05T18:00:03.474" v="1188" actId="207"/>
          <ac:graphicFrameMkLst>
            <pc:docMk/>
            <pc:sldMk cId="1733837711" sldId="332"/>
            <ac:graphicFrameMk id="23" creationId="{23267413-32C8-F19F-0B35-A6AAF7590913}"/>
          </ac:graphicFrameMkLst>
        </pc:graphicFrameChg>
        <pc:graphicFrameChg chg="add mod modGraphic">
          <ac:chgData name="Rishika Pathak" userId="92f67bdc68bc2fb2" providerId="LiveId" clId="{BBE57243-AA2C-4942-A398-71C93A0E4E15}" dt="2024-03-05T17:59:55.430" v="1186" actId="207"/>
          <ac:graphicFrameMkLst>
            <pc:docMk/>
            <pc:sldMk cId="1733837711" sldId="332"/>
            <ac:graphicFrameMk id="24" creationId="{21FA6954-C302-FEA1-51EB-41376F73FA56}"/>
          </ac:graphicFrameMkLst>
        </pc:graphicFrameChg>
        <pc:graphicFrameChg chg="add mod modGraphic">
          <ac:chgData name="Rishika Pathak" userId="92f67bdc68bc2fb2" providerId="LiveId" clId="{BBE57243-AA2C-4942-A398-71C93A0E4E15}" dt="2024-03-05T18:00:12.301" v="1190" actId="207"/>
          <ac:graphicFrameMkLst>
            <pc:docMk/>
            <pc:sldMk cId="1733837711" sldId="332"/>
            <ac:graphicFrameMk id="25" creationId="{5693361F-A939-0939-157E-8EB0C4315B22}"/>
          </ac:graphicFrameMkLst>
        </pc:graphicFrameChg>
      </pc:sldChg>
      <pc:sldChg chg="addSp delSp modSp new mod">
        <pc:chgData name="Rishika Pathak" userId="92f67bdc68bc2fb2" providerId="LiveId" clId="{BBE57243-AA2C-4942-A398-71C93A0E4E15}" dt="2024-03-05T18:50:33.529" v="1677" actId="1076"/>
        <pc:sldMkLst>
          <pc:docMk/>
          <pc:sldMk cId="243082433" sldId="333"/>
        </pc:sldMkLst>
        <pc:spChg chg="mod">
          <ac:chgData name="Rishika Pathak" userId="92f67bdc68bc2fb2" providerId="LiveId" clId="{BBE57243-AA2C-4942-A398-71C93A0E4E15}" dt="2024-03-05T18:02:46.614" v="1210" actId="255"/>
          <ac:spMkLst>
            <pc:docMk/>
            <pc:sldMk cId="243082433" sldId="333"/>
            <ac:spMk id="2" creationId="{7841098B-BEC0-EE69-370A-574637BCCAA2}"/>
          </ac:spMkLst>
        </pc:spChg>
        <pc:spChg chg="del">
          <ac:chgData name="Rishika Pathak" userId="92f67bdc68bc2fb2" providerId="LiveId" clId="{BBE57243-AA2C-4942-A398-71C93A0E4E15}" dt="2024-03-05T17:51:04.538" v="899" actId="478"/>
          <ac:spMkLst>
            <pc:docMk/>
            <pc:sldMk cId="243082433" sldId="333"/>
            <ac:spMk id="3" creationId="{96CD3351-630B-02DF-59B4-EC7FA2936012}"/>
          </ac:spMkLst>
        </pc:spChg>
        <pc:spChg chg="del">
          <ac:chgData name="Rishika Pathak" userId="92f67bdc68bc2fb2" providerId="LiveId" clId="{BBE57243-AA2C-4942-A398-71C93A0E4E15}" dt="2024-03-05T17:51:05.770" v="900" actId="478"/>
          <ac:spMkLst>
            <pc:docMk/>
            <pc:sldMk cId="243082433" sldId="333"/>
            <ac:spMk id="4" creationId="{1B3F00C5-5C21-F298-5217-D3ACC1911D80}"/>
          </ac:spMkLst>
        </pc:spChg>
        <pc:spChg chg="del">
          <ac:chgData name="Rishika Pathak" userId="92f67bdc68bc2fb2" providerId="LiveId" clId="{BBE57243-AA2C-4942-A398-71C93A0E4E15}" dt="2024-03-05T17:51:06.964" v="901" actId="478"/>
          <ac:spMkLst>
            <pc:docMk/>
            <pc:sldMk cId="243082433" sldId="333"/>
            <ac:spMk id="5" creationId="{6E94658C-84D3-76E6-F821-4A16D1CC0F64}"/>
          </ac:spMkLst>
        </pc:spChg>
        <pc:spChg chg="del">
          <ac:chgData name="Rishika Pathak" userId="92f67bdc68bc2fb2" providerId="LiveId" clId="{BBE57243-AA2C-4942-A398-71C93A0E4E15}" dt="2024-03-05T17:51:16.495" v="903" actId="478"/>
          <ac:spMkLst>
            <pc:docMk/>
            <pc:sldMk cId="243082433" sldId="333"/>
            <ac:spMk id="6" creationId="{3D06EE3F-2AB4-17DC-C874-7FDEE2E10E0C}"/>
          </ac:spMkLst>
        </pc:spChg>
        <pc:spChg chg="del">
          <ac:chgData name="Rishika Pathak" userId="92f67bdc68bc2fb2" providerId="LiveId" clId="{BBE57243-AA2C-4942-A398-71C93A0E4E15}" dt="2024-03-05T18:08:38.995" v="1221" actId="478"/>
          <ac:spMkLst>
            <pc:docMk/>
            <pc:sldMk cId="243082433" sldId="333"/>
            <ac:spMk id="7" creationId="{45730F69-8D77-0DF0-636E-05E2E80E59F5}"/>
          </ac:spMkLst>
        </pc:spChg>
        <pc:spChg chg="del">
          <ac:chgData name="Rishika Pathak" userId="92f67bdc68bc2fb2" providerId="LiveId" clId="{BBE57243-AA2C-4942-A398-71C93A0E4E15}" dt="2024-03-05T18:08:40.954" v="1222" actId="478"/>
          <ac:spMkLst>
            <pc:docMk/>
            <pc:sldMk cId="243082433" sldId="333"/>
            <ac:spMk id="8" creationId="{A779CB8D-57A2-2402-AAF3-52E7FA7CCC9F}"/>
          </ac:spMkLst>
        </pc:spChg>
        <pc:spChg chg="del">
          <ac:chgData name="Rishika Pathak" userId="92f67bdc68bc2fb2" providerId="LiveId" clId="{BBE57243-AA2C-4942-A398-71C93A0E4E15}" dt="2024-03-05T18:09:43.977" v="1229" actId="478"/>
          <ac:spMkLst>
            <pc:docMk/>
            <pc:sldMk cId="243082433" sldId="333"/>
            <ac:spMk id="9" creationId="{F0AB3E70-D57A-F732-61CB-3114D0881A58}"/>
          </ac:spMkLst>
        </pc:spChg>
        <pc:spChg chg="del">
          <ac:chgData name="Rishika Pathak" userId="92f67bdc68bc2fb2" providerId="LiveId" clId="{BBE57243-AA2C-4942-A398-71C93A0E4E15}" dt="2024-03-05T18:09:45.471" v="1230" actId="478"/>
          <ac:spMkLst>
            <pc:docMk/>
            <pc:sldMk cId="243082433" sldId="333"/>
            <ac:spMk id="10" creationId="{B6A0D50E-EEA9-B540-2873-0165B43FE0E0}"/>
          </ac:spMkLst>
        </pc:spChg>
        <pc:spChg chg="del">
          <ac:chgData name="Rishika Pathak" userId="92f67bdc68bc2fb2" providerId="LiveId" clId="{BBE57243-AA2C-4942-A398-71C93A0E4E15}" dt="2024-03-05T18:09:47.858" v="1231" actId="478"/>
          <ac:spMkLst>
            <pc:docMk/>
            <pc:sldMk cId="243082433" sldId="333"/>
            <ac:spMk id="11" creationId="{CC2B7405-AD03-F17B-6F92-6A7A15706F5B}"/>
          </ac:spMkLst>
        </pc:spChg>
        <pc:spChg chg="del">
          <ac:chgData name="Rishika Pathak" userId="92f67bdc68bc2fb2" providerId="LiveId" clId="{BBE57243-AA2C-4942-A398-71C93A0E4E15}" dt="2024-03-05T18:09:49.808" v="1232" actId="478"/>
          <ac:spMkLst>
            <pc:docMk/>
            <pc:sldMk cId="243082433" sldId="333"/>
            <ac:spMk id="12" creationId="{F42BD980-10F8-921B-B74E-4F36CF2A62F4}"/>
          </ac:spMkLst>
        </pc:spChg>
        <pc:spChg chg="del">
          <ac:chgData name="Rishika Pathak" userId="92f67bdc68bc2fb2" providerId="LiveId" clId="{BBE57243-AA2C-4942-A398-71C93A0E4E15}" dt="2024-03-05T18:09:51.911" v="1233" actId="478"/>
          <ac:spMkLst>
            <pc:docMk/>
            <pc:sldMk cId="243082433" sldId="333"/>
            <ac:spMk id="13" creationId="{0D95D7CD-9768-68D8-018A-4294B6938201}"/>
          </ac:spMkLst>
        </pc:spChg>
        <pc:spChg chg="del">
          <ac:chgData name="Rishika Pathak" userId="92f67bdc68bc2fb2" providerId="LiveId" clId="{BBE57243-AA2C-4942-A398-71C93A0E4E15}" dt="2024-03-05T18:09:53.807" v="1234" actId="478"/>
          <ac:spMkLst>
            <pc:docMk/>
            <pc:sldMk cId="243082433" sldId="333"/>
            <ac:spMk id="14" creationId="{4BB4ED74-9DF2-0500-23F9-3E26F2136A2E}"/>
          </ac:spMkLst>
        </pc:spChg>
        <pc:spChg chg="del">
          <ac:chgData name="Rishika Pathak" userId="92f67bdc68bc2fb2" providerId="LiveId" clId="{BBE57243-AA2C-4942-A398-71C93A0E4E15}" dt="2024-03-05T18:10:15.571" v="1235" actId="478"/>
          <ac:spMkLst>
            <pc:docMk/>
            <pc:sldMk cId="243082433" sldId="333"/>
            <ac:spMk id="15" creationId="{079461D2-B2CE-C234-B474-5721ED50FC32}"/>
          </ac:spMkLst>
        </pc:spChg>
        <pc:spChg chg="del">
          <ac:chgData name="Rishika Pathak" userId="92f67bdc68bc2fb2" providerId="LiveId" clId="{BBE57243-AA2C-4942-A398-71C93A0E4E15}" dt="2024-03-05T18:10:20.214" v="1236" actId="478"/>
          <ac:spMkLst>
            <pc:docMk/>
            <pc:sldMk cId="243082433" sldId="333"/>
            <ac:spMk id="16" creationId="{7B591F96-9013-E132-5B93-438F0DFC4057}"/>
          </ac:spMkLst>
        </pc:spChg>
        <pc:spChg chg="del">
          <ac:chgData name="Rishika Pathak" userId="92f67bdc68bc2fb2" providerId="LiveId" clId="{BBE57243-AA2C-4942-A398-71C93A0E4E15}" dt="2024-03-05T18:10:24.955" v="1237" actId="478"/>
          <ac:spMkLst>
            <pc:docMk/>
            <pc:sldMk cId="243082433" sldId="333"/>
            <ac:spMk id="17" creationId="{5F518ED0-D65A-4E66-BB81-C9D748DE10B6}"/>
          </ac:spMkLst>
        </pc:spChg>
        <pc:spChg chg="add del mod">
          <ac:chgData name="Rishika Pathak" userId="92f67bdc68bc2fb2" providerId="LiveId" clId="{BBE57243-AA2C-4942-A398-71C93A0E4E15}" dt="2024-03-05T17:56:19.214" v="913" actId="478"/>
          <ac:spMkLst>
            <pc:docMk/>
            <pc:sldMk cId="243082433" sldId="333"/>
            <ac:spMk id="19" creationId="{8B1BAFA0-5696-3D4F-20CD-DB0F29A2451D}"/>
          </ac:spMkLst>
        </pc:spChg>
        <pc:spChg chg="add mod">
          <ac:chgData name="Rishika Pathak" userId="92f67bdc68bc2fb2" providerId="LiveId" clId="{BBE57243-AA2C-4942-A398-71C93A0E4E15}" dt="2024-03-05T18:49:32.483" v="1669" actId="207"/>
          <ac:spMkLst>
            <pc:docMk/>
            <pc:sldMk cId="243082433" sldId="333"/>
            <ac:spMk id="20" creationId="{FF4D4B25-093E-EF65-02B2-57F4710C551F}"/>
          </ac:spMkLst>
        </pc:spChg>
        <pc:spChg chg="add mod">
          <ac:chgData name="Rishika Pathak" userId="92f67bdc68bc2fb2" providerId="LiveId" clId="{BBE57243-AA2C-4942-A398-71C93A0E4E15}" dt="2024-03-05T18:50:25.034" v="1676" actId="1076"/>
          <ac:spMkLst>
            <pc:docMk/>
            <pc:sldMk cId="243082433" sldId="333"/>
            <ac:spMk id="21" creationId="{9CEACBAC-9B2F-9EED-4ECC-6A7827E4FC9D}"/>
          </ac:spMkLst>
        </pc:spChg>
        <pc:spChg chg="add mod">
          <ac:chgData name="Rishika Pathak" userId="92f67bdc68bc2fb2" providerId="LiveId" clId="{BBE57243-AA2C-4942-A398-71C93A0E4E15}" dt="2024-03-05T18:50:19.903" v="1675" actId="1076"/>
          <ac:spMkLst>
            <pc:docMk/>
            <pc:sldMk cId="243082433" sldId="333"/>
            <ac:spMk id="22" creationId="{4B6AA235-C27A-4C4B-30ED-22D731385E39}"/>
          </ac:spMkLst>
        </pc:spChg>
        <pc:spChg chg="add mod">
          <ac:chgData name="Rishika Pathak" userId="92f67bdc68bc2fb2" providerId="LiveId" clId="{BBE57243-AA2C-4942-A398-71C93A0E4E15}" dt="2024-03-05T18:50:33.529" v="1677" actId="1076"/>
          <ac:spMkLst>
            <pc:docMk/>
            <pc:sldMk cId="243082433" sldId="333"/>
            <ac:spMk id="23" creationId="{75DFFF50-356F-8653-E95C-AF902310F75D}"/>
          </ac:spMkLst>
        </pc:spChg>
        <pc:spChg chg="add mod">
          <ac:chgData name="Rishika Pathak" userId="92f67bdc68bc2fb2" providerId="LiveId" clId="{BBE57243-AA2C-4942-A398-71C93A0E4E15}" dt="2024-03-05T18:50:15.351" v="1674" actId="1076"/>
          <ac:spMkLst>
            <pc:docMk/>
            <pc:sldMk cId="243082433" sldId="333"/>
            <ac:spMk id="24" creationId="{D6895FB4-BDA5-85DA-2667-A05A6CE5697F}"/>
          </ac:spMkLst>
        </pc:spChg>
        <pc:picChg chg="add mod">
          <ac:chgData name="Rishika Pathak" userId="92f67bdc68bc2fb2" providerId="LiveId" clId="{BBE57243-AA2C-4942-A398-71C93A0E4E15}" dt="2024-03-05T18:50:03.902" v="1672" actId="1076"/>
          <ac:picMkLst>
            <pc:docMk/>
            <pc:sldMk cId="243082433" sldId="333"/>
            <ac:picMk id="18" creationId="{84E8DC03-4533-C714-AB07-DC5EF86716CA}"/>
          </ac:picMkLst>
        </pc:picChg>
      </pc:sldChg>
      <pc:sldChg chg="addSp delSp modSp new mod">
        <pc:chgData name="Rishika Pathak" userId="92f67bdc68bc2fb2" providerId="LiveId" clId="{BBE57243-AA2C-4942-A398-71C93A0E4E15}" dt="2024-03-05T18:30:20.410" v="1366" actId="20577"/>
        <pc:sldMkLst>
          <pc:docMk/>
          <pc:sldMk cId="3640207772" sldId="334"/>
        </pc:sldMkLst>
        <pc:spChg chg="del">
          <ac:chgData name="Rishika Pathak" userId="92f67bdc68bc2fb2" providerId="LiveId" clId="{BBE57243-AA2C-4942-A398-71C93A0E4E15}" dt="2024-03-05T18:19:38.827" v="1275" actId="478"/>
          <ac:spMkLst>
            <pc:docMk/>
            <pc:sldMk cId="3640207772" sldId="334"/>
            <ac:spMk id="2" creationId="{71ABE744-DAF3-DC8D-D434-2E11AF43DAA7}"/>
          </ac:spMkLst>
        </pc:spChg>
        <pc:spChg chg="del">
          <ac:chgData name="Rishika Pathak" userId="92f67bdc68bc2fb2" providerId="LiveId" clId="{BBE57243-AA2C-4942-A398-71C93A0E4E15}" dt="2024-03-05T18:19:31.654" v="1273" actId="478"/>
          <ac:spMkLst>
            <pc:docMk/>
            <pc:sldMk cId="3640207772" sldId="334"/>
            <ac:spMk id="3" creationId="{8D7095F2-A7F1-E381-493B-D827187C7640}"/>
          </ac:spMkLst>
        </pc:spChg>
        <pc:spChg chg="del">
          <ac:chgData name="Rishika Pathak" userId="92f67bdc68bc2fb2" providerId="LiveId" clId="{BBE57243-AA2C-4942-A398-71C93A0E4E15}" dt="2024-03-05T18:19:35.865" v="1274" actId="478"/>
          <ac:spMkLst>
            <pc:docMk/>
            <pc:sldMk cId="3640207772" sldId="334"/>
            <ac:spMk id="4" creationId="{619F3921-938C-AD0A-1E30-99CCC4AF8523}"/>
          </ac:spMkLst>
        </pc:spChg>
        <pc:spChg chg="add del mod">
          <ac:chgData name="Rishika Pathak" userId="92f67bdc68bc2fb2" providerId="LiveId" clId="{BBE57243-AA2C-4942-A398-71C93A0E4E15}" dt="2024-03-05T18:19:21.574" v="1272" actId="478"/>
          <ac:spMkLst>
            <pc:docMk/>
            <pc:sldMk cId="3640207772" sldId="334"/>
            <ac:spMk id="5" creationId="{2DA2BDEC-2202-1BC1-E407-53BF7C5F147F}"/>
          </ac:spMkLst>
        </pc:spChg>
        <pc:spChg chg="add mod">
          <ac:chgData name="Rishika Pathak" userId="92f67bdc68bc2fb2" providerId="LiveId" clId="{BBE57243-AA2C-4942-A398-71C93A0E4E15}" dt="2024-03-05T18:20:09.510" v="1276" actId="1076"/>
          <ac:spMkLst>
            <pc:docMk/>
            <pc:sldMk cId="3640207772" sldId="334"/>
            <ac:spMk id="6" creationId="{DCFB8823-EB42-65CF-7B1E-F1DAAF1FF9DB}"/>
          </ac:spMkLst>
        </pc:spChg>
        <pc:spChg chg="add mod">
          <ac:chgData name="Rishika Pathak" userId="92f67bdc68bc2fb2" providerId="LiveId" clId="{BBE57243-AA2C-4942-A398-71C93A0E4E15}" dt="2024-03-05T18:20:14.790" v="1277" actId="1076"/>
          <ac:spMkLst>
            <pc:docMk/>
            <pc:sldMk cId="3640207772" sldId="334"/>
            <ac:spMk id="9" creationId="{81E3895B-B06F-586E-B183-76A70B277438}"/>
          </ac:spMkLst>
        </pc:spChg>
        <pc:spChg chg="add mod">
          <ac:chgData name="Rishika Pathak" userId="92f67bdc68bc2fb2" providerId="LiveId" clId="{BBE57243-AA2C-4942-A398-71C93A0E4E15}" dt="2024-03-05T18:24:42.700" v="1309" actId="1076"/>
          <ac:spMkLst>
            <pc:docMk/>
            <pc:sldMk cId="3640207772" sldId="334"/>
            <ac:spMk id="10" creationId="{110473F2-A6E5-F405-824D-1B0234CEC562}"/>
          </ac:spMkLst>
        </pc:spChg>
        <pc:spChg chg="add mod">
          <ac:chgData name="Rishika Pathak" userId="92f67bdc68bc2fb2" providerId="LiveId" clId="{BBE57243-AA2C-4942-A398-71C93A0E4E15}" dt="2024-03-05T18:21:32.008" v="1286" actId="1076"/>
          <ac:spMkLst>
            <pc:docMk/>
            <pc:sldMk cId="3640207772" sldId="334"/>
            <ac:spMk id="15" creationId="{A43BFBD2-10F9-4E0A-0A2A-0FD9D868FF9A}"/>
          </ac:spMkLst>
        </pc:spChg>
        <pc:spChg chg="add mod">
          <ac:chgData name="Rishika Pathak" userId="92f67bdc68bc2fb2" providerId="LiveId" clId="{BBE57243-AA2C-4942-A398-71C93A0E4E15}" dt="2024-03-05T18:24:05.387" v="1305" actId="1076"/>
          <ac:spMkLst>
            <pc:docMk/>
            <pc:sldMk cId="3640207772" sldId="334"/>
            <ac:spMk id="16" creationId="{E2B8F898-3719-544C-AC98-5C3A49C93161}"/>
          </ac:spMkLst>
        </pc:spChg>
        <pc:spChg chg="add mod">
          <ac:chgData name="Rishika Pathak" userId="92f67bdc68bc2fb2" providerId="LiveId" clId="{BBE57243-AA2C-4942-A398-71C93A0E4E15}" dt="2024-03-05T18:24:22.637" v="1306" actId="1076"/>
          <ac:spMkLst>
            <pc:docMk/>
            <pc:sldMk cId="3640207772" sldId="334"/>
            <ac:spMk id="17" creationId="{0975E7C4-147A-BF1B-11FD-1928E2A9C94B}"/>
          </ac:spMkLst>
        </pc:spChg>
        <pc:spChg chg="add mod">
          <ac:chgData name="Rishika Pathak" userId="92f67bdc68bc2fb2" providerId="LiveId" clId="{BBE57243-AA2C-4942-A398-71C93A0E4E15}" dt="2024-03-05T18:23:49.268" v="1303" actId="1076"/>
          <ac:spMkLst>
            <pc:docMk/>
            <pc:sldMk cId="3640207772" sldId="334"/>
            <ac:spMk id="18" creationId="{9D1EA35C-DD57-DAFD-BCDA-DCF7ED2BE20F}"/>
          </ac:spMkLst>
        </pc:spChg>
        <pc:spChg chg="add mod">
          <ac:chgData name="Rishika Pathak" userId="92f67bdc68bc2fb2" providerId="LiveId" clId="{BBE57243-AA2C-4942-A398-71C93A0E4E15}" dt="2024-03-05T18:23:30.035" v="1301" actId="1076"/>
          <ac:spMkLst>
            <pc:docMk/>
            <pc:sldMk cId="3640207772" sldId="334"/>
            <ac:spMk id="20" creationId="{023C9272-7F71-8606-9FE5-EA6C38149204}"/>
          </ac:spMkLst>
        </pc:spChg>
        <pc:spChg chg="add mod">
          <ac:chgData name="Rishika Pathak" userId="92f67bdc68bc2fb2" providerId="LiveId" clId="{BBE57243-AA2C-4942-A398-71C93A0E4E15}" dt="2024-03-05T18:24:29.021" v="1307" actId="1076"/>
          <ac:spMkLst>
            <pc:docMk/>
            <pc:sldMk cId="3640207772" sldId="334"/>
            <ac:spMk id="24" creationId="{46762E2A-FF48-8AC2-4A0F-496CAAAAB600}"/>
          </ac:spMkLst>
        </pc:spChg>
        <pc:spChg chg="add mod">
          <ac:chgData name="Rishika Pathak" userId="92f67bdc68bc2fb2" providerId="LiveId" clId="{BBE57243-AA2C-4942-A398-71C93A0E4E15}" dt="2024-03-05T18:22:53.091" v="1295" actId="1076"/>
          <ac:spMkLst>
            <pc:docMk/>
            <pc:sldMk cId="3640207772" sldId="334"/>
            <ac:spMk id="25" creationId="{4A95F484-1E6C-BE6F-EF53-40BF2686A7A7}"/>
          </ac:spMkLst>
        </pc:spChg>
        <pc:spChg chg="add mod">
          <ac:chgData name="Rishika Pathak" userId="92f67bdc68bc2fb2" providerId="LiveId" clId="{BBE57243-AA2C-4942-A398-71C93A0E4E15}" dt="2024-03-05T18:23:22.964" v="1300" actId="1076"/>
          <ac:spMkLst>
            <pc:docMk/>
            <pc:sldMk cId="3640207772" sldId="334"/>
            <ac:spMk id="26" creationId="{9BE65D85-A334-4EC8-134D-1996EDD34C01}"/>
          </ac:spMkLst>
        </pc:spChg>
        <pc:spChg chg="add mod">
          <ac:chgData name="Rishika Pathak" userId="92f67bdc68bc2fb2" providerId="LiveId" clId="{BBE57243-AA2C-4942-A398-71C93A0E4E15}" dt="2024-03-05T18:30:20.410" v="1366" actId="20577"/>
          <ac:spMkLst>
            <pc:docMk/>
            <pc:sldMk cId="3640207772" sldId="334"/>
            <ac:spMk id="83" creationId="{44236886-D61B-624D-4E32-4F769296FD32}"/>
          </ac:spMkLst>
        </pc:spChg>
        <pc:cxnChg chg="add mod">
          <ac:chgData name="Rishika Pathak" userId="92f67bdc68bc2fb2" providerId="LiveId" clId="{BBE57243-AA2C-4942-A398-71C93A0E4E15}" dt="2024-03-05T18:20:14.790" v="1277" actId="1076"/>
          <ac:cxnSpMkLst>
            <pc:docMk/>
            <pc:sldMk cId="3640207772" sldId="334"/>
            <ac:cxnSpMk id="7" creationId="{C461947E-D9DC-0774-DE3A-3E6DD63A52D0}"/>
          </ac:cxnSpMkLst>
        </pc:cxnChg>
        <pc:cxnChg chg="add mod">
          <ac:chgData name="Rishika Pathak" userId="92f67bdc68bc2fb2" providerId="LiveId" clId="{BBE57243-AA2C-4942-A398-71C93A0E4E15}" dt="2024-03-05T18:24:42.700" v="1309" actId="1076"/>
          <ac:cxnSpMkLst>
            <pc:docMk/>
            <pc:sldMk cId="3640207772" sldId="334"/>
            <ac:cxnSpMk id="8" creationId="{387AB5FD-6D84-F5D9-9745-0BFB4647E4CD}"/>
          </ac:cxnSpMkLst>
        </pc:cxnChg>
        <pc:cxnChg chg="add mod">
          <ac:chgData name="Rishika Pathak" userId="92f67bdc68bc2fb2" providerId="LiveId" clId="{BBE57243-AA2C-4942-A398-71C93A0E4E15}" dt="2024-03-05T18:23:49.268" v="1303" actId="1076"/>
          <ac:cxnSpMkLst>
            <pc:docMk/>
            <pc:sldMk cId="3640207772" sldId="334"/>
            <ac:cxnSpMk id="11" creationId="{F2CF0317-03C9-5C2F-9E5F-10237223DFEA}"/>
          </ac:cxnSpMkLst>
        </pc:cxnChg>
        <pc:cxnChg chg="add mod">
          <ac:chgData name="Rishika Pathak" userId="92f67bdc68bc2fb2" providerId="LiveId" clId="{BBE57243-AA2C-4942-A398-71C93A0E4E15}" dt="2024-03-05T18:24:22.637" v="1306" actId="1076"/>
          <ac:cxnSpMkLst>
            <pc:docMk/>
            <pc:sldMk cId="3640207772" sldId="334"/>
            <ac:cxnSpMk id="12" creationId="{296A6E04-DE73-B7CE-E00D-390C3EEC7653}"/>
          </ac:cxnSpMkLst>
        </pc:cxnChg>
        <pc:cxnChg chg="add mod">
          <ac:chgData name="Rishika Pathak" userId="92f67bdc68bc2fb2" providerId="LiveId" clId="{BBE57243-AA2C-4942-A398-71C93A0E4E15}" dt="2024-03-05T18:24:05.387" v="1305" actId="1076"/>
          <ac:cxnSpMkLst>
            <pc:docMk/>
            <pc:sldMk cId="3640207772" sldId="334"/>
            <ac:cxnSpMk id="13" creationId="{8F929A61-7E9A-7D02-6275-C22531A4AD6C}"/>
          </ac:cxnSpMkLst>
        </pc:cxnChg>
        <pc:cxnChg chg="add mod">
          <ac:chgData name="Rishika Pathak" userId="92f67bdc68bc2fb2" providerId="LiveId" clId="{BBE57243-AA2C-4942-A398-71C93A0E4E15}" dt="2024-03-05T18:22:02.131" v="1289" actId="14100"/>
          <ac:cxnSpMkLst>
            <pc:docMk/>
            <pc:sldMk cId="3640207772" sldId="334"/>
            <ac:cxnSpMk id="14" creationId="{216500BA-D45A-D0E8-018E-E416AEAD5D4F}"/>
          </ac:cxnSpMkLst>
        </pc:cxnChg>
        <pc:cxnChg chg="add mod">
          <ac:chgData name="Rishika Pathak" userId="92f67bdc68bc2fb2" providerId="LiveId" clId="{BBE57243-AA2C-4942-A398-71C93A0E4E15}" dt="2024-03-05T18:23:30.035" v="1301" actId="1076"/>
          <ac:cxnSpMkLst>
            <pc:docMk/>
            <pc:sldMk cId="3640207772" sldId="334"/>
            <ac:cxnSpMk id="19" creationId="{A5F0531F-CA8F-9CB4-190D-0A50D403366B}"/>
          </ac:cxnSpMkLst>
        </pc:cxnChg>
        <pc:cxnChg chg="add mod">
          <ac:chgData name="Rishika Pathak" userId="92f67bdc68bc2fb2" providerId="LiveId" clId="{BBE57243-AA2C-4942-A398-71C93A0E4E15}" dt="2024-03-05T18:24:29.021" v="1307" actId="1076"/>
          <ac:cxnSpMkLst>
            <pc:docMk/>
            <pc:sldMk cId="3640207772" sldId="334"/>
            <ac:cxnSpMk id="21" creationId="{DF5CAE5E-D872-912C-477B-776DA2691487}"/>
          </ac:cxnSpMkLst>
        </pc:cxnChg>
        <pc:cxnChg chg="add mod">
          <ac:chgData name="Rishika Pathak" userId="92f67bdc68bc2fb2" providerId="LiveId" clId="{BBE57243-AA2C-4942-A398-71C93A0E4E15}" dt="2024-03-05T18:24:05.387" v="1305" actId="1076"/>
          <ac:cxnSpMkLst>
            <pc:docMk/>
            <pc:sldMk cId="3640207772" sldId="334"/>
            <ac:cxnSpMk id="22" creationId="{BD57BD06-B757-282B-5CDA-C2A2DF522D69}"/>
          </ac:cxnSpMkLst>
        </pc:cxnChg>
        <pc:cxnChg chg="add mod">
          <ac:chgData name="Rishika Pathak" userId="92f67bdc68bc2fb2" providerId="LiveId" clId="{BBE57243-AA2C-4942-A398-71C93A0E4E15}" dt="2024-03-05T18:23:49.268" v="1303" actId="1076"/>
          <ac:cxnSpMkLst>
            <pc:docMk/>
            <pc:sldMk cId="3640207772" sldId="334"/>
            <ac:cxnSpMk id="23" creationId="{DB809361-D393-240F-C041-54A50DC3F810}"/>
          </ac:cxnSpMkLst>
        </pc:cxnChg>
      </pc:sldChg>
      <pc:sldChg chg="addSp delSp modSp new mod">
        <pc:chgData name="Rishika Pathak" userId="92f67bdc68bc2fb2" providerId="LiveId" clId="{BBE57243-AA2C-4942-A398-71C93A0E4E15}" dt="2024-03-05T18:30:30.015" v="1371" actId="20577"/>
        <pc:sldMkLst>
          <pc:docMk/>
          <pc:sldMk cId="2886819329" sldId="335"/>
        </pc:sldMkLst>
        <pc:spChg chg="del">
          <ac:chgData name="Rishika Pathak" userId="92f67bdc68bc2fb2" providerId="LiveId" clId="{BBE57243-AA2C-4942-A398-71C93A0E4E15}" dt="2024-03-05T18:26:30.031" v="1315" actId="478"/>
          <ac:spMkLst>
            <pc:docMk/>
            <pc:sldMk cId="2886819329" sldId="335"/>
            <ac:spMk id="2" creationId="{556FEFCB-C3EB-6E1F-2059-482F251F58BE}"/>
          </ac:spMkLst>
        </pc:spChg>
        <pc:spChg chg="del">
          <ac:chgData name="Rishika Pathak" userId="92f67bdc68bc2fb2" providerId="LiveId" clId="{BBE57243-AA2C-4942-A398-71C93A0E4E15}" dt="2024-03-05T18:26:33.012" v="1316" actId="478"/>
          <ac:spMkLst>
            <pc:docMk/>
            <pc:sldMk cId="2886819329" sldId="335"/>
            <ac:spMk id="3" creationId="{808E0688-E713-373E-8318-8030872713C6}"/>
          </ac:spMkLst>
        </pc:spChg>
        <pc:spChg chg="del">
          <ac:chgData name="Rishika Pathak" userId="92f67bdc68bc2fb2" providerId="LiveId" clId="{BBE57243-AA2C-4942-A398-71C93A0E4E15}" dt="2024-03-05T18:26:37.179" v="1317" actId="478"/>
          <ac:spMkLst>
            <pc:docMk/>
            <pc:sldMk cId="2886819329" sldId="335"/>
            <ac:spMk id="4" creationId="{5F7A25D3-3574-61AD-2898-B0AD248DE5FA}"/>
          </ac:spMkLst>
        </pc:spChg>
        <pc:spChg chg="add mod">
          <ac:chgData name="Rishika Pathak" userId="92f67bdc68bc2fb2" providerId="LiveId" clId="{BBE57243-AA2C-4942-A398-71C93A0E4E15}" dt="2024-03-05T18:30:30.015" v="1371" actId="20577"/>
          <ac:spMkLst>
            <pc:docMk/>
            <pc:sldMk cId="2886819329" sldId="335"/>
            <ac:spMk id="5" creationId="{C745C8BA-433A-5E5B-EE40-D2FF6AEE11FF}"/>
          </ac:spMkLst>
        </pc:spChg>
        <pc:spChg chg="add del mod">
          <ac:chgData name="Rishika Pathak" userId="92f67bdc68bc2fb2" providerId="LiveId" clId="{BBE57243-AA2C-4942-A398-71C93A0E4E15}" dt="2024-03-05T18:29:07.986" v="1354" actId="478"/>
          <ac:spMkLst>
            <pc:docMk/>
            <pc:sldMk cId="2886819329" sldId="335"/>
            <ac:spMk id="6" creationId="{36015674-CE31-26F6-56AB-6B71B10BF0EA}"/>
          </ac:spMkLst>
        </pc:spChg>
        <pc:spChg chg="add mod">
          <ac:chgData name="Rishika Pathak" userId="92f67bdc68bc2fb2" providerId="LiveId" clId="{BBE57243-AA2C-4942-A398-71C93A0E4E15}" dt="2024-03-05T18:28:20.885" v="1348" actId="1076"/>
          <ac:spMkLst>
            <pc:docMk/>
            <pc:sldMk cId="2886819329" sldId="335"/>
            <ac:spMk id="7" creationId="{25F76150-1D13-EA51-10B0-0D361B25C5A8}"/>
          </ac:spMkLst>
        </pc:spChg>
        <pc:spChg chg="add mod">
          <ac:chgData name="Rishika Pathak" userId="92f67bdc68bc2fb2" providerId="LiveId" clId="{BBE57243-AA2C-4942-A398-71C93A0E4E15}" dt="2024-03-05T18:28:20.885" v="1348" actId="1076"/>
          <ac:spMkLst>
            <pc:docMk/>
            <pc:sldMk cId="2886819329" sldId="335"/>
            <ac:spMk id="10" creationId="{4AFBB4AD-C4FF-5EE1-19A3-A286493A86BF}"/>
          </ac:spMkLst>
        </pc:spChg>
        <pc:spChg chg="add mod">
          <ac:chgData name="Rishika Pathak" userId="92f67bdc68bc2fb2" providerId="LiveId" clId="{BBE57243-AA2C-4942-A398-71C93A0E4E15}" dt="2024-03-05T18:28:20.885" v="1348" actId="1076"/>
          <ac:spMkLst>
            <pc:docMk/>
            <pc:sldMk cId="2886819329" sldId="335"/>
            <ac:spMk id="11" creationId="{29739F9D-83EB-BEEB-597A-9CB0CA60B6DD}"/>
          </ac:spMkLst>
        </pc:spChg>
        <pc:spChg chg="add mod">
          <ac:chgData name="Rishika Pathak" userId="92f67bdc68bc2fb2" providerId="LiveId" clId="{BBE57243-AA2C-4942-A398-71C93A0E4E15}" dt="2024-03-05T18:28:20.885" v="1348" actId="1076"/>
          <ac:spMkLst>
            <pc:docMk/>
            <pc:sldMk cId="2886819329" sldId="335"/>
            <ac:spMk id="16" creationId="{C94F19B4-11CA-4C93-4798-B0CFBCEE404C}"/>
          </ac:spMkLst>
        </pc:spChg>
        <pc:spChg chg="add mod">
          <ac:chgData name="Rishika Pathak" userId="92f67bdc68bc2fb2" providerId="LiveId" clId="{BBE57243-AA2C-4942-A398-71C93A0E4E15}" dt="2024-03-05T18:28:20.885" v="1348" actId="1076"/>
          <ac:spMkLst>
            <pc:docMk/>
            <pc:sldMk cId="2886819329" sldId="335"/>
            <ac:spMk id="17" creationId="{D7CB1D44-6126-5A92-E985-E55FD5ACBCE5}"/>
          </ac:spMkLst>
        </pc:spChg>
        <pc:spChg chg="add mod">
          <ac:chgData name="Rishika Pathak" userId="92f67bdc68bc2fb2" providerId="LiveId" clId="{BBE57243-AA2C-4942-A398-71C93A0E4E15}" dt="2024-03-05T18:28:52.436" v="1352" actId="1076"/>
          <ac:spMkLst>
            <pc:docMk/>
            <pc:sldMk cId="2886819329" sldId="335"/>
            <ac:spMk id="18" creationId="{C0390C25-719E-1357-CAFD-0D9FB8A00CD6}"/>
          </ac:spMkLst>
        </pc:spChg>
        <pc:spChg chg="add mod">
          <ac:chgData name="Rishika Pathak" userId="92f67bdc68bc2fb2" providerId="LiveId" clId="{BBE57243-AA2C-4942-A398-71C93A0E4E15}" dt="2024-03-05T18:28:20.885" v="1348" actId="1076"/>
          <ac:spMkLst>
            <pc:docMk/>
            <pc:sldMk cId="2886819329" sldId="335"/>
            <ac:spMk id="19" creationId="{765AE0B6-CCBB-3EBC-425C-059F5062D976}"/>
          </ac:spMkLst>
        </pc:spChg>
        <pc:spChg chg="add mod">
          <ac:chgData name="Rishika Pathak" userId="92f67bdc68bc2fb2" providerId="LiveId" clId="{BBE57243-AA2C-4942-A398-71C93A0E4E15}" dt="2024-03-05T18:28:20.885" v="1348" actId="1076"/>
          <ac:spMkLst>
            <pc:docMk/>
            <pc:sldMk cId="2886819329" sldId="335"/>
            <ac:spMk id="21" creationId="{0A7FCDB4-A3C5-3E9D-8097-656AD40745CF}"/>
          </ac:spMkLst>
        </pc:spChg>
        <pc:spChg chg="add mod">
          <ac:chgData name="Rishika Pathak" userId="92f67bdc68bc2fb2" providerId="LiveId" clId="{BBE57243-AA2C-4942-A398-71C93A0E4E15}" dt="2024-03-05T18:28:20.885" v="1348" actId="1076"/>
          <ac:spMkLst>
            <pc:docMk/>
            <pc:sldMk cId="2886819329" sldId="335"/>
            <ac:spMk id="25" creationId="{87A8194C-8E4F-B00C-465E-42155F97AB21}"/>
          </ac:spMkLst>
        </pc:spChg>
        <pc:spChg chg="add mod">
          <ac:chgData name="Rishika Pathak" userId="92f67bdc68bc2fb2" providerId="LiveId" clId="{BBE57243-AA2C-4942-A398-71C93A0E4E15}" dt="2024-03-05T18:28:20.885" v="1348" actId="1076"/>
          <ac:spMkLst>
            <pc:docMk/>
            <pc:sldMk cId="2886819329" sldId="335"/>
            <ac:spMk id="26" creationId="{BF6E3172-7DEB-CA06-FFB3-08A0597AD5AE}"/>
          </ac:spMkLst>
        </pc:spChg>
        <pc:spChg chg="add mod">
          <ac:chgData name="Rishika Pathak" userId="92f67bdc68bc2fb2" providerId="LiveId" clId="{BBE57243-AA2C-4942-A398-71C93A0E4E15}" dt="2024-03-05T18:29:20.500" v="1355" actId="14100"/>
          <ac:spMkLst>
            <pc:docMk/>
            <pc:sldMk cId="2886819329" sldId="335"/>
            <ac:spMk id="27" creationId="{90EE9566-3A3E-F02B-D17B-67EB9705A446}"/>
          </ac:spMkLst>
        </pc:spChg>
        <pc:spChg chg="add mod">
          <ac:chgData name="Rishika Pathak" userId="92f67bdc68bc2fb2" providerId="LiveId" clId="{BBE57243-AA2C-4942-A398-71C93A0E4E15}" dt="2024-03-05T18:28:20.885" v="1348" actId="1076"/>
          <ac:spMkLst>
            <pc:docMk/>
            <pc:sldMk cId="2886819329" sldId="335"/>
            <ac:spMk id="28" creationId="{77BBA39A-AAF4-B390-0807-E2455D9C22B7}"/>
          </ac:spMkLst>
        </pc:spChg>
        <pc:spChg chg="add mod">
          <ac:chgData name="Rishika Pathak" userId="92f67bdc68bc2fb2" providerId="LiveId" clId="{BBE57243-AA2C-4942-A398-71C93A0E4E15}" dt="2024-03-05T18:28:20.885" v="1348" actId="1076"/>
          <ac:spMkLst>
            <pc:docMk/>
            <pc:sldMk cId="2886819329" sldId="335"/>
            <ac:spMk id="31" creationId="{5A12ECCF-8435-0702-E856-68FEFF61359C}"/>
          </ac:spMkLst>
        </pc:spChg>
        <pc:cxnChg chg="add mod">
          <ac:chgData name="Rishika Pathak" userId="92f67bdc68bc2fb2" providerId="LiveId" clId="{BBE57243-AA2C-4942-A398-71C93A0E4E15}" dt="2024-03-05T18:28:20.885" v="1348" actId="1076"/>
          <ac:cxnSpMkLst>
            <pc:docMk/>
            <pc:sldMk cId="2886819329" sldId="335"/>
            <ac:cxnSpMk id="8" creationId="{26481409-6C94-0ED7-5C80-C97DAE3E2203}"/>
          </ac:cxnSpMkLst>
        </pc:cxnChg>
        <pc:cxnChg chg="add mod">
          <ac:chgData name="Rishika Pathak" userId="92f67bdc68bc2fb2" providerId="LiveId" clId="{BBE57243-AA2C-4942-A398-71C93A0E4E15}" dt="2024-03-05T18:28:20.885" v="1348" actId="1076"/>
          <ac:cxnSpMkLst>
            <pc:docMk/>
            <pc:sldMk cId="2886819329" sldId="335"/>
            <ac:cxnSpMk id="9" creationId="{BC24F867-DA04-2D6B-093B-4A412A9F09FE}"/>
          </ac:cxnSpMkLst>
        </pc:cxnChg>
        <pc:cxnChg chg="add mod">
          <ac:chgData name="Rishika Pathak" userId="92f67bdc68bc2fb2" providerId="LiveId" clId="{BBE57243-AA2C-4942-A398-71C93A0E4E15}" dt="2024-03-05T18:28:20.885" v="1348" actId="1076"/>
          <ac:cxnSpMkLst>
            <pc:docMk/>
            <pc:sldMk cId="2886819329" sldId="335"/>
            <ac:cxnSpMk id="12" creationId="{1843C740-C9A2-302B-FAE7-8AC5AA4AE977}"/>
          </ac:cxnSpMkLst>
        </pc:cxnChg>
        <pc:cxnChg chg="add mod">
          <ac:chgData name="Rishika Pathak" userId="92f67bdc68bc2fb2" providerId="LiveId" clId="{BBE57243-AA2C-4942-A398-71C93A0E4E15}" dt="2024-03-05T18:28:52.436" v="1352" actId="1076"/>
          <ac:cxnSpMkLst>
            <pc:docMk/>
            <pc:sldMk cId="2886819329" sldId="335"/>
            <ac:cxnSpMk id="13" creationId="{75A407B0-CB0B-170C-17A5-BC60C0672EEA}"/>
          </ac:cxnSpMkLst>
        </pc:cxnChg>
        <pc:cxnChg chg="add mod">
          <ac:chgData name="Rishika Pathak" userId="92f67bdc68bc2fb2" providerId="LiveId" clId="{BBE57243-AA2C-4942-A398-71C93A0E4E15}" dt="2024-03-05T18:28:20.885" v="1348" actId="1076"/>
          <ac:cxnSpMkLst>
            <pc:docMk/>
            <pc:sldMk cId="2886819329" sldId="335"/>
            <ac:cxnSpMk id="14" creationId="{12F48094-2884-2BC2-2815-9F739A81B138}"/>
          </ac:cxnSpMkLst>
        </pc:cxnChg>
        <pc:cxnChg chg="add mod">
          <ac:chgData name="Rishika Pathak" userId="92f67bdc68bc2fb2" providerId="LiveId" clId="{BBE57243-AA2C-4942-A398-71C93A0E4E15}" dt="2024-03-05T18:28:20.885" v="1348" actId="1076"/>
          <ac:cxnSpMkLst>
            <pc:docMk/>
            <pc:sldMk cId="2886819329" sldId="335"/>
            <ac:cxnSpMk id="15" creationId="{276EEC38-0D81-FA9B-3CFD-92EB09424BC3}"/>
          </ac:cxnSpMkLst>
        </pc:cxnChg>
        <pc:cxnChg chg="add mod">
          <ac:chgData name="Rishika Pathak" userId="92f67bdc68bc2fb2" providerId="LiveId" clId="{BBE57243-AA2C-4942-A398-71C93A0E4E15}" dt="2024-03-05T18:28:20.885" v="1348" actId="1076"/>
          <ac:cxnSpMkLst>
            <pc:docMk/>
            <pc:sldMk cId="2886819329" sldId="335"/>
            <ac:cxnSpMk id="20" creationId="{50BA91D9-ECA7-23BB-F1C0-915F688601D0}"/>
          </ac:cxnSpMkLst>
        </pc:cxnChg>
        <pc:cxnChg chg="add mod">
          <ac:chgData name="Rishika Pathak" userId="92f67bdc68bc2fb2" providerId="LiveId" clId="{BBE57243-AA2C-4942-A398-71C93A0E4E15}" dt="2024-03-05T18:28:52.436" v="1352" actId="1076"/>
          <ac:cxnSpMkLst>
            <pc:docMk/>
            <pc:sldMk cId="2886819329" sldId="335"/>
            <ac:cxnSpMk id="22" creationId="{19DD77F7-2FFE-399D-68B2-B01BF9F46A23}"/>
          </ac:cxnSpMkLst>
        </pc:cxnChg>
        <pc:cxnChg chg="add mod">
          <ac:chgData name="Rishika Pathak" userId="92f67bdc68bc2fb2" providerId="LiveId" clId="{BBE57243-AA2C-4942-A398-71C93A0E4E15}" dt="2024-03-05T18:29:20.500" v="1355" actId="14100"/>
          <ac:cxnSpMkLst>
            <pc:docMk/>
            <pc:sldMk cId="2886819329" sldId="335"/>
            <ac:cxnSpMk id="23" creationId="{FE9D80B5-FAB5-B69E-3BDA-94303FD794E8}"/>
          </ac:cxnSpMkLst>
        </pc:cxnChg>
        <pc:cxnChg chg="add mod">
          <ac:chgData name="Rishika Pathak" userId="92f67bdc68bc2fb2" providerId="LiveId" clId="{BBE57243-AA2C-4942-A398-71C93A0E4E15}" dt="2024-03-05T18:28:20.885" v="1348" actId="1076"/>
          <ac:cxnSpMkLst>
            <pc:docMk/>
            <pc:sldMk cId="2886819329" sldId="335"/>
            <ac:cxnSpMk id="24" creationId="{F1AE2AEA-7B4E-598E-FD71-611D34FADF48}"/>
          </ac:cxnSpMkLst>
        </pc:cxnChg>
        <pc:cxnChg chg="add mod">
          <ac:chgData name="Rishika Pathak" userId="92f67bdc68bc2fb2" providerId="LiveId" clId="{BBE57243-AA2C-4942-A398-71C93A0E4E15}" dt="2024-03-05T18:28:20.885" v="1348" actId="1076"/>
          <ac:cxnSpMkLst>
            <pc:docMk/>
            <pc:sldMk cId="2886819329" sldId="335"/>
            <ac:cxnSpMk id="29" creationId="{68CDEEF3-3B9F-31E7-61CD-7BB2A77F3223}"/>
          </ac:cxnSpMkLst>
        </pc:cxnChg>
        <pc:cxnChg chg="add mod">
          <ac:chgData name="Rishika Pathak" userId="92f67bdc68bc2fb2" providerId="LiveId" clId="{BBE57243-AA2C-4942-A398-71C93A0E4E15}" dt="2024-03-05T18:28:20.885" v="1348" actId="1076"/>
          <ac:cxnSpMkLst>
            <pc:docMk/>
            <pc:sldMk cId="2886819329" sldId="335"/>
            <ac:cxnSpMk id="30" creationId="{08EA5CAA-9B1C-9806-91B8-1F229BF2E57F}"/>
          </ac:cxnSpMkLst>
        </pc:cxnChg>
      </pc:sldChg>
      <pc:sldChg chg="del">
        <pc:chgData name="Rishika Pathak" userId="92f67bdc68bc2fb2" providerId="LiveId" clId="{BBE57243-AA2C-4942-A398-71C93A0E4E15}" dt="2024-03-05T15:04:16.448" v="408" actId="47"/>
        <pc:sldMkLst>
          <pc:docMk/>
          <pc:sldMk cId="3800068970" sldId="335"/>
        </pc:sldMkLst>
      </pc:sldChg>
      <pc:sldChg chg="addSp delSp modSp new mod">
        <pc:chgData name="Rishika Pathak" userId="92f67bdc68bc2fb2" providerId="LiveId" clId="{BBE57243-AA2C-4942-A398-71C93A0E4E15}" dt="2024-03-05T18:34:48.864" v="1423" actId="1076"/>
        <pc:sldMkLst>
          <pc:docMk/>
          <pc:sldMk cId="348406340" sldId="336"/>
        </pc:sldMkLst>
        <pc:spChg chg="del">
          <ac:chgData name="Rishika Pathak" userId="92f67bdc68bc2fb2" providerId="LiveId" clId="{BBE57243-AA2C-4942-A398-71C93A0E4E15}" dt="2024-03-05T18:29:50.108" v="1357" actId="478"/>
          <ac:spMkLst>
            <pc:docMk/>
            <pc:sldMk cId="348406340" sldId="336"/>
            <ac:spMk id="2" creationId="{38682912-5FDF-99E3-21FB-F3996CEBE433}"/>
          </ac:spMkLst>
        </pc:spChg>
        <pc:spChg chg="del">
          <ac:chgData name="Rishika Pathak" userId="92f67bdc68bc2fb2" providerId="LiveId" clId="{BBE57243-AA2C-4942-A398-71C93A0E4E15}" dt="2024-03-05T18:29:52.717" v="1358" actId="478"/>
          <ac:spMkLst>
            <pc:docMk/>
            <pc:sldMk cId="348406340" sldId="336"/>
            <ac:spMk id="3" creationId="{9BE31B7E-5A36-71FA-440B-A887BDF20FAF}"/>
          </ac:spMkLst>
        </pc:spChg>
        <pc:spChg chg="del">
          <ac:chgData name="Rishika Pathak" userId="92f67bdc68bc2fb2" providerId="LiveId" clId="{BBE57243-AA2C-4942-A398-71C93A0E4E15}" dt="2024-03-05T18:29:55.492" v="1359" actId="478"/>
          <ac:spMkLst>
            <pc:docMk/>
            <pc:sldMk cId="348406340" sldId="336"/>
            <ac:spMk id="4" creationId="{F000B745-AB73-6579-AE06-2576E0099898}"/>
          </ac:spMkLst>
        </pc:spChg>
        <pc:spChg chg="add mod">
          <ac:chgData name="Rishika Pathak" userId="92f67bdc68bc2fb2" providerId="LiveId" clId="{BBE57243-AA2C-4942-A398-71C93A0E4E15}" dt="2024-03-05T18:31:40.030" v="1408" actId="207"/>
          <ac:spMkLst>
            <pc:docMk/>
            <pc:sldMk cId="348406340" sldId="336"/>
            <ac:spMk id="5" creationId="{84154B63-DD71-E90A-69F6-CD3F5071797A}"/>
          </ac:spMkLst>
        </pc:spChg>
        <pc:spChg chg="add del mod">
          <ac:chgData name="Rishika Pathak" userId="92f67bdc68bc2fb2" providerId="LiveId" clId="{BBE57243-AA2C-4942-A398-71C93A0E4E15}" dt="2024-03-05T18:32:28.514" v="1411" actId="478"/>
          <ac:spMkLst>
            <pc:docMk/>
            <pc:sldMk cId="348406340" sldId="336"/>
            <ac:spMk id="6" creationId="{98EE2418-AB19-6E79-7E4B-9BAADC2AEB52}"/>
          </ac:spMkLst>
        </pc:spChg>
        <pc:spChg chg="add mod">
          <ac:chgData name="Rishika Pathak" userId="92f67bdc68bc2fb2" providerId="LiveId" clId="{BBE57243-AA2C-4942-A398-71C93A0E4E15}" dt="2024-03-05T18:33:51.324" v="1418" actId="1076"/>
          <ac:spMkLst>
            <pc:docMk/>
            <pc:sldMk cId="348406340" sldId="336"/>
            <ac:spMk id="7" creationId="{B49D0396-685F-B69D-E2B8-0179AB01CA8A}"/>
          </ac:spMkLst>
        </pc:spChg>
        <pc:spChg chg="add mod">
          <ac:chgData name="Rishika Pathak" userId="92f67bdc68bc2fb2" providerId="LiveId" clId="{BBE57243-AA2C-4942-A398-71C93A0E4E15}" dt="2024-03-05T18:33:13.460" v="1412" actId="1076"/>
          <ac:spMkLst>
            <pc:docMk/>
            <pc:sldMk cId="348406340" sldId="336"/>
            <ac:spMk id="10" creationId="{5F5DFED8-B4A1-9654-F93E-C7168A2D0F08}"/>
          </ac:spMkLst>
        </pc:spChg>
        <pc:spChg chg="add mod">
          <ac:chgData name="Rishika Pathak" userId="92f67bdc68bc2fb2" providerId="LiveId" clId="{BBE57243-AA2C-4942-A398-71C93A0E4E15}" dt="2024-03-05T18:34:48.864" v="1423" actId="1076"/>
          <ac:spMkLst>
            <pc:docMk/>
            <pc:sldMk cId="348406340" sldId="336"/>
            <ac:spMk id="11" creationId="{B286501C-E8FC-CD82-33E5-3F33C71C13C6}"/>
          </ac:spMkLst>
        </pc:spChg>
        <pc:spChg chg="add mod">
          <ac:chgData name="Rishika Pathak" userId="92f67bdc68bc2fb2" providerId="LiveId" clId="{BBE57243-AA2C-4942-A398-71C93A0E4E15}" dt="2024-03-05T18:32:17.286" v="1410" actId="1076"/>
          <ac:spMkLst>
            <pc:docMk/>
            <pc:sldMk cId="348406340" sldId="336"/>
            <ac:spMk id="15" creationId="{588E489D-034A-3769-FCD0-B0BBD7501BE7}"/>
          </ac:spMkLst>
        </pc:spChg>
        <pc:spChg chg="add mod">
          <ac:chgData name="Rishika Pathak" userId="92f67bdc68bc2fb2" providerId="LiveId" clId="{BBE57243-AA2C-4942-A398-71C93A0E4E15}" dt="2024-03-05T18:33:21.955" v="1413" actId="1076"/>
          <ac:spMkLst>
            <pc:docMk/>
            <pc:sldMk cId="348406340" sldId="336"/>
            <ac:spMk id="16" creationId="{8E7007B1-62D9-B9A0-F567-49DF6FDBB572}"/>
          </ac:spMkLst>
        </pc:spChg>
        <pc:spChg chg="add mod">
          <ac:chgData name="Rishika Pathak" userId="92f67bdc68bc2fb2" providerId="LiveId" clId="{BBE57243-AA2C-4942-A398-71C93A0E4E15}" dt="2024-03-05T18:33:29.723" v="1414" actId="1076"/>
          <ac:spMkLst>
            <pc:docMk/>
            <pc:sldMk cId="348406340" sldId="336"/>
            <ac:spMk id="17" creationId="{08B29A0C-B6D1-D6DF-7773-9BF131919836}"/>
          </ac:spMkLst>
        </pc:spChg>
        <pc:spChg chg="add mod">
          <ac:chgData name="Rishika Pathak" userId="92f67bdc68bc2fb2" providerId="LiveId" clId="{BBE57243-AA2C-4942-A398-71C93A0E4E15}" dt="2024-03-05T18:32:17.286" v="1410" actId="1076"/>
          <ac:spMkLst>
            <pc:docMk/>
            <pc:sldMk cId="348406340" sldId="336"/>
            <ac:spMk id="19" creationId="{13A6431A-F5BA-F7E1-78C0-8962D4CC0B63}"/>
          </ac:spMkLst>
        </pc:spChg>
        <pc:spChg chg="add mod">
          <ac:chgData name="Rishika Pathak" userId="92f67bdc68bc2fb2" providerId="LiveId" clId="{BBE57243-AA2C-4942-A398-71C93A0E4E15}" dt="2024-03-05T18:33:36.892" v="1415" actId="1076"/>
          <ac:spMkLst>
            <pc:docMk/>
            <pc:sldMk cId="348406340" sldId="336"/>
            <ac:spMk id="22" creationId="{6EDBEDA4-27DE-A756-4D61-D235D031DA66}"/>
          </ac:spMkLst>
        </pc:spChg>
        <pc:spChg chg="add mod">
          <ac:chgData name="Rishika Pathak" userId="92f67bdc68bc2fb2" providerId="LiveId" clId="{BBE57243-AA2C-4942-A398-71C93A0E4E15}" dt="2024-03-05T18:33:43.301" v="1417" actId="1076"/>
          <ac:spMkLst>
            <pc:docMk/>
            <pc:sldMk cId="348406340" sldId="336"/>
            <ac:spMk id="23" creationId="{66EBA713-00C4-3CC0-1DF2-E965FA73BA1E}"/>
          </ac:spMkLst>
        </pc:spChg>
        <pc:spChg chg="add mod">
          <ac:chgData name="Rishika Pathak" userId="92f67bdc68bc2fb2" providerId="LiveId" clId="{BBE57243-AA2C-4942-A398-71C93A0E4E15}" dt="2024-03-05T18:32:17.286" v="1410" actId="1076"/>
          <ac:spMkLst>
            <pc:docMk/>
            <pc:sldMk cId="348406340" sldId="336"/>
            <ac:spMk id="24" creationId="{E16FF3B1-C78E-3D4D-D43B-3087B7C80F07}"/>
          </ac:spMkLst>
        </pc:spChg>
        <pc:spChg chg="add mod">
          <ac:chgData name="Rishika Pathak" userId="92f67bdc68bc2fb2" providerId="LiveId" clId="{BBE57243-AA2C-4942-A398-71C93A0E4E15}" dt="2024-03-05T18:32:17.286" v="1410" actId="1076"/>
          <ac:spMkLst>
            <pc:docMk/>
            <pc:sldMk cId="348406340" sldId="336"/>
            <ac:spMk id="28" creationId="{5F0FB557-B33A-607C-8333-0C91B4DE74D1}"/>
          </ac:spMkLst>
        </pc:spChg>
        <pc:spChg chg="add mod">
          <ac:chgData name="Rishika Pathak" userId="92f67bdc68bc2fb2" providerId="LiveId" clId="{BBE57243-AA2C-4942-A398-71C93A0E4E15}" dt="2024-03-05T18:32:17.286" v="1410" actId="1076"/>
          <ac:spMkLst>
            <pc:docMk/>
            <pc:sldMk cId="348406340" sldId="336"/>
            <ac:spMk id="29" creationId="{04115175-A3BF-7D17-6039-8F2D998C9936}"/>
          </ac:spMkLst>
        </pc:spChg>
        <pc:spChg chg="add mod">
          <ac:chgData name="Rishika Pathak" userId="92f67bdc68bc2fb2" providerId="LiveId" clId="{BBE57243-AA2C-4942-A398-71C93A0E4E15}" dt="2024-03-05T18:32:17.286" v="1410" actId="1076"/>
          <ac:spMkLst>
            <pc:docMk/>
            <pc:sldMk cId="348406340" sldId="336"/>
            <ac:spMk id="30" creationId="{2F9A13D4-6C2F-AD37-8DDC-702CB4456CAF}"/>
          </ac:spMkLst>
        </pc:spChg>
        <pc:spChg chg="add mod">
          <ac:chgData name="Rishika Pathak" userId="92f67bdc68bc2fb2" providerId="LiveId" clId="{BBE57243-AA2C-4942-A398-71C93A0E4E15}" dt="2024-03-05T18:34:20.198" v="1421" actId="1076"/>
          <ac:spMkLst>
            <pc:docMk/>
            <pc:sldMk cId="348406340" sldId="336"/>
            <ac:spMk id="31" creationId="{FD39ABF6-A1DA-29B6-929E-0A21827E84AA}"/>
          </ac:spMkLst>
        </pc:spChg>
        <pc:cxnChg chg="add mod">
          <ac:chgData name="Rishika Pathak" userId="92f67bdc68bc2fb2" providerId="LiveId" clId="{BBE57243-AA2C-4942-A398-71C93A0E4E15}" dt="2024-03-05T18:33:51.324" v="1418" actId="1076"/>
          <ac:cxnSpMkLst>
            <pc:docMk/>
            <pc:sldMk cId="348406340" sldId="336"/>
            <ac:cxnSpMk id="8" creationId="{C383D59F-AB81-4DFE-25A2-817621D48099}"/>
          </ac:cxnSpMkLst>
        </pc:cxnChg>
        <pc:cxnChg chg="add mod">
          <ac:chgData name="Rishika Pathak" userId="92f67bdc68bc2fb2" providerId="LiveId" clId="{BBE57243-AA2C-4942-A398-71C93A0E4E15}" dt="2024-03-05T18:34:48.864" v="1423" actId="1076"/>
          <ac:cxnSpMkLst>
            <pc:docMk/>
            <pc:sldMk cId="348406340" sldId="336"/>
            <ac:cxnSpMk id="9" creationId="{6ED4B67E-2082-A2AA-378A-D985B696C450}"/>
          </ac:cxnSpMkLst>
        </pc:cxnChg>
        <pc:cxnChg chg="add mod">
          <ac:chgData name="Rishika Pathak" userId="92f67bdc68bc2fb2" providerId="LiveId" clId="{BBE57243-AA2C-4942-A398-71C93A0E4E15}" dt="2024-03-05T18:33:29.723" v="1414" actId="1076"/>
          <ac:cxnSpMkLst>
            <pc:docMk/>
            <pc:sldMk cId="348406340" sldId="336"/>
            <ac:cxnSpMk id="12" creationId="{C915F55E-C610-64B7-2C3B-3D3104CFB89B}"/>
          </ac:cxnSpMkLst>
        </pc:cxnChg>
        <pc:cxnChg chg="add mod">
          <ac:chgData name="Rishika Pathak" userId="92f67bdc68bc2fb2" providerId="LiveId" clId="{BBE57243-AA2C-4942-A398-71C93A0E4E15}" dt="2024-03-05T18:33:21.955" v="1413" actId="1076"/>
          <ac:cxnSpMkLst>
            <pc:docMk/>
            <pc:sldMk cId="348406340" sldId="336"/>
            <ac:cxnSpMk id="13" creationId="{91933E28-B25E-F2CF-8D47-1125C93EC999}"/>
          </ac:cxnSpMkLst>
        </pc:cxnChg>
        <pc:cxnChg chg="add mod">
          <ac:chgData name="Rishika Pathak" userId="92f67bdc68bc2fb2" providerId="LiveId" clId="{BBE57243-AA2C-4942-A398-71C93A0E4E15}" dt="2024-03-05T18:34:48.864" v="1423" actId="1076"/>
          <ac:cxnSpMkLst>
            <pc:docMk/>
            <pc:sldMk cId="348406340" sldId="336"/>
            <ac:cxnSpMk id="14" creationId="{FBD96186-90BD-26BB-F360-CF3A09D9DFEA}"/>
          </ac:cxnSpMkLst>
        </pc:cxnChg>
        <pc:cxnChg chg="add mod">
          <ac:chgData name="Rishika Pathak" userId="92f67bdc68bc2fb2" providerId="LiveId" clId="{BBE57243-AA2C-4942-A398-71C93A0E4E15}" dt="2024-03-05T18:32:17.286" v="1410" actId="1076"/>
          <ac:cxnSpMkLst>
            <pc:docMk/>
            <pc:sldMk cId="348406340" sldId="336"/>
            <ac:cxnSpMk id="18" creationId="{CC4D913B-C613-6F2F-6D04-15FADBDAC7AB}"/>
          </ac:cxnSpMkLst>
        </pc:cxnChg>
        <pc:cxnChg chg="add mod">
          <ac:chgData name="Rishika Pathak" userId="92f67bdc68bc2fb2" providerId="LiveId" clId="{BBE57243-AA2C-4942-A398-71C93A0E4E15}" dt="2024-03-05T18:33:43.301" v="1417" actId="1076"/>
          <ac:cxnSpMkLst>
            <pc:docMk/>
            <pc:sldMk cId="348406340" sldId="336"/>
            <ac:cxnSpMk id="20" creationId="{6647E622-D00C-43DB-6F3A-1FFE863921A0}"/>
          </ac:cxnSpMkLst>
        </pc:cxnChg>
        <pc:cxnChg chg="add mod">
          <ac:chgData name="Rishika Pathak" userId="92f67bdc68bc2fb2" providerId="LiveId" clId="{BBE57243-AA2C-4942-A398-71C93A0E4E15}" dt="2024-03-05T18:33:36.892" v="1415" actId="1076"/>
          <ac:cxnSpMkLst>
            <pc:docMk/>
            <pc:sldMk cId="348406340" sldId="336"/>
            <ac:cxnSpMk id="21" creationId="{3112914B-B245-4281-9C30-E5E88B94DCFB}"/>
          </ac:cxnSpMkLst>
        </pc:cxnChg>
        <pc:cxnChg chg="add mod">
          <ac:chgData name="Rishika Pathak" userId="92f67bdc68bc2fb2" providerId="LiveId" clId="{BBE57243-AA2C-4942-A398-71C93A0E4E15}" dt="2024-03-05T18:33:59.148" v="1419" actId="14100"/>
          <ac:cxnSpMkLst>
            <pc:docMk/>
            <pc:sldMk cId="348406340" sldId="336"/>
            <ac:cxnSpMk id="25" creationId="{3D3A0F8C-9BE4-7DC2-84A8-495CE6D3E308}"/>
          </ac:cxnSpMkLst>
        </pc:cxnChg>
        <pc:cxnChg chg="add mod">
          <ac:chgData name="Rishika Pathak" userId="92f67bdc68bc2fb2" providerId="LiveId" clId="{BBE57243-AA2C-4942-A398-71C93A0E4E15}" dt="2024-03-05T18:32:17.286" v="1410" actId="1076"/>
          <ac:cxnSpMkLst>
            <pc:docMk/>
            <pc:sldMk cId="348406340" sldId="336"/>
            <ac:cxnSpMk id="26" creationId="{4400B94D-8E6B-9287-D16A-01920A39A443}"/>
          </ac:cxnSpMkLst>
        </pc:cxnChg>
        <pc:cxnChg chg="add mod">
          <ac:chgData name="Rishika Pathak" userId="92f67bdc68bc2fb2" providerId="LiveId" clId="{BBE57243-AA2C-4942-A398-71C93A0E4E15}" dt="2024-03-05T18:32:17.286" v="1410" actId="1076"/>
          <ac:cxnSpMkLst>
            <pc:docMk/>
            <pc:sldMk cId="348406340" sldId="336"/>
            <ac:cxnSpMk id="27" creationId="{1A29850F-52F5-CC99-52AF-A92AA20849D1}"/>
          </ac:cxnSpMkLst>
        </pc:cxnChg>
        <pc:cxnChg chg="add mod">
          <ac:chgData name="Rishika Pathak" userId="92f67bdc68bc2fb2" providerId="LiveId" clId="{BBE57243-AA2C-4942-A398-71C93A0E4E15}" dt="2024-03-05T18:32:17.286" v="1410" actId="1076"/>
          <ac:cxnSpMkLst>
            <pc:docMk/>
            <pc:sldMk cId="348406340" sldId="336"/>
            <ac:cxnSpMk id="32" creationId="{7F663296-B4C9-37CD-8587-48D0CEE3ADC8}"/>
          </ac:cxnSpMkLst>
        </pc:cxnChg>
        <pc:cxnChg chg="add mod">
          <ac:chgData name="Rishika Pathak" userId="92f67bdc68bc2fb2" providerId="LiveId" clId="{BBE57243-AA2C-4942-A398-71C93A0E4E15}" dt="2024-03-05T18:34:20.198" v="1421" actId="1076"/>
          <ac:cxnSpMkLst>
            <pc:docMk/>
            <pc:sldMk cId="348406340" sldId="336"/>
            <ac:cxnSpMk id="33" creationId="{B14EAD3D-FE49-5C2F-2A72-D4246892A329}"/>
          </ac:cxnSpMkLst>
        </pc:cxnChg>
      </pc:sldChg>
      <pc:sldChg chg="del">
        <pc:chgData name="Rishika Pathak" userId="92f67bdc68bc2fb2" providerId="LiveId" clId="{BBE57243-AA2C-4942-A398-71C93A0E4E15}" dt="2024-03-05T15:04:58.955" v="413" actId="47"/>
        <pc:sldMkLst>
          <pc:docMk/>
          <pc:sldMk cId="943091750" sldId="336"/>
        </pc:sldMkLst>
      </pc:sldChg>
      <pc:sldChg chg="addSp delSp modSp new mod">
        <pc:chgData name="Rishika Pathak" userId="92f67bdc68bc2fb2" providerId="LiveId" clId="{BBE57243-AA2C-4942-A398-71C93A0E4E15}" dt="2024-03-05T18:37:25.954" v="1442" actId="1076"/>
        <pc:sldMkLst>
          <pc:docMk/>
          <pc:sldMk cId="2994094186" sldId="337"/>
        </pc:sldMkLst>
        <pc:spChg chg="del">
          <ac:chgData name="Rishika Pathak" userId="92f67bdc68bc2fb2" providerId="LiveId" clId="{BBE57243-AA2C-4942-A398-71C93A0E4E15}" dt="2024-03-05T18:36:36.399" v="1435" actId="478"/>
          <ac:spMkLst>
            <pc:docMk/>
            <pc:sldMk cId="2994094186" sldId="337"/>
            <ac:spMk id="2" creationId="{AF5C65DA-0B27-49B7-217C-883630B89088}"/>
          </ac:spMkLst>
        </pc:spChg>
        <pc:spChg chg="del">
          <ac:chgData name="Rishika Pathak" userId="92f67bdc68bc2fb2" providerId="LiveId" clId="{BBE57243-AA2C-4942-A398-71C93A0E4E15}" dt="2024-03-05T18:36:38.812" v="1436" actId="478"/>
          <ac:spMkLst>
            <pc:docMk/>
            <pc:sldMk cId="2994094186" sldId="337"/>
            <ac:spMk id="3" creationId="{A72C4640-F2A7-F959-86F5-6BAC50FA6BC9}"/>
          </ac:spMkLst>
        </pc:spChg>
        <pc:spChg chg="del">
          <ac:chgData name="Rishika Pathak" userId="92f67bdc68bc2fb2" providerId="LiveId" clId="{BBE57243-AA2C-4942-A398-71C93A0E4E15}" dt="2024-03-05T18:36:42.470" v="1437" actId="478"/>
          <ac:spMkLst>
            <pc:docMk/>
            <pc:sldMk cId="2994094186" sldId="337"/>
            <ac:spMk id="4" creationId="{486B2868-A72D-BF8B-6EDD-2BDFE0320EC1}"/>
          </ac:spMkLst>
        </pc:spChg>
        <pc:spChg chg="add mod">
          <ac:chgData name="Rishika Pathak" userId="92f67bdc68bc2fb2" providerId="LiveId" clId="{BBE57243-AA2C-4942-A398-71C93A0E4E15}" dt="2024-03-05T18:35:56.190" v="1431" actId="207"/>
          <ac:spMkLst>
            <pc:docMk/>
            <pc:sldMk cId="2994094186" sldId="337"/>
            <ac:spMk id="5" creationId="{51FD19B4-14F7-4C19-6275-497792BA1E65}"/>
          </ac:spMkLst>
        </pc:spChg>
        <pc:spChg chg="add del mod">
          <ac:chgData name="Rishika Pathak" userId="92f67bdc68bc2fb2" providerId="LiveId" clId="{BBE57243-AA2C-4942-A398-71C93A0E4E15}" dt="2024-03-05T18:36:31.731" v="1434" actId="478"/>
          <ac:spMkLst>
            <pc:docMk/>
            <pc:sldMk cId="2994094186" sldId="337"/>
            <ac:spMk id="6" creationId="{6B727599-E027-C74F-F4D7-DDF5937B3D2D}"/>
          </ac:spMkLst>
        </pc:spChg>
        <pc:spChg chg="add mod">
          <ac:chgData name="Rishika Pathak" userId="92f67bdc68bc2fb2" providerId="LiveId" clId="{BBE57243-AA2C-4942-A398-71C93A0E4E15}" dt="2024-03-05T18:36:51.505" v="1438" actId="1076"/>
          <ac:spMkLst>
            <pc:docMk/>
            <pc:sldMk cId="2994094186" sldId="337"/>
            <ac:spMk id="7" creationId="{F3903F4E-D52A-FDD6-794E-909B3624C12D}"/>
          </ac:spMkLst>
        </pc:spChg>
        <pc:spChg chg="add mod">
          <ac:chgData name="Rishika Pathak" userId="92f67bdc68bc2fb2" providerId="LiveId" clId="{BBE57243-AA2C-4942-A398-71C93A0E4E15}" dt="2024-03-05T18:36:24.195" v="1433" actId="1076"/>
          <ac:spMkLst>
            <pc:docMk/>
            <pc:sldMk cId="2994094186" sldId="337"/>
            <ac:spMk id="10" creationId="{41C38F29-0162-7961-E31F-1CACFD88FC1F}"/>
          </ac:spMkLst>
        </pc:spChg>
        <pc:spChg chg="add mod">
          <ac:chgData name="Rishika Pathak" userId="92f67bdc68bc2fb2" providerId="LiveId" clId="{BBE57243-AA2C-4942-A398-71C93A0E4E15}" dt="2024-03-05T18:37:02.657" v="1440" actId="1076"/>
          <ac:spMkLst>
            <pc:docMk/>
            <pc:sldMk cId="2994094186" sldId="337"/>
            <ac:spMk id="11" creationId="{AAADCFCD-19A8-2CA6-2614-E98C48FF7D91}"/>
          </ac:spMkLst>
        </pc:spChg>
        <pc:spChg chg="add mod">
          <ac:chgData name="Rishika Pathak" userId="92f67bdc68bc2fb2" providerId="LiveId" clId="{BBE57243-AA2C-4942-A398-71C93A0E4E15}" dt="2024-03-05T18:36:24.195" v="1433" actId="1076"/>
          <ac:spMkLst>
            <pc:docMk/>
            <pc:sldMk cId="2994094186" sldId="337"/>
            <ac:spMk id="16" creationId="{8C5A76EE-A78F-361E-30C6-B9513F620E1B}"/>
          </ac:spMkLst>
        </pc:spChg>
        <pc:spChg chg="add mod">
          <ac:chgData name="Rishika Pathak" userId="92f67bdc68bc2fb2" providerId="LiveId" clId="{BBE57243-AA2C-4942-A398-71C93A0E4E15}" dt="2024-03-05T18:36:24.195" v="1433" actId="1076"/>
          <ac:spMkLst>
            <pc:docMk/>
            <pc:sldMk cId="2994094186" sldId="337"/>
            <ac:spMk id="17" creationId="{D1D5D27F-8874-2390-711E-41FF7E8E39B7}"/>
          </ac:spMkLst>
        </pc:spChg>
        <pc:spChg chg="add mod">
          <ac:chgData name="Rishika Pathak" userId="92f67bdc68bc2fb2" providerId="LiveId" clId="{BBE57243-AA2C-4942-A398-71C93A0E4E15}" dt="2024-03-05T18:37:17.627" v="1441" actId="14100"/>
          <ac:spMkLst>
            <pc:docMk/>
            <pc:sldMk cId="2994094186" sldId="337"/>
            <ac:spMk id="18" creationId="{8EA2ABC8-453B-B98C-7FF5-1273FB95C210}"/>
          </ac:spMkLst>
        </pc:spChg>
        <pc:spChg chg="add mod">
          <ac:chgData name="Rishika Pathak" userId="92f67bdc68bc2fb2" providerId="LiveId" clId="{BBE57243-AA2C-4942-A398-71C93A0E4E15}" dt="2024-03-05T18:36:24.195" v="1433" actId="1076"/>
          <ac:spMkLst>
            <pc:docMk/>
            <pc:sldMk cId="2994094186" sldId="337"/>
            <ac:spMk id="19" creationId="{6C8CD848-413A-4766-16CE-34898A9F8D0F}"/>
          </ac:spMkLst>
        </pc:spChg>
        <pc:spChg chg="add mod">
          <ac:chgData name="Rishika Pathak" userId="92f67bdc68bc2fb2" providerId="LiveId" clId="{BBE57243-AA2C-4942-A398-71C93A0E4E15}" dt="2024-03-05T18:36:24.195" v="1433" actId="1076"/>
          <ac:spMkLst>
            <pc:docMk/>
            <pc:sldMk cId="2994094186" sldId="337"/>
            <ac:spMk id="21" creationId="{CA2D8736-9D02-7C5E-EA1B-FCC6D6E1FF91}"/>
          </ac:spMkLst>
        </pc:spChg>
        <pc:spChg chg="add mod">
          <ac:chgData name="Rishika Pathak" userId="92f67bdc68bc2fb2" providerId="LiveId" clId="{BBE57243-AA2C-4942-A398-71C93A0E4E15}" dt="2024-03-05T18:37:25.954" v="1442" actId="1076"/>
          <ac:spMkLst>
            <pc:docMk/>
            <pc:sldMk cId="2994094186" sldId="337"/>
            <ac:spMk id="25" creationId="{07C40F6B-3ED6-94E1-3CC3-1F64CE266EB9}"/>
          </ac:spMkLst>
        </pc:spChg>
        <pc:spChg chg="add mod">
          <ac:chgData name="Rishika Pathak" userId="92f67bdc68bc2fb2" providerId="LiveId" clId="{BBE57243-AA2C-4942-A398-71C93A0E4E15}" dt="2024-03-05T18:36:24.195" v="1433" actId="1076"/>
          <ac:spMkLst>
            <pc:docMk/>
            <pc:sldMk cId="2994094186" sldId="337"/>
            <ac:spMk id="26" creationId="{097F3B82-F34B-EAAD-4AF1-B12696E47F69}"/>
          </ac:spMkLst>
        </pc:spChg>
        <pc:spChg chg="add mod">
          <ac:chgData name="Rishika Pathak" userId="92f67bdc68bc2fb2" providerId="LiveId" clId="{BBE57243-AA2C-4942-A398-71C93A0E4E15}" dt="2024-03-05T18:36:24.195" v="1433" actId="1076"/>
          <ac:spMkLst>
            <pc:docMk/>
            <pc:sldMk cId="2994094186" sldId="337"/>
            <ac:spMk id="27" creationId="{0BA3AC4D-C912-404E-5EDC-0C746441B99A}"/>
          </ac:spMkLst>
        </pc:spChg>
        <pc:cxnChg chg="add mod">
          <ac:chgData name="Rishika Pathak" userId="92f67bdc68bc2fb2" providerId="LiveId" clId="{BBE57243-AA2C-4942-A398-71C93A0E4E15}" dt="2024-03-05T18:36:51.505" v="1438" actId="1076"/>
          <ac:cxnSpMkLst>
            <pc:docMk/>
            <pc:sldMk cId="2994094186" sldId="337"/>
            <ac:cxnSpMk id="8" creationId="{A55CFD2F-E891-A3C7-F0A1-DB3F69A69A68}"/>
          </ac:cxnSpMkLst>
        </pc:cxnChg>
        <pc:cxnChg chg="add mod">
          <ac:chgData name="Rishika Pathak" userId="92f67bdc68bc2fb2" providerId="LiveId" clId="{BBE57243-AA2C-4942-A398-71C93A0E4E15}" dt="2024-03-05T18:37:02.657" v="1440" actId="1076"/>
          <ac:cxnSpMkLst>
            <pc:docMk/>
            <pc:sldMk cId="2994094186" sldId="337"/>
            <ac:cxnSpMk id="9" creationId="{F36BFF7B-AE9F-C19B-6EF5-76722759291C}"/>
          </ac:cxnSpMkLst>
        </pc:cxnChg>
        <pc:cxnChg chg="add mod">
          <ac:chgData name="Rishika Pathak" userId="92f67bdc68bc2fb2" providerId="LiveId" clId="{BBE57243-AA2C-4942-A398-71C93A0E4E15}" dt="2024-03-05T18:36:24.195" v="1433" actId="1076"/>
          <ac:cxnSpMkLst>
            <pc:docMk/>
            <pc:sldMk cId="2994094186" sldId="337"/>
            <ac:cxnSpMk id="12" creationId="{1167E665-D57C-6519-3645-D2A9893EA7B2}"/>
          </ac:cxnSpMkLst>
        </pc:cxnChg>
        <pc:cxnChg chg="add mod">
          <ac:chgData name="Rishika Pathak" userId="92f67bdc68bc2fb2" providerId="LiveId" clId="{BBE57243-AA2C-4942-A398-71C93A0E4E15}" dt="2024-03-05T18:37:17.627" v="1441" actId="14100"/>
          <ac:cxnSpMkLst>
            <pc:docMk/>
            <pc:sldMk cId="2994094186" sldId="337"/>
            <ac:cxnSpMk id="13" creationId="{726CD13F-24F6-9F4B-663F-44B425D52D0A}"/>
          </ac:cxnSpMkLst>
        </pc:cxnChg>
        <pc:cxnChg chg="add mod">
          <ac:chgData name="Rishika Pathak" userId="92f67bdc68bc2fb2" providerId="LiveId" clId="{BBE57243-AA2C-4942-A398-71C93A0E4E15}" dt="2024-03-05T18:36:24.195" v="1433" actId="1076"/>
          <ac:cxnSpMkLst>
            <pc:docMk/>
            <pc:sldMk cId="2994094186" sldId="337"/>
            <ac:cxnSpMk id="14" creationId="{29BD666C-5D24-CF50-C4A2-8AAD59ECF7F4}"/>
          </ac:cxnSpMkLst>
        </pc:cxnChg>
        <pc:cxnChg chg="add mod">
          <ac:chgData name="Rishika Pathak" userId="92f67bdc68bc2fb2" providerId="LiveId" clId="{BBE57243-AA2C-4942-A398-71C93A0E4E15}" dt="2024-03-05T18:37:02.657" v="1440" actId="1076"/>
          <ac:cxnSpMkLst>
            <pc:docMk/>
            <pc:sldMk cId="2994094186" sldId="337"/>
            <ac:cxnSpMk id="15" creationId="{509EE35E-4127-123B-5DEC-9C7ED6647D74}"/>
          </ac:cxnSpMkLst>
        </pc:cxnChg>
        <pc:cxnChg chg="add mod">
          <ac:chgData name="Rishika Pathak" userId="92f67bdc68bc2fb2" providerId="LiveId" clId="{BBE57243-AA2C-4942-A398-71C93A0E4E15}" dt="2024-03-05T18:36:24.195" v="1433" actId="1076"/>
          <ac:cxnSpMkLst>
            <pc:docMk/>
            <pc:sldMk cId="2994094186" sldId="337"/>
            <ac:cxnSpMk id="20" creationId="{EE7BE308-BCC9-6BF9-7A02-8FB2A40AE794}"/>
          </ac:cxnSpMkLst>
        </pc:cxnChg>
        <pc:cxnChg chg="add mod">
          <ac:chgData name="Rishika Pathak" userId="92f67bdc68bc2fb2" providerId="LiveId" clId="{BBE57243-AA2C-4942-A398-71C93A0E4E15}" dt="2024-03-05T18:37:25.954" v="1442" actId="1076"/>
          <ac:cxnSpMkLst>
            <pc:docMk/>
            <pc:sldMk cId="2994094186" sldId="337"/>
            <ac:cxnSpMk id="22" creationId="{3CC25C29-9504-13BF-FB8D-0AA731105719}"/>
          </ac:cxnSpMkLst>
        </pc:cxnChg>
        <pc:cxnChg chg="add mod">
          <ac:chgData name="Rishika Pathak" userId="92f67bdc68bc2fb2" providerId="LiveId" clId="{BBE57243-AA2C-4942-A398-71C93A0E4E15}" dt="2024-03-05T18:36:24.195" v="1433" actId="1076"/>
          <ac:cxnSpMkLst>
            <pc:docMk/>
            <pc:sldMk cId="2994094186" sldId="337"/>
            <ac:cxnSpMk id="23" creationId="{7DF67709-4008-6CF2-3E98-00D34DF05D26}"/>
          </ac:cxnSpMkLst>
        </pc:cxnChg>
        <pc:cxnChg chg="add mod">
          <ac:chgData name="Rishika Pathak" userId="92f67bdc68bc2fb2" providerId="LiveId" clId="{BBE57243-AA2C-4942-A398-71C93A0E4E15}" dt="2024-03-05T18:36:24.195" v="1433" actId="1076"/>
          <ac:cxnSpMkLst>
            <pc:docMk/>
            <pc:sldMk cId="2994094186" sldId="337"/>
            <ac:cxnSpMk id="24" creationId="{ADE39F3E-0F6B-A43A-72B0-E1BFCEC9F04A}"/>
          </ac:cxnSpMkLst>
        </pc:cxnChg>
      </pc:sldChg>
      <pc:sldChg chg="del">
        <pc:chgData name="Rishika Pathak" userId="92f67bdc68bc2fb2" providerId="LiveId" clId="{BBE57243-AA2C-4942-A398-71C93A0E4E15}" dt="2024-03-05T15:04:08.133" v="406" actId="47"/>
        <pc:sldMkLst>
          <pc:docMk/>
          <pc:sldMk cId="33020697" sldId="338"/>
        </pc:sldMkLst>
      </pc:sldChg>
      <pc:sldChg chg="addSp delSp modSp new mod">
        <pc:chgData name="Rishika Pathak" userId="92f67bdc68bc2fb2" providerId="LiveId" clId="{BBE57243-AA2C-4942-A398-71C93A0E4E15}" dt="2024-03-05T18:52:26.791" v="1688" actId="208"/>
        <pc:sldMkLst>
          <pc:docMk/>
          <pc:sldMk cId="2980934206" sldId="338"/>
        </pc:sldMkLst>
        <pc:spChg chg="del">
          <ac:chgData name="Rishika Pathak" userId="92f67bdc68bc2fb2" providerId="LiveId" clId="{BBE57243-AA2C-4942-A398-71C93A0E4E15}" dt="2024-03-05T18:47:34.575" v="1658" actId="478"/>
          <ac:spMkLst>
            <pc:docMk/>
            <pc:sldMk cId="2980934206" sldId="338"/>
            <ac:spMk id="2" creationId="{EC75C1BB-2145-6DE1-1BB5-66DB7CF61BB2}"/>
          </ac:spMkLst>
        </pc:spChg>
        <pc:spChg chg="del">
          <ac:chgData name="Rishika Pathak" userId="92f67bdc68bc2fb2" providerId="LiveId" clId="{BBE57243-AA2C-4942-A398-71C93A0E4E15}" dt="2024-03-05T18:47:28.767" v="1656" actId="478"/>
          <ac:spMkLst>
            <pc:docMk/>
            <pc:sldMk cId="2980934206" sldId="338"/>
            <ac:spMk id="3" creationId="{472BF487-946F-4411-DDF2-1C4BE64B00FB}"/>
          </ac:spMkLst>
        </pc:spChg>
        <pc:spChg chg="del">
          <ac:chgData name="Rishika Pathak" userId="92f67bdc68bc2fb2" providerId="LiveId" clId="{BBE57243-AA2C-4942-A398-71C93A0E4E15}" dt="2024-03-05T18:47:31.920" v="1657" actId="478"/>
          <ac:spMkLst>
            <pc:docMk/>
            <pc:sldMk cId="2980934206" sldId="338"/>
            <ac:spMk id="4" creationId="{CBFAC117-29F4-EDE6-3559-92169B1CFD1B}"/>
          </ac:spMkLst>
        </pc:spChg>
        <pc:spChg chg="add mod">
          <ac:chgData name="Rishika Pathak" userId="92f67bdc68bc2fb2" providerId="LiveId" clId="{BBE57243-AA2C-4942-A398-71C93A0E4E15}" dt="2024-03-05T18:38:57.185" v="1450" actId="20577"/>
          <ac:spMkLst>
            <pc:docMk/>
            <pc:sldMk cId="2980934206" sldId="338"/>
            <ac:spMk id="5" creationId="{8D801E08-9543-2D0D-5945-D310F16858C9}"/>
          </ac:spMkLst>
        </pc:spChg>
        <pc:spChg chg="add mod">
          <ac:chgData name="Rishika Pathak" userId="92f67bdc68bc2fb2" providerId="LiveId" clId="{BBE57243-AA2C-4942-A398-71C93A0E4E15}" dt="2024-03-05T18:49:00.694" v="1668" actId="14100"/>
          <ac:spMkLst>
            <pc:docMk/>
            <pc:sldMk cId="2980934206" sldId="338"/>
            <ac:spMk id="6" creationId="{D330C575-5131-AA34-3C25-FA5B82ADF301}"/>
          </ac:spMkLst>
        </pc:spChg>
        <pc:picChg chg="add mod">
          <ac:chgData name="Rishika Pathak" userId="92f67bdc68bc2fb2" providerId="LiveId" clId="{BBE57243-AA2C-4942-A398-71C93A0E4E15}" dt="2024-03-05T18:52:26.791" v="1688" actId="208"/>
          <ac:picMkLst>
            <pc:docMk/>
            <pc:sldMk cId="2980934206" sldId="338"/>
            <ac:picMk id="7" creationId="{CE58E5A0-D9DC-0754-8626-488FE54B0CFE}"/>
          </ac:picMkLst>
        </pc:picChg>
      </pc:sldChg>
      <pc:sldChg chg="addSp delSp modSp new mod">
        <pc:chgData name="Rishika Pathak" userId="92f67bdc68bc2fb2" providerId="LiveId" clId="{BBE57243-AA2C-4942-A398-71C93A0E4E15}" dt="2024-03-05T18:59:17.770" v="1730" actId="1582"/>
        <pc:sldMkLst>
          <pc:docMk/>
          <pc:sldMk cId="2061532260" sldId="339"/>
        </pc:sldMkLst>
        <pc:spChg chg="del mod">
          <ac:chgData name="Rishika Pathak" userId="92f67bdc68bc2fb2" providerId="LiveId" clId="{BBE57243-AA2C-4942-A398-71C93A0E4E15}" dt="2024-03-05T18:55:38.524" v="1699" actId="478"/>
          <ac:spMkLst>
            <pc:docMk/>
            <pc:sldMk cId="2061532260" sldId="339"/>
            <ac:spMk id="2" creationId="{EA545CDD-ED84-C0D3-AEAE-CAA941665FA5}"/>
          </ac:spMkLst>
        </pc:spChg>
        <pc:spChg chg="del mod">
          <ac:chgData name="Rishika Pathak" userId="92f67bdc68bc2fb2" providerId="LiveId" clId="{BBE57243-AA2C-4942-A398-71C93A0E4E15}" dt="2024-03-05T18:55:36.681" v="1698" actId="478"/>
          <ac:spMkLst>
            <pc:docMk/>
            <pc:sldMk cId="2061532260" sldId="339"/>
            <ac:spMk id="3" creationId="{3A093FBB-A13A-5214-0155-E9F341C04AB1}"/>
          </ac:spMkLst>
        </pc:spChg>
        <pc:spChg chg="del mod">
          <ac:chgData name="Rishika Pathak" userId="92f67bdc68bc2fb2" providerId="LiveId" clId="{BBE57243-AA2C-4942-A398-71C93A0E4E15}" dt="2024-03-05T18:55:34.821" v="1697" actId="478"/>
          <ac:spMkLst>
            <pc:docMk/>
            <pc:sldMk cId="2061532260" sldId="339"/>
            <ac:spMk id="4" creationId="{FF02ECA3-E265-CD31-07DD-F0846114E7CD}"/>
          </ac:spMkLst>
        </pc:spChg>
        <pc:spChg chg="add mod">
          <ac:chgData name="Rishika Pathak" userId="92f67bdc68bc2fb2" providerId="LiveId" clId="{BBE57243-AA2C-4942-A398-71C93A0E4E15}" dt="2024-03-05T18:54:36.739" v="1692" actId="207"/>
          <ac:spMkLst>
            <pc:docMk/>
            <pc:sldMk cId="2061532260" sldId="339"/>
            <ac:spMk id="5" creationId="{48362E20-4FB2-ED3C-EE03-129C9152DAC5}"/>
          </ac:spMkLst>
        </pc:spChg>
        <pc:spChg chg="add mod">
          <ac:chgData name="Rishika Pathak" userId="92f67bdc68bc2fb2" providerId="LiveId" clId="{BBE57243-AA2C-4942-A398-71C93A0E4E15}" dt="2024-03-05T18:54:36.739" v="1692" actId="207"/>
          <ac:spMkLst>
            <pc:docMk/>
            <pc:sldMk cId="2061532260" sldId="339"/>
            <ac:spMk id="6" creationId="{A8A3BC74-5C88-353E-1327-347EB77D8E9A}"/>
          </ac:spMkLst>
        </pc:spChg>
        <pc:spChg chg="add mod">
          <ac:chgData name="Rishika Pathak" userId="92f67bdc68bc2fb2" providerId="LiveId" clId="{BBE57243-AA2C-4942-A398-71C93A0E4E15}" dt="2024-03-05T18:54:36.739" v="1692" actId="207"/>
          <ac:spMkLst>
            <pc:docMk/>
            <pc:sldMk cId="2061532260" sldId="339"/>
            <ac:spMk id="8" creationId="{EC49C0A1-6830-3A0A-6F84-EA3C587AE9A5}"/>
          </ac:spMkLst>
        </pc:spChg>
        <pc:spChg chg="add mod">
          <ac:chgData name="Rishika Pathak" userId="92f67bdc68bc2fb2" providerId="LiveId" clId="{BBE57243-AA2C-4942-A398-71C93A0E4E15}" dt="2024-03-05T18:57:12.514" v="1709" actId="1076"/>
          <ac:spMkLst>
            <pc:docMk/>
            <pc:sldMk cId="2061532260" sldId="339"/>
            <ac:spMk id="9" creationId="{9D295176-13B5-048D-3AF9-851243DCD6B2}"/>
          </ac:spMkLst>
        </pc:spChg>
        <pc:spChg chg="add mod">
          <ac:chgData name="Rishika Pathak" userId="92f67bdc68bc2fb2" providerId="LiveId" clId="{BBE57243-AA2C-4942-A398-71C93A0E4E15}" dt="2024-03-05T18:57:53.276" v="1715" actId="14100"/>
          <ac:spMkLst>
            <pc:docMk/>
            <pc:sldMk cId="2061532260" sldId="339"/>
            <ac:spMk id="10" creationId="{D54CC6D9-27DD-10C3-2B48-5FB33A7C49F0}"/>
          </ac:spMkLst>
        </pc:spChg>
        <pc:spChg chg="add mod">
          <ac:chgData name="Rishika Pathak" userId="92f67bdc68bc2fb2" providerId="LiveId" clId="{BBE57243-AA2C-4942-A398-71C93A0E4E15}" dt="2024-03-05T18:57:08.723" v="1708" actId="14100"/>
          <ac:spMkLst>
            <pc:docMk/>
            <pc:sldMk cId="2061532260" sldId="339"/>
            <ac:spMk id="12" creationId="{125C6471-DCE2-3B5E-5BB4-0DF6375065A6}"/>
          </ac:spMkLst>
        </pc:spChg>
        <pc:spChg chg="add mod">
          <ac:chgData name="Rishika Pathak" userId="92f67bdc68bc2fb2" providerId="LiveId" clId="{BBE57243-AA2C-4942-A398-71C93A0E4E15}" dt="2024-03-05T18:57:46.403" v="1714" actId="1076"/>
          <ac:spMkLst>
            <pc:docMk/>
            <pc:sldMk cId="2061532260" sldId="339"/>
            <ac:spMk id="17" creationId="{EBFF65E1-D0A8-1381-3268-1546F119C9DD}"/>
          </ac:spMkLst>
        </pc:spChg>
        <pc:cxnChg chg="add mod">
          <ac:chgData name="Rishika Pathak" userId="92f67bdc68bc2fb2" providerId="LiveId" clId="{BBE57243-AA2C-4942-A398-71C93A0E4E15}" dt="2024-03-05T18:54:10.588" v="1690"/>
          <ac:cxnSpMkLst>
            <pc:docMk/>
            <pc:sldMk cId="2061532260" sldId="339"/>
            <ac:cxnSpMk id="7" creationId="{9CB1694E-0922-C19A-84F2-F7A5DAB888F8}"/>
          </ac:cxnSpMkLst>
        </pc:cxnChg>
        <pc:cxnChg chg="add mod">
          <ac:chgData name="Rishika Pathak" userId="92f67bdc68bc2fb2" providerId="LiveId" clId="{BBE57243-AA2C-4942-A398-71C93A0E4E15}" dt="2024-03-05T18:57:53.276" v="1715" actId="14100"/>
          <ac:cxnSpMkLst>
            <pc:docMk/>
            <pc:sldMk cId="2061532260" sldId="339"/>
            <ac:cxnSpMk id="11" creationId="{6309CAA5-9B65-B771-B90F-0C97741BE663}"/>
          </ac:cxnSpMkLst>
        </pc:cxnChg>
        <pc:cxnChg chg="add del mod">
          <ac:chgData name="Rishika Pathak" userId="92f67bdc68bc2fb2" providerId="LiveId" clId="{BBE57243-AA2C-4942-A398-71C93A0E4E15}" dt="2024-03-05T18:58:48.925" v="1727" actId="11529"/>
          <ac:cxnSpMkLst>
            <pc:docMk/>
            <pc:sldMk cId="2061532260" sldId="339"/>
            <ac:cxnSpMk id="20" creationId="{E42E7D30-55D5-CB9F-99C3-8ACFC90B73CE}"/>
          </ac:cxnSpMkLst>
        </pc:cxnChg>
        <pc:cxnChg chg="add del mod">
          <ac:chgData name="Rishika Pathak" userId="92f67bdc68bc2fb2" providerId="LiveId" clId="{BBE57243-AA2C-4942-A398-71C93A0E4E15}" dt="2024-03-05T18:58:46.166" v="1723" actId="11529"/>
          <ac:cxnSpMkLst>
            <pc:docMk/>
            <pc:sldMk cId="2061532260" sldId="339"/>
            <ac:cxnSpMk id="23" creationId="{3082AB48-9DE2-0B3A-7A79-5B9087AF2011}"/>
          </ac:cxnSpMkLst>
        </pc:cxnChg>
        <pc:cxnChg chg="add mod">
          <ac:chgData name="Rishika Pathak" userId="92f67bdc68bc2fb2" providerId="LiveId" clId="{BBE57243-AA2C-4942-A398-71C93A0E4E15}" dt="2024-03-05T18:59:17.770" v="1730" actId="1582"/>
          <ac:cxnSpMkLst>
            <pc:docMk/>
            <pc:sldMk cId="2061532260" sldId="339"/>
            <ac:cxnSpMk id="25" creationId="{848A2531-3E34-8EFE-B5F2-2CF820F6D2D8}"/>
          </ac:cxnSpMkLst>
        </pc:cxnChg>
      </pc:sldChg>
      <pc:sldChg chg="del">
        <pc:chgData name="Rishika Pathak" userId="92f67bdc68bc2fb2" providerId="LiveId" clId="{BBE57243-AA2C-4942-A398-71C93A0E4E15}" dt="2024-03-05T15:04:13.354" v="407" actId="47"/>
        <pc:sldMkLst>
          <pc:docMk/>
          <pc:sldMk cId="2262191475" sldId="339"/>
        </pc:sldMkLst>
      </pc:sldChg>
      <pc:sldChg chg="del">
        <pc:chgData name="Rishika Pathak" userId="92f67bdc68bc2fb2" providerId="LiveId" clId="{BBE57243-AA2C-4942-A398-71C93A0E4E15}" dt="2024-03-05T15:04:19.886" v="409" actId="47"/>
        <pc:sldMkLst>
          <pc:docMk/>
          <pc:sldMk cId="867604313" sldId="340"/>
        </pc:sldMkLst>
      </pc:sldChg>
      <pc:sldChg chg="del">
        <pc:chgData name="Rishika Pathak" userId="92f67bdc68bc2fb2" providerId="LiveId" clId="{BBE57243-AA2C-4942-A398-71C93A0E4E15}" dt="2024-03-05T15:04:52.387" v="411" actId="47"/>
        <pc:sldMkLst>
          <pc:docMk/>
          <pc:sldMk cId="1448471967" sldId="341"/>
        </pc:sldMkLst>
      </pc:sldChg>
      <pc:sldChg chg="del">
        <pc:chgData name="Rishika Pathak" userId="92f67bdc68bc2fb2" providerId="LiveId" clId="{BBE57243-AA2C-4942-A398-71C93A0E4E15}" dt="2024-03-05T15:04:55.341" v="412" actId="47"/>
        <pc:sldMkLst>
          <pc:docMk/>
          <pc:sldMk cId="2911269246" sldId="34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6AF7C3-F8E4-424A-A540-378DD3CD2035}" type="doc">
      <dgm:prSet loTypeId="urn:microsoft.com/office/officeart/2005/8/layout/hierarchy3" loCatId="hierarchy" qsTypeId="urn:microsoft.com/office/officeart/2005/8/quickstyle/simple1" qsCatId="simple" csTypeId="urn:microsoft.com/office/officeart/2005/8/colors/accent5_2" csCatId="accent5"/>
      <dgm:spPr/>
      <dgm:t>
        <a:bodyPr/>
        <a:lstStyle/>
        <a:p>
          <a:endParaRPr lang="en-IN"/>
        </a:p>
      </dgm:t>
    </dgm:pt>
    <dgm:pt modelId="{6E7224EF-EEC0-4874-9C7D-895E4EA59468}">
      <dgm:prSet/>
      <dgm:spPr/>
      <dgm:t>
        <a:bodyPr/>
        <a:lstStyle/>
        <a:p>
          <a:r>
            <a:rPr lang="en-GB" b="1"/>
            <a:t>Noun Phrase (NP)</a:t>
          </a:r>
          <a:endParaRPr lang="en-IN"/>
        </a:p>
      </dgm:t>
    </dgm:pt>
    <dgm:pt modelId="{35A4CE6D-76E8-4DCE-AA24-9C776F243AFF}" type="parTrans" cxnId="{F632AED6-8C2B-4C1E-BE3F-1383CBFAC869}">
      <dgm:prSet/>
      <dgm:spPr/>
      <dgm:t>
        <a:bodyPr/>
        <a:lstStyle/>
        <a:p>
          <a:endParaRPr lang="en-IN"/>
        </a:p>
      </dgm:t>
    </dgm:pt>
    <dgm:pt modelId="{0F101CA1-1965-4EE1-B179-34C05CE41587}" type="sibTrans" cxnId="{F632AED6-8C2B-4C1E-BE3F-1383CBFAC869}">
      <dgm:prSet/>
      <dgm:spPr/>
      <dgm:t>
        <a:bodyPr/>
        <a:lstStyle/>
        <a:p>
          <a:endParaRPr lang="en-IN"/>
        </a:p>
      </dgm:t>
    </dgm:pt>
    <dgm:pt modelId="{7D735083-3158-4799-AF2B-66CBD051B97F}">
      <dgm:prSet/>
      <dgm:spPr/>
      <dgm:t>
        <a:bodyPr/>
        <a:lstStyle/>
        <a:p>
          <a:r>
            <a:rPr lang="en-GB"/>
            <a:t>NP → Proper Noun</a:t>
          </a:r>
          <a:endParaRPr lang="en-IN"/>
        </a:p>
      </dgm:t>
    </dgm:pt>
    <dgm:pt modelId="{E00B607B-05F9-461D-81DD-F317E0C66BCE}" type="parTrans" cxnId="{A3690BEC-1EFF-421F-A2E9-61C5097FBBCF}">
      <dgm:prSet/>
      <dgm:spPr/>
      <dgm:t>
        <a:bodyPr/>
        <a:lstStyle/>
        <a:p>
          <a:endParaRPr lang="en-IN"/>
        </a:p>
      </dgm:t>
    </dgm:pt>
    <dgm:pt modelId="{AA82E38D-2822-4246-83F5-7E43DD3D23D7}" type="sibTrans" cxnId="{A3690BEC-1EFF-421F-A2E9-61C5097FBBCF}">
      <dgm:prSet/>
      <dgm:spPr/>
      <dgm:t>
        <a:bodyPr/>
        <a:lstStyle/>
        <a:p>
          <a:endParaRPr lang="en-IN"/>
        </a:p>
      </dgm:t>
    </dgm:pt>
    <dgm:pt modelId="{9F866473-EB42-454B-98C5-3BAD808C5D5C}">
      <dgm:prSet/>
      <dgm:spPr/>
      <dgm:t>
        <a:bodyPr/>
        <a:lstStyle/>
        <a:p>
          <a:r>
            <a:rPr lang="en-GB"/>
            <a:t>NP → Article Noun</a:t>
          </a:r>
          <a:endParaRPr lang="en-IN"/>
        </a:p>
      </dgm:t>
    </dgm:pt>
    <dgm:pt modelId="{44087E53-50A5-4401-8318-808E6685E615}" type="parTrans" cxnId="{3B44CF44-44E6-4597-A88A-1273731C676C}">
      <dgm:prSet/>
      <dgm:spPr/>
      <dgm:t>
        <a:bodyPr/>
        <a:lstStyle/>
        <a:p>
          <a:endParaRPr lang="en-IN"/>
        </a:p>
      </dgm:t>
    </dgm:pt>
    <dgm:pt modelId="{9913FE54-9248-4012-8671-8CC6AF8EE52B}" type="sibTrans" cxnId="{3B44CF44-44E6-4597-A88A-1273731C676C}">
      <dgm:prSet/>
      <dgm:spPr/>
      <dgm:t>
        <a:bodyPr/>
        <a:lstStyle/>
        <a:p>
          <a:endParaRPr lang="en-IN"/>
        </a:p>
      </dgm:t>
    </dgm:pt>
    <dgm:pt modelId="{AB489FF0-B28D-4431-B82A-1E36A632EC3E}">
      <dgm:prSet/>
      <dgm:spPr/>
      <dgm:t>
        <a:bodyPr/>
        <a:lstStyle/>
        <a:p>
          <a:r>
            <a:rPr lang="en-GB"/>
            <a:t>NP → Article Adjective Noun</a:t>
          </a:r>
          <a:endParaRPr lang="en-IN"/>
        </a:p>
      </dgm:t>
    </dgm:pt>
    <dgm:pt modelId="{D86CD09B-A911-4114-AB2F-E2A5F70FBB69}" type="parTrans" cxnId="{19A72FBF-FDDF-4CEE-B33E-9181765618E3}">
      <dgm:prSet/>
      <dgm:spPr/>
      <dgm:t>
        <a:bodyPr/>
        <a:lstStyle/>
        <a:p>
          <a:endParaRPr lang="en-IN"/>
        </a:p>
      </dgm:t>
    </dgm:pt>
    <dgm:pt modelId="{04FE4644-12B2-4DD2-A32D-EBE13D1EB360}" type="sibTrans" cxnId="{19A72FBF-FDDF-4CEE-B33E-9181765618E3}">
      <dgm:prSet/>
      <dgm:spPr/>
      <dgm:t>
        <a:bodyPr/>
        <a:lstStyle/>
        <a:p>
          <a:endParaRPr lang="en-IN"/>
        </a:p>
      </dgm:t>
    </dgm:pt>
    <dgm:pt modelId="{6894AB8B-D6E0-42E4-9936-997D666127F9}">
      <dgm:prSet/>
      <dgm:spPr/>
      <dgm:t>
        <a:bodyPr/>
        <a:lstStyle/>
        <a:p>
          <a:r>
            <a:rPr lang="en-GB" b="1"/>
            <a:t>Verb Phrase (VP)</a:t>
          </a:r>
          <a:endParaRPr lang="en-IN"/>
        </a:p>
      </dgm:t>
    </dgm:pt>
    <dgm:pt modelId="{3064E05E-DBF0-42A6-A093-B2A3B838900A}" type="parTrans" cxnId="{E94B3031-272C-4F6B-A76A-E15E0BB59CF9}">
      <dgm:prSet/>
      <dgm:spPr/>
      <dgm:t>
        <a:bodyPr/>
        <a:lstStyle/>
        <a:p>
          <a:endParaRPr lang="en-IN"/>
        </a:p>
      </dgm:t>
    </dgm:pt>
    <dgm:pt modelId="{39CEEB92-45CD-4E58-A46F-B6EEA6DB61DB}" type="sibTrans" cxnId="{E94B3031-272C-4F6B-A76A-E15E0BB59CF9}">
      <dgm:prSet/>
      <dgm:spPr/>
      <dgm:t>
        <a:bodyPr/>
        <a:lstStyle/>
        <a:p>
          <a:endParaRPr lang="en-IN"/>
        </a:p>
      </dgm:t>
    </dgm:pt>
    <dgm:pt modelId="{DF46E8B2-6FED-4E02-A283-C663F6EAFB47}">
      <dgm:prSet/>
      <dgm:spPr/>
      <dgm:t>
        <a:bodyPr/>
        <a:lstStyle/>
        <a:p>
          <a:r>
            <a:rPr lang="en-GB"/>
            <a:t>VP → Verb</a:t>
          </a:r>
          <a:endParaRPr lang="en-IN"/>
        </a:p>
      </dgm:t>
    </dgm:pt>
    <dgm:pt modelId="{ADB01081-F51F-4C5A-A3EC-3EF64EE3F9EE}" type="parTrans" cxnId="{FE163885-0424-4FA1-8B3C-C194D6360950}">
      <dgm:prSet/>
      <dgm:spPr/>
      <dgm:t>
        <a:bodyPr/>
        <a:lstStyle/>
        <a:p>
          <a:endParaRPr lang="en-IN"/>
        </a:p>
      </dgm:t>
    </dgm:pt>
    <dgm:pt modelId="{7665143D-D6CD-49BE-BC96-155CA610012E}" type="sibTrans" cxnId="{FE163885-0424-4FA1-8B3C-C194D6360950}">
      <dgm:prSet/>
      <dgm:spPr/>
      <dgm:t>
        <a:bodyPr/>
        <a:lstStyle/>
        <a:p>
          <a:endParaRPr lang="en-IN"/>
        </a:p>
      </dgm:t>
    </dgm:pt>
    <dgm:pt modelId="{070B2932-4832-48F7-AFD0-CF4411C1FC3E}">
      <dgm:prSet/>
      <dgm:spPr/>
      <dgm:t>
        <a:bodyPr/>
        <a:lstStyle/>
        <a:p>
          <a:r>
            <a:rPr lang="en-GB"/>
            <a:t>VP → Verb NP</a:t>
          </a:r>
          <a:endParaRPr lang="en-IN"/>
        </a:p>
      </dgm:t>
    </dgm:pt>
    <dgm:pt modelId="{22DE814D-40AA-4892-9830-CA091853F73C}" type="parTrans" cxnId="{A0F6CC57-6F8F-4FDB-87DD-42266222A416}">
      <dgm:prSet/>
      <dgm:spPr/>
      <dgm:t>
        <a:bodyPr/>
        <a:lstStyle/>
        <a:p>
          <a:endParaRPr lang="en-IN"/>
        </a:p>
      </dgm:t>
    </dgm:pt>
    <dgm:pt modelId="{93CF8AC6-202B-4678-8023-71EF2F449577}" type="sibTrans" cxnId="{A0F6CC57-6F8F-4FDB-87DD-42266222A416}">
      <dgm:prSet/>
      <dgm:spPr/>
      <dgm:t>
        <a:bodyPr/>
        <a:lstStyle/>
        <a:p>
          <a:endParaRPr lang="en-IN"/>
        </a:p>
      </dgm:t>
    </dgm:pt>
    <dgm:pt modelId="{CDFCF129-97AD-4263-8A08-46D0D4673B04}">
      <dgm:prSet/>
      <dgm:spPr/>
      <dgm:t>
        <a:bodyPr/>
        <a:lstStyle/>
        <a:p>
          <a:r>
            <a:rPr lang="en-GB"/>
            <a:t>VP → Verb NP PP</a:t>
          </a:r>
          <a:endParaRPr lang="en-IN"/>
        </a:p>
      </dgm:t>
    </dgm:pt>
    <dgm:pt modelId="{D0BD6698-DC25-439B-9BE2-F33E853C6E5A}" type="parTrans" cxnId="{BD2C6D13-369C-4896-9016-D24FB4D15566}">
      <dgm:prSet/>
      <dgm:spPr/>
      <dgm:t>
        <a:bodyPr/>
        <a:lstStyle/>
        <a:p>
          <a:endParaRPr lang="en-IN"/>
        </a:p>
      </dgm:t>
    </dgm:pt>
    <dgm:pt modelId="{C50548C1-8EBE-4B2F-A79D-443901BC8138}" type="sibTrans" cxnId="{BD2C6D13-369C-4896-9016-D24FB4D15566}">
      <dgm:prSet/>
      <dgm:spPr/>
      <dgm:t>
        <a:bodyPr/>
        <a:lstStyle/>
        <a:p>
          <a:endParaRPr lang="en-IN"/>
        </a:p>
      </dgm:t>
    </dgm:pt>
    <dgm:pt modelId="{1E3B9DDA-5D51-4BD4-958D-234D8D954E35}">
      <dgm:prSet/>
      <dgm:spPr/>
      <dgm:t>
        <a:bodyPr/>
        <a:lstStyle/>
        <a:p>
          <a:r>
            <a:rPr lang="en-GB" b="1" dirty="0"/>
            <a:t>Prepositional Phrase (PP)</a:t>
          </a:r>
          <a:endParaRPr lang="en-IN" dirty="0"/>
        </a:p>
      </dgm:t>
    </dgm:pt>
    <dgm:pt modelId="{2300EFC3-F7A4-44E8-A60C-1C45FE7D5A4F}" type="parTrans" cxnId="{FA52AAEE-08CC-4704-AD5C-EFBBB3341119}">
      <dgm:prSet/>
      <dgm:spPr/>
      <dgm:t>
        <a:bodyPr/>
        <a:lstStyle/>
        <a:p>
          <a:endParaRPr lang="en-IN"/>
        </a:p>
      </dgm:t>
    </dgm:pt>
    <dgm:pt modelId="{E26E9B8F-89B6-467B-827E-6A428E4B09A0}" type="sibTrans" cxnId="{FA52AAEE-08CC-4704-AD5C-EFBBB3341119}">
      <dgm:prSet/>
      <dgm:spPr/>
      <dgm:t>
        <a:bodyPr/>
        <a:lstStyle/>
        <a:p>
          <a:endParaRPr lang="en-IN"/>
        </a:p>
      </dgm:t>
    </dgm:pt>
    <dgm:pt modelId="{03D0D25C-6D2E-4258-8AE4-0826B3F113B0}">
      <dgm:prSet/>
      <dgm:spPr/>
      <dgm:t>
        <a:bodyPr/>
        <a:lstStyle/>
        <a:p>
          <a:r>
            <a:rPr lang="en-GB"/>
            <a:t>PP → Preposition NP</a:t>
          </a:r>
          <a:endParaRPr lang="en-IN"/>
        </a:p>
      </dgm:t>
    </dgm:pt>
    <dgm:pt modelId="{95C25318-531D-4578-BE2D-5C8E187693D8}" type="parTrans" cxnId="{EFB39DD1-54DE-4AD9-BA25-39F0114D6CC5}">
      <dgm:prSet/>
      <dgm:spPr/>
      <dgm:t>
        <a:bodyPr/>
        <a:lstStyle/>
        <a:p>
          <a:endParaRPr lang="en-IN"/>
        </a:p>
      </dgm:t>
    </dgm:pt>
    <dgm:pt modelId="{F26BEDA6-F2BE-4549-A5B8-918FB07E57F1}" type="sibTrans" cxnId="{EFB39DD1-54DE-4AD9-BA25-39F0114D6CC5}">
      <dgm:prSet/>
      <dgm:spPr/>
      <dgm:t>
        <a:bodyPr/>
        <a:lstStyle/>
        <a:p>
          <a:endParaRPr lang="en-IN"/>
        </a:p>
      </dgm:t>
    </dgm:pt>
    <dgm:pt modelId="{7F0FBF6C-4F27-431F-AFE3-AAD87017979C}">
      <dgm:prSet/>
      <dgm:spPr/>
      <dgm:t>
        <a:bodyPr/>
        <a:lstStyle/>
        <a:p>
          <a:r>
            <a:rPr lang="en-GB" b="1"/>
            <a:t>Sentence (S)</a:t>
          </a:r>
          <a:endParaRPr lang="en-IN"/>
        </a:p>
      </dgm:t>
    </dgm:pt>
    <dgm:pt modelId="{D4981FFB-283E-43DC-9421-BEAC701C642C}" type="parTrans" cxnId="{98E3A88D-1A53-48CC-8299-6A3E5AFA90CE}">
      <dgm:prSet/>
      <dgm:spPr/>
      <dgm:t>
        <a:bodyPr/>
        <a:lstStyle/>
        <a:p>
          <a:endParaRPr lang="en-IN"/>
        </a:p>
      </dgm:t>
    </dgm:pt>
    <dgm:pt modelId="{64742F9D-E4D9-4DF0-AFA3-3D20ADC48ADC}" type="sibTrans" cxnId="{98E3A88D-1A53-48CC-8299-6A3E5AFA90CE}">
      <dgm:prSet/>
      <dgm:spPr/>
      <dgm:t>
        <a:bodyPr/>
        <a:lstStyle/>
        <a:p>
          <a:endParaRPr lang="en-IN"/>
        </a:p>
      </dgm:t>
    </dgm:pt>
    <dgm:pt modelId="{A93EB1C9-390B-4CFE-B8B6-4E163066CB75}">
      <dgm:prSet/>
      <dgm:spPr/>
      <dgm:t>
        <a:bodyPr/>
        <a:lstStyle/>
        <a:p>
          <a:r>
            <a:rPr lang="en-GB"/>
            <a:t>S → NP VP</a:t>
          </a:r>
          <a:endParaRPr lang="en-IN"/>
        </a:p>
      </dgm:t>
    </dgm:pt>
    <dgm:pt modelId="{D71A2743-477A-4C72-B0C6-E672C98DD8D1}" type="parTrans" cxnId="{42ACBFC9-9E04-432D-B4DF-8CAD63B30541}">
      <dgm:prSet/>
      <dgm:spPr/>
      <dgm:t>
        <a:bodyPr/>
        <a:lstStyle/>
        <a:p>
          <a:endParaRPr lang="en-IN"/>
        </a:p>
      </dgm:t>
    </dgm:pt>
    <dgm:pt modelId="{554E2F1A-1628-46CE-B73F-3FE4E101F6B8}" type="sibTrans" cxnId="{42ACBFC9-9E04-432D-B4DF-8CAD63B30541}">
      <dgm:prSet/>
      <dgm:spPr/>
      <dgm:t>
        <a:bodyPr/>
        <a:lstStyle/>
        <a:p>
          <a:endParaRPr lang="en-IN"/>
        </a:p>
      </dgm:t>
    </dgm:pt>
    <dgm:pt modelId="{337A0779-FF27-4D53-BF7E-2787D6FC162E}">
      <dgm:prSet/>
      <dgm:spPr/>
      <dgm:t>
        <a:bodyPr/>
        <a:lstStyle/>
        <a:p>
          <a:r>
            <a:rPr lang="en-GB"/>
            <a:t>S → NP VP PP</a:t>
          </a:r>
          <a:endParaRPr lang="en-IN"/>
        </a:p>
      </dgm:t>
    </dgm:pt>
    <dgm:pt modelId="{C5CEE96D-DA94-4C22-A09E-6D477279EDA2}" type="parTrans" cxnId="{B49316FB-C4B7-4BEC-9139-0BA4C79CEE8D}">
      <dgm:prSet/>
      <dgm:spPr/>
      <dgm:t>
        <a:bodyPr/>
        <a:lstStyle/>
        <a:p>
          <a:endParaRPr lang="en-IN"/>
        </a:p>
      </dgm:t>
    </dgm:pt>
    <dgm:pt modelId="{F871CF1F-1FE0-42B8-9853-81AF7AAC153F}" type="sibTrans" cxnId="{B49316FB-C4B7-4BEC-9139-0BA4C79CEE8D}">
      <dgm:prSet/>
      <dgm:spPr/>
      <dgm:t>
        <a:bodyPr/>
        <a:lstStyle/>
        <a:p>
          <a:endParaRPr lang="en-IN"/>
        </a:p>
      </dgm:t>
    </dgm:pt>
    <dgm:pt modelId="{A3A576D9-E5DF-414D-8736-E336231C4AD7}" type="pres">
      <dgm:prSet presAssocID="{BB6AF7C3-F8E4-424A-A540-378DD3CD2035}" presName="diagram" presStyleCnt="0">
        <dgm:presLayoutVars>
          <dgm:chPref val="1"/>
          <dgm:dir/>
          <dgm:animOne val="branch"/>
          <dgm:animLvl val="lvl"/>
          <dgm:resizeHandles/>
        </dgm:presLayoutVars>
      </dgm:prSet>
      <dgm:spPr/>
    </dgm:pt>
    <dgm:pt modelId="{A9262A9F-C27C-430F-89C4-1D81E8156E54}" type="pres">
      <dgm:prSet presAssocID="{6E7224EF-EEC0-4874-9C7D-895E4EA59468}" presName="root" presStyleCnt="0"/>
      <dgm:spPr/>
    </dgm:pt>
    <dgm:pt modelId="{B76D4F16-71D5-4218-A7E7-88DE6F3DCA84}" type="pres">
      <dgm:prSet presAssocID="{6E7224EF-EEC0-4874-9C7D-895E4EA59468}" presName="rootComposite" presStyleCnt="0"/>
      <dgm:spPr/>
    </dgm:pt>
    <dgm:pt modelId="{FFD05A14-463F-424B-8567-0229A7128CC8}" type="pres">
      <dgm:prSet presAssocID="{6E7224EF-EEC0-4874-9C7D-895E4EA59468}" presName="rootText" presStyleLbl="node1" presStyleIdx="0" presStyleCnt="4"/>
      <dgm:spPr/>
    </dgm:pt>
    <dgm:pt modelId="{35EBF1BA-3BAD-4159-9DEC-B4DE63BA86B3}" type="pres">
      <dgm:prSet presAssocID="{6E7224EF-EEC0-4874-9C7D-895E4EA59468}" presName="rootConnector" presStyleLbl="node1" presStyleIdx="0" presStyleCnt="4"/>
      <dgm:spPr/>
    </dgm:pt>
    <dgm:pt modelId="{659B1377-966A-4AA9-81E8-6FD2B66DF4A1}" type="pres">
      <dgm:prSet presAssocID="{6E7224EF-EEC0-4874-9C7D-895E4EA59468}" presName="childShape" presStyleCnt="0"/>
      <dgm:spPr/>
    </dgm:pt>
    <dgm:pt modelId="{FC90CFB9-D75F-4A4A-80FF-5021E2DA2AAA}" type="pres">
      <dgm:prSet presAssocID="{E00B607B-05F9-461D-81DD-F317E0C66BCE}" presName="Name13" presStyleLbl="parChTrans1D2" presStyleIdx="0" presStyleCnt="9"/>
      <dgm:spPr/>
    </dgm:pt>
    <dgm:pt modelId="{B0BDDFB5-180E-4B7E-A0BD-2547EB6140E9}" type="pres">
      <dgm:prSet presAssocID="{7D735083-3158-4799-AF2B-66CBD051B97F}" presName="childText" presStyleLbl="bgAcc1" presStyleIdx="0" presStyleCnt="9">
        <dgm:presLayoutVars>
          <dgm:bulletEnabled val="1"/>
        </dgm:presLayoutVars>
      </dgm:prSet>
      <dgm:spPr/>
    </dgm:pt>
    <dgm:pt modelId="{5691098E-D5EE-4D26-9407-971CFE1F0760}" type="pres">
      <dgm:prSet presAssocID="{44087E53-50A5-4401-8318-808E6685E615}" presName="Name13" presStyleLbl="parChTrans1D2" presStyleIdx="1" presStyleCnt="9"/>
      <dgm:spPr/>
    </dgm:pt>
    <dgm:pt modelId="{FCEABAA6-17DD-4261-A768-5A94C13D1201}" type="pres">
      <dgm:prSet presAssocID="{9F866473-EB42-454B-98C5-3BAD808C5D5C}" presName="childText" presStyleLbl="bgAcc1" presStyleIdx="1" presStyleCnt="9">
        <dgm:presLayoutVars>
          <dgm:bulletEnabled val="1"/>
        </dgm:presLayoutVars>
      </dgm:prSet>
      <dgm:spPr/>
    </dgm:pt>
    <dgm:pt modelId="{9E96CB42-A4B8-4863-9FCA-0F45C1A78BEE}" type="pres">
      <dgm:prSet presAssocID="{D86CD09B-A911-4114-AB2F-E2A5F70FBB69}" presName="Name13" presStyleLbl="parChTrans1D2" presStyleIdx="2" presStyleCnt="9"/>
      <dgm:spPr/>
    </dgm:pt>
    <dgm:pt modelId="{9389CCD1-21D1-4078-8DC2-6C736F04B966}" type="pres">
      <dgm:prSet presAssocID="{AB489FF0-B28D-4431-B82A-1E36A632EC3E}" presName="childText" presStyleLbl="bgAcc1" presStyleIdx="2" presStyleCnt="9">
        <dgm:presLayoutVars>
          <dgm:bulletEnabled val="1"/>
        </dgm:presLayoutVars>
      </dgm:prSet>
      <dgm:spPr/>
    </dgm:pt>
    <dgm:pt modelId="{0EE0A290-A624-493F-AFE6-C4259EE4348F}" type="pres">
      <dgm:prSet presAssocID="{6894AB8B-D6E0-42E4-9936-997D666127F9}" presName="root" presStyleCnt="0"/>
      <dgm:spPr/>
    </dgm:pt>
    <dgm:pt modelId="{45A6AC0E-960B-43D5-AA0A-AA6B3562A851}" type="pres">
      <dgm:prSet presAssocID="{6894AB8B-D6E0-42E4-9936-997D666127F9}" presName="rootComposite" presStyleCnt="0"/>
      <dgm:spPr/>
    </dgm:pt>
    <dgm:pt modelId="{3350ED5E-D294-4159-9232-708B2D1C3796}" type="pres">
      <dgm:prSet presAssocID="{6894AB8B-D6E0-42E4-9936-997D666127F9}" presName="rootText" presStyleLbl="node1" presStyleIdx="1" presStyleCnt="4"/>
      <dgm:spPr/>
    </dgm:pt>
    <dgm:pt modelId="{5E06CF72-72CA-461F-B001-0A3DE245604F}" type="pres">
      <dgm:prSet presAssocID="{6894AB8B-D6E0-42E4-9936-997D666127F9}" presName="rootConnector" presStyleLbl="node1" presStyleIdx="1" presStyleCnt="4"/>
      <dgm:spPr/>
    </dgm:pt>
    <dgm:pt modelId="{AC041C13-E463-4D50-AA27-2F21C223F50B}" type="pres">
      <dgm:prSet presAssocID="{6894AB8B-D6E0-42E4-9936-997D666127F9}" presName="childShape" presStyleCnt="0"/>
      <dgm:spPr/>
    </dgm:pt>
    <dgm:pt modelId="{ED53433E-2E11-4F68-BDFA-F3CC218FC44E}" type="pres">
      <dgm:prSet presAssocID="{ADB01081-F51F-4C5A-A3EC-3EF64EE3F9EE}" presName="Name13" presStyleLbl="parChTrans1D2" presStyleIdx="3" presStyleCnt="9"/>
      <dgm:spPr/>
    </dgm:pt>
    <dgm:pt modelId="{5B4BEF18-D8E9-49D2-B391-ACE6261BA69D}" type="pres">
      <dgm:prSet presAssocID="{DF46E8B2-6FED-4E02-A283-C663F6EAFB47}" presName="childText" presStyleLbl="bgAcc1" presStyleIdx="3" presStyleCnt="9">
        <dgm:presLayoutVars>
          <dgm:bulletEnabled val="1"/>
        </dgm:presLayoutVars>
      </dgm:prSet>
      <dgm:spPr/>
    </dgm:pt>
    <dgm:pt modelId="{894A4E7B-2768-4861-9FD0-D91B729E1168}" type="pres">
      <dgm:prSet presAssocID="{22DE814D-40AA-4892-9830-CA091853F73C}" presName="Name13" presStyleLbl="parChTrans1D2" presStyleIdx="4" presStyleCnt="9"/>
      <dgm:spPr/>
    </dgm:pt>
    <dgm:pt modelId="{F7F06408-F14E-44BF-AAFD-64D7A8B4EB46}" type="pres">
      <dgm:prSet presAssocID="{070B2932-4832-48F7-AFD0-CF4411C1FC3E}" presName="childText" presStyleLbl="bgAcc1" presStyleIdx="4" presStyleCnt="9">
        <dgm:presLayoutVars>
          <dgm:bulletEnabled val="1"/>
        </dgm:presLayoutVars>
      </dgm:prSet>
      <dgm:spPr/>
    </dgm:pt>
    <dgm:pt modelId="{60D61FF9-FBF0-4061-BE97-EE7F24CF7438}" type="pres">
      <dgm:prSet presAssocID="{D0BD6698-DC25-439B-9BE2-F33E853C6E5A}" presName="Name13" presStyleLbl="parChTrans1D2" presStyleIdx="5" presStyleCnt="9"/>
      <dgm:spPr/>
    </dgm:pt>
    <dgm:pt modelId="{14BC2943-7139-41FA-9311-05B4A18CA44A}" type="pres">
      <dgm:prSet presAssocID="{CDFCF129-97AD-4263-8A08-46D0D4673B04}" presName="childText" presStyleLbl="bgAcc1" presStyleIdx="5" presStyleCnt="9">
        <dgm:presLayoutVars>
          <dgm:bulletEnabled val="1"/>
        </dgm:presLayoutVars>
      </dgm:prSet>
      <dgm:spPr/>
    </dgm:pt>
    <dgm:pt modelId="{9B82B63C-181F-4577-81D9-A435D280B69E}" type="pres">
      <dgm:prSet presAssocID="{1E3B9DDA-5D51-4BD4-958D-234D8D954E35}" presName="root" presStyleCnt="0"/>
      <dgm:spPr/>
    </dgm:pt>
    <dgm:pt modelId="{D2483C4C-7BA6-404F-9288-B4F0F3EB1440}" type="pres">
      <dgm:prSet presAssocID="{1E3B9DDA-5D51-4BD4-958D-234D8D954E35}" presName="rootComposite" presStyleCnt="0"/>
      <dgm:spPr/>
    </dgm:pt>
    <dgm:pt modelId="{E6FB69B2-386F-49FF-A641-207E0CECFECC}" type="pres">
      <dgm:prSet presAssocID="{1E3B9DDA-5D51-4BD4-958D-234D8D954E35}" presName="rootText" presStyleLbl="node1" presStyleIdx="2" presStyleCnt="4"/>
      <dgm:spPr/>
    </dgm:pt>
    <dgm:pt modelId="{6913A769-12D6-42EA-AF41-37E82794FDAC}" type="pres">
      <dgm:prSet presAssocID="{1E3B9DDA-5D51-4BD4-958D-234D8D954E35}" presName="rootConnector" presStyleLbl="node1" presStyleIdx="2" presStyleCnt="4"/>
      <dgm:spPr/>
    </dgm:pt>
    <dgm:pt modelId="{50E75C75-AFDF-443F-8D36-E531BDF3F8F2}" type="pres">
      <dgm:prSet presAssocID="{1E3B9DDA-5D51-4BD4-958D-234D8D954E35}" presName="childShape" presStyleCnt="0"/>
      <dgm:spPr/>
    </dgm:pt>
    <dgm:pt modelId="{8E2CD780-D9B8-4A35-9B53-7FBD61D69BEF}" type="pres">
      <dgm:prSet presAssocID="{95C25318-531D-4578-BE2D-5C8E187693D8}" presName="Name13" presStyleLbl="parChTrans1D2" presStyleIdx="6" presStyleCnt="9"/>
      <dgm:spPr/>
    </dgm:pt>
    <dgm:pt modelId="{4BD50D19-B6FC-4195-8DF5-D12B42D9E6C4}" type="pres">
      <dgm:prSet presAssocID="{03D0D25C-6D2E-4258-8AE4-0826B3F113B0}" presName="childText" presStyleLbl="bgAcc1" presStyleIdx="6" presStyleCnt="9">
        <dgm:presLayoutVars>
          <dgm:bulletEnabled val="1"/>
        </dgm:presLayoutVars>
      </dgm:prSet>
      <dgm:spPr/>
    </dgm:pt>
    <dgm:pt modelId="{F627072D-0A7C-4738-A249-0E452C847BEF}" type="pres">
      <dgm:prSet presAssocID="{7F0FBF6C-4F27-431F-AFE3-AAD87017979C}" presName="root" presStyleCnt="0"/>
      <dgm:spPr/>
    </dgm:pt>
    <dgm:pt modelId="{6EF2612D-351D-4A9C-A339-F924B6B9FB1A}" type="pres">
      <dgm:prSet presAssocID="{7F0FBF6C-4F27-431F-AFE3-AAD87017979C}" presName="rootComposite" presStyleCnt="0"/>
      <dgm:spPr/>
    </dgm:pt>
    <dgm:pt modelId="{F679876B-663F-42DD-8374-C008E92DBE7D}" type="pres">
      <dgm:prSet presAssocID="{7F0FBF6C-4F27-431F-AFE3-AAD87017979C}" presName="rootText" presStyleLbl="node1" presStyleIdx="3" presStyleCnt="4"/>
      <dgm:spPr/>
    </dgm:pt>
    <dgm:pt modelId="{56D003BB-6F59-466A-B456-D3B45A4E664A}" type="pres">
      <dgm:prSet presAssocID="{7F0FBF6C-4F27-431F-AFE3-AAD87017979C}" presName="rootConnector" presStyleLbl="node1" presStyleIdx="3" presStyleCnt="4"/>
      <dgm:spPr/>
    </dgm:pt>
    <dgm:pt modelId="{143312E4-B03B-4F57-B8CC-D5DE401F4F6B}" type="pres">
      <dgm:prSet presAssocID="{7F0FBF6C-4F27-431F-AFE3-AAD87017979C}" presName="childShape" presStyleCnt="0"/>
      <dgm:spPr/>
    </dgm:pt>
    <dgm:pt modelId="{FD2DF251-78FE-43DB-BB26-7B83AEBC1E76}" type="pres">
      <dgm:prSet presAssocID="{D71A2743-477A-4C72-B0C6-E672C98DD8D1}" presName="Name13" presStyleLbl="parChTrans1D2" presStyleIdx="7" presStyleCnt="9"/>
      <dgm:spPr/>
    </dgm:pt>
    <dgm:pt modelId="{1E5FDF3F-FD2C-4179-A370-55E02E8D0DA4}" type="pres">
      <dgm:prSet presAssocID="{A93EB1C9-390B-4CFE-B8B6-4E163066CB75}" presName="childText" presStyleLbl="bgAcc1" presStyleIdx="7" presStyleCnt="9">
        <dgm:presLayoutVars>
          <dgm:bulletEnabled val="1"/>
        </dgm:presLayoutVars>
      </dgm:prSet>
      <dgm:spPr/>
    </dgm:pt>
    <dgm:pt modelId="{691CDC52-0E81-4E5A-AC9A-95C42AF89CB6}" type="pres">
      <dgm:prSet presAssocID="{C5CEE96D-DA94-4C22-A09E-6D477279EDA2}" presName="Name13" presStyleLbl="parChTrans1D2" presStyleIdx="8" presStyleCnt="9"/>
      <dgm:spPr/>
    </dgm:pt>
    <dgm:pt modelId="{32F7C10F-3DC5-46DE-8F7A-B561183C0AB7}" type="pres">
      <dgm:prSet presAssocID="{337A0779-FF27-4D53-BF7E-2787D6FC162E}" presName="childText" presStyleLbl="bgAcc1" presStyleIdx="8" presStyleCnt="9">
        <dgm:presLayoutVars>
          <dgm:bulletEnabled val="1"/>
        </dgm:presLayoutVars>
      </dgm:prSet>
      <dgm:spPr/>
    </dgm:pt>
  </dgm:ptLst>
  <dgm:cxnLst>
    <dgm:cxn modelId="{16094C06-E969-4166-BA2A-D785A4FFC45F}" type="presOf" srcId="{A93EB1C9-390B-4CFE-B8B6-4E163066CB75}" destId="{1E5FDF3F-FD2C-4179-A370-55E02E8D0DA4}" srcOrd="0" destOrd="0" presId="urn:microsoft.com/office/officeart/2005/8/layout/hierarchy3"/>
    <dgm:cxn modelId="{CEFABC06-A32E-4BB0-B41E-645BB5CCDA83}" type="presOf" srcId="{D0BD6698-DC25-439B-9BE2-F33E853C6E5A}" destId="{60D61FF9-FBF0-4061-BE97-EE7F24CF7438}" srcOrd="0" destOrd="0" presId="urn:microsoft.com/office/officeart/2005/8/layout/hierarchy3"/>
    <dgm:cxn modelId="{4F0E7C0B-381A-4FB0-9741-A1FBB4EFC048}" type="presOf" srcId="{AB489FF0-B28D-4431-B82A-1E36A632EC3E}" destId="{9389CCD1-21D1-4078-8DC2-6C736F04B966}" srcOrd="0" destOrd="0" presId="urn:microsoft.com/office/officeart/2005/8/layout/hierarchy3"/>
    <dgm:cxn modelId="{5A1AB510-657C-4D3D-99B6-7DEC9BE8D014}" type="presOf" srcId="{6E7224EF-EEC0-4874-9C7D-895E4EA59468}" destId="{FFD05A14-463F-424B-8567-0229A7128CC8}" srcOrd="0" destOrd="0" presId="urn:microsoft.com/office/officeart/2005/8/layout/hierarchy3"/>
    <dgm:cxn modelId="{BD2C6D13-369C-4896-9016-D24FB4D15566}" srcId="{6894AB8B-D6E0-42E4-9936-997D666127F9}" destId="{CDFCF129-97AD-4263-8A08-46D0D4673B04}" srcOrd="2" destOrd="0" parTransId="{D0BD6698-DC25-439B-9BE2-F33E853C6E5A}" sibTransId="{C50548C1-8EBE-4B2F-A79D-443901BC8138}"/>
    <dgm:cxn modelId="{2C32C913-201F-40E7-8069-3F37FDCB647D}" type="presOf" srcId="{ADB01081-F51F-4C5A-A3EC-3EF64EE3F9EE}" destId="{ED53433E-2E11-4F68-BDFA-F3CC218FC44E}" srcOrd="0" destOrd="0" presId="urn:microsoft.com/office/officeart/2005/8/layout/hierarchy3"/>
    <dgm:cxn modelId="{2E35E31A-F16E-4109-8059-221C32BAF027}" type="presOf" srcId="{44087E53-50A5-4401-8318-808E6685E615}" destId="{5691098E-D5EE-4D26-9407-971CFE1F0760}" srcOrd="0" destOrd="0" presId="urn:microsoft.com/office/officeart/2005/8/layout/hierarchy3"/>
    <dgm:cxn modelId="{17E4641C-7604-499A-B862-88044587D772}" type="presOf" srcId="{D86CD09B-A911-4114-AB2F-E2A5F70FBB69}" destId="{9E96CB42-A4B8-4863-9FCA-0F45C1A78BEE}" srcOrd="0" destOrd="0" presId="urn:microsoft.com/office/officeart/2005/8/layout/hierarchy3"/>
    <dgm:cxn modelId="{AE4C8F25-076E-42F8-B7A1-16515CBB8EF0}" type="presOf" srcId="{6894AB8B-D6E0-42E4-9936-997D666127F9}" destId="{5E06CF72-72CA-461F-B001-0A3DE245604F}" srcOrd="1" destOrd="0" presId="urn:microsoft.com/office/officeart/2005/8/layout/hierarchy3"/>
    <dgm:cxn modelId="{E94B3031-272C-4F6B-A76A-E15E0BB59CF9}" srcId="{BB6AF7C3-F8E4-424A-A540-378DD3CD2035}" destId="{6894AB8B-D6E0-42E4-9936-997D666127F9}" srcOrd="1" destOrd="0" parTransId="{3064E05E-DBF0-42A6-A093-B2A3B838900A}" sibTransId="{39CEEB92-45CD-4E58-A46F-B6EEA6DB61DB}"/>
    <dgm:cxn modelId="{A26E0F38-88FC-4CDA-B070-7724EE7CBF54}" type="presOf" srcId="{D71A2743-477A-4C72-B0C6-E672C98DD8D1}" destId="{FD2DF251-78FE-43DB-BB26-7B83AEBC1E76}" srcOrd="0" destOrd="0" presId="urn:microsoft.com/office/officeart/2005/8/layout/hierarchy3"/>
    <dgm:cxn modelId="{9842283A-9786-4A6A-809A-A0B1EA38186F}" type="presOf" srcId="{E00B607B-05F9-461D-81DD-F317E0C66BCE}" destId="{FC90CFB9-D75F-4A4A-80FF-5021E2DA2AAA}" srcOrd="0" destOrd="0" presId="urn:microsoft.com/office/officeart/2005/8/layout/hierarchy3"/>
    <dgm:cxn modelId="{1908D75C-EDA3-47FB-B2C9-3CBE2D5D217B}" type="presOf" srcId="{DF46E8B2-6FED-4E02-A283-C663F6EAFB47}" destId="{5B4BEF18-D8E9-49D2-B391-ACE6261BA69D}" srcOrd="0" destOrd="0" presId="urn:microsoft.com/office/officeart/2005/8/layout/hierarchy3"/>
    <dgm:cxn modelId="{3B44CF44-44E6-4597-A88A-1273731C676C}" srcId="{6E7224EF-EEC0-4874-9C7D-895E4EA59468}" destId="{9F866473-EB42-454B-98C5-3BAD808C5D5C}" srcOrd="1" destOrd="0" parTransId="{44087E53-50A5-4401-8318-808E6685E615}" sibTransId="{9913FE54-9248-4012-8671-8CC6AF8EE52B}"/>
    <dgm:cxn modelId="{D542B26F-AC6F-464F-AD5C-0A46C2A368B4}" type="presOf" srcId="{7F0FBF6C-4F27-431F-AFE3-AAD87017979C}" destId="{56D003BB-6F59-466A-B456-D3B45A4E664A}" srcOrd="1" destOrd="0" presId="urn:microsoft.com/office/officeart/2005/8/layout/hierarchy3"/>
    <dgm:cxn modelId="{A0F6CC57-6F8F-4FDB-87DD-42266222A416}" srcId="{6894AB8B-D6E0-42E4-9936-997D666127F9}" destId="{070B2932-4832-48F7-AFD0-CF4411C1FC3E}" srcOrd="1" destOrd="0" parTransId="{22DE814D-40AA-4892-9830-CA091853F73C}" sibTransId="{93CF8AC6-202B-4678-8023-71EF2F449577}"/>
    <dgm:cxn modelId="{512B067E-5E10-427E-B5DB-DBB5F12D4158}" type="presOf" srcId="{6E7224EF-EEC0-4874-9C7D-895E4EA59468}" destId="{35EBF1BA-3BAD-4159-9DEC-B4DE63BA86B3}" srcOrd="1" destOrd="0" presId="urn:microsoft.com/office/officeart/2005/8/layout/hierarchy3"/>
    <dgm:cxn modelId="{4A00AB82-A3C9-4AE3-9466-AACC3A626A65}" type="presOf" srcId="{7F0FBF6C-4F27-431F-AFE3-AAD87017979C}" destId="{F679876B-663F-42DD-8374-C008E92DBE7D}" srcOrd="0" destOrd="0" presId="urn:microsoft.com/office/officeart/2005/8/layout/hierarchy3"/>
    <dgm:cxn modelId="{4A980983-54EB-4A04-A07B-98D0D6F10E6D}" type="presOf" srcId="{22DE814D-40AA-4892-9830-CA091853F73C}" destId="{894A4E7B-2768-4861-9FD0-D91B729E1168}" srcOrd="0" destOrd="0" presId="urn:microsoft.com/office/officeart/2005/8/layout/hierarchy3"/>
    <dgm:cxn modelId="{FE163885-0424-4FA1-8B3C-C194D6360950}" srcId="{6894AB8B-D6E0-42E4-9936-997D666127F9}" destId="{DF46E8B2-6FED-4E02-A283-C663F6EAFB47}" srcOrd="0" destOrd="0" parTransId="{ADB01081-F51F-4C5A-A3EC-3EF64EE3F9EE}" sibTransId="{7665143D-D6CD-49BE-BC96-155CA610012E}"/>
    <dgm:cxn modelId="{7DFF8C88-8896-4234-993B-7B2DDA46A536}" type="presOf" srcId="{C5CEE96D-DA94-4C22-A09E-6D477279EDA2}" destId="{691CDC52-0E81-4E5A-AC9A-95C42AF89CB6}" srcOrd="0" destOrd="0" presId="urn:microsoft.com/office/officeart/2005/8/layout/hierarchy3"/>
    <dgm:cxn modelId="{98E3A88D-1A53-48CC-8299-6A3E5AFA90CE}" srcId="{BB6AF7C3-F8E4-424A-A540-378DD3CD2035}" destId="{7F0FBF6C-4F27-431F-AFE3-AAD87017979C}" srcOrd="3" destOrd="0" parTransId="{D4981FFB-283E-43DC-9421-BEAC701C642C}" sibTransId="{64742F9D-E4D9-4DF0-AFA3-3D20ADC48ADC}"/>
    <dgm:cxn modelId="{08B55D91-3832-432A-8F01-4DFDB48CBC60}" type="presOf" srcId="{7D735083-3158-4799-AF2B-66CBD051B97F}" destId="{B0BDDFB5-180E-4B7E-A0BD-2547EB6140E9}" srcOrd="0" destOrd="0" presId="urn:microsoft.com/office/officeart/2005/8/layout/hierarchy3"/>
    <dgm:cxn modelId="{CD502994-ECAC-4734-B505-9DB10D0CA4D3}" type="presOf" srcId="{9F866473-EB42-454B-98C5-3BAD808C5D5C}" destId="{FCEABAA6-17DD-4261-A768-5A94C13D1201}" srcOrd="0" destOrd="0" presId="urn:microsoft.com/office/officeart/2005/8/layout/hierarchy3"/>
    <dgm:cxn modelId="{007B9197-E28B-4F91-953A-7ED4492ABD91}" type="presOf" srcId="{337A0779-FF27-4D53-BF7E-2787D6FC162E}" destId="{32F7C10F-3DC5-46DE-8F7A-B561183C0AB7}" srcOrd="0" destOrd="0" presId="urn:microsoft.com/office/officeart/2005/8/layout/hierarchy3"/>
    <dgm:cxn modelId="{2694FA9B-CFDC-4C5A-A714-F13454BC7E29}" type="presOf" srcId="{1E3B9DDA-5D51-4BD4-958D-234D8D954E35}" destId="{E6FB69B2-386F-49FF-A641-207E0CECFECC}" srcOrd="0" destOrd="0" presId="urn:microsoft.com/office/officeart/2005/8/layout/hierarchy3"/>
    <dgm:cxn modelId="{19A72FBF-FDDF-4CEE-B33E-9181765618E3}" srcId="{6E7224EF-EEC0-4874-9C7D-895E4EA59468}" destId="{AB489FF0-B28D-4431-B82A-1E36A632EC3E}" srcOrd="2" destOrd="0" parTransId="{D86CD09B-A911-4114-AB2F-E2A5F70FBB69}" sibTransId="{04FE4644-12B2-4DD2-A32D-EBE13D1EB360}"/>
    <dgm:cxn modelId="{42ACBFC9-9E04-432D-B4DF-8CAD63B30541}" srcId="{7F0FBF6C-4F27-431F-AFE3-AAD87017979C}" destId="{A93EB1C9-390B-4CFE-B8B6-4E163066CB75}" srcOrd="0" destOrd="0" parTransId="{D71A2743-477A-4C72-B0C6-E672C98DD8D1}" sibTransId="{554E2F1A-1628-46CE-B73F-3FE4E101F6B8}"/>
    <dgm:cxn modelId="{641261D0-6305-49E7-857A-5F4291584DAD}" type="presOf" srcId="{1E3B9DDA-5D51-4BD4-958D-234D8D954E35}" destId="{6913A769-12D6-42EA-AF41-37E82794FDAC}" srcOrd="1" destOrd="0" presId="urn:microsoft.com/office/officeart/2005/8/layout/hierarchy3"/>
    <dgm:cxn modelId="{EFB39DD1-54DE-4AD9-BA25-39F0114D6CC5}" srcId="{1E3B9DDA-5D51-4BD4-958D-234D8D954E35}" destId="{03D0D25C-6D2E-4258-8AE4-0826B3F113B0}" srcOrd="0" destOrd="0" parTransId="{95C25318-531D-4578-BE2D-5C8E187693D8}" sibTransId="{F26BEDA6-F2BE-4549-A5B8-918FB07E57F1}"/>
    <dgm:cxn modelId="{F632AED6-8C2B-4C1E-BE3F-1383CBFAC869}" srcId="{BB6AF7C3-F8E4-424A-A540-378DD3CD2035}" destId="{6E7224EF-EEC0-4874-9C7D-895E4EA59468}" srcOrd="0" destOrd="0" parTransId="{35A4CE6D-76E8-4DCE-AA24-9C776F243AFF}" sibTransId="{0F101CA1-1965-4EE1-B179-34C05CE41587}"/>
    <dgm:cxn modelId="{A0FEB5D6-5B48-48F1-A37D-E9A04C2D4312}" type="presOf" srcId="{6894AB8B-D6E0-42E4-9936-997D666127F9}" destId="{3350ED5E-D294-4159-9232-708B2D1C3796}" srcOrd="0" destOrd="0" presId="urn:microsoft.com/office/officeart/2005/8/layout/hierarchy3"/>
    <dgm:cxn modelId="{0BC9E9D7-DA8E-4F84-AE91-C7DADBEF53B5}" type="presOf" srcId="{CDFCF129-97AD-4263-8A08-46D0D4673B04}" destId="{14BC2943-7139-41FA-9311-05B4A18CA44A}" srcOrd="0" destOrd="0" presId="urn:microsoft.com/office/officeart/2005/8/layout/hierarchy3"/>
    <dgm:cxn modelId="{959548DB-1B5A-43C4-A9F7-3A58AE8CD1E5}" type="presOf" srcId="{95C25318-531D-4578-BE2D-5C8E187693D8}" destId="{8E2CD780-D9B8-4A35-9B53-7FBD61D69BEF}" srcOrd="0" destOrd="0" presId="urn:microsoft.com/office/officeart/2005/8/layout/hierarchy3"/>
    <dgm:cxn modelId="{A796BDE8-B108-4C31-9D28-53E22BCFAC42}" type="presOf" srcId="{03D0D25C-6D2E-4258-8AE4-0826B3F113B0}" destId="{4BD50D19-B6FC-4195-8DF5-D12B42D9E6C4}" srcOrd="0" destOrd="0" presId="urn:microsoft.com/office/officeart/2005/8/layout/hierarchy3"/>
    <dgm:cxn modelId="{A3690BEC-1EFF-421F-A2E9-61C5097FBBCF}" srcId="{6E7224EF-EEC0-4874-9C7D-895E4EA59468}" destId="{7D735083-3158-4799-AF2B-66CBD051B97F}" srcOrd="0" destOrd="0" parTransId="{E00B607B-05F9-461D-81DD-F317E0C66BCE}" sibTransId="{AA82E38D-2822-4246-83F5-7E43DD3D23D7}"/>
    <dgm:cxn modelId="{932B44EC-2CCD-4BE8-92A8-0D6BC441DD32}" type="presOf" srcId="{BB6AF7C3-F8E4-424A-A540-378DD3CD2035}" destId="{A3A576D9-E5DF-414D-8736-E336231C4AD7}" srcOrd="0" destOrd="0" presId="urn:microsoft.com/office/officeart/2005/8/layout/hierarchy3"/>
    <dgm:cxn modelId="{FA52AAEE-08CC-4704-AD5C-EFBBB3341119}" srcId="{BB6AF7C3-F8E4-424A-A540-378DD3CD2035}" destId="{1E3B9DDA-5D51-4BD4-958D-234D8D954E35}" srcOrd="2" destOrd="0" parTransId="{2300EFC3-F7A4-44E8-A60C-1C45FE7D5A4F}" sibTransId="{E26E9B8F-89B6-467B-827E-6A428E4B09A0}"/>
    <dgm:cxn modelId="{B49316FB-C4B7-4BEC-9139-0BA4C79CEE8D}" srcId="{7F0FBF6C-4F27-431F-AFE3-AAD87017979C}" destId="{337A0779-FF27-4D53-BF7E-2787D6FC162E}" srcOrd="1" destOrd="0" parTransId="{C5CEE96D-DA94-4C22-A09E-6D477279EDA2}" sibTransId="{F871CF1F-1FE0-42B8-9853-81AF7AAC153F}"/>
    <dgm:cxn modelId="{68B943FF-A805-466A-BC3E-A362CB7D910F}" type="presOf" srcId="{070B2932-4832-48F7-AFD0-CF4411C1FC3E}" destId="{F7F06408-F14E-44BF-AAFD-64D7A8B4EB46}" srcOrd="0" destOrd="0" presId="urn:microsoft.com/office/officeart/2005/8/layout/hierarchy3"/>
    <dgm:cxn modelId="{8C570655-7FBD-4F13-B2D5-71A3AE5E6352}" type="presParOf" srcId="{A3A576D9-E5DF-414D-8736-E336231C4AD7}" destId="{A9262A9F-C27C-430F-89C4-1D81E8156E54}" srcOrd="0" destOrd="0" presId="urn:microsoft.com/office/officeart/2005/8/layout/hierarchy3"/>
    <dgm:cxn modelId="{E4C7CD2F-AA27-4000-9FFE-8FB9A94F29F4}" type="presParOf" srcId="{A9262A9F-C27C-430F-89C4-1D81E8156E54}" destId="{B76D4F16-71D5-4218-A7E7-88DE6F3DCA84}" srcOrd="0" destOrd="0" presId="urn:microsoft.com/office/officeart/2005/8/layout/hierarchy3"/>
    <dgm:cxn modelId="{8AC6FD71-2F1C-472C-AF86-2535FCF7FAEC}" type="presParOf" srcId="{B76D4F16-71D5-4218-A7E7-88DE6F3DCA84}" destId="{FFD05A14-463F-424B-8567-0229A7128CC8}" srcOrd="0" destOrd="0" presId="urn:microsoft.com/office/officeart/2005/8/layout/hierarchy3"/>
    <dgm:cxn modelId="{3FCE5775-E21E-41A1-A73D-072058DF1F65}" type="presParOf" srcId="{B76D4F16-71D5-4218-A7E7-88DE6F3DCA84}" destId="{35EBF1BA-3BAD-4159-9DEC-B4DE63BA86B3}" srcOrd="1" destOrd="0" presId="urn:microsoft.com/office/officeart/2005/8/layout/hierarchy3"/>
    <dgm:cxn modelId="{E0E237C9-DFC8-4F6E-848C-B7103F58E30A}" type="presParOf" srcId="{A9262A9F-C27C-430F-89C4-1D81E8156E54}" destId="{659B1377-966A-4AA9-81E8-6FD2B66DF4A1}" srcOrd="1" destOrd="0" presId="urn:microsoft.com/office/officeart/2005/8/layout/hierarchy3"/>
    <dgm:cxn modelId="{72C5B18C-B997-49C7-8B85-555BFFB3FECC}" type="presParOf" srcId="{659B1377-966A-4AA9-81E8-6FD2B66DF4A1}" destId="{FC90CFB9-D75F-4A4A-80FF-5021E2DA2AAA}" srcOrd="0" destOrd="0" presId="urn:microsoft.com/office/officeart/2005/8/layout/hierarchy3"/>
    <dgm:cxn modelId="{8EA6B70A-06EC-4C1F-84B7-94AB32867846}" type="presParOf" srcId="{659B1377-966A-4AA9-81E8-6FD2B66DF4A1}" destId="{B0BDDFB5-180E-4B7E-A0BD-2547EB6140E9}" srcOrd="1" destOrd="0" presId="urn:microsoft.com/office/officeart/2005/8/layout/hierarchy3"/>
    <dgm:cxn modelId="{1A6BFFAF-8559-41E4-A9F9-1BE50B4D38F2}" type="presParOf" srcId="{659B1377-966A-4AA9-81E8-6FD2B66DF4A1}" destId="{5691098E-D5EE-4D26-9407-971CFE1F0760}" srcOrd="2" destOrd="0" presId="urn:microsoft.com/office/officeart/2005/8/layout/hierarchy3"/>
    <dgm:cxn modelId="{3479AE10-2BC4-4727-9A16-6F754F94FDC6}" type="presParOf" srcId="{659B1377-966A-4AA9-81E8-6FD2B66DF4A1}" destId="{FCEABAA6-17DD-4261-A768-5A94C13D1201}" srcOrd="3" destOrd="0" presId="urn:microsoft.com/office/officeart/2005/8/layout/hierarchy3"/>
    <dgm:cxn modelId="{159FB78A-32FB-4367-8CB6-2E9F1F3691EE}" type="presParOf" srcId="{659B1377-966A-4AA9-81E8-6FD2B66DF4A1}" destId="{9E96CB42-A4B8-4863-9FCA-0F45C1A78BEE}" srcOrd="4" destOrd="0" presId="urn:microsoft.com/office/officeart/2005/8/layout/hierarchy3"/>
    <dgm:cxn modelId="{8691FC66-DCA7-4B4B-A55B-AE57A7418606}" type="presParOf" srcId="{659B1377-966A-4AA9-81E8-6FD2B66DF4A1}" destId="{9389CCD1-21D1-4078-8DC2-6C736F04B966}" srcOrd="5" destOrd="0" presId="urn:microsoft.com/office/officeart/2005/8/layout/hierarchy3"/>
    <dgm:cxn modelId="{6564359B-9DD9-470A-9FCC-E8B23EBBC86D}" type="presParOf" srcId="{A3A576D9-E5DF-414D-8736-E336231C4AD7}" destId="{0EE0A290-A624-493F-AFE6-C4259EE4348F}" srcOrd="1" destOrd="0" presId="urn:microsoft.com/office/officeart/2005/8/layout/hierarchy3"/>
    <dgm:cxn modelId="{61642783-8927-46AB-8415-413D41CC1489}" type="presParOf" srcId="{0EE0A290-A624-493F-AFE6-C4259EE4348F}" destId="{45A6AC0E-960B-43D5-AA0A-AA6B3562A851}" srcOrd="0" destOrd="0" presId="urn:microsoft.com/office/officeart/2005/8/layout/hierarchy3"/>
    <dgm:cxn modelId="{B93613C8-0D45-413A-845D-D7AD18A6552E}" type="presParOf" srcId="{45A6AC0E-960B-43D5-AA0A-AA6B3562A851}" destId="{3350ED5E-D294-4159-9232-708B2D1C3796}" srcOrd="0" destOrd="0" presId="urn:microsoft.com/office/officeart/2005/8/layout/hierarchy3"/>
    <dgm:cxn modelId="{C4D86D04-9684-40B8-AF3B-9FCF19A7866D}" type="presParOf" srcId="{45A6AC0E-960B-43D5-AA0A-AA6B3562A851}" destId="{5E06CF72-72CA-461F-B001-0A3DE245604F}" srcOrd="1" destOrd="0" presId="urn:microsoft.com/office/officeart/2005/8/layout/hierarchy3"/>
    <dgm:cxn modelId="{B98A70AE-8875-4129-A63A-D3985EAFBDD2}" type="presParOf" srcId="{0EE0A290-A624-493F-AFE6-C4259EE4348F}" destId="{AC041C13-E463-4D50-AA27-2F21C223F50B}" srcOrd="1" destOrd="0" presId="urn:microsoft.com/office/officeart/2005/8/layout/hierarchy3"/>
    <dgm:cxn modelId="{4952543F-87C1-41F2-A0AC-2F47FA1BB049}" type="presParOf" srcId="{AC041C13-E463-4D50-AA27-2F21C223F50B}" destId="{ED53433E-2E11-4F68-BDFA-F3CC218FC44E}" srcOrd="0" destOrd="0" presId="urn:microsoft.com/office/officeart/2005/8/layout/hierarchy3"/>
    <dgm:cxn modelId="{AF860814-B5EC-4BEE-8820-B5B387821F79}" type="presParOf" srcId="{AC041C13-E463-4D50-AA27-2F21C223F50B}" destId="{5B4BEF18-D8E9-49D2-B391-ACE6261BA69D}" srcOrd="1" destOrd="0" presId="urn:microsoft.com/office/officeart/2005/8/layout/hierarchy3"/>
    <dgm:cxn modelId="{3E1C501F-48DA-4260-BD0F-82193FA93765}" type="presParOf" srcId="{AC041C13-E463-4D50-AA27-2F21C223F50B}" destId="{894A4E7B-2768-4861-9FD0-D91B729E1168}" srcOrd="2" destOrd="0" presId="urn:microsoft.com/office/officeart/2005/8/layout/hierarchy3"/>
    <dgm:cxn modelId="{35A05587-A82E-4BF9-B7B1-76D9200846B8}" type="presParOf" srcId="{AC041C13-E463-4D50-AA27-2F21C223F50B}" destId="{F7F06408-F14E-44BF-AAFD-64D7A8B4EB46}" srcOrd="3" destOrd="0" presId="urn:microsoft.com/office/officeart/2005/8/layout/hierarchy3"/>
    <dgm:cxn modelId="{902AB9E7-7FDC-4FB9-A4F8-9F05BC357C98}" type="presParOf" srcId="{AC041C13-E463-4D50-AA27-2F21C223F50B}" destId="{60D61FF9-FBF0-4061-BE97-EE7F24CF7438}" srcOrd="4" destOrd="0" presId="urn:microsoft.com/office/officeart/2005/8/layout/hierarchy3"/>
    <dgm:cxn modelId="{632A17F3-C548-4ED9-AD4C-DA6E57F69FBB}" type="presParOf" srcId="{AC041C13-E463-4D50-AA27-2F21C223F50B}" destId="{14BC2943-7139-41FA-9311-05B4A18CA44A}" srcOrd="5" destOrd="0" presId="urn:microsoft.com/office/officeart/2005/8/layout/hierarchy3"/>
    <dgm:cxn modelId="{DF9644E7-2719-4D6E-BD6A-173168CC2C81}" type="presParOf" srcId="{A3A576D9-E5DF-414D-8736-E336231C4AD7}" destId="{9B82B63C-181F-4577-81D9-A435D280B69E}" srcOrd="2" destOrd="0" presId="urn:microsoft.com/office/officeart/2005/8/layout/hierarchy3"/>
    <dgm:cxn modelId="{75A1B68F-5CB5-44AA-8B9B-705294D22A59}" type="presParOf" srcId="{9B82B63C-181F-4577-81D9-A435D280B69E}" destId="{D2483C4C-7BA6-404F-9288-B4F0F3EB1440}" srcOrd="0" destOrd="0" presId="urn:microsoft.com/office/officeart/2005/8/layout/hierarchy3"/>
    <dgm:cxn modelId="{C10A18F6-8FB2-4522-BF6E-1B10E4FFF990}" type="presParOf" srcId="{D2483C4C-7BA6-404F-9288-B4F0F3EB1440}" destId="{E6FB69B2-386F-49FF-A641-207E0CECFECC}" srcOrd="0" destOrd="0" presId="urn:microsoft.com/office/officeart/2005/8/layout/hierarchy3"/>
    <dgm:cxn modelId="{BADCC308-B694-4F91-A345-FBF2C969946B}" type="presParOf" srcId="{D2483C4C-7BA6-404F-9288-B4F0F3EB1440}" destId="{6913A769-12D6-42EA-AF41-37E82794FDAC}" srcOrd="1" destOrd="0" presId="urn:microsoft.com/office/officeart/2005/8/layout/hierarchy3"/>
    <dgm:cxn modelId="{70773AEA-AF1A-4F73-9FCC-967B6C6BA27F}" type="presParOf" srcId="{9B82B63C-181F-4577-81D9-A435D280B69E}" destId="{50E75C75-AFDF-443F-8D36-E531BDF3F8F2}" srcOrd="1" destOrd="0" presId="urn:microsoft.com/office/officeart/2005/8/layout/hierarchy3"/>
    <dgm:cxn modelId="{5E7AC466-5B18-4FE3-BD77-0F7D1EF7E534}" type="presParOf" srcId="{50E75C75-AFDF-443F-8D36-E531BDF3F8F2}" destId="{8E2CD780-D9B8-4A35-9B53-7FBD61D69BEF}" srcOrd="0" destOrd="0" presId="urn:microsoft.com/office/officeart/2005/8/layout/hierarchy3"/>
    <dgm:cxn modelId="{4D6ED949-A31E-44A2-86CC-FF92EC888DE2}" type="presParOf" srcId="{50E75C75-AFDF-443F-8D36-E531BDF3F8F2}" destId="{4BD50D19-B6FC-4195-8DF5-D12B42D9E6C4}" srcOrd="1" destOrd="0" presId="urn:microsoft.com/office/officeart/2005/8/layout/hierarchy3"/>
    <dgm:cxn modelId="{D0300AC3-FB5E-4F57-82DD-F57D44C1DAD5}" type="presParOf" srcId="{A3A576D9-E5DF-414D-8736-E336231C4AD7}" destId="{F627072D-0A7C-4738-A249-0E452C847BEF}" srcOrd="3" destOrd="0" presId="urn:microsoft.com/office/officeart/2005/8/layout/hierarchy3"/>
    <dgm:cxn modelId="{8339B2DE-DB45-43C9-B3F9-86E541EDCD22}" type="presParOf" srcId="{F627072D-0A7C-4738-A249-0E452C847BEF}" destId="{6EF2612D-351D-4A9C-A339-F924B6B9FB1A}" srcOrd="0" destOrd="0" presId="urn:microsoft.com/office/officeart/2005/8/layout/hierarchy3"/>
    <dgm:cxn modelId="{5697A89C-8D6C-4C2C-8E40-095DE1A790F4}" type="presParOf" srcId="{6EF2612D-351D-4A9C-A339-F924B6B9FB1A}" destId="{F679876B-663F-42DD-8374-C008E92DBE7D}" srcOrd="0" destOrd="0" presId="urn:microsoft.com/office/officeart/2005/8/layout/hierarchy3"/>
    <dgm:cxn modelId="{AF2B3F62-0C53-4FCE-B2D5-7EBC42FD108D}" type="presParOf" srcId="{6EF2612D-351D-4A9C-A339-F924B6B9FB1A}" destId="{56D003BB-6F59-466A-B456-D3B45A4E664A}" srcOrd="1" destOrd="0" presId="urn:microsoft.com/office/officeart/2005/8/layout/hierarchy3"/>
    <dgm:cxn modelId="{5B50F283-FBDF-4443-8696-1B1F9645EF62}" type="presParOf" srcId="{F627072D-0A7C-4738-A249-0E452C847BEF}" destId="{143312E4-B03B-4F57-B8CC-D5DE401F4F6B}" srcOrd="1" destOrd="0" presId="urn:microsoft.com/office/officeart/2005/8/layout/hierarchy3"/>
    <dgm:cxn modelId="{D3B32200-A4DC-4ED0-91A2-813CED048DEE}" type="presParOf" srcId="{143312E4-B03B-4F57-B8CC-D5DE401F4F6B}" destId="{FD2DF251-78FE-43DB-BB26-7B83AEBC1E76}" srcOrd="0" destOrd="0" presId="urn:microsoft.com/office/officeart/2005/8/layout/hierarchy3"/>
    <dgm:cxn modelId="{B12A9CDA-2512-4E79-B27A-900F6083EA7D}" type="presParOf" srcId="{143312E4-B03B-4F57-B8CC-D5DE401F4F6B}" destId="{1E5FDF3F-FD2C-4179-A370-55E02E8D0DA4}" srcOrd="1" destOrd="0" presId="urn:microsoft.com/office/officeart/2005/8/layout/hierarchy3"/>
    <dgm:cxn modelId="{1114B6C6-F9CD-40C3-9FF3-FEBC9AF2A88F}" type="presParOf" srcId="{143312E4-B03B-4F57-B8CC-D5DE401F4F6B}" destId="{691CDC52-0E81-4E5A-AC9A-95C42AF89CB6}" srcOrd="2" destOrd="0" presId="urn:microsoft.com/office/officeart/2005/8/layout/hierarchy3"/>
    <dgm:cxn modelId="{3575631A-3423-4B81-AD5E-53471E214361}" type="presParOf" srcId="{143312E4-B03B-4F57-B8CC-D5DE401F4F6B}" destId="{32F7C10F-3DC5-46DE-8F7A-B561183C0AB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0EB4BC-C711-41B2-9190-A48CA63E64D5}" type="doc">
      <dgm:prSet loTypeId="urn:microsoft.com/office/officeart/2005/8/layout/hierarchy3" loCatId="hierarchy" qsTypeId="urn:microsoft.com/office/officeart/2005/8/quickstyle/3d4" qsCatId="3D" csTypeId="urn:microsoft.com/office/officeart/2005/8/colors/accent5_2" csCatId="accent5" phldr="1"/>
      <dgm:spPr/>
      <dgm:t>
        <a:bodyPr/>
        <a:lstStyle/>
        <a:p>
          <a:endParaRPr lang="en-IN"/>
        </a:p>
      </dgm:t>
    </dgm:pt>
    <dgm:pt modelId="{32259E2C-981E-40B6-A5A3-267C7248391D}">
      <dgm:prSet/>
      <dgm:spPr/>
      <dgm:t>
        <a:bodyPr/>
        <a:lstStyle/>
        <a:p>
          <a:r>
            <a:rPr lang="en-US" b="1" dirty="0"/>
            <a:t>Valid Sentences</a:t>
          </a:r>
          <a:endParaRPr lang="en-IN" dirty="0"/>
        </a:p>
      </dgm:t>
    </dgm:pt>
    <dgm:pt modelId="{F8826D6A-1002-4F35-83C4-910649958ED2}" type="parTrans" cxnId="{AC673404-65F6-4C96-8FD4-B55090C1357E}">
      <dgm:prSet/>
      <dgm:spPr/>
      <dgm:t>
        <a:bodyPr/>
        <a:lstStyle/>
        <a:p>
          <a:endParaRPr lang="en-IN"/>
        </a:p>
      </dgm:t>
    </dgm:pt>
    <dgm:pt modelId="{7E246A5A-1147-4C52-98E6-734163DE9AD2}" type="sibTrans" cxnId="{AC673404-65F6-4C96-8FD4-B55090C1357E}">
      <dgm:prSet/>
      <dgm:spPr/>
      <dgm:t>
        <a:bodyPr/>
        <a:lstStyle/>
        <a:p>
          <a:endParaRPr lang="en-IN"/>
        </a:p>
      </dgm:t>
    </dgm:pt>
    <dgm:pt modelId="{1AD7088D-21AB-471F-8909-BB4872C68EE1}">
      <dgm:prSet/>
      <dgm:spPr/>
      <dgm:t>
        <a:bodyPr/>
        <a:lstStyle/>
        <a:p>
          <a:r>
            <a:rPr lang="en-US" dirty="0"/>
            <a:t>John runs.</a:t>
          </a:r>
          <a:endParaRPr lang="en-IN" dirty="0"/>
        </a:p>
      </dgm:t>
    </dgm:pt>
    <dgm:pt modelId="{091919C2-31D0-4617-A5AB-DDC1D383A99C}" type="parTrans" cxnId="{FF2627BC-7229-4142-A66C-168EBFCA00D3}">
      <dgm:prSet/>
      <dgm:spPr/>
      <dgm:t>
        <a:bodyPr/>
        <a:lstStyle/>
        <a:p>
          <a:endParaRPr lang="en-IN"/>
        </a:p>
      </dgm:t>
    </dgm:pt>
    <dgm:pt modelId="{D29EF93B-3E8E-4AC9-86DB-14AD5CDA34C4}" type="sibTrans" cxnId="{FF2627BC-7229-4142-A66C-168EBFCA00D3}">
      <dgm:prSet/>
      <dgm:spPr/>
      <dgm:t>
        <a:bodyPr/>
        <a:lstStyle/>
        <a:p>
          <a:endParaRPr lang="en-IN"/>
        </a:p>
      </dgm:t>
    </dgm:pt>
    <dgm:pt modelId="{604FB5D8-DFAA-4447-B987-2D5EC109F650}">
      <dgm:prSet/>
      <dgm:spPr/>
      <dgm:t>
        <a:bodyPr/>
        <a:lstStyle/>
        <a:p>
          <a:r>
            <a:rPr lang="en-US" dirty="0"/>
            <a:t>The cat jumps.</a:t>
          </a:r>
          <a:endParaRPr lang="en-IN" dirty="0"/>
        </a:p>
      </dgm:t>
    </dgm:pt>
    <dgm:pt modelId="{A9EAA570-71EA-432B-BDEC-DDA427891F1F}" type="parTrans" cxnId="{22FB8A33-1545-4403-AD52-46D5C6216C05}">
      <dgm:prSet/>
      <dgm:spPr/>
      <dgm:t>
        <a:bodyPr/>
        <a:lstStyle/>
        <a:p>
          <a:endParaRPr lang="en-IN"/>
        </a:p>
      </dgm:t>
    </dgm:pt>
    <dgm:pt modelId="{EC7D52B7-3BDE-404F-92EE-FAF6845BBC3D}" type="sibTrans" cxnId="{22FB8A33-1545-4403-AD52-46D5C6216C05}">
      <dgm:prSet/>
      <dgm:spPr/>
      <dgm:t>
        <a:bodyPr/>
        <a:lstStyle/>
        <a:p>
          <a:endParaRPr lang="en-IN"/>
        </a:p>
      </dgm:t>
    </dgm:pt>
    <dgm:pt modelId="{0FD6135A-30C3-4DF4-A6BD-0CFB6EC5DE85}">
      <dgm:prSet/>
      <dgm:spPr/>
      <dgm:t>
        <a:bodyPr/>
        <a:lstStyle/>
        <a:p>
          <a:r>
            <a:rPr lang="en-US" dirty="0"/>
            <a:t>The big dog barks.</a:t>
          </a:r>
          <a:endParaRPr lang="en-IN" dirty="0"/>
        </a:p>
      </dgm:t>
    </dgm:pt>
    <dgm:pt modelId="{57B3896E-93E3-4365-95AD-163F06445198}" type="parTrans" cxnId="{EE0185EC-B39F-4BA9-9C9E-471995D95972}">
      <dgm:prSet/>
      <dgm:spPr/>
      <dgm:t>
        <a:bodyPr/>
        <a:lstStyle/>
        <a:p>
          <a:endParaRPr lang="en-IN"/>
        </a:p>
      </dgm:t>
    </dgm:pt>
    <dgm:pt modelId="{59BF628F-94B7-4536-A0FD-78C27F4B6F3D}" type="sibTrans" cxnId="{EE0185EC-B39F-4BA9-9C9E-471995D95972}">
      <dgm:prSet/>
      <dgm:spPr/>
      <dgm:t>
        <a:bodyPr/>
        <a:lstStyle/>
        <a:p>
          <a:endParaRPr lang="en-IN"/>
        </a:p>
      </dgm:t>
    </dgm:pt>
    <dgm:pt modelId="{B82093F1-223B-449B-BC24-E5F223D0ECAA}">
      <dgm:prSet/>
      <dgm:spPr/>
      <dgm:t>
        <a:bodyPr/>
        <a:lstStyle/>
        <a:p>
          <a:r>
            <a:rPr lang="en-US" dirty="0"/>
            <a:t>The cat eats the mouse.</a:t>
          </a:r>
          <a:endParaRPr lang="en-IN" dirty="0"/>
        </a:p>
      </dgm:t>
    </dgm:pt>
    <dgm:pt modelId="{F4ECE8FC-ED28-4E04-B9E7-A9C2770FE415}" type="parTrans" cxnId="{C5C91259-4721-47DF-851A-DFC89C88DB2D}">
      <dgm:prSet/>
      <dgm:spPr/>
      <dgm:t>
        <a:bodyPr/>
        <a:lstStyle/>
        <a:p>
          <a:endParaRPr lang="en-IN"/>
        </a:p>
      </dgm:t>
    </dgm:pt>
    <dgm:pt modelId="{E6EA772C-A646-4AAB-BFF7-7D410E707A54}" type="sibTrans" cxnId="{C5C91259-4721-47DF-851A-DFC89C88DB2D}">
      <dgm:prSet/>
      <dgm:spPr/>
      <dgm:t>
        <a:bodyPr/>
        <a:lstStyle/>
        <a:p>
          <a:endParaRPr lang="en-IN"/>
        </a:p>
      </dgm:t>
    </dgm:pt>
    <dgm:pt modelId="{DF30A33C-7A98-46EA-B1E0-F3D000946AFF}">
      <dgm:prSet/>
      <dgm:spPr/>
      <dgm:t>
        <a:bodyPr/>
        <a:lstStyle/>
        <a:p>
          <a:r>
            <a:rPr lang="en-US" dirty="0"/>
            <a:t>The dog chases the cat.</a:t>
          </a:r>
          <a:endParaRPr lang="en-IN" dirty="0"/>
        </a:p>
      </dgm:t>
    </dgm:pt>
    <dgm:pt modelId="{76C9A4E2-2167-47D5-8068-B674F0FB646E}" type="parTrans" cxnId="{A0AF25EF-A988-415F-B6FE-950E2626E115}">
      <dgm:prSet/>
      <dgm:spPr/>
      <dgm:t>
        <a:bodyPr/>
        <a:lstStyle/>
        <a:p>
          <a:endParaRPr lang="en-IN"/>
        </a:p>
      </dgm:t>
    </dgm:pt>
    <dgm:pt modelId="{2DA0A5AA-A77D-4DD6-84AC-BB6704F8586E}" type="sibTrans" cxnId="{A0AF25EF-A988-415F-B6FE-950E2626E115}">
      <dgm:prSet/>
      <dgm:spPr/>
      <dgm:t>
        <a:bodyPr/>
        <a:lstStyle/>
        <a:p>
          <a:endParaRPr lang="en-IN"/>
        </a:p>
      </dgm:t>
    </dgm:pt>
    <dgm:pt modelId="{124EDC3E-D337-44BC-9466-14980CAA1BD0}">
      <dgm:prSet/>
      <dgm:spPr/>
      <dgm:t>
        <a:bodyPr/>
        <a:lstStyle/>
        <a:p>
          <a:r>
            <a:rPr lang="en-US" dirty="0"/>
            <a:t>The book is on the table.</a:t>
          </a:r>
          <a:endParaRPr lang="en-IN" dirty="0"/>
        </a:p>
      </dgm:t>
    </dgm:pt>
    <dgm:pt modelId="{05416A7D-8C59-4484-848D-F5BDD7E203CC}" type="parTrans" cxnId="{AFD8A817-5C66-4279-9351-570454817DEC}">
      <dgm:prSet/>
      <dgm:spPr/>
      <dgm:t>
        <a:bodyPr/>
        <a:lstStyle/>
        <a:p>
          <a:endParaRPr lang="en-IN"/>
        </a:p>
      </dgm:t>
    </dgm:pt>
    <dgm:pt modelId="{E05707AC-476B-4CD8-B3B1-C42170333759}" type="sibTrans" cxnId="{AFD8A817-5C66-4279-9351-570454817DEC}">
      <dgm:prSet/>
      <dgm:spPr/>
      <dgm:t>
        <a:bodyPr/>
        <a:lstStyle/>
        <a:p>
          <a:endParaRPr lang="en-IN"/>
        </a:p>
      </dgm:t>
    </dgm:pt>
    <dgm:pt modelId="{367BFD2B-CB2D-4C73-B065-05F56D98945F}">
      <dgm:prSet/>
      <dgm:spPr/>
      <dgm:t>
        <a:bodyPr/>
        <a:lstStyle/>
        <a:p>
          <a:r>
            <a:rPr lang="en-US" dirty="0"/>
            <a:t>The cat is under the chair.</a:t>
          </a:r>
          <a:endParaRPr lang="en-IN" dirty="0"/>
        </a:p>
      </dgm:t>
    </dgm:pt>
    <dgm:pt modelId="{91B9F51A-7AFA-493F-AC2E-977784139A72}" type="parTrans" cxnId="{7017556B-BCF1-438A-B1A5-E15CEDBDB72F}">
      <dgm:prSet/>
      <dgm:spPr/>
      <dgm:t>
        <a:bodyPr/>
        <a:lstStyle/>
        <a:p>
          <a:endParaRPr lang="en-IN"/>
        </a:p>
      </dgm:t>
    </dgm:pt>
    <dgm:pt modelId="{E63A2EE0-A72F-4536-8BBA-2517BD0B52E7}" type="sibTrans" cxnId="{7017556B-BCF1-438A-B1A5-E15CEDBDB72F}">
      <dgm:prSet/>
      <dgm:spPr/>
      <dgm:t>
        <a:bodyPr/>
        <a:lstStyle/>
        <a:p>
          <a:endParaRPr lang="en-IN"/>
        </a:p>
      </dgm:t>
    </dgm:pt>
    <dgm:pt modelId="{191BE5D0-B82F-4AE0-9458-44630A41C42F}" type="pres">
      <dgm:prSet presAssocID="{760EB4BC-C711-41B2-9190-A48CA63E64D5}" presName="diagram" presStyleCnt="0">
        <dgm:presLayoutVars>
          <dgm:chPref val="1"/>
          <dgm:dir/>
          <dgm:animOne val="branch"/>
          <dgm:animLvl val="lvl"/>
          <dgm:resizeHandles/>
        </dgm:presLayoutVars>
      </dgm:prSet>
      <dgm:spPr/>
    </dgm:pt>
    <dgm:pt modelId="{3A981238-8816-42A2-9365-82B11B3EF27D}" type="pres">
      <dgm:prSet presAssocID="{32259E2C-981E-40B6-A5A3-267C7248391D}" presName="root" presStyleCnt="0"/>
      <dgm:spPr/>
    </dgm:pt>
    <dgm:pt modelId="{C4915D3A-8794-4355-9DE9-DC8354A89FCD}" type="pres">
      <dgm:prSet presAssocID="{32259E2C-981E-40B6-A5A3-267C7248391D}" presName="rootComposite" presStyleCnt="0"/>
      <dgm:spPr/>
    </dgm:pt>
    <dgm:pt modelId="{3AA48C9B-3F34-478B-BCD7-CA22E5845760}" type="pres">
      <dgm:prSet presAssocID="{32259E2C-981E-40B6-A5A3-267C7248391D}" presName="rootText" presStyleLbl="node1" presStyleIdx="0" presStyleCnt="1" custScaleX="337276"/>
      <dgm:spPr/>
    </dgm:pt>
    <dgm:pt modelId="{1120D153-50BB-4382-A9E4-D087D79B64E9}" type="pres">
      <dgm:prSet presAssocID="{32259E2C-981E-40B6-A5A3-267C7248391D}" presName="rootConnector" presStyleLbl="node1" presStyleIdx="0" presStyleCnt="1"/>
      <dgm:spPr/>
    </dgm:pt>
    <dgm:pt modelId="{A893EE0A-7852-476B-9A94-5A61AD830800}" type="pres">
      <dgm:prSet presAssocID="{32259E2C-981E-40B6-A5A3-267C7248391D}" presName="childShape" presStyleCnt="0"/>
      <dgm:spPr/>
    </dgm:pt>
    <dgm:pt modelId="{690E680A-3082-48B8-864D-2B5F1D669EF3}" type="pres">
      <dgm:prSet presAssocID="{091919C2-31D0-4617-A5AB-DDC1D383A99C}" presName="Name13" presStyleLbl="parChTrans1D2" presStyleIdx="0" presStyleCnt="7"/>
      <dgm:spPr/>
    </dgm:pt>
    <dgm:pt modelId="{7DA8657F-6548-48D9-A180-2BCA7CB63805}" type="pres">
      <dgm:prSet presAssocID="{1AD7088D-21AB-471F-8909-BB4872C68EE1}" presName="childText" presStyleLbl="bgAcc1" presStyleIdx="0" presStyleCnt="7" custScaleX="267475">
        <dgm:presLayoutVars>
          <dgm:bulletEnabled val="1"/>
        </dgm:presLayoutVars>
      </dgm:prSet>
      <dgm:spPr/>
    </dgm:pt>
    <dgm:pt modelId="{E0C41D7B-F07B-4849-B657-F23AAD16BC1B}" type="pres">
      <dgm:prSet presAssocID="{A9EAA570-71EA-432B-BDEC-DDA427891F1F}" presName="Name13" presStyleLbl="parChTrans1D2" presStyleIdx="1" presStyleCnt="7"/>
      <dgm:spPr/>
    </dgm:pt>
    <dgm:pt modelId="{4BCC3931-EC4E-4507-8AD6-0B177F32CCB6}" type="pres">
      <dgm:prSet presAssocID="{604FB5D8-DFAA-4447-B987-2D5EC109F650}" presName="childText" presStyleLbl="bgAcc1" presStyleIdx="1" presStyleCnt="7" custScaleX="260588">
        <dgm:presLayoutVars>
          <dgm:bulletEnabled val="1"/>
        </dgm:presLayoutVars>
      </dgm:prSet>
      <dgm:spPr/>
    </dgm:pt>
    <dgm:pt modelId="{2232CF8F-689E-4AF7-BBA4-DD9B9C8F0DEB}" type="pres">
      <dgm:prSet presAssocID="{57B3896E-93E3-4365-95AD-163F06445198}" presName="Name13" presStyleLbl="parChTrans1D2" presStyleIdx="2" presStyleCnt="7"/>
      <dgm:spPr/>
    </dgm:pt>
    <dgm:pt modelId="{583F865D-9947-464F-B241-5785C6CC3050}" type="pres">
      <dgm:prSet presAssocID="{0FD6135A-30C3-4DF4-A6BD-0CFB6EC5DE85}" presName="childText" presStyleLbl="bgAcc1" presStyleIdx="2" presStyleCnt="7" custScaleX="267475">
        <dgm:presLayoutVars>
          <dgm:bulletEnabled val="1"/>
        </dgm:presLayoutVars>
      </dgm:prSet>
      <dgm:spPr/>
    </dgm:pt>
    <dgm:pt modelId="{18E6371B-6C08-40F0-B69A-3585921F79AA}" type="pres">
      <dgm:prSet presAssocID="{F4ECE8FC-ED28-4E04-B9E7-A9C2770FE415}" presName="Name13" presStyleLbl="parChTrans1D2" presStyleIdx="3" presStyleCnt="7"/>
      <dgm:spPr/>
    </dgm:pt>
    <dgm:pt modelId="{5FFBBC18-6602-4EA6-BF25-5E7768E9DE68}" type="pres">
      <dgm:prSet presAssocID="{B82093F1-223B-449B-BC24-E5F223D0ECAA}" presName="childText" presStyleLbl="bgAcc1" presStyleIdx="3" presStyleCnt="7" custScaleX="346759">
        <dgm:presLayoutVars>
          <dgm:bulletEnabled val="1"/>
        </dgm:presLayoutVars>
      </dgm:prSet>
      <dgm:spPr/>
    </dgm:pt>
    <dgm:pt modelId="{19C3A728-A430-4FB6-82EA-BCB63125CCB2}" type="pres">
      <dgm:prSet presAssocID="{76C9A4E2-2167-47D5-8068-B674F0FB646E}" presName="Name13" presStyleLbl="parChTrans1D2" presStyleIdx="4" presStyleCnt="7"/>
      <dgm:spPr/>
    </dgm:pt>
    <dgm:pt modelId="{97CB2BD8-3733-403C-9C18-BDAE2B61938E}" type="pres">
      <dgm:prSet presAssocID="{DF30A33C-7A98-46EA-B1E0-F3D000946AFF}" presName="childText" presStyleLbl="bgAcc1" presStyleIdx="4" presStyleCnt="7" custScaleX="341110">
        <dgm:presLayoutVars>
          <dgm:bulletEnabled val="1"/>
        </dgm:presLayoutVars>
      </dgm:prSet>
      <dgm:spPr/>
    </dgm:pt>
    <dgm:pt modelId="{21931547-A47D-4A13-9F60-28D803FF7218}" type="pres">
      <dgm:prSet presAssocID="{05416A7D-8C59-4484-848D-F5BDD7E203CC}" presName="Name13" presStyleLbl="parChTrans1D2" presStyleIdx="5" presStyleCnt="7"/>
      <dgm:spPr/>
    </dgm:pt>
    <dgm:pt modelId="{9CC4BBE6-EC55-4CFC-80EC-63220F7D0476}" type="pres">
      <dgm:prSet presAssocID="{124EDC3E-D337-44BC-9466-14980CAA1BD0}" presName="childText" presStyleLbl="bgAcc1" presStyleIdx="5" presStyleCnt="7" custScaleX="338635">
        <dgm:presLayoutVars>
          <dgm:bulletEnabled val="1"/>
        </dgm:presLayoutVars>
      </dgm:prSet>
      <dgm:spPr/>
    </dgm:pt>
    <dgm:pt modelId="{80012DF9-F8CF-41B1-95CD-12F930710711}" type="pres">
      <dgm:prSet presAssocID="{91B9F51A-7AFA-493F-AC2E-977784139A72}" presName="Name13" presStyleLbl="parChTrans1D2" presStyleIdx="6" presStyleCnt="7"/>
      <dgm:spPr/>
    </dgm:pt>
    <dgm:pt modelId="{DF042C19-DB65-41F4-8EAD-C9FD5B46BDE9}" type="pres">
      <dgm:prSet presAssocID="{367BFD2B-CB2D-4C73-B065-05F56D98945F}" presName="childText" presStyleLbl="bgAcc1" presStyleIdx="6" presStyleCnt="7" custScaleX="343584">
        <dgm:presLayoutVars>
          <dgm:bulletEnabled val="1"/>
        </dgm:presLayoutVars>
      </dgm:prSet>
      <dgm:spPr/>
    </dgm:pt>
  </dgm:ptLst>
  <dgm:cxnLst>
    <dgm:cxn modelId="{AC673404-65F6-4C96-8FD4-B55090C1357E}" srcId="{760EB4BC-C711-41B2-9190-A48CA63E64D5}" destId="{32259E2C-981E-40B6-A5A3-267C7248391D}" srcOrd="0" destOrd="0" parTransId="{F8826D6A-1002-4F35-83C4-910649958ED2}" sibTransId="{7E246A5A-1147-4C52-98E6-734163DE9AD2}"/>
    <dgm:cxn modelId="{279B8F17-9AD6-46B2-9273-A8C3B8987ADC}" type="presOf" srcId="{B82093F1-223B-449B-BC24-E5F223D0ECAA}" destId="{5FFBBC18-6602-4EA6-BF25-5E7768E9DE68}" srcOrd="0" destOrd="0" presId="urn:microsoft.com/office/officeart/2005/8/layout/hierarchy3"/>
    <dgm:cxn modelId="{AFD8A817-5C66-4279-9351-570454817DEC}" srcId="{32259E2C-981E-40B6-A5A3-267C7248391D}" destId="{124EDC3E-D337-44BC-9466-14980CAA1BD0}" srcOrd="5" destOrd="0" parTransId="{05416A7D-8C59-4484-848D-F5BDD7E203CC}" sibTransId="{E05707AC-476B-4CD8-B3B1-C42170333759}"/>
    <dgm:cxn modelId="{2662E520-1710-41CC-9DBF-1AF60F89FAA0}" type="presOf" srcId="{05416A7D-8C59-4484-848D-F5BDD7E203CC}" destId="{21931547-A47D-4A13-9F60-28D803FF7218}" srcOrd="0" destOrd="0" presId="urn:microsoft.com/office/officeart/2005/8/layout/hierarchy3"/>
    <dgm:cxn modelId="{5401E425-2E62-4861-91D9-25018B3020F4}" type="presOf" srcId="{91B9F51A-7AFA-493F-AC2E-977784139A72}" destId="{80012DF9-F8CF-41B1-95CD-12F930710711}" srcOrd="0" destOrd="0" presId="urn:microsoft.com/office/officeart/2005/8/layout/hierarchy3"/>
    <dgm:cxn modelId="{B7D2422B-7828-4F5B-8FB4-909BBF2FDB23}" type="presOf" srcId="{DF30A33C-7A98-46EA-B1E0-F3D000946AFF}" destId="{97CB2BD8-3733-403C-9C18-BDAE2B61938E}" srcOrd="0" destOrd="0" presId="urn:microsoft.com/office/officeart/2005/8/layout/hierarchy3"/>
    <dgm:cxn modelId="{22FB8A33-1545-4403-AD52-46D5C6216C05}" srcId="{32259E2C-981E-40B6-A5A3-267C7248391D}" destId="{604FB5D8-DFAA-4447-B987-2D5EC109F650}" srcOrd="1" destOrd="0" parTransId="{A9EAA570-71EA-432B-BDEC-DDA427891F1F}" sibTransId="{EC7D52B7-3BDE-404F-92EE-FAF6845BBC3D}"/>
    <dgm:cxn modelId="{AA0DDF64-50E3-48B0-847A-130DB88295C7}" type="presOf" srcId="{760EB4BC-C711-41B2-9190-A48CA63E64D5}" destId="{191BE5D0-B82F-4AE0-9458-44630A41C42F}" srcOrd="0" destOrd="0" presId="urn:microsoft.com/office/officeart/2005/8/layout/hierarchy3"/>
    <dgm:cxn modelId="{7017556B-BCF1-438A-B1A5-E15CEDBDB72F}" srcId="{32259E2C-981E-40B6-A5A3-267C7248391D}" destId="{367BFD2B-CB2D-4C73-B065-05F56D98945F}" srcOrd="6" destOrd="0" parTransId="{91B9F51A-7AFA-493F-AC2E-977784139A72}" sibTransId="{E63A2EE0-A72F-4536-8BBA-2517BD0B52E7}"/>
    <dgm:cxn modelId="{AC82596B-BEF1-4CD8-9ED5-B8613183556F}" type="presOf" srcId="{367BFD2B-CB2D-4C73-B065-05F56D98945F}" destId="{DF042C19-DB65-41F4-8EAD-C9FD5B46BDE9}" srcOrd="0" destOrd="0" presId="urn:microsoft.com/office/officeart/2005/8/layout/hierarchy3"/>
    <dgm:cxn modelId="{6821D96B-EB6D-47E4-BEFB-106C3B405C9F}" type="presOf" srcId="{A9EAA570-71EA-432B-BDEC-DDA427891F1F}" destId="{E0C41D7B-F07B-4849-B657-F23AAD16BC1B}" srcOrd="0" destOrd="0" presId="urn:microsoft.com/office/officeart/2005/8/layout/hierarchy3"/>
    <dgm:cxn modelId="{6C0A0A4E-6700-4956-B8A0-AAD07CBB90F9}" type="presOf" srcId="{604FB5D8-DFAA-4447-B987-2D5EC109F650}" destId="{4BCC3931-EC4E-4507-8AD6-0B177F32CCB6}" srcOrd="0" destOrd="0" presId="urn:microsoft.com/office/officeart/2005/8/layout/hierarchy3"/>
    <dgm:cxn modelId="{9F1A9C55-9252-4C6A-B56B-ADB08DD7BA47}" type="presOf" srcId="{32259E2C-981E-40B6-A5A3-267C7248391D}" destId="{1120D153-50BB-4382-A9E4-D087D79B64E9}" srcOrd="1" destOrd="0" presId="urn:microsoft.com/office/officeart/2005/8/layout/hierarchy3"/>
    <dgm:cxn modelId="{C5C91259-4721-47DF-851A-DFC89C88DB2D}" srcId="{32259E2C-981E-40B6-A5A3-267C7248391D}" destId="{B82093F1-223B-449B-BC24-E5F223D0ECAA}" srcOrd="3" destOrd="0" parTransId="{F4ECE8FC-ED28-4E04-B9E7-A9C2770FE415}" sibTransId="{E6EA772C-A646-4AAB-BFF7-7D410E707A54}"/>
    <dgm:cxn modelId="{24EC0AAE-96D8-4BAE-BC12-A34BD8DECDF6}" type="presOf" srcId="{76C9A4E2-2167-47D5-8068-B674F0FB646E}" destId="{19C3A728-A430-4FB6-82EA-BCB63125CCB2}" srcOrd="0" destOrd="0" presId="urn:microsoft.com/office/officeart/2005/8/layout/hierarchy3"/>
    <dgm:cxn modelId="{97C155B7-3D30-406E-B30B-0B4392FF1625}" type="presOf" srcId="{0FD6135A-30C3-4DF4-A6BD-0CFB6EC5DE85}" destId="{583F865D-9947-464F-B241-5785C6CC3050}" srcOrd="0" destOrd="0" presId="urn:microsoft.com/office/officeart/2005/8/layout/hierarchy3"/>
    <dgm:cxn modelId="{FF2627BC-7229-4142-A66C-168EBFCA00D3}" srcId="{32259E2C-981E-40B6-A5A3-267C7248391D}" destId="{1AD7088D-21AB-471F-8909-BB4872C68EE1}" srcOrd="0" destOrd="0" parTransId="{091919C2-31D0-4617-A5AB-DDC1D383A99C}" sibTransId="{D29EF93B-3E8E-4AC9-86DB-14AD5CDA34C4}"/>
    <dgm:cxn modelId="{E19BCEBD-31F7-4147-8280-916F1384E47D}" type="presOf" srcId="{32259E2C-981E-40B6-A5A3-267C7248391D}" destId="{3AA48C9B-3F34-478B-BCD7-CA22E5845760}" srcOrd="0" destOrd="0" presId="urn:microsoft.com/office/officeart/2005/8/layout/hierarchy3"/>
    <dgm:cxn modelId="{19B0CCCA-22FD-40A2-9B83-2C70CE50096D}" type="presOf" srcId="{091919C2-31D0-4617-A5AB-DDC1D383A99C}" destId="{690E680A-3082-48B8-864D-2B5F1D669EF3}" srcOrd="0" destOrd="0" presId="urn:microsoft.com/office/officeart/2005/8/layout/hierarchy3"/>
    <dgm:cxn modelId="{66E6D3D2-540F-4388-83ED-D1DF29929C1F}" type="presOf" srcId="{F4ECE8FC-ED28-4E04-B9E7-A9C2770FE415}" destId="{18E6371B-6C08-40F0-B69A-3585921F79AA}" srcOrd="0" destOrd="0" presId="urn:microsoft.com/office/officeart/2005/8/layout/hierarchy3"/>
    <dgm:cxn modelId="{EE0185EC-B39F-4BA9-9C9E-471995D95972}" srcId="{32259E2C-981E-40B6-A5A3-267C7248391D}" destId="{0FD6135A-30C3-4DF4-A6BD-0CFB6EC5DE85}" srcOrd="2" destOrd="0" parTransId="{57B3896E-93E3-4365-95AD-163F06445198}" sibTransId="{59BF628F-94B7-4536-A0FD-78C27F4B6F3D}"/>
    <dgm:cxn modelId="{A0AF25EF-A988-415F-B6FE-950E2626E115}" srcId="{32259E2C-981E-40B6-A5A3-267C7248391D}" destId="{DF30A33C-7A98-46EA-B1E0-F3D000946AFF}" srcOrd="4" destOrd="0" parTransId="{76C9A4E2-2167-47D5-8068-B674F0FB646E}" sibTransId="{2DA0A5AA-A77D-4DD6-84AC-BB6704F8586E}"/>
    <dgm:cxn modelId="{192210F3-0360-493C-AFC6-83B800746B52}" type="presOf" srcId="{57B3896E-93E3-4365-95AD-163F06445198}" destId="{2232CF8F-689E-4AF7-BBA4-DD9B9C8F0DEB}" srcOrd="0" destOrd="0" presId="urn:microsoft.com/office/officeart/2005/8/layout/hierarchy3"/>
    <dgm:cxn modelId="{8AA0AAF3-3B28-4B76-BFF0-E62DE6A294B6}" type="presOf" srcId="{1AD7088D-21AB-471F-8909-BB4872C68EE1}" destId="{7DA8657F-6548-48D9-A180-2BCA7CB63805}" srcOrd="0" destOrd="0" presId="urn:microsoft.com/office/officeart/2005/8/layout/hierarchy3"/>
    <dgm:cxn modelId="{59CDB3FE-B269-43FB-A880-CFB591E1CCED}" type="presOf" srcId="{124EDC3E-D337-44BC-9466-14980CAA1BD0}" destId="{9CC4BBE6-EC55-4CFC-80EC-63220F7D0476}" srcOrd="0" destOrd="0" presId="urn:microsoft.com/office/officeart/2005/8/layout/hierarchy3"/>
    <dgm:cxn modelId="{E3AC319E-1F7D-4214-9C67-D02494B3B558}" type="presParOf" srcId="{191BE5D0-B82F-4AE0-9458-44630A41C42F}" destId="{3A981238-8816-42A2-9365-82B11B3EF27D}" srcOrd="0" destOrd="0" presId="urn:microsoft.com/office/officeart/2005/8/layout/hierarchy3"/>
    <dgm:cxn modelId="{19CE3187-C885-476D-AA0A-3185B4E138A1}" type="presParOf" srcId="{3A981238-8816-42A2-9365-82B11B3EF27D}" destId="{C4915D3A-8794-4355-9DE9-DC8354A89FCD}" srcOrd="0" destOrd="0" presId="urn:microsoft.com/office/officeart/2005/8/layout/hierarchy3"/>
    <dgm:cxn modelId="{6188EB26-2309-40BC-BC2E-5E1B617501F7}" type="presParOf" srcId="{C4915D3A-8794-4355-9DE9-DC8354A89FCD}" destId="{3AA48C9B-3F34-478B-BCD7-CA22E5845760}" srcOrd="0" destOrd="0" presId="urn:microsoft.com/office/officeart/2005/8/layout/hierarchy3"/>
    <dgm:cxn modelId="{8A34AFB9-9B9A-48D6-B14F-B99DFFEA5F75}" type="presParOf" srcId="{C4915D3A-8794-4355-9DE9-DC8354A89FCD}" destId="{1120D153-50BB-4382-A9E4-D087D79B64E9}" srcOrd="1" destOrd="0" presId="urn:microsoft.com/office/officeart/2005/8/layout/hierarchy3"/>
    <dgm:cxn modelId="{25888EA2-F465-4D6E-BFD6-2A9A02FCEBBF}" type="presParOf" srcId="{3A981238-8816-42A2-9365-82B11B3EF27D}" destId="{A893EE0A-7852-476B-9A94-5A61AD830800}" srcOrd="1" destOrd="0" presId="urn:microsoft.com/office/officeart/2005/8/layout/hierarchy3"/>
    <dgm:cxn modelId="{7B8B13BF-4BF2-4820-82C7-0DD6AF411ED9}" type="presParOf" srcId="{A893EE0A-7852-476B-9A94-5A61AD830800}" destId="{690E680A-3082-48B8-864D-2B5F1D669EF3}" srcOrd="0" destOrd="0" presId="urn:microsoft.com/office/officeart/2005/8/layout/hierarchy3"/>
    <dgm:cxn modelId="{C034E578-6380-4AF3-98A4-69F6C972E337}" type="presParOf" srcId="{A893EE0A-7852-476B-9A94-5A61AD830800}" destId="{7DA8657F-6548-48D9-A180-2BCA7CB63805}" srcOrd="1" destOrd="0" presId="urn:microsoft.com/office/officeart/2005/8/layout/hierarchy3"/>
    <dgm:cxn modelId="{C349B26E-07BF-4677-BF0D-18642260C92D}" type="presParOf" srcId="{A893EE0A-7852-476B-9A94-5A61AD830800}" destId="{E0C41D7B-F07B-4849-B657-F23AAD16BC1B}" srcOrd="2" destOrd="0" presId="urn:microsoft.com/office/officeart/2005/8/layout/hierarchy3"/>
    <dgm:cxn modelId="{5FE8253A-0CAC-400D-BD3B-35C2765D5FFD}" type="presParOf" srcId="{A893EE0A-7852-476B-9A94-5A61AD830800}" destId="{4BCC3931-EC4E-4507-8AD6-0B177F32CCB6}" srcOrd="3" destOrd="0" presId="urn:microsoft.com/office/officeart/2005/8/layout/hierarchy3"/>
    <dgm:cxn modelId="{74D32EB3-E681-4E39-B835-E0A60F672B7E}" type="presParOf" srcId="{A893EE0A-7852-476B-9A94-5A61AD830800}" destId="{2232CF8F-689E-4AF7-BBA4-DD9B9C8F0DEB}" srcOrd="4" destOrd="0" presId="urn:microsoft.com/office/officeart/2005/8/layout/hierarchy3"/>
    <dgm:cxn modelId="{8AB730A3-B541-4740-90C2-57766F00771D}" type="presParOf" srcId="{A893EE0A-7852-476B-9A94-5A61AD830800}" destId="{583F865D-9947-464F-B241-5785C6CC3050}" srcOrd="5" destOrd="0" presId="urn:microsoft.com/office/officeart/2005/8/layout/hierarchy3"/>
    <dgm:cxn modelId="{15E8A37D-D54B-4C70-B0B1-674F21F4148E}" type="presParOf" srcId="{A893EE0A-7852-476B-9A94-5A61AD830800}" destId="{18E6371B-6C08-40F0-B69A-3585921F79AA}" srcOrd="6" destOrd="0" presId="urn:microsoft.com/office/officeart/2005/8/layout/hierarchy3"/>
    <dgm:cxn modelId="{4903A08B-43F4-44A4-BE08-16C14365F399}" type="presParOf" srcId="{A893EE0A-7852-476B-9A94-5A61AD830800}" destId="{5FFBBC18-6602-4EA6-BF25-5E7768E9DE68}" srcOrd="7" destOrd="0" presId="urn:microsoft.com/office/officeart/2005/8/layout/hierarchy3"/>
    <dgm:cxn modelId="{5DADFB2A-F5E3-44DC-BCFC-5773060CC7A6}" type="presParOf" srcId="{A893EE0A-7852-476B-9A94-5A61AD830800}" destId="{19C3A728-A430-4FB6-82EA-BCB63125CCB2}" srcOrd="8" destOrd="0" presId="urn:microsoft.com/office/officeart/2005/8/layout/hierarchy3"/>
    <dgm:cxn modelId="{F6A13B7A-5583-4E23-A973-1DEE04479DCB}" type="presParOf" srcId="{A893EE0A-7852-476B-9A94-5A61AD830800}" destId="{97CB2BD8-3733-403C-9C18-BDAE2B61938E}" srcOrd="9" destOrd="0" presId="urn:microsoft.com/office/officeart/2005/8/layout/hierarchy3"/>
    <dgm:cxn modelId="{10BE6F7B-C28D-46E0-93AE-636F0B7AB1C8}" type="presParOf" srcId="{A893EE0A-7852-476B-9A94-5A61AD830800}" destId="{21931547-A47D-4A13-9F60-28D803FF7218}" srcOrd="10" destOrd="0" presId="urn:microsoft.com/office/officeart/2005/8/layout/hierarchy3"/>
    <dgm:cxn modelId="{DB831BB0-F8DB-4FB2-B3FE-995A8FE809D8}" type="presParOf" srcId="{A893EE0A-7852-476B-9A94-5A61AD830800}" destId="{9CC4BBE6-EC55-4CFC-80EC-63220F7D0476}" srcOrd="11" destOrd="0" presId="urn:microsoft.com/office/officeart/2005/8/layout/hierarchy3"/>
    <dgm:cxn modelId="{A298CAAB-5613-49F7-A6CB-914EC0990827}" type="presParOf" srcId="{A893EE0A-7852-476B-9A94-5A61AD830800}" destId="{80012DF9-F8CF-41B1-95CD-12F930710711}" srcOrd="12" destOrd="0" presId="urn:microsoft.com/office/officeart/2005/8/layout/hierarchy3"/>
    <dgm:cxn modelId="{1AEE2922-2089-4839-A0C3-2E0F864111F4}" type="presParOf" srcId="{A893EE0A-7852-476B-9A94-5A61AD830800}" destId="{DF042C19-DB65-41F4-8EAD-C9FD5B46BDE9}" srcOrd="1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DF37F6-85EE-4EF4-A656-6169CCA039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0FFF9B27-6BD2-4658-B7A4-3FC0FE3D4AD7}">
      <dgm:prSet phldrT="[Text]"/>
      <dgm:spPr>
        <a:solidFill>
          <a:schemeClr val="accent1">
            <a:lumMod val="20000"/>
            <a:lumOff val="80000"/>
          </a:schemeClr>
        </a:solidFill>
      </dgm:spPr>
      <dgm:t>
        <a:bodyPr/>
        <a:lstStyle/>
        <a:p>
          <a:r>
            <a:rPr lang="en-GB" dirty="0">
              <a:solidFill>
                <a:schemeClr val="tx2">
                  <a:lumMod val="90000"/>
                  <a:lumOff val="10000"/>
                </a:schemeClr>
              </a:solidFill>
              <a:latin typeface="Aptos Display" panose="020B0004020202020204" pitchFamily="34" charset="0"/>
            </a:rPr>
            <a:t>a) </a:t>
          </a:r>
          <a:r>
            <a:rPr lang="en-GB" b="1" i="0" dirty="0">
              <a:solidFill>
                <a:schemeClr val="tx2">
                  <a:lumMod val="90000"/>
                  <a:lumOff val="10000"/>
                </a:schemeClr>
              </a:solidFill>
              <a:effectLst/>
              <a:latin typeface="Aptos Display" panose="020B0004020202020204" pitchFamily="34" charset="0"/>
            </a:rPr>
            <a:t>the happy hare runs</a:t>
          </a:r>
          <a:endParaRPr lang="en-IN" dirty="0">
            <a:solidFill>
              <a:schemeClr val="tx2">
                <a:lumMod val="90000"/>
                <a:lumOff val="10000"/>
              </a:schemeClr>
            </a:solidFill>
            <a:latin typeface="Aptos Display" panose="020B0004020202020204" pitchFamily="34" charset="0"/>
          </a:endParaRPr>
        </a:p>
      </dgm:t>
    </dgm:pt>
    <dgm:pt modelId="{D09948AA-0AFD-43CC-97A5-BCCB3FB7A6BB}" type="parTrans" cxnId="{C2DC9E51-E224-4C40-AB6C-0A1E266A9720}">
      <dgm:prSet/>
      <dgm:spPr/>
      <dgm:t>
        <a:bodyPr/>
        <a:lstStyle/>
        <a:p>
          <a:endParaRPr lang="en-IN"/>
        </a:p>
      </dgm:t>
    </dgm:pt>
    <dgm:pt modelId="{5120F6BE-F1C6-4DA7-B0F4-D6F33C5434FB}" type="sibTrans" cxnId="{C2DC9E51-E224-4C40-AB6C-0A1E266A9720}">
      <dgm:prSet/>
      <dgm:spPr/>
      <dgm:t>
        <a:bodyPr/>
        <a:lstStyle/>
        <a:p>
          <a:endParaRPr lang="en-IN"/>
        </a:p>
      </dgm:t>
    </dgm:pt>
    <dgm:pt modelId="{0BC3AAAA-A723-4F97-8256-3889A8E2520C}">
      <dgm:prSet/>
      <dgm:spPr>
        <a:solidFill>
          <a:schemeClr val="tx2">
            <a:lumMod val="10000"/>
            <a:lumOff val="90000"/>
            <a:alpha val="90000"/>
          </a:schemeClr>
        </a:solidFill>
        <a:ln>
          <a:solidFill>
            <a:schemeClr val="tx2">
              <a:lumMod val="50000"/>
              <a:lumOff val="50000"/>
            </a:schemeClr>
          </a:solidFill>
        </a:ln>
      </dgm:spPr>
      <dgm:t>
        <a:bodyPr/>
        <a:lstStyle/>
        <a:p>
          <a:pPr>
            <a:buFont typeface="Arial" panose="020B0604020202020204" pitchFamily="34" charset="0"/>
            <a:buChar char="•"/>
          </a:pPr>
          <a:r>
            <a:rPr lang="en-GB" b="0" i="1" dirty="0">
              <a:solidFill>
                <a:schemeClr val="tx2">
                  <a:lumMod val="90000"/>
                  <a:lumOff val="10000"/>
                </a:schemeClr>
              </a:solidFill>
              <a:effectLst/>
            </a:rPr>
            <a:t>sentence</a:t>
          </a:r>
          <a:r>
            <a:rPr lang="en-GB" b="0" i="0" dirty="0">
              <a:solidFill>
                <a:schemeClr val="tx2">
                  <a:lumMod val="90000"/>
                  <a:lumOff val="10000"/>
                </a:schemeClr>
              </a:solidFill>
              <a:effectLst/>
            </a:rPr>
            <a:t> → noun phrase intransitive verb phrase noun phrase</a:t>
          </a:r>
          <a:endParaRPr lang="en-IN" dirty="0">
            <a:solidFill>
              <a:schemeClr val="tx2">
                <a:lumMod val="90000"/>
                <a:lumOff val="10000"/>
              </a:schemeClr>
            </a:solidFill>
          </a:endParaRPr>
        </a:p>
      </dgm:t>
    </dgm:pt>
    <dgm:pt modelId="{0254E5E5-C3AE-4097-838E-51CDAA8E7DD6}" type="parTrans" cxnId="{148E3E46-77FF-4DF3-B83F-E01743BEE593}">
      <dgm:prSet/>
      <dgm:spPr/>
      <dgm:t>
        <a:bodyPr/>
        <a:lstStyle/>
        <a:p>
          <a:endParaRPr lang="en-IN"/>
        </a:p>
      </dgm:t>
    </dgm:pt>
    <dgm:pt modelId="{D0F41BB2-11EE-4FD7-9387-33A8BDE86785}" type="sibTrans" cxnId="{148E3E46-77FF-4DF3-B83F-E01743BEE593}">
      <dgm:prSet/>
      <dgm:spPr/>
      <dgm:t>
        <a:bodyPr/>
        <a:lstStyle/>
        <a:p>
          <a:endParaRPr lang="en-IN"/>
        </a:p>
      </dgm:t>
    </dgm:pt>
    <dgm:pt modelId="{1E5E9D9A-CCA7-479B-9405-07FCD38B3053}">
      <dgm:prSet/>
      <dgm:spPr>
        <a:solidFill>
          <a:schemeClr val="tx2">
            <a:lumMod val="10000"/>
            <a:lumOff val="90000"/>
            <a:alpha val="90000"/>
          </a:schemeClr>
        </a:solidFill>
      </dgm:spPr>
      <dgm:t>
        <a:bodyPr/>
        <a:lstStyle/>
        <a:p>
          <a:r>
            <a:rPr lang="en-GB" b="0" i="1" dirty="0">
              <a:solidFill>
                <a:schemeClr val="tx2">
                  <a:lumMod val="90000"/>
                  <a:lumOff val="10000"/>
                </a:schemeClr>
              </a:solidFill>
              <a:effectLst/>
            </a:rPr>
            <a:t>noun phrase </a:t>
          </a:r>
          <a:r>
            <a:rPr lang="en-GB" b="0" i="0" dirty="0">
              <a:solidFill>
                <a:schemeClr val="tx2">
                  <a:lumMod val="90000"/>
                  <a:lumOff val="10000"/>
                </a:schemeClr>
              </a:solidFill>
              <a:effectLst/>
            </a:rPr>
            <a:t>→ article adjective noun</a:t>
          </a:r>
        </a:p>
      </dgm:t>
    </dgm:pt>
    <dgm:pt modelId="{568BCC7B-49D3-43B0-A994-12C51447DD45}" type="parTrans" cxnId="{DE394C5F-05C4-4448-9F7F-658CE22C43BF}">
      <dgm:prSet/>
      <dgm:spPr/>
      <dgm:t>
        <a:bodyPr/>
        <a:lstStyle/>
        <a:p>
          <a:endParaRPr lang="en-IN"/>
        </a:p>
      </dgm:t>
    </dgm:pt>
    <dgm:pt modelId="{2C0014BB-DF65-496C-BDDE-A685B268AC3B}" type="sibTrans" cxnId="{DE394C5F-05C4-4448-9F7F-658CE22C43BF}">
      <dgm:prSet/>
      <dgm:spPr/>
      <dgm:t>
        <a:bodyPr/>
        <a:lstStyle/>
        <a:p>
          <a:endParaRPr lang="en-IN"/>
        </a:p>
      </dgm:t>
    </dgm:pt>
    <dgm:pt modelId="{2A8DE285-A1C9-48C5-9636-4FC043D4D4FE}">
      <dgm:prSet/>
      <dgm:spPr>
        <a:solidFill>
          <a:schemeClr val="tx2">
            <a:lumMod val="10000"/>
            <a:lumOff val="90000"/>
            <a:alpha val="90000"/>
          </a:schemeClr>
        </a:solidFill>
      </dgm:spPr>
      <dgm:t>
        <a:bodyPr/>
        <a:lstStyle/>
        <a:p>
          <a:r>
            <a:rPr lang="en-GB" b="0" i="1" dirty="0">
              <a:solidFill>
                <a:schemeClr val="tx2">
                  <a:lumMod val="90000"/>
                  <a:lumOff val="10000"/>
                </a:schemeClr>
              </a:solidFill>
              <a:effectLst/>
            </a:rPr>
            <a:t>intransitive verb phrase </a:t>
          </a:r>
          <a:r>
            <a:rPr lang="en-GB" b="0" i="0" dirty="0">
              <a:solidFill>
                <a:schemeClr val="tx2">
                  <a:lumMod val="90000"/>
                  <a:lumOff val="10000"/>
                </a:schemeClr>
              </a:solidFill>
              <a:effectLst/>
            </a:rPr>
            <a:t>→ intransitive verb</a:t>
          </a:r>
        </a:p>
      </dgm:t>
    </dgm:pt>
    <dgm:pt modelId="{B2E72CA1-18AF-443D-B316-8416B3D75B50}" type="parTrans" cxnId="{FAF351DC-E088-44E1-B801-37B54D492C7E}">
      <dgm:prSet/>
      <dgm:spPr/>
      <dgm:t>
        <a:bodyPr/>
        <a:lstStyle/>
        <a:p>
          <a:endParaRPr lang="en-IN"/>
        </a:p>
      </dgm:t>
    </dgm:pt>
    <dgm:pt modelId="{1D9F02E8-AF7F-4048-931A-61A5B4C4CD8A}" type="sibTrans" cxnId="{FAF351DC-E088-44E1-B801-37B54D492C7E}">
      <dgm:prSet/>
      <dgm:spPr/>
      <dgm:t>
        <a:bodyPr/>
        <a:lstStyle/>
        <a:p>
          <a:endParaRPr lang="en-IN"/>
        </a:p>
      </dgm:t>
    </dgm:pt>
    <dgm:pt modelId="{944FA82B-F64F-4DB5-A27D-94A0ABA5B30C}">
      <dgm:prSet/>
      <dgm:spPr>
        <a:solidFill>
          <a:schemeClr val="tx2">
            <a:lumMod val="10000"/>
            <a:lumOff val="90000"/>
            <a:alpha val="90000"/>
          </a:schemeClr>
        </a:solidFill>
      </dgm:spPr>
      <dgm:t>
        <a:bodyPr/>
        <a:lstStyle/>
        <a:p>
          <a:r>
            <a:rPr lang="en-GB" b="0" i="1" dirty="0">
              <a:solidFill>
                <a:schemeClr val="tx2">
                  <a:lumMod val="90000"/>
                  <a:lumOff val="10000"/>
                </a:schemeClr>
              </a:solidFill>
              <a:effectLst/>
            </a:rPr>
            <a:t>article</a:t>
          </a:r>
          <a:r>
            <a:rPr lang="en-GB" b="0" i="0" dirty="0">
              <a:solidFill>
                <a:schemeClr val="tx2">
                  <a:lumMod val="90000"/>
                  <a:lumOff val="10000"/>
                </a:schemeClr>
              </a:solidFill>
              <a:effectLst/>
            </a:rPr>
            <a:t> → the</a:t>
          </a:r>
        </a:p>
      </dgm:t>
    </dgm:pt>
    <dgm:pt modelId="{8697EDBD-3CEF-4C73-8E14-87437D9A278D}" type="parTrans" cxnId="{7D0867FD-14C0-4B38-8C44-487DCBCCEB9A}">
      <dgm:prSet/>
      <dgm:spPr/>
      <dgm:t>
        <a:bodyPr/>
        <a:lstStyle/>
        <a:p>
          <a:endParaRPr lang="en-IN"/>
        </a:p>
      </dgm:t>
    </dgm:pt>
    <dgm:pt modelId="{5A1C33A9-B438-4DF9-9A3C-A9796EF122B3}" type="sibTrans" cxnId="{7D0867FD-14C0-4B38-8C44-487DCBCCEB9A}">
      <dgm:prSet/>
      <dgm:spPr/>
      <dgm:t>
        <a:bodyPr/>
        <a:lstStyle/>
        <a:p>
          <a:endParaRPr lang="en-IN"/>
        </a:p>
      </dgm:t>
    </dgm:pt>
    <dgm:pt modelId="{F1349CE3-AE33-4774-9186-194027DC1CAA}">
      <dgm:prSet/>
      <dgm:spPr>
        <a:solidFill>
          <a:schemeClr val="tx2">
            <a:lumMod val="10000"/>
            <a:lumOff val="90000"/>
            <a:alpha val="90000"/>
          </a:schemeClr>
        </a:solidFill>
      </dgm:spPr>
      <dgm:t>
        <a:bodyPr/>
        <a:lstStyle/>
        <a:p>
          <a:r>
            <a:rPr lang="en-GB" b="0" i="1" dirty="0">
              <a:solidFill>
                <a:schemeClr val="tx2">
                  <a:lumMod val="90000"/>
                  <a:lumOff val="10000"/>
                </a:schemeClr>
              </a:solidFill>
              <a:effectLst/>
            </a:rPr>
            <a:t>adjective</a:t>
          </a:r>
          <a:r>
            <a:rPr lang="en-GB" b="0" i="0" dirty="0">
              <a:solidFill>
                <a:schemeClr val="tx2">
                  <a:lumMod val="90000"/>
                  <a:lumOff val="10000"/>
                </a:schemeClr>
              </a:solidFill>
              <a:effectLst/>
            </a:rPr>
            <a:t> → happy</a:t>
          </a:r>
        </a:p>
      </dgm:t>
    </dgm:pt>
    <dgm:pt modelId="{5C91BE21-69D7-4651-A8E1-F23B08CED894}" type="parTrans" cxnId="{EC7BD661-59A5-4C69-A4C1-9F0E4A215539}">
      <dgm:prSet/>
      <dgm:spPr/>
      <dgm:t>
        <a:bodyPr/>
        <a:lstStyle/>
        <a:p>
          <a:endParaRPr lang="en-IN"/>
        </a:p>
      </dgm:t>
    </dgm:pt>
    <dgm:pt modelId="{A9F9380F-72E2-4754-AADC-F3B2CEA4492B}" type="sibTrans" cxnId="{EC7BD661-59A5-4C69-A4C1-9F0E4A215539}">
      <dgm:prSet/>
      <dgm:spPr/>
      <dgm:t>
        <a:bodyPr/>
        <a:lstStyle/>
        <a:p>
          <a:endParaRPr lang="en-IN"/>
        </a:p>
      </dgm:t>
    </dgm:pt>
    <dgm:pt modelId="{BC8CD5BB-09D3-4A41-8C52-EA101518C684}">
      <dgm:prSet/>
      <dgm:spPr>
        <a:solidFill>
          <a:schemeClr val="tx2">
            <a:lumMod val="10000"/>
            <a:lumOff val="90000"/>
            <a:alpha val="90000"/>
          </a:schemeClr>
        </a:solidFill>
      </dgm:spPr>
      <dgm:t>
        <a:bodyPr/>
        <a:lstStyle/>
        <a:p>
          <a:r>
            <a:rPr lang="en-GB" b="0" i="1" dirty="0">
              <a:solidFill>
                <a:schemeClr val="tx2">
                  <a:lumMod val="90000"/>
                  <a:lumOff val="10000"/>
                </a:schemeClr>
              </a:solidFill>
              <a:effectLst/>
            </a:rPr>
            <a:t>noun</a:t>
          </a:r>
          <a:r>
            <a:rPr lang="en-GB" b="0" i="0" dirty="0">
              <a:solidFill>
                <a:schemeClr val="tx2">
                  <a:lumMod val="90000"/>
                  <a:lumOff val="10000"/>
                </a:schemeClr>
              </a:solidFill>
              <a:effectLst/>
            </a:rPr>
            <a:t> → hare</a:t>
          </a:r>
        </a:p>
      </dgm:t>
    </dgm:pt>
    <dgm:pt modelId="{ED1D2835-0BD8-44AA-887E-8CF30CAAAFEF}" type="parTrans" cxnId="{5A3DDCEC-00D9-44B7-AE3B-03CEE64C9F54}">
      <dgm:prSet/>
      <dgm:spPr/>
      <dgm:t>
        <a:bodyPr/>
        <a:lstStyle/>
        <a:p>
          <a:endParaRPr lang="en-IN"/>
        </a:p>
      </dgm:t>
    </dgm:pt>
    <dgm:pt modelId="{B11C6335-9770-4CA9-BA7A-A518714D7246}" type="sibTrans" cxnId="{5A3DDCEC-00D9-44B7-AE3B-03CEE64C9F54}">
      <dgm:prSet/>
      <dgm:spPr/>
      <dgm:t>
        <a:bodyPr/>
        <a:lstStyle/>
        <a:p>
          <a:endParaRPr lang="en-IN"/>
        </a:p>
      </dgm:t>
    </dgm:pt>
    <dgm:pt modelId="{E1F292BD-E32B-4D39-8661-101FDC68DA7E}">
      <dgm:prSet/>
      <dgm:spPr>
        <a:solidFill>
          <a:schemeClr val="tx2">
            <a:lumMod val="10000"/>
            <a:lumOff val="90000"/>
            <a:alpha val="90000"/>
          </a:schemeClr>
        </a:solidFill>
      </dgm:spPr>
      <dgm:t>
        <a:bodyPr/>
        <a:lstStyle/>
        <a:p>
          <a:r>
            <a:rPr lang="en-GB" b="0" i="1" dirty="0">
              <a:solidFill>
                <a:schemeClr val="tx2">
                  <a:lumMod val="90000"/>
                  <a:lumOff val="10000"/>
                </a:schemeClr>
              </a:solidFill>
              <a:effectLst/>
            </a:rPr>
            <a:t>intransitive verb </a:t>
          </a:r>
          <a:r>
            <a:rPr lang="en-GB" b="0" i="0" dirty="0">
              <a:solidFill>
                <a:schemeClr val="tx2">
                  <a:lumMod val="90000"/>
                  <a:lumOff val="10000"/>
                </a:schemeClr>
              </a:solidFill>
              <a:effectLst/>
            </a:rPr>
            <a:t>→ runs</a:t>
          </a:r>
        </a:p>
      </dgm:t>
    </dgm:pt>
    <dgm:pt modelId="{1BA4FED5-4202-4EA4-8A33-F28203F36173}" type="parTrans" cxnId="{E58F26A9-CD6A-4283-82D8-EFC445AE5799}">
      <dgm:prSet/>
      <dgm:spPr/>
      <dgm:t>
        <a:bodyPr/>
        <a:lstStyle/>
        <a:p>
          <a:endParaRPr lang="en-IN"/>
        </a:p>
      </dgm:t>
    </dgm:pt>
    <dgm:pt modelId="{99C67B5B-2C1A-4A9B-ACC3-022CE7AA0D8C}" type="sibTrans" cxnId="{E58F26A9-CD6A-4283-82D8-EFC445AE5799}">
      <dgm:prSet/>
      <dgm:spPr/>
      <dgm:t>
        <a:bodyPr/>
        <a:lstStyle/>
        <a:p>
          <a:endParaRPr lang="en-IN"/>
        </a:p>
      </dgm:t>
    </dgm:pt>
    <dgm:pt modelId="{7315BB64-1BE8-4C10-A137-20084DA37154}" type="pres">
      <dgm:prSet presAssocID="{3EDF37F6-85EE-4EF4-A656-6169CCA03960}" presName="linear" presStyleCnt="0">
        <dgm:presLayoutVars>
          <dgm:dir/>
          <dgm:animLvl val="lvl"/>
          <dgm:resizeHandles val="exact"/>
        </dgm:presLayoutVars>
      </dgm:prSet>
      <dgm:spPr/>
    </dgm:pt>
    <dgm:pt modelId="{75EF056A-1449-40A0-B509-7AB722A1EBB6}" type="pres">
      <dgm:prSet presAssocID="{0FFF9B27-6BD2-4658-B7A4-3FC0FE3D4AD7}" presName="parentLin" presStyleCnt="0"/>
      <dgm:spPr/>
    </dgm:pt>
    <dgm:pt modelId="{DA92528C-B417-45A7-86B3-0B742375113A}" type="pres">
      <dgm:prSet presAssocID="{0FFF9B27-6BD2-4658-B7A4-3FC0FE3D4AD7}" presName="parentLeftMargin" presStyleLbl="node1" presStyleIdx="0" presStyleCnt="1"/>
      <dgm:spPr/>
    </dgm:pt>
    <dgm:pt modelId="{00A040B4-C48A-4039-9C9D-84187F1791F5}" type="pres">
      <dgm:prSet presAssocID="{0FFF9B27-6BD2-4658-B7A4-3FC0FE3D4AD7}" presName="parentText" presStyleLbl="node1" presStyleIdx="0" presStyleCnt="1" custScaleX="34306" custScaleY="87366" custLinFactNeighborX="-58242" custLinFactNeighborY="6370">
        <dgm:presLayoutVars>
          <dgm:chMax val="0"/>
          <dgm:bulletEnabled val="1"/>
        </dgm:presLayoutVars>
      </dgm:prSet>
      <dgm:spPr/>
    </dgm:pt>
    <dgm:pt modelId="{EA4AFB8E-BF86-4990-ABD4-79852A7EFDD1}" type="pres">
      <dgm:prSet presAssocID="{0FFF9B27-6BD2-4658-B7A4-3FC0FE3D4AD7}" presName="negativeSpace" presStyleCnt="0"/>
      <dgm:spPr/>
    </dgm:pt>
    <dgm:pt modelId="{0E8A7FAD-5704-4AD6-985F-D6C2F721384F}" type="pres">
      <dgm:prSet presAssocID="{0FFF9B27-6BD2-4658-B7A4-3FC0FE3D4AD7}" presName="childText" presStyleLbl="conFgAcc1" presStyleIdx="0" presStyleCnt="1" custScaleX="33383" custLinFactNeighborX="-1593" custLinFactNeighborY="46959">
        <dgm:presLayoutVars>
          <dgm:bulletEnabled val="1"/>
        </dgm:presLayoutVars>
      </dgm:prSet>
      <dgm:spPr/>
    </dgm:pt>
  </dgm:ptLst>
  <dgm:cxnLst>
    <dgm:cxn modelId="{30159022-C0D1-4314-A64B-ACD728E5E545}" type="presOf" srcId="{3EDF37F6-85EE-4EF4-A656-6169CCA03960}" destId="{7315BB64-1BE8-4C10-A137-20084DA37154}" srcOrd="0" destOrd="0" presId="urn:microsoft.com/office/officeart/2005/8/layout/list1"/>
    <dgm:cxn modelId="{B82B802E-679B-4359-9EDC-2BBEE24A2066}" type="presOf" srcId="{2A8DE285-A1C9-48C5-9636-4FC043D4D4FE}" destId="{0E8A7FAD-5704-4AD6-985F-D6C2F721384F}" srcOrd="0" destOrd="2" presId="urn:microsoft.com/office/officeart/2005/8/layout/list1"/>
    <dgm:cxn modelId="{A0EE1C5F-EB67-4C0C-A27C-876F990206E9}" type="presOf" srcId="{0BC3AAAA-A723-4F97-8256-3889A8E2520C}" destId="{0E8A7FAD-5704-4AD6-985F-D6C2F721384F}" srcOrd="0" destOrd="0" presId="urn:microsoft.com/office/officeart/2005/8/layout/list1"/>
    <dgm:cxn modelId="{DE394C5F-05C4-4448-9F7F-658CE22C43BF}" srcId="{0FFF9B27-6BD2-4658-B7A4-3FC0FE3D4AD7}" destId="{1E5E9D9A-CCA7-479B-9405-07FCD38B3053}" srcOrd="1" destOrd="0" parTransId="{568BCC7B-49D3-43B0-A994-12C51447DD45}" sibTransId="{2C0014BB-DF65-496C-BDDE-A685B268AC3B}"/>
    <dgm:cxn modelId="{EC7BD661-59A5-4C69-A4C1-9F0E4A215539}" srcId="{0FFF9B27-6BD2-4658-B7A4-3FC0FE3D4AD7}" destId="{F1349CE3-AE33-4774-9186-194027DC1CAA}" srcOrd="4" destOrd="0" parTransId="{5C91BE21-69D7-4651-A8E1-F23B08CED894}" sibTransId="{A9F9380F-72E2-4754-AADC-F3B2CEA4492B}"/>
    <dgm:cxn modelId="{148E3E46-77FF-4DF3-B83F-E01743BEE593}" srcId="{0FFF9B27-6BD2-4658-B7A4-3FC0FE3D4AD7}" destId="{0BC3AAAA-A723-4F97-8256-3889A8E2520C}" srcOrd="0" destOrd="0" parTransId="{0254E5E5-C3AE-4097-838E-51CDAA8E7DD6}" sibTransId="{D0F41BB2-11EE-4FD7-9387-33A8BDE86785}"/>
    <dgm:cxn modelId="{84783369-F41E-4DBF-9436-0F2E08A9804B}" type="presOf" srcId="{0FFF9B27-6BD2-4658-B7A4-3FC0FE3D4AD7}" destId="{00A040B4-C48A-4039-9C9D-84187F1791F5}" srcOrd="1" destOrd="0" presId="urn:microsoft.com/office/officeart/2005/8/layout/list1"/>
    <dgm:cxn modelId="{C2DC9E51-E224-4C40-AB6C-0A1E266A9720}" srcId="{3EDF37F6-85EE-4EF4-A656-6169CCA03960}" destId="{0FFF9B27-6BD2-4658-B7A4-3FC0FE3D4AD7}" srcOrd="0" destOrd="0" parTransId="{D09948AA-0AFD-43CC-97A5-BCCB3FB7A6BB}" sibTransId="{5120F6BE-F1C6-4DA7-B0F4-D6F33C5434FB}"/>
    <dgm:cxn modelId="{2DABEF53-729A-44D1-B799-732BCAD2806D}" type="presOf" srcId="{944FA82B-F64F-4DB5-A27D-94A0ABA5B30C}" destId="{0E8A7FAD-5704-4AD6-985F-D6C2F721384F}" srcOrd="0" destOrd="3" presId="urn:microsoft.com/office/officeart/2005/8/layout/list1"/>
    <dgm:cxn modelId="{8FC90593-13CC-41FF-86DB-07BDFC5B2619}" type="presOf" srcId="{0FFF9B27-6BD2-4658-B7A4-3FC0FE3D4AD7}" destId="{DA92528C-B417-45A7-86B3-0B742375113A}" srcOrd="0" destOrd="0" presId="urn:microsoft.com/office/officeart/2005/8/layout/list1"/>
    <dgm:cxn modelId="{E58F26A9-CD6A-4283-82D8-EFC445AE5799}" srcId="{0FFF9B27-6BD2-4658-B7A4-3FC0FE3D4AD7}" destId="{E1F292BD-E32B-4D39-8661-101FDC68DA7E}" srcOrd="6" destOrd="0" parTransId="{1BA4FED5-4202-4EA4-8A33-F28203F36173}" sibTransId="{99C67B5B-2C1A-4A9B-ACC3-022CE7AA0D8C}"/>
    <dgm:cxn modelId="{7DBAB8B9-BA46-4035-9D0B-23DF7C8575DC}" type="presOf" srcId="{F1349CE3-AE33-4774-9186-194027DC1CAA}" destId="{0E8A7FAD-5704-4AD6-985F-D6C2F721384F}" srcOrd="0" destOrd="4" presId="urn:microsoft.com/office/officeart/2005/8/layout/list1"/>
    <dgm:cxn modelId="{A07540C2-9ACA-4626-ACD3-7D00C59B7762}" type="presOf" srcId="{BC8CD5BB-09D3-4A41-8C52-EA101518C684}" destId="{0E8A7FAD-5704-4AD6-985F-D6C2F721384F}" srcOrd="0" destOrd="5" presId="urn:microsoft.com/office/officeart/2005/8/layout/list1"/>
    <dgm:cxn modelId="{FAF351DC-E088-44E1-B801-37B54D492C7E}" srcId="{0FFF9B27-6BD2-4658-B7A4-3FC0FE3D4AD7}" destId="{2A8DE285-A1C9-48C5-9636-4FC043D4D4FE}" srcOrd="2" destOrd="0" parTransId="{B2E72CA1-18AF-443D-B316-8416B3D75B50}" sibTransId="{1D9F02E8-AF7F-4048-931A-61A5B4C4CD8A}"/>
    <dgm:cxn modelId="{FE8372E5-8062-44D8-902B-1015F7E61B57}" type="presOf" srcId="{E1F292BD-E32B-4D39-8661-101FDC68DA7E}" destId="{0E8A7FAD-5704-4AD6-985F-D6C2F721384F}" srcOrd="0" destOrd="6" presId="urn:microsoft.com/office/officeart/2005/8/layout/list1"/>
    <dgm:cxn modelId="{5A3DDCEC-00D9-44B7-AE3B-03CEE64C9F54}" srcId="{0FFF9B27-6BD2-4658-B7A4-3FC0FE3D4AD7}" destId="{BC8CD5BB-09D3-4A41-8C52-EA101518C684}" srcOrd="5" destOrd="0" parTransId="{ED1D2835-0BD8-44AA-887E-8CF30CAAAFEF}" sibTransId="{B11C6335-9770-4CA9-BA7A-A518714D7246}"/>
    <dgm:cxn modelId="{BC7E05FB-4C4B-4327-873F-CE1F2A97FAF3}" type="presOf" srcId="{1E5E9D9A-CCA7-479B-9405-07FCD38B3053}" destId="{0E8A7FAD-5704-4AD6-985F-D6C2F721384F}" srcOrd="0" destOrd="1" presId="urn:microsoft.com/office/officeart/2005/8/layout/list1"/>
    <dgm:cxn modelId="{7D0867FD-14C0-4B38-8C44-487DCBCCEB9A}" srcId="{0FFF9B27-6BD2-4658-B7A4-3FC0FE3D4AD7}" destId="{944FA82B-F64F-4DB5-A27D-94A0ABA5B30C}" srcOrd="3" destOrd="0" parTransId="{8697EDBD-3CEF-4C73-8E14-87437D9A278D}" sibTransId="{5A1C33A9-B438-4DF9-9A3C-A9796EF122B3}"/>
    <dgm:cxn modelId="{2716467E-642A-450B-ADC0-2E8D7E9D237D}" type="presParOf" srcId="{7315BB64-1BE8-4C10-A137-20084DA37154}" destId="{75EF056A-1449-40A0-B509-7AB722A1EBB6}" srcOrd="0" destOrd="0" presId="urn:microsoft.com/office/officeart/2005/8/layout/list1"/>
    <dgm:cxn modelId="{ABE74968-DD87-482D-8D8F-12FC3E254662}" type="presParOf" srcId="{75EF056A-1449-40A0-B509-7AB722A1EBB6}" destId="{DA92528C-B417-45A7-86B3-0B742375113A}" srcOrd="0" destOrd="0" presId="urn:microsoft.com/office/officeart/2005/8/layout/list1"/>
    <dgm:cxn modelId="{8F3611F8-C807-48C4-9F23-B1A78A8827C6}" type="presParOf" srcId="{75EF056A-1449-40A0-B509-7AB722A1EBB6}" destId="{00A040B4-C48A-4039-9C9D-84187F1791F5}" srcOrd="1" destOrd="0" presId="urn:microsoft.com/office/officeart/2005/8/layout/list1"/>
    <dgm:cxn modelId="{8878E3D5-BDB6-46C9-A706-21A58D4821B0}" type="presParOf" srcId="{7315BB64-1BE8-4C10-A137-20084DA37154}" destId="{EA4AFB8E-BF86-4990-ABD4-79852A7EFDD1}" srcOrd="1" destOrd="0" presId="urn:microsoft.com/office/officeart/2005/8/layout/list1"/>
    <dgm:cxn modelId="{07B76624-2722-4013-B930-8BA07833C48C}" type="presParOf" srcId="{7315BB64-1BE8-4C10-A137-20084DA37154}" destId="{0E8A7FAD-5704-4AD6-985F-D6C2F721384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DF37F6-85EE-4EF4-A656-6169CCA039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0FFF9B27-6BD2-4658-B7A4-3FC0FE3D4AD7}">
      <dgm:prSet phldrT="[Text]"/>
      <dgm:spPr>
        <a:solidFill>
          <a:schemeClr val="accent1">
            <a:lumMod val="20000"/>
            <a:lumOff val="80000"/>
          </a:schemeClr>
        </a:solidFill>
      </dgm:spPr>
      <dgm:t>
        <a:bodyPr/>
        <a:lstStyle/>
        <a:p>
          <a:r>
            <a:rPr lang="en-GB" b="0" i="0" dirty="0">
              <a:solidFill>
                <a:schemeClr val="tx2">
                  <a:lumMod val="90000"/>
                  <a:lumOff val="10000"/>
                </a:schemeClr>
              </a:solidFill>
              <a:effectLst/>
            </a:rPr>
            <a:t>c) </a:t>
          </a:r>
          <a:r>
            <a:rPr lang="en-GB" b="1" i="0" dirty="0">
              <a:solidFill>
                <a:schemeClr val="tx2">
                  <a:lumMod val="90000"/>
                  <a:lumOff val="10000"/>
                </a:schemeClr>
              </a:solidFill>
              <a:effectLst/>
            </a:rPr>
            <a:t>the tortoise passes the hare</a:t>
          </a:r>
          <a:endParaRPr lang="en-IN" dirty="0">
            <a:solidFill>
              <a:schemeClr val="tx2">
                <a:lumMod val="90000"/>
                <a:lumOff val="10000"/>
              </a:schemeClr>
            </a:solidFill>
            <a:latin typeface="Aptos Display" panose="020B0004020202020204" pitchFamily="34" charset="0"/>
          </a:endParaRPr>
        </a:p>
      </dgm:t>
    </dgm:pt>
    <dgm:pt modelId="{D09948AA-0AFD-43CC-97A5-BCCB3FB7A6BB}" type="parTrans" cxnId="{C2DC9E51-E224-4C40-AB6C-0A1E266A9720}">
      <dgm:prSet/>
      <dgm:spPr/>
      <dgm:t>
        <a:bodyPr/>
        <a:lstStyle/>
        <a:p>
          <a:endParaRPr lang="en-IN"/>
        </a:p>
      </dgm:t>
    </dgm:pt>
    <dgm:pt modelId="{5120F6BE-F1C6-4DA7-B0F4-D6F33C5434FB}" type="sibTrans" cxnId="{C2DC9E51-E224-4C40-AB6C-0A1E266A9720}">
      <dgm:prSet/>
      <dgm:spPr/>
      <dgm:t>
        <a:bodyPr/>
        <a:lstStyle/>
        <a:p>
          <a:endParaRPr lang="en-IN"/>
        </a:p>
      </dgm:t>
    </dgm:pt>
    <dgm:pt modelId="{0BC3AAAA-A723-4F97-8256-3889A8E2520C}">
      <dgm:prSet/>
      <dgm:spPr>
        <a:solidFill>
          <a:schemeClr val="tx2">
            <a:lumMod val="10000"/>
            <a:lumOff val="90000"/>
            <a:alpha val="90000"/>
          </a:schemeClr>
        </a:solidFill>
        <a:ln>
          <a:solidFill>
            <a:schemeClr val="tx2">
              <a:lumMod val="50000"/>
              <a:lumOff val="50000"/>
            </a:schemeClr>
          </a:solidFill>
        </a:ln>
      </dgm:spPr>
      <dgm:t>
        <a:bodyPr/>
        <a:lstStyle/>
        <a:p>
          <a:pPr>
            <a:buFont typeface="Arial" panose="020B0604020202020204" pitchFamily="34" charset="0"/>
            <a:buChar char="•"/>
          </a:pPr>
          <a:r>
            <a:rPr lang="en-GB" b="0" i="1" dirty="0">
              <a:solidFill>
                <a:schemeClr val="tx2">
                  <a:lumMod val="90000"/>
                  <a:lumOff val="10000"/>
                </a:schemeClr>
              </a:solidFill>
              <a:effectLst/>
            </a:rPr>
            <a:t>sentence</a:t>
          </a:r>
          <a:r>
            <a:rPr lang="en-GB" b="0" i="0" dirty="0">
              <a:solidFill>
                <a:schemeClr val="tx2">
                  <a:lumMod val="90000"/>
                  <a:lumOff val="10000"/>
                </a:schemeClr>
              </a:solidFill>
              <a:effectLst/>
            </a:rPr>
            <a:t> → noun phrase transitive verb phrase noun phrase</a:t>
          </a:r>
          <a:endParaRPr lang="en-IN" dirty="0">
            <a:solidFill>
              <a:schemeClr val="tx2">
                <a:lumMod val="90000"/>
                <a:lumOff val="10000"/>
              </a:schemeClr>
            </a:solidFill>
          </a:endParaRPr>
        </a:p>
      </dgm:t>
    </dgm:pt>
    <dgm:pt modelId="{0254E5E5-C3AE-4097-838E-51CDAA8E7DD6}" type="parTrans" cxnId="{148E3E46-77FF-4DF3-B83F-E01743BEE593}">
      <dgm:prSet/>
      <dgm:spPr/>
      <dgm:t>
        <a:bodyPr/>
        <a:lstStyle/>
        <a:p>
          <a:endParaRPr lang="en-IN"/>
        </a:p>
      </dgm:t>
    </dgm:pt>
    <dgm:pt modelId="{D0F41BB2-11EE-4FD7-9387-33A8BDE86785}" type="sibTrans" cxnId="{148E3E46-77FF-4DF3-B83F-E01743BEE593}">
      <dgm:prSet/>
      <dgm:spPr/>
      <dgm:t>
        <a:bodyPr/>
        <a:lstStyle/>
        <a:p>
          <a:endParaRPr lang="en-IN"/>
        </a:p>
      </dgm:t>
    </dgm:pt>
    <dgm:pt modelId="{8D2F9B51-F745-48E6-8016-FD3F89B494B9}">
      <dgm:prSet/>
      <dgm:spPr>
        <a:solidFill>
          <a:schemeClr val="tx2">
            <a:lumMod val="10000"/>
            <a:lumOff val="90000"/>
            <a:alpha val="90000"/>
          </a:schemeClr>
        </a:solidFill>
      </dgm:spPr>
      <dgm:t>
        <a:bodyPr/>
        <a:lstStyle/>
        <a:p>
          <a:pPr>
            <a:buFont typeface="Arial" panose="020B0604020202020204" pitchFamily="34" charset="0"/>
            <a:buChar char="•"/>
          </a:pPr>
          <a:r>
            <a:rPr lang="en-GB" b="0" i="1" dirty="0">
              <a:solidFill>
                <a:schemeClr val="tx2">
                  <a:lumMod val="90000"/>
                  <a:lumOff val="10000"/>
                </a:schemeClr>
              </a:solidFill>
              <a:effectLst/>
            </a:rPr>
            <a:t>noun phrase </a:t>
          </a:r>
          <a:r>
            <a:rPr lang="en-GB" b="0" i="0" dirty="0">
              <a:solidFill>
                <a:schemeClr val="tx2">
                  <a:lumMod val="90000"/>
                  <a:lumOff val="10000"/>
                </a:schemeClr>
              </a:solidFill>
              <a:effectLst/>
            </a:rPr>
            <a:t>→ article noun</a:t>
          </a:r>
        </a:p>
      </dgm:t>
    </dgm:pt>
    <dgm:pt modelId="{D2741600-5BDA-44B8-A81F-4ED4165CDEB9}" type="parTrans" cxnId="{266C7A66-F296-4475-AA91-B7B5FF7B468F}">
      <dgm:prSet/>
      <dgm:spPr/>
      <dgm:t>
        <a:bodyPr/>
        <a:lstStyle/>
        <a:p>
          <a:endParaRPr lang="en-IN"/>
        </a:p>
      </dgm:t>
    </dgm:pt>
    <dgm:pt modelId="{326BC20D-A814-43C0-BE87-EF4260D50399}" type="sibTrans" cxnId="{266C7A66-F296-4475-AA91-B7B5FF7B468F}">
      <dgm:prSet/>
      <dgm:spPr/>
      <dgm:t>
        <a:bodyPr/>
        <a:lstStyle/>
        <a:p>
          <a:endParaRPr lang="en-IN"/>
        </a:p>
      </dgm:t>
    </dgm:pt>
    <dgm:pt modelId="{9C1716E8-972B-441D-A082-BE13AB34F694}">
      <dgm:prSet/>
      <dgm:spPr>
        <a:solidFill>
          <a:schemeClr val="tx2">
            <a:lumMod val="10000"/>
            <a:lumOff val="90000"/>
            <a:alpha val="90000"/>
          </a:schemeClr>
        </a:solidFill>
      </dgm:spPr>
      <dgm:t>
        <a:bodyPr/>
        <a:lstStyle/>
        <a:p>
          <a:pPr>
            <a:buFont typeface="Arial" panose="020B0604020202020204" pitchFamily="34" charset="0"/>
            <a:buChar char="•"/>
          </a:pPr>
          <a:r>
            <a:rPr lang="en-GB" b="0" i="1">
              <a:solidFill>
                <a:schemeClr val="tx2">
                  <a:lumMod val="90000"/>
                  <a:lumOff val="10000"/>
                </a:schemeClr>
              </a:solidFill>
              <a:effectLst/>
            </a:rPr>
            <a:t>transitive verb phrase </a:t>
          </a:r>
          <a:r>
            <a:rPr lang="en-GB" b="0" i="0">
              <a:solidFill>
                <a:schemeClr val="tx2">
                  <a:lumMod val="90000"/>
                  <a:lumOff val="10000"/>
                </a:schemeClr>
              </a:solidFill>
              <a:effectLst/>
            </a:rPr>
            <a:t>→ transitive verb</a:t>
          </a:r>
          <a:endParaRPr lang="en-GB" b="0" i="0" dirty="0">
            <a:solidFill>
              <a:schemeClr val="tx2">
                <a:lumMod val="90000"/>
                <a:lumOff val="10000"/>
              </a:schemeClr>
            </a:solidFill>
            <a:effectLst/>
          </a:endParaRPr>
        </a:p>
      </dgm:t>
    </dgm:pt>
    <dgm:pt modelId="{B4F814F2-8C57-401C-A033-E38FE387D591}" type="parTrans" cxnId="{9E5291AA-2A1E-4640-9C29-B74618993E70}">
      <dgm:prSet/>
      <dgm:spPr/>
      <dgm:t>
        <a:bodyPr/>
        <a:lstStyle/>
        <a:p>
          <a:endParaRPr lang="en-IN"/>
        </a:p>
      </dgm:t>
    </dgm:pt>
    <dgm:pt modelId="{60274EF8-26D4-40A8-8B08-90F4AD21E43B}" type="sibTrans" cxnId="{9E5291AA-2A1E-4640-9C29-B74618993E70}">
      <dgm:prSet/>
      <dgm:spPr/>
      <dgm:t>
        <a:bodyPr/>
        <a:lstStyle/>
        <a:p>
          <a:endParaRPr lang="en-IN"/>
        </a:p>
      </dgm:t>
    </dgm:pt>
    <dgm:pt modelId="{E3EF7F6E-B8CC-430A-BFEC-5575D36B1634}">
      <dgm:prSet/>
      <dgm:spPr>
        <a:solidFill>
          <a:schemeClr val="tx2">
            <a:lumMod val="10000"/>
            <a:lumOff val="90000"/>
            <a:alpha val="90000"/>
          </a:schemeClr>
        </a:solidFill>
      </dgm:spPr>
      <dgm:t>
        <a:bodyPr/>
        <a:lstStyle/>
        <a:p>
          <a:pPr>
            <a:buFont typeface="Arial" panose="020B0604020202020204" pitchFamily="34" charset="0"/>
            <a:buChar char="•"/>
          </a:pPr>
          <a:r>
            <a:rPr lang="en-GB" b="0" i="1">
              <a:solidFill>
                <a:schemeClr val="tx2">
                  <a:lumMod val="90000"/>
                  <a:lumOff val="10000"/>
                </a:schemeClr>
              </a:solidFill>
              <a:effectLst/>
            </a:rPr>
            <a:t>article</a:t>
          </a:r>
          <a:r>
            <a:rPr lang="en-GB" b="0" i="0">
              <a:solidFill>
                <a:schemeClr val="tx2">
                  <a:lumMod val="90000"/>
                  <a:lumOff val="10000"/>
                </a:schemeClr>
              </a:solidFill>
              <a:effectLst/>
            </a:rPr>
            <a:t> → the</a:t>
          </a:r>
          <a:endParaRPr lang="en-GB" b="0" i="0" dirty="0">
            <a:solidFill>
              <a:schemeClr val="tx2">
                <a:lumMod val="90000"/>
                <a:lumOff val="10000"/>
              </a:schemeClr>
            </a:solidFill>
            <a:effectLst/>
          </a:endParaRPr>
        </a:p>
      </dgm:t>
    </dgm:pt>
    <dgm:pt modelId="{D0636BB3-C1F0-45C5-BEA3-58308CB48E05}" type="parTrans" cxnId="{BAA7B8C1-E3C5-4355-A14D-536AE18909C5}">
      <dgm:prSet/>
      <dgm:spPr/>
      <dgm:t>
        <a:bodyPr/>
        <a:lstStyle/>
        <a:p>
          <a:endParaRPr lang="en-IN"/>
        </a:p>
      </dgm:t>
    </dgm:pt>
    <dgm:pt modelId="{7F8CA3FD-750F-44D3-8791-000271D6F465}" type="sibTrans" cxnId="{BAA7B8C1-E3C5-4355-A14D-536AE18909C5}">
      <dgm:prSet/>
      <dgm:spPr/>
      <dgm:t>
        <a:bodyPr/>
        <a:lstStyle/>
        <a:p>
          <a:endParaRPr lang="en-IN"/>
        </a:p>
      </dgm:t>
    </dgm:pt>
    <dgm:pt modelId="{391637FF-4367-4947-B17D-FDEC9841B90A}">
      <dgm:prSet/>
      <dgm:spPr>
        <a:solidFill>
          <a:schemeClr val="tx2">
            <a:lumMod val="10000"/>
            <a:lumOff val="90000"/>
            <a:alpha val="90000"/>
          </a:schemeClr>
        </a:solidFill>
      </dgm:spPr>
      <dgm:t>
        <a:bodyPr/>
        <a:lstStyle/>
        <a:p>
          <a:pPr>
            <a:buFont typeface="Arial" panose="020B0604020202020204" pitchFamily="34" charset="0"/>
            <a:buChar char="•"/>
          </a:pPr>
          <a:r>
            <a:rPr lang="en-GB" b="0" i="1">
              <a:solidFill>
                <a:schemeClr val="tx2">
                  <a:lumMod val="90000"/>
                  <a:lumOff val="10000"/>
                </a:schemeClr>
              </a:solidFill>
              <a:effectLst/>
            </a:rPr>
            <a:t>noun</a:t>
          </a:r>
          <a:r>
            <a:rPr lang="en-GB" b="0" i="0">
              <a:solidFill>
                <a:schemeClr val="tx2">
                  <a:lumMod val="90000"/>
                  <a:lumOff val="10000"/>
                </a:schemeClr>
              </a:solidFill>
              <a:effectLst/>
            </a:rPr>
            <a:t> → tortoise</a:t>
          </a:r>
          <a:endParaRPr lang="en-GB" b="0" i="0" dirty="0">
            <a:solidFill>
              <a:schemeClr val="tx2">
                <a:lumMod val="90000"/>
                <a:lumOff val="10000"/>
              </a:schemeClr>
            </a:solidFill>
            <a:effectLst/>
          </a:endParaRPr>
        </a:p>
      </dgm:t>
    </dgm:pt>
    <dgm:pt modelId="{06FA063F-F057-49D4-8ADC-055F85556F99}" type="parTrans" cxnId="{330F9025-2657-40CB-9FCF-71BAB18D57E4}">
      <dgm:prSet/>
      <dgm:spPr/>
      <dgm:t>
        <a:bodyPr/>
        <a:lstStyle/>
        <a:p>
          <a:endParaRPr lang="en-IN"/>
        </a:p>
      </dgm:t>
    </dgm:pt>
    <dgm:pt modelId="{145D7126-A252-4933-9708-6D494A89F384}" type="sibTrans" cxnId="{330F9025-2657-40CB-9FCF-71BAB18D57E4}">
      <dgm:prSet/>
      <dgm:spPr/>
      <dgm:t>
        <a:bodyPr/>
        <a:lstStyle/>
        <a:p>
          <a:endParaRPr lang="en-IN"/>
        </a:p>
      </dgm:t>
    </dgm:pt>
    <dgm:pt modelId="{66300B72-5E36-42E3-B3AB-E25DF14EC408}">
      <dgm:prSet/>
      <dgm:spPr>
        <a:solidFill>
          <a:schemeClr val="tx2">
            <a:lumMod val="10000"/>
            <a:lumOff val="90000"/>
            <a:alpha val="90000"/>
          </a:schemeClr>
        </a:solidFill>
      </dgm:spPr>
      <dgm:t>
        <a:bodyPr/>
        <a:lstStyle/>
        <a:p>
          <a:pPr>
            <a:buFont typeface="Arial" panose="020B0604020202020204" pitchFamily="34" charset="0"/>
            <a:buChar char="•"/>
          </a:pPr>
          <a:r>
            <a:rPr lang="en-GB" b="0" i="1">
              <a:solidFill>
                <a:schemeClr val="tx2">
                  <a:lumMod val="90000"/>
                  <a:lumOff val="10000"/>
                </a:schemeClr>
              </a:solidFill>
              <a:effectLst/>
            </a:rPr>
            <a:t>transitive verb </a:t>
          </a:r>
          <a:r>
            <a:rPr lang="en-GB" b="0" i="0">
              <a:solidFill>
                <a:schemeClr val="tx2">
                  <a:lumMod val="90000"/>
                  <a:lumOff val="10000"/>
                </a:schemeClr>
              </a:solidFill>
              <a:effectLst/>
            </a:rPr>
            <a:t>→ passes</a:t>
          </a:r>
          <a:endParaRPr lang="en-GB" b="0" i="0" dirty="0">
            <a:solidFill>
              <a:schemeClr val="tx2">
                <a:lumMod val="90000"/>
                <a:lumOff val="10000"/>
              </a:schemeClr>
            </a:solidFill>
            <a:effectLst/>
          </a:endParaRPr>
        </a:p>
      </dgm:t>
    </dgm:pt>
    <dgm:pt modelId="{DD9C7AB7-5805-45D8-9E67-D1BEBB1079E0}" type="parTrans" cxnId="{68D41EBB-D8B7-4647-B194-349BECD7FACE}">
      <dgm:prSet/>
      <dgm:spPr/>
      <dgm:t>
        <a:bodyPr/>
        <a:lstStyle/>
        <a:p>
          <a:endParaRPr lang="en-IN"/>
        </a:p>
      </dgm:t>
    </dgm:pt>
    <dgm:pt modelId="{6761BBDA-649E-4E82-BFF3-6FAAFC4C6C2B}" type="sibTrans" cxnId="{68D41EBB-D8B7-4647-B194-349BECD7FACE}">
      <dgm:prSet/>
      <dgm:spPr/>
      <dgm:t>
        <a:bodyPr/>
        <a:lstStyle/>
        <a:p>
          <a:endParaRPr lang="en-IN"/>
        </a:p>
      </dgm:t>
    </dgm:pt>
    <dgm:pt modelId="{A728D9B9-72AE-4A92-BAE1-E23CA9009640}">
      <dgm:prSet/>
      <dgm:spPr>
        <a:solidFill>
          <a:schemeClr val="tx2">
            <a:lumMod val="10000"/>
            <a:lumOff val="90000"/>
            <a:alpha val="90000"/>
          </a:schemeClr>
        </a:solidFill>
      </dgm:spPr>
      <dgm:t>
        <a:bodyPr/>
        <a:lstStyle/>
        <a:p>
          <a:pPr>
            <a:buFont typeface="Arial" panose="020B0604020202020204" pitchFamily="34" charset="0"/>
            <a:buChar char="•"/>
          </a:pPr>
          <a:r>
            <a:rPr lang="en-GB" b="0" i="1" dirty="0">
              <a:solidFill>
                <a:schemeClr val="tx2">
                  <a:lumMod val="90000"/>
                  <a:lumOff val="10000"/>
                </a:schemeClr>
              </a:solidFill>
              <a:effectLst/>
            </a:rPr>
            <a:t>noun</a:t>
          </a:r>
          <a:r>
            <a:rPr lang="en-GB" b="0" i="0" dirty="0">
              <a:solidFill>
                <a:schemeClr val="tx2">
                  <a:lumMod val="90000"/>
                  <a:lumOff val="10000"/>
                </a:schemeClr>
              </a:solidFill>
              <a:effectLst/>
            </a:rPr>
            <a:t> → hare</a:t>
          </a:r>
          <a:endParaRPr lang="en-IN" dirty="0">
            <a:solidFill>
              <a:schemeClr val="tx2">
                <a:lumMod val="90000"/>
                <a:lumOff val="10000"/>
              </a:schemeClr>
            </a:solidFill>
          </a:endParaRPr>
        </a:p>
      </dgm:t>
    </dgm:pt>
    <dgm:pt modelId="{70E7A6AE-6958-402C-9885-A16597C77D35}" type="parTrans" cxnId="{FAB39303-4053-4E0E-B542-BA8A3F81E61F}">
      <dgm:prSet/>
      <dgm:spPr/>
      <dgm:t>
        <a:bodyPr/>
        <a:lstStyle/>
        <a:p>
          <a:endParaRPr lang="en-IN"/>
        </a:p>
      </dgm:t>
    </dgm:pt>
    <dgm:pt modelId="{4D272DAA-C9C7-4C07-A156-5C28C5F8DFAD}" type="sibTrans" cxnId="{FAB39303-4053-4E0E-B542-BA8A3F81E61F}">
      <dgm:prSet/>
      <dgm:spPr/>
      <dgm:t>
        <a:bodyPr/>
        <a:lstStyle/>
        <a:p>
          <a:endParaRPr lang="en-IN"/>
        </a:p>
      </dgm:t>
    </dgm:pt>
    <dgm:pt modelId="{7315BB64-1BE8-4C10-A137-20084DA37154}" type="pres">
      <dgm:prSet presAssocID="{3EDF37F6-85EE-4EF4-A656-6169CCA03960}" presName="linear" presStyleCnt="0">
        <dgm:presLayoutVars>
          <dgm:dir/>
          <dgm:animLvl val="lvl"/>
          <dgm:resizeHandles val="exact"/>
        </dgm:presLayoutVars>
      </dgm:prSet>
      <dgm:spPr/>
    </dgm:pt>
    <dgm:pt modelId="{75EF056A-1449-40A0-B509-7AB722A1EBB6}" type="pres">
      <dgm:prSet presAssocID="{0FFF9B27-6BD2-4658-B7A4-3FC0FE3D4AD7}" presName="parentLin" presStyleCnt="0"/>
      <dgm:spPr/>
    </dgm:pt>
    <dgm:pt modelId="{DA92528C-B417-45A7-86B3-0B742375113A}" type="pres">
      <dgm:prSet presAssocID="{0FFF9B27-6BD2-4658-B7A4-3FC0FE3D4AD7}" presName="parentLeftMargin" presStyleLbl="node1" presStyleIdx="0" presStyleCnt="1"/>
      <dgm:spPr/>
    </dgm:pt>
    <dgm:pt modelId="{00A040B4-C48A-4039-9C9D-84187F1791F5}" type="pres">
      <dgm:prSet presAssocID="{0FFF9B27-6BD2-4658-B7A4-3FC0FE3D4AD7}" presName="parentText" presStyleLbl="node1" presStyleIdx="0" presStyleCnt="1" custScaleX="40726" custScaleY="87366" custLinFactNeighborX="-42712" custLinFactNeighborY="8006">
        <dgm:presLayoutVars>
          <dgm:chMax val="0"/>
          <dgm:bulletEnabled val="1"/>
        </dgm:presLayoutVars>
      </dgm:prSet>
      <dgm:spPr/>
    </dgm:pt>
    <dgm:pt modelId="{EA4AFB8E-BF86-4990-ABD4-79852A7EFDD1}" type="pres">
      <dgm:prSet presAssocID="{0FFF9B27-6BD2-4658-B7A4-3FC0FE3D4AD7}" presName="negativeSpace" presStyleCnt="0"/>
      <dgm:spPr/>
    </dgm:pt>
    <dgm:pt modelId="{0E8A7FAD-5704-4AD6-985F-D6C2F721384F}" type="pres">
      <dgm:prSet presAssocID="{0FFF9B27-6BD2-4658-B7A4-3FC0FE3D4AD7}" presName="childText" presStyleLbl="conFgAcc1" presStyleIdx="0" presStyleCnt="1" custScaleX="33383" custLinFactNeighborX="-1593" custLinFactNeighborY="46959">
        <dgm:presLayoutVars>
          <dgm:bulletEnabled val="1"/>
        </dgm:presLayoutVars>
      </dgm:prSet>
      <dgm:spPr/>
    </dgm:pt>
  </dgm:ptLst>
  <dgm:cxnLst>
    <dgm:cxn modelId="{FAB39303-4053-4E0E-B542-BA8A3F81E61F}" srcId="{0FFF9B27-6BD2-4658-B7A4-3FC0FE3D4AD7}" destId="{A728D9B9-72AE-4A92-BAE1-E23CA9009640}" srcOrd="6" destOrd="0" parTransId="{70E7A6AE-6958-402C-9885-A16597C77D35}" sibTransId="{4D272DAA-C9C7-4C07-A156-5C28C5F8DFAD}"/>
    <dgm:cxn modelId="{8470F811-D37F-48A4-867F-4B97D9AD7E2D}" type="presOf" srcId="{E3EF7F6E-B8CC-430A-BFEC-5575D36B1634}" destId="{0E8A7FAD-5704-4AD6-985F-D6C2F721384F}" srcOrd="0" destOrd="3" presId="urn:microsoft.com/office/officeart/2005/8/layout/list1"/>
    <dgm:cxn modelId="{CD587916-F69D-4453-8D35-A96EFE255807}" type="presOf" srcId="{391637FF-4367-4947-B17D-FDEC9841B90A}" destId="{0E8A7FAD-5704-4AD6-985F-D6C2F721384F}" srcOrd="0" destOrd="4" presId="urn:microsoft.com/office/officeart/2005/8/layout/list1"/>
    <dgm:cxn modelId="{30159022-C0D1-4314-A64B-ACD728E5E545}" type="presOf" srcId="{3EDF37F6-85EE-4EF4-A656-6169CCA03960}" destId="{7315BB64-1BE8-4C10-A137-20084DA37154}" srcOrd="0" destOrd="0" presId="urn:microsoft.com/office/officeart/2005/8/layout/list1"/>
    <dgm:cxn modelId="{330F9025-2657-40CB-9FCF-71BAB18D57E4}" srcId="{0FFF9B27-6BD2-4658-B7A4-3FC0FE3D4AD7}" destId="{391637FF-4367-4947-B17D-FDEC9841B90A}" srcOrd="4" destOrd="0" parTransId="{06FA063F-F057-49D4-8ADC-055F85556F99}" sibTransId="{145D7126-A252-4933-9708-6D494A89F384}"/>
    <dgm:cxn modelId="{A0EE1C5F-EB67-4C0C-A27C-876F990206E9}" type="presOf" srcId="{0BC3AAAA-A723-4F97-8256-3889A8E2520C}" destId="{0E8A7FAD-5704-4AD6-985F-D6C2F721384F}" srcOrd="0" destOrd="0" presId="urn:microsoft.com/office/officeart/2005/8/layout/list1"/>
    <dgm:cxn modelId="{148E3E46-77FF-4DF3-B83F-E01743BEE593}" srcId="{0FFF9B27-6BD2-4658-B7A4-3FC0FE3D4AD7}" destId="{0BC3AAAA-A723-4F97-8256-3889A8E2520C}" srcOrd="0" destOrd="0" parTransId="{0254E5E5-C3AE-4097-838E-51CDAA8E7DD6}" sibTransId="{D0F41BB2-11EE-4FD7-9387-33A8BDE86785}"/>
    <dgm:cxn modelId="{266C7A66-F296-4475-AA91-B7B5FF7B468F}" srcId="{0FFF9B27-6BD2-4658-B7A4-3FC0FE3D4AD7}" destId="{8D2F9B51-F745-48E6-8016-FD3F89B494B9}" srcOrd="1" destOrd="0" parTransId="{D2741600-5BDA-44B8-A81F-4ED4165CDEB9}" sibTransId="{326BC20D-A814-43C0-BE87-EF4260D50399}"/>
    <dgm:cxn modelId="{84783369-F41E-4DBF-9436-0F2E08A9804B}" type="presOf" srcId="{0FFF9B27-6BD2-4658-B7A4-3FC0FE3D4AD7}" destId="{00A040B4-C48A-4039-9C9D-84187F1791F5}" srcOrd="1" destOrd="0" presId="urn:microsoft.com/office/officeart/2005/8/layout/list1"/>
    <dgm:cxn modelId="{C2DC9E51-E224-4C40-AB6C-0A1E266A9720}" srcId="{3EDF37F6-85EE-4EF4-A656-6169CCA03960}" destId="{0FFF9B27-6BD2-4658-B7A4-3FC0FE3D4AD7}" srcOrd="0" destOrd="0" parTransId="{D09948AA-0AFD-43CC-97A5-BCCB3FB7A6BB}" sibTransId="{5120F6BE-F1C6-4DA7-B0F4-D6F33C5434FB}"/>
    <dgm:cxn modelId="{8FC90593-13CC-41FF-86DB-07BDFC5B2619}" type="presOf" srcId="{0FFF9B27-6BD2-4658-B7A4-3FC0FE3D4AD7}" destId="{DA92528C-B417-45A7-86B3-0B742375113A}" srcOrd="0" destOrd="0" presId="urn:microsoft.com/office/officeart/2005/8/layout/list1"/>
    <dgm:cxn modelId="{29A4C4A5-962F-46B9-AA43-40D0592E642B}" type="presOf" srcId="{A728D9B9-72AE-4A92-BAE1-E23CA9009640}" destId="{0E8A7FAD-5704-4AD6-985F-D6C2F721384F}" srcOrd="0" destOrd="6" presId="urn:microsoft.com/office/officeart/2005/8/layout/list1"/>
    <dgm:cxn modelId="{9E5291AA-2A1E-4640-9C29-B74618993E70}" srcId="{0FFF9B27-6BD2-4658-B7A4-3FC0FE3D4AD7}" destId="{9C1716E8-972B-441D-A082-BE13AB34F694}" srcOrd="2" destOrd="0" parTransId="{B4F814F2-8C57-401C-A033-E38FE387D591}" sibTransId="{60274EF8-26D4-40A8-8B08-90F4AD21E43B}"/>
    <dgm:cxn modelId="{68D41EBB-D8B7-4647-B194-349BECD7FACE}" srcId="{0FFF9B27-6BD2-4658-B7A4-3FC0FE3D4AD7}" destId="{66300B72-5E36-42E3-B3AB-E25DF14EC408}" srcOrd="5" destOrd="0" parTransId="{DD9C7AB7-5805-45D8-9E67-D1BEBB1079E0}" sibTransId="{6761BBDA-649E-4E82-BFF3-6FAAFC4C6C2B}"/>
    <dgm:cxn modelId="{BAA7B8C1-E3C5-4355-A14D-536AE18909C5}" srcId="{0FFF9B27-6BD2-4658-B7A4-3FC0FE3D4AD7}" destId="{E3EF7F6E-B8CC-430A-BFEC-5575D36B1634}" srcOrd="3" destOrd="0" parTransId="{D0636BB3-C1F0-45C5-BEA3-58308CB48E05}" sibTransId="{7F8CA3FD-750F-44D3-8791-000271D6F465}"/>
    <dgm:cxn modelId="{8FDD4EC8-AD1D-4434-8B0A-C59CFC62AC1E}" type="presOf" srcId="{9C1716E8-972B-441D-A082-BE13AB34F694}" destId="{0E8A7FAD-5704-4AD6-985F-D6C2F721384F}" srcOrd="0" destOrd="2" presId="urn:microsoft.com/office/officeart/2005/8/layout/list1"/>
    <dgm:cxn modelId="{6F77B9D4-4E32-431A-AA2D-334E8FEC4AD4}" type="presOf" srcId="{66300B72-5E36-42E3-B3AB-E25DF14EC408}" destId="{0E8A7FAD-5704-4AD6-985F-D6C2F721384F}" srcOrd="0" destOrd="5" presId="urn:microsoft.com/office/officeart/2005/8/layout/list1"/>
    <dgm:cxn modelId="{6B97A3DC-DDBE-41C5-9ADD-CAE27ADCFDE7}" type="presOf" srcId="{8D2F9B51-F745-48E6-8016-FD3F89B494B9}" destId="{0E8A7FAD-5704-4AD6-985F-D6C2F721384F}" srcOrd="0" destOrd="1" presId="urn:microsoft.com/office/officeart/2005/8/layout/list1"/>
    <dgm:cxn modelId="{2716467E-642A-450B-ADC0-2E8D7E9D237D}" type="presParOf" srcId="{7315BB64-1BE8-4C10-A137-20084DA37154}" destId="{75EF056A-1449-40A0-B509-7AB722A1EBB6}" srcOrd="0" destOrd="0" presId="urn:microsoft.com/office/officeart/2005/8/layout/list1"/>
    <dgm:cxn modelId="{ABE74968-DD87-482D-8D8F-12FC3E254662}" type="presParOf" srcId="{75EF056A-1449-40A0-B509-7AB722A1EBB6}" destId="{DA92528C-B417-45A7-86B3-0B742375113A}" srcOrd="0" destOrd="0" presId="urn:microsoft.com/office/officeart/2005/8/layout/list1"/>
    <dgm:cxn modelId="{8F3611F8-C807-48C4-9F23-B1A78A8827C6}" type="presParOf" srcId="{75EF056A-1449-40A0-B509-7AB722A1EBB6}" destId="{00A040B4-C48A-4039-9C9D-84187F1791F5}" srcOrd="1" destOrd="0" presId="urn:microsoft.com/office/officeart/2005/8/layout/list1"/>
    <dgm:cxn modelId="{8878E3D5-BDB6-46C9-A706-21A58D4821B0}" type="presParOf" srcId="{7315BB64-1BE8-4C10-A137-20084DA37154}" destId="{EA4AFB8E-BF86-4990-ABD4-79852A7EFDD1}" srcOrd="1" destOrd="0" presId="urn:microsoft.com/office/officeart/2005/8/layout/list1"/>
    <dgm:cxn modelId="{07B76624-2722-4013-B930-8BA07833C48C}" type="presParOf" srcId="{7315BB64-1BE8-4C10-A137-20084DA37154}" destId="{0E8A7FAD-5704-4AD6-985F-D6C2F721384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DF37F6-85EE-4EF4-A656-6169CCA039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0FFF9B27-6BD2-4658-B7A4-3FC0FE3D4AD7}">
      <dgm:prSet phldrT="[Text]"/>
      <dgm:spPr>
        <a:solidFill>
          <a:schemeClr val="accent1">
            <a:lumMod val="20000"/>
            <a:lumOff val="80000"/>
          </a:schemeClr>
        </a:solidFill>
      </dgm:spPr>
      <dgm:t>
        <a:bodyPr/>
        <a:lstStyle/>
        <a:p>
          <a:r>
            <a:rPr lang="en-GB" b="0" i="0" dirty="0">
              <a:solidFill>
                <a:schemeClr val="tx2">
                  <a:lumMod val="90000"/>
                  <a:lumOff val="10000"/>
                </a:schemeClr>
              </a:solidFill>
              <a:effectLst/>
            </a:rPr>
            <a:t>b) </a:t>
          </a:r>
          <a:r>
            <a:rPr lang="en-GB" b="1" i="0" dirty="0">
              <a:solidFill>
                <a:schemeClr val="tx2">
                  <a:lumMod val="90000"/>
                  <a:lumOff val="10000"/>
                </a:schemeClr>
              </a:solidFill>
              <a:effectLst/>
            </a:rPr>
            <a:t>the sleepy tortoise runs quickly</a:t>
          </a:r>
          <a:endParaRPr lang="en-IN" dirty="0">
            <a:solidFill>
              <a:schemeClr val="tx2">
                <a:lumMod val="90000"/>
                <a:lumOff val="10000"/>
              </a:schemeClr>
            </a:solidFill>
            <a:latin typeface="Aptos Display" panose="020B0004020202020204" pitchFamily="34" charset="0"/>
          </a:endParaRPr>
        </a:p>
      </dgm:t>
    </dgm:pt>
    <dgm:pt modelId="{D09948AA-0AFD-43CC-97A5-BCCB3FB7A6BB}" type="parTrans" cxnId="{C2DC9E51-E224-4C40-AB6C-0A1E266A9720}">
      <dgm:prSet/>
      <dgm:spPr/>
      <dgm:t>
        <a:bodyPr/>
        <a:lstStyle/>
        <a:p>
          <a:endParaRPr lang="en-IN"/>
        </a:p>
      </dgm:t>
    </dgm:pt>
    <dgm:pt modelId="{5120F6BE-F1C6-4DA7-B0F4-D6F33C5434FB}" type="sibTrans" cxnId="{C2DC9E51-E224-4C40-AB6C-0A1E266A9720}">
      <dgm:prSet/>
      <dgm:spPr/>
      <dgm:t>
        <a:bodyPr/>
        <a:lstStyle/>
        <a:p>
          <a:endParaRPr lang="en-IN"/>
        </a:p>
      </dgm:t>
    </dgm:pt>
    <dgm:pt modelId="{0BC3AAAA-A723-4F97-8256-3889A8E2520C}">
      <dgm:prSet/>
      <dgm:spPr>
        <a:solidFill>
          <a:schemeClr val="tx2">
            <a:lumMod val="10000"/>
            <a:lumOff val="90000"/>
            <a:alpha val="90000"/>
          </a:schemeClr>
        </a:solidFill>
        <a:ln>
          <a:solidFill>
            <a:schemeClr val="tx2">
              <a:lumMod val="50000"/>
              <a:lumOff val="50000"/>
            </a:schemeClr>
          </a:solidFill>
        </a:ln>
      </dgm:spPr>
      <dgm:t>
        <a:bodyPr/>
        <a:lstStyle/>
        <a:p>
          <a:pPr>
            <a:buFont typeface="Arial" panose="020B0604020202020204" pitchFamily="34" charset="0"/>
            <a:buChar char="•"/>
          </a:pPr>
          <a:r>
            <a:rPr lang="en-GB" b="0" i="1" dirty="0">
              <a:solidFill>
                <a:schemeClr val="tx2">
                  <a:lumMod val="90000"/>
                  <a:lumOff val="10000"/>
                </a:schemeClr>
              </a:solidFill>
              <a:effectLst/>
            </a:rPr>
            <a:t>sentence</a:t>
          </a:r>
          <a:r>
            <a:rPr lang="en-GB" b="0" i="0" dirty="0">
              <a:solidFill>
                <a:schemeClr val="tx2">
                  <a:lumMod val="90000"/>
                  <a:lumOff val="10000"/>
                </a:schemeClr>
              </a:solidFill>
              <a:effectLst/>
            </a:rPr>
            <a:t> → noun phrase intransitive verb phrase noun phrase</a:t>
          </a:r>
          <a:endParaRPr lang="en-IN" dirty="0">
            <a:solidFill>
              <a:schemeClr val="tx2">
                <a:lumMod val="90000"/>
                <a:lumOff val="10000"/>
              </a:schemeClr>
            </a:solidFill>
          </a:endParaRPr>
        </a:p>
      </dgm:t>
    </dgm:pt>
    <dgm:pt modelId="{0254E5E5-C3AE-4097-838E-51CDAA8E7DD6}" type="parTrans" cxnId="{148E3E46-77FF-4DF3-B83F-E01743BEE593}">
      <dgm:prSet/>
      <dgm:spPr/>
      <dgm:t>
        <a:bodyPr/>
        <a:lstStyle/>
        <a:p>
          <a:endParaRPr lang="en-IN"/>
        </a:p>
      </dgm:t>
    </dgm:pt>
    <dgm:pt modelId="{D0F41BB2-11EE-4FD7-9387-33A8BDE86785}" type="sibTrans" cxnId="{148E3E46-77FF-4DF3-B83F-E01743BEE593}">
      <dgm:prSet/>
      <dgm:spPr/>
      <dgm:t>
        <a:bodyPr/>
        <a:lstStyle/>
        <a:p>
          <a:endParaRPr lang="en-IN"/>
        </a:p>
      </dgm:t>
    </dgm:pt>
    <dgm:pt modelId="{F3D1E2DF-5EFD-4607-A477-42F6F148D596}">
      <dgm:prSet/>
      <dgm:spPr>
        <a:solidFill>
          <a:schemeClr val="tx2">
            <a:lumMod val="10000"/>
            <a:lumOff val="90000"/>
            <a:alpha val="90000"/>
          </a:schemeClr>
        </a:solidFill>
      </dgm:spPr>
      <dgm:t>
        <a:bodyPr/>
        <a:lstStyle/>
        <a:p>
          <a:pPr>
            <a:buFont typeface="Arial" panose="020B0604020202020204" pitchFamily="34" charset="0"/>
            <a:buChar char="•"/>
          </a:pPr>
          <a:r>
            <a:rPr lang="en-GB" b="0" i="1" dirty="0">
              <a:solidFill>
                <a:schemeClr val="tx2">
                  <a:lumMod val="90000"/>
                  <a:lumOff val="10000"/>
                </a:schemeClr>
              </a:solidFill>
              <a:effectLst/>
            </a:rPr>
            <a:t>noun phrase </a:t>
          </a:r>
          <a:r>
            <a:rPr lang="en-GB" b="0" i="0" dirty="0">
              <a:solidFill>
                <a:schemeClr val="tx2">
                  <a:lumMod val="90000"/>
                  <a:lumOff val="10000"/>
                </a:schemeClr>
              </a:solidFill>
              <a:effectLst/>
            </a:rPr>
            <a:t>→ article adjective noun</a:t>
          </a:r>
        </a:p>
      </dgm:t>
    </dgm:pt>
    <dgm:pt modelId="{8C6E1112-20F2-4B3F-B0B0-804CCAB738E0}" type="parTrans" cxnId="{5616EED1-DA51-40EA-9A2F-D287F7B6FDC1}">
      <dgm:prSet/>
      <dgm:spPr/>
      <dgm:t>
        <a:bodyPr/>
        <a:lstStyle/>
        <a:p>
          <a:endParaRPr lang="en-IN"/>
        </a:p>
      </dgm:t>
    </dgm:pt>
    <dgm:pt modelId="{2BBD1F98-DB1A-4BB0-941D-42D7098C7E15}" type="sibTrans" cxnId="{5616EED1-DA51-40EA-9A2F-D287F7B6FDC1}">
      <dgm:prSet/>
      <dgm:spPr/>
      <dgm:t>
        <a:bodyPr/>
        <a:lstStyle/>
        <a:p>
          <a:endParaRPr lang="en-IN"/>
        </a:p>
      </dgm:t>
    </dgm:pt>
    <dgm:pt modelId="{F8668F7A-078D-45E6-9D46-9F614C1DB35A}">
      <dgm:prSet/>
      <dgm:spPr>
        <a:solidFill>
          <a:schemeClr val="tx2">
            <a:lumMod val="10000"/>
            <a:lumOff val="90000"/>
            <a:alpha val="90000"/>
          </a:schemeClr>
        </a:solidFill>
      </dgm:spPr>
      <dgm:t>
        <a:bodyPr/>
        <a:lstStyle/>
        <a:p>
          <a:pPr>
            <a:buFont typeface="Arial" panose="020B0604020202020204" pitchFamily="34" charset="0"/>
            <a:buChar char="•"/>
          </a:pPr>
          <a:r>
            <a:rPr lang="en-GB" b="0" i="1">
              <a:solidFill>
                <a:schemeClr val="tx2">
                  <a:lumMod val="90000"/>
                  <a:lumOff val="10000"/>
                </a:schemeClr>
              </a:solidFill>
              <a:effectLst/>
            </a:rPr>
            <a:t>intransitive verb phrase </a:t>
          </a:r>
          <a:r>
            <a:rPr lang="en-GB" b="0" i="0">
              <a:solidFill>
                <a:schemeClr val="tx2">
                  <a:lumMod val="90000"/>
                  <a:lumOff val="10000"/>
                </a:schemeClr>
              </a:solidFill>
              <a:effectLst/>
            </a:rPr>
            <a:t>→ intransitive verb adverb</a:t>
          </a:r>
          <a:endParaRPr lang="en-GB" b="0" i="0" dirty="0">
            <a:solidFill>
              <a:schemeClr val="tx2">
                <a:lumMod val="90000"/>
                <a:lumOff val="10000"/>
              </a:schemeClr>
            </a:solidFill>
            <a:effectLst/>
          </a:endParaRPr>
        </a:p>
      </dgm:t>
    </dgm:pt>
    <dgm:pt modelId="{370F6E35-0A78-460C-A1F5-7AD17826F642}" type="parTrans" cxnId="{A4755A82-EB82-4E64-9E94-AEE56485D224}">
      <dgm:prSet/>
      <dgm:spPr/>
      <dgm:t>
        <a:bodyPr/>
        <a:lstStyle/>
        <a:p>
          <a:endParaRPr lang="en-IN"/>
        </a:p>
      </dgm:t>
    </dgm:pt>
    <dgm:pt modelId="{E9B68A61-9AF4-42CA-A654-4934E22E6758}" type="sibTrans" cxnId="{A4755A82-EB82-4E64-9E94-AEE56485D224}">
      <dgm:prSet/>
      <dgm:spPr/>
      <dgm:t>
        <a:bodyPr/>
        <a:lstStyle/>
        <a:p>
          <a:endParaRPr lang="en-IN"/>
        </a:p>
      </dgm:t>
    </dgm:pt>
    <dgm:pt modelId="{BC7B08B9-87B1-42D4-989B-10D174858690}">
      <dgm:prSet/>
      <dgm:spPr>
        <a:solidFill>
          <a:schemeClr val="tx2">
            <a:lumMod val="10000"/>
            <a:lumOff val="90000"/>
            <a:alpha val="90000"/>
          </a:schemeClr>
        </a:solidFill>
      </dgm:spPr>
      <dgm:t>
        <a:bodyPr/>
        <a:lstStyle/>
        <a:p>
          <a:pPr>
            <a:buFont typeface="Arial" panose="020B0604020202020204" pitchFamily="34" charset="0"/>
            <a:buChar char="•"/>
          </a:pPr>
          <a:r>
            <a:rPr lang="en-GB" b="0" i="1">
              <a:solidFill>
                <a:schemeClr val="tx2">
                  <a:lumMod val="90000"/>
                  <a:lumOff val="10000"/>
                </a:schemeClr>
              </a:solidFill>
              <a:effectLst/>
            </a:rPr>
            <a:t>article</a:t>
          </a:r>
          <a:r>
            <a:rPr lang="en-GB" b="0" i="0">
              <a:solidFill>
                <a:schemeClr val="tx2">
                  <a:lumMod val="90000"/>
                  <a:lumOff val="10000"/>
                </a:schemeClr>
              </a:solidFill>
              <a:effectLst/>
            </a:rPr>
            <a:t> → the</a:t>
          </a:r>
          <a:endParaRPr lang="en-GB" b="0" i="0" dirty="0">
            <a:solidFill>
              <a:schemeClr val="tx2">
                <a:lumMod val="90000"/>
                <a:lumOff val="10000"/>
              </a:schemeClr>
            </a:solidFill>
            <a:effectLst/>
          </a:endParaRPr>
        </a:p>
      </dgm:t>
    </dgm:pt>
    <dgm:pt modelId="{73E22E41-A905-4CA3-9EFF-347A37847454}" type="parTrans" cxnId="{64ECEEC9-EEE4-4854-B056-3A0F608504BA}">
      <dgm:prSet/>
      <dgm:spPr/>
      <dgm:t>
        <a:bodyPr/>
        <a:lstStyle/>
        <a:p>
          <a:endParaRPr lang="en-IN"/>
        </a:p>
      </dgm:t>
    </dgm:pt>
    <dgm:pt modelId="{9D1A0F12-25F9-46FD-B1B1-480FFF428909}" type="sibTrans" cxnId="{64ECEEC9-EEE4-4854-B056-3A0F608504BA}">
      <dgm:prSet/>
      <dgm:spPr/>
      <dgm:t>
        <a:bodyPr/>
        <a:lstStyle/>
        <a:p>
          <a:endParaRPr lang="en-IN"/>
        </a:p>
      </dgm:t>
    </dgm:pt>
    <dgm:pt modelId="{BFCF6513-5E99-4FB3-BEF9-57BB8571FE34}">
      <dgm:prSet/>
      <dgm:spPr>
        <a:solidFill>
          <a:schemeClr val="tx2">
            <a:lumMod val="10000"/>
            <a:lumOff val="90000"/>
            <a:alpha val="90000"/>
          </a:schemeClr>
        </a:solidFill>
      </dgm:spPr>
      <dgm:t>
        <a:bodyPr/>
        <a:lstStyle/>
        <a:p>
          <a:pPr>
            <a:buFont typeface="Arial" panose="020B0604020202020204" pitchFamily="34" charset="0"/>
            <a:buChar char="•"/>
          </a:pPr>
          <a:r>
            <a:rPr lang="en-GB" b="0" i="1">
              <a:solidFill>
                <a:schemeClr val="tx2">
                  <a:lumMod val="90000"/>
                  <a:lumOff val="10000"/>
                </a:schemeClr>
              </a:solidFill>
              <a:effectLst/>
            </a:rPr>
            <a:t>adjective</a:t>
          </a:r>
          <a:r>
            <a:rPr lang="en-GB" b="0" i="0">
              <a:solidFill>
                <a:schemeClr val="tx2">
                  <a:lumMod val="90000"/>
                  <a:lumOff val="10000"/>
                </a:schemeClr>
              </a:solidFill>
              <a:effectLst/>
            </a:rPr>
            <a:t> → sleepy</a:t>
          </a:r>
          <a:endParaRPr lang="en-GB" b="0" i="0" dirty="0">
            <a:solidFill>
              <a:schemeClr val="tx2">
                <a:lumMod val="90000"/>
                <a:lumOff val="10000"/>
              </a:schemeClr>
            </a:solidFill>
            <a:effectLst/>
          </a:endParaRPr>
        </a:p>
      </dgm:t>
    </dgm:pt>
    <dgm:pt modelId="{C3506C1F-7AFC-4DCE-A330-3A6CE3B6CAA3}" type="parTrans" cxnId="{8769F677-F739-4C9A-B47F-D2A354C6C58A}">
      <dgm:prSet/>
      <dgm:spPr/>
      <dgm:t>
        <a:bodyPr/>
        <a:lstStyle/>
        <a:p>
          <a:endParaRPr lang="en-IN"/>
        </a:p>
      </dgm:t>
    </dgm:pt>
    <dgm:pt modelId="{87519D71-A372-453B-BE06-9C27B21EF8DB}" type="sibTrans" cxnId="{8769F677-F739-4C9A-B47F-D2A354C6C58A}">
      <dgm:prSet/>
      <dgm:spPr/>
      <dgm:t>
        <a:bodyPr/>
        <a:lstStyle/>
        <a:p>
          <a:endParaRPr lang="en-IN"/>
        </a:p>
      </dgm:t>
    </dgm:pt>
    <dgm:pt modelId="{01FD1729-B84E-4763-935A-D0859D3DE559}">
      <dgm:prSet/>
      <dgm:spPr>
        <a:solidFill>
          <a:schemeClr val="tx2">
            <a:lumMod val="10000"/>
            <a:lumOff val="90000"/>
            <a:alpha val="90000"/>
          </a:schemeClr>
        </a:solidFill>
      </dgm:spPr>
      <dgm:t>
        <a:bodyPr/>
        <a:lstStyle/>
        <a:p>
          <a:pPr>
            <a:buFont typeface="Arial" panose="020B0604020202020204" pitchFamily="34" charset="0"/>
            <a:buChar char="•"/>
          </a:pPr>
          <a:r>
            <a:rPr lang="en-GB" b="0" i="1" dirty="0">
              <a:solidFill>
                <a:schemeClr val="tx2">
                  <a:lumMod val="90000"/>
                  <a:lumOff val="10000"/>
                </a:schemeClr>
              </a:solidFill>
              <a:effectLst/>
            </a:rPr>
            <a:t>noun</a:t>
          </a:r>
          <a:r>
            <a:rPr lang="en-GB" b="0" i="0" dirty="0">
              <a:solidFill>
                <a:schemeClr val="tx2">
                  <a:lumMod val="90000"/>
                  <a:lumOff val="10000"/>
                </a:schemeClr>
              </a:solidFill>
              <a:effectLst/>
            </a:rPr>
            <a:t> → tortoise</a:t>
          </a:r>
        </a:p>
      </dgm:t>
    </dgm:pt>
    <dgm:pt modelId="{78DBB608-F152-4620-8C37-4BDEC41AB5F5}" type="parTrans" cxnId="{30110583-BC78-407B-8365-A50789F2B37B}">
      <dgm:prSet/>
      <dgm:spPr/>
      <dgm:t>
        <a:bodyPr/>
        <a:lstStyle/>
        <a:p>
          <a:endParaRPr lang="en-IN"/>
        </a:p>
      </dgm:t>
    </dgm:pt>
    <dgm:pt modelId="{8BCD49C3-9EB1-4056-828B-EC29C9DFC119}" type="sibTrans" cxnId="{30110583-BC78-407B-8365-A50789F2B37B}">
      <dgm:prSet/>
      <dgm:spPr/>
      <dgm:t>
        <a:bodyPr/>
        <a:lstStyle/>
        <a:p>
          <a:endParaRPr lang="en-IN"/>
        </a:p>
      </dgm:t>
    </dgm:pt>
    <dgm:pt modelId="{DEA38DCA-5177-4BFE-A84B-1146CB1D78CB}">
      <dgm:prSet/>
      <dgm:spPr>
        <a:solidFill>
          <a:schemeClr val="tx2">
            <a:lumMod val="10000"/>
            <a:lumOff val="90000"/>
            <a:alpha val="90000"/>
          </a:schemeClr>
        </a:solidFill>
      </dgm:spPr>
      <dgm:t>
        <a:bodyPr/>
        <a:lstStyle/>
        <a:p>
          <a:pPr>
            <a:buFont typeface="Arial" panose="020B0604020202020204" pitchFamily="34" charset="0"/>
            <a:buChar char="•"/>
          </a:pPr>
          <a:r>
            <a:rPr lang="en-GB" b="0" i="1">
              <a:solidFill>
                <a:schemeClr val="tx2">
                  <a:lumMod val="90000"/>
                  <a:lumOff val="10000"/>
                </a:schemeClr>
              </a:solidFill>
              <a:effectLst/>
            </a:rPr>
            <a:t>intransitive verb </a:t>
          </a:r>
          <a:r>
            <a:rPr lang="en-GB" b="0" i="0">
              <a:solidFill>
                <a:schemeClr val="tx2">
                  <a:lumMod val="90000"/>
                  <a:lumOff val="10000"/>
                </a:schemeClr>
              </a:solidFill>
              <a:effectLst/>
            </a:rPr>
            <a:t>→ runs</a:t>
          </a:r>
          <a:endParaRPr lang="en-GB" b="0" i="0" dirty="0">
            <a:solidFill>
              <a:schemeClr val="tx2">
                <a:lumMod val="90000"/>
                <a:lumOff val="10000"/>
              </a:schemeClr>
            </a:solidFill>
            <a:effectLst/>
          </a:endParaRPr>
        </a:p>
      </dgm:t>
    </dgm:pt>
    <dgm:pt modelId="{8BC3E50E-36C4-4D5D-B094-74D592A636A2}" type="parTrans" cxnId="{64F9EC5A-1A1F-4ADB-8448-B7F76F755547}">
      <dgm:prSet/>
      <dgm:spPr/>
      <dgm:t>
        <a:bodyPr/>
        <a:lstStyle/>
        <a:p>
          <a:endParaRPr lang="en-IN"/>
        </a:p>
      </dgm:t>
    </dgm:pt>
    <dgm:pt modelId="{9EA5BDEE-9069-4D43-A415-51ACA54AAB08}" type="sibTrans" cxnId="{64F9EC5A-1A1F-4ADB-8448-B7F76F755547}">
      <dgm:prSet/>
      <dgm:spPr/>
      <dgm:t>
        <a:bodyPr/>
        <a:lstStyle/>
        <a:p>
          <a:endParaRPr lang="en-IN"/>
        </a:p>
      </dgm:t>
    </dgm:pt>
    <dgm:pt modelId="{1656C3C2-7F71-4EA6-B280-8EDD06A71FFD}">
      <dgm:prSet/>
      <dgm:spPr>
        <a:solidFill>
          <a:schemeClr val="tx2">
            <a:lumMod val="10000"/>
            <a:lumOff val="90000"/>
            <a:alpha val="90000"/>
          </a:schemeClr>
        </a:solidFill>
      </dgm:spPr>
      <dgm:t>
        <a:bodyPr/>
        <a:lstStyle/>
        <a:p>
          <a:pPr>
            <a:buFont typeface="Arial" panose="020B0604020202020204" pitchFamily="34" charset="0"/>
            <a:buChar char="•"/>
          </a:pPr>
          <a:r>
            <a:rPr lang="en-GB" b="0" i="1" dirty="0">
              <a:solidFill>
                <a:schemeClr val="tx2">
                  <a:lumMod val="90000"/>
                  <a:lumOff val="10000"/>
                </a:schemeClr>
              </a:solidFill>
              <a:effectLst/>
            </a:rPr>
            <a:t>adverb</a:t>
          </a:r>
          <a:r>
            <a:rPr lang="en-GB" b="0" i="0" dirty="0">
              <a:solidFill>
                <a:schemeClr val="tx2">
                  <a:lumMod val="90000"/>
                  <a:lumOff val="10000"/>
                </a:schemeClr>
              </a:solidFill>
              <a:effectLst/>
            </a:rPr>
            <a:t> → quickly</a:t>
          </a:r>
          <a:endParaRPr lang="en-IN" dirty="0">
            <a:solidFill>
              <a:schemeClr val="tx2">
                <a:lumMod val="90000"/>
                <a:lumOff val="10000"/>
              </a:schemeClr>
            </a:solidFill>
          </a:endParaRPr>
        </a:p>
      </dgm:t>
    </dgm:pt>
    <dgm:pt modelId="{414EAF44-9586-4413-82EC-EE992571844F}" type="parTrans" cxnId="{C9299E0A-C265-494D-AC9B-39CD53FB7928}">
      <dgm:prSet/>
      <dgm:spPr/>
      <dgm:t>
        <a:bodyPr/>
        <a:lstStyle/>
        <a:p>
          <a:endParaRPr lang="en-IN"/>
        </a:p>
      </dgm:t>
    </dgm:pt>
    <dgm:pt modelId="{9CE73559-EBCB-4A3B-B49C-7B2D02537E26}" type="sibTrans" cxnId="{C9299E0A-C265-494D-AC9B-39CD53FB7928}">
      <dgm:prSet/>
      <dgm:spPr/>
      <dgm:t>
        <a:bodyPr/>
        <a:lstStyle/>
        <a:p>
          <a:endParaRPr lang="en-IN"/>
        </a:p>
      </dgm:t>
    </dgm:pt>
    <dgm:pt modelId="{7315BB64-1BE8-4C10-A137-20084DA37154}" type="pres">
      <dgm:prSet presAssocID="{3EDF37F6-85EE-4EF4-A656-6169CCA03960}" presName="linear" presStyleCnt="0">
        <dgm:presLayoutVars>
          <dgm:dir/>
          <dgm:animLvl val="lvl"/>
          <dgm:resizeHandles val="exact"/>
        </dgm:presLayoutVars>
      </dgm:prSet>
      <dgm:spPr/>
    </dgm:pt>
    <dgm:pt modelId="{75EF056A-1449-40A0-B509-7AB722A1EBB6}" type="pres">
      <dgm:prSet presAssocID="{0FFF9B27-6BD2-4658-B7A4-3FC0FE3D4AD7}" presName="parentLin" presStyleCnt="0"/>
      <dgm:spPr/>
    </dgm:pt>
    <dgm:pt modelId="{DA92528C-B417-45A7-86B3-0B742375113A}" type="pres">
      <dgm:prSet presAssocID="{0FFF9B27-6BD2-4658-B7A4-3FC0FE3D4AD7}" presName="parentLeftMargin" presStyleLbl="node1" presStyleIdx="0" presStyleCnt="1"/>
      <dgm:spPr/>
    </dgm:pt>
    <dgm:pt modelId="{00A040B4-C48A-4039-9C9D-84187F1791F5}" type="pres">
      <dgm:prSet presAssocID="{0FFF9B27-6BD2-4658-B7A4-3FC0FE3D4AD7}" presName="parentText" presStyleLbl="node1" presStyleIdx="0" presStyleCnt="1" custScaleX="34306" custScaleY="87366" custLinFactNeighborX="-58242" custLinFactNeighborY="6370">
        <dgm:presLayoutVars>
          <dgm:chMax val="0"/>
          <dgm:bulletEnabled val="1"/>
        </dgm:presLayoutVars>
      </dgm:prSet>
      <dgm:spPr/>
    </dgm:pt>
    <dgm:pt modelId="{EA4AFB8E-BF86-4990-ABD4-79852A7EFDD1}" type="pres">
      <dgm:prSet presAssocID="{0FFF9B27-6BD2-4658-B7A4-3FC0FE3D4AD7}" presName="negativeSpace" presStyleCnt="0"/>
      <dgm:spPr/>
    </dgm:pt>
    <dgm:pt modelId="{0E8A7FAD-5704-4AD6-985F-D6C2F721384F}" type="pres">
      <dgm:prSet presAssocID="{0FFF9B27-6BD2-4658-B7A4-3FC0FE3D4AD7}" presName="childText" presStyleLbl="conFgAcc1" presStyleIdx="0" presStyleCnt="1" custScaleX="33383" custLinFactNeighborX="-1593" custLinFactNeighborY="46959">
        <dgm:presLayoutVars>
          <dgm:bulletEnabled val="1"/>
        </dgm:presLayoutVars>
      </dgm:prSet>
      <dgm:spPr/>
    </dgm:pt>
  </dgm:ptLst>
  <dgm:cxnLst>
    <dgm:cxn modelId="{C9299E0A-C265-494D-AC9B-39CD53FB7928}" srcId="{0FFF9B27-6BD2-4658-B7A4-3FC0FE3D4AD7}" destId="{1656C3C2-7F71-4EA6-B280-8EDD06A71FFD}" srcOrd="7" destOrd="0" parTransId="{414EAF44-9586-4413-82EC-EE992571844F}" sibTransId="{9CE73559-EBCB-4A3B-B49C-7B2D02537E26}"/>
    <dgm:cxn modelId="{30159022-C0D1-4314-A64B-ACD728E5E545}" type="presOf" srcId="{3EDF37F6-85EE-4EF4-A656-6169CCA03960}" destId="{7315BB64-1BE8-4C10-A137-20084DA37154}" srcOrd="0" destOrd="0" presId="urn:microsoft.com/office/officeart/2005/8/layout/list1"/>
    <dgm:cxn modelId="{B764152D-CD5E-4CF7-BC12-5AE6286E2CB0}" type="presOf" srcId="{1656C3C2-7F71-4EA6-B280-8EDD06A71FFD}" destId="{0E8A7FAD-5704-4AD6-985F-D6C2F721384F}" srcOrd="0" destOrd="7" presId="urn:microsoft.com/office/officeart/2005/8/layout/list1"/>
    <dgm:cxn modelId="{77C2C83B-8B51-403C-89E5-8AF90FE6671A}" type="presOf" srcId="{F3D1E2DF-5EFD-4607-A477-42F6F148D596}" destId="{0E8A7FAD-5704-4AD6-985F-D6C2F721384F}" srcOrd="0" destOrd="1" presId="urn:microsoft.com/office/officeart/2005/8/layout/list1"/>
    <dgm:cxn modelId="{9F6D353D-D3E8-4A5B-9B4B-68D561BD29F6}" type="presOf" srcId="{01FD1729-B84E-4763-935A-D0859D3DE559}" destId="{0E8A7FAD-5704-4AD6-985F-D6C2F721384F}" srcOrd="0" destOrd="5" presId="urn:microsoft.com/office/officeart/2005/8/layout/list1"/>
    <dgm:cxn modelId="{55A10C5B-A7C7-4085-9FF1-7E9521080287}" type="presOf" srcId="{F8668F7A-078D-45E6-9D46-9F614C1DB35A}" destId="{0E8A7FAD-5704-4AD6-985F-D6C2F721384F}" srcOrd="0" destOrd="2" presId="urn:microsoft.com/office/officeart/2005/8/layout/list1"/>
    <dgm:cxn modelId="{A0EE1C5F-EB67-4C0C-A27C-876F990206E9}" type="presOf" srcId="{0BC3AAAA-A723-4F97-8256-3889A8E2520C}" destId="{0E8A7FAD-5704-4AD6-985F-D6C2F721384F}" srcOrd="0" destOrd="0" presId="urn:microsoft.com/office/officeart/2005/8/layout/list1"/>
    <dgm:cxn modelId="{148E3E46-77FF-4DF3-B83F-E01743BEE593}" srcId="{0FFF9B27-6BD2-4658-B7A4-3FC0FE3D4AD7}" destId="{0BC3AAAA-A723-4F97-8256-3889A8E2520C}" srcOrd="0" destOrd="0" parTransId="{0254E5E5-C3AE-4097-838E-51CDAA8E7DD6}" sibTransId="{D0F41BB2-11EE-4FD7-9387-33A8BDE86785}"/>
    <dgm:cxn modelId="{84783369-F41E-4DBF-9436-0F2E08A9804B}" type="presOf" srcId="{0FFF9B27-6BD2-4658-B7A4-3FC0FE3D4AD7}" destId="{00A040B4-C48A-4039-9C9D-84187F1791F5}" srcOrd="1" destOrd="0" presId="urn:microsoft.com/office/officeart/2005/8/layout/list1"/>
    <dgm:cxn modelId="{C2DC9E51-E224-4C40-AB6C-0A1E266A9720}" srcId="{3EDF37F6-85EE-4EF4-A656-6169CCA03960}" destId="{0FFF9B27-6BD2-4658-B7A4-3FC0FE3D4AD7}" srcOrd="0" destOrd="0" parTransId="{D09948AA-0AFD-43CC-97A5-BCCB3FB7A6BB}" sibTransId="{5120F6BE-F1C6-4DA7-B0F4-D6F33C5434FB}"/>
    <dgm:cxn modelId="{8769F677-F739-4C9A-B47F-D2A354C6C58A}" srcId="{0FFF9B27-6BD2-4658-B7A4-3FC0FE3D4AD7}" destId="{BFCF6513-5E99-4FB3-BEF9-57BB8571FE34}" srcOrd="4" destOrd="0" parTransId="{C3506C1F-7AFC-4DCE-A330-3A6CE3B6CAA3}" sibTransId="{87519D71-A372-453B-BE06-9C27B21EF8DB}"/>
    <dgm:cxn modelId="{64F9EC5A-1A1F-4ADB-8448-B7F76F755547}" srcId="{0FFF9B27-6BD2-4658-B7A4-3FC0FE3D4AD7}" destId="{DEA38DCA-5177-4BFE-A84B-1146CB1D78CB}" srcOrd="6" destOrd="0" parTransId="{8BC3E50E-36C4-4D5D-B094-74D592A636A2}" sibTransId="{9EA5BDEE-9069-4D43-A415-51ACA54AAB08}"/>
    <dgm:cxn modelId="{A4755A82-EB82-4E64-9E94-AEE56485D224}" srcId="{0FFF9B27-6BD2-4658-B7A4-3FC0FE3D4AD7}" destId="{F8668F7A-078D-45E6-9D46-9F614C1DB35A}" srcOrd="2" destOrd="0" parTransId="{370F6E35-0A78-460C-A1F5-7AD17826F642}" sibTransId="{E9B68A61-9AF4-42CA-A654-4934E22E6758}"/>
    <dgm:cxn modelId="{30110583-BC78-407B-8365-A50789F2B37B}" srcId="{0FFF9B27-6BD2-4658-B7A4-3FC0FE3D4AD7}" destId="{01FD1729-B84E-4763-935A-D0859D3DE559}" srcOrd="5" destOrd="0" parTransId="{78DBB608-F152-4620-8C37-4BDEC41AB5F5}" sibTransId="{8BCD49C3-9EB1-4056-828B-EC29C9DFC119}"/>
    <dgm:cxn modelId="{27BDDF86-CDF0-4743-9C1E-37DFC9874E14}" type="presOf" srcId="{BC7B08B9-87B1-42D4-989B-10D174858690}" destId="{0E8A7FAD-5704-4AD6-985F-D6C2F721384F}" srcOrd="0" destOrd="3" presId="urn:microsoft.com/office/officeart/2005/8/layout/list1"/>
    <dgm:cxn modelId="{8FC90593-13CC-41FF-86DB-07BDFC5B2619}" type="presOf" srcId="{0FFF9B27-6BD2-4658-B7A4-3FC0FE3D4AD7}" destId="{DA92528C-B417-45A7-86B3-0B742375113A}" srcOrd="0" destOrd="0" presId="urn:microsoft.com/office/officeart/2005/8/layout/list1"/>
    <dgm:cxn modelId="{B38A96A6-CFC9-4BD0-AE8A-436C5147FC88}" type="presOf" srcId="{BFCF6513-5E99-4FB3-BEF9-57BB8571FE34}" destId="{0E8A7FAD-5704-4AD6-985F-D6C2F721384F}" srcOrd="0" destOrd="4" presId="urn:microsoft.com/office/officeart/2005/8/layout/list1"/>
    <dgm:cxn modelId="{64ECEEC9-EEE4-4854-B056-3A0F608504BA}" srcId="{0FFF9B27-6BD2-4658-B7A4-3FC0FE3D4AD7}" destId="{BC7B08B9-87B1-42D4-989B-10D174858690}" srcOrd="3" destOrd="0" parTransId="{73E22E41-A905-4CA3-9EFF-347A37847454}" sibTransId="{9D1A0F12-25F9-46FD-B1B1-480FFF428909}"/>
    <dgm:cxn modelId="{A37F64CB-CD4F-45FD-BE33-D048A16D7F0D}" type="presOf" srcId="{DEA38DCA-5177-4BFE-A84B-1146CB1D78CB}" destId="{0E8A7FAD-5704-4AD6-985F-D6C2F721384F}" srcOrd="0" destOrd="6" presId="urn:microsoft.com/office/officeart/2005/8/layout/list1"/>
    <dgm:cxn modelId="{5616EED1-DA51-40EA-9A2F-D287F7B6FDC1}" srcId="{0FFF9B27-6BD2-4658-B7A4-3FC0FE3D4AD7}" destId="{F3D1E2DF-5EFD-4607-A477-42F6F148D596}" srcOrd="1" destOrd="0" parTransId="{8C6E1112-20F2-4B3F-B0B0-804CCAB738E0}" sibTransId="{2BBD1F98-DB1A-4BB0-941D-42D7098C7E15}"/>
    <dgm:cxn modelId="{2716467E-642A-450B-ADC0-2E8D7E9D237D}" type="presParOf" srcId="{7315BB64-1BE8-4C10-A137-20084DA37154}" destId="{75EF056A-1449-40A0-B509-7AB722A1EBB6}" srcOrd="0" destOrd="0" presId="urn:microsoft.com/office/officeart/2005/8/layout/list1"/>
    <dgm:cxn modelId="{ABE74968-DD87-482D-8D8F-12FC3E254662}" type="presParOf" srcId="{75EF056A-1449-40A0-B509-7AB722A1EBB6}" destId="{DA92528C-B417-45A7-86B3-0B742375113A}" srcOrd="0" destOrd="0" presId="urn:microsoft.com/office/officeart/2005/8/layout/list1"/>
    <dgm:cxn modelId="{8F3611F8-C807-48C4-9F23-B1A78A8827C6}" type="presParOf" srcId="{75EF056A-1449-40A0-B509-7AB722A1EBB6}" destId="{00A040B4-C48A-4039-9C9D-84187F1791F5}" srcOrd="1" destOrd="0" presId="urn:microsoft.com/office/officeart/2005/8/layout/list1"/>
    <dgm:cxn modelId="{8878E3D5-BDB6-46C9-A706-21A58D4821B0}" type="presParOf" srcId="{7315BB64-1BE8-4C10-A137-20084DA37154}" destId="{EA4AFB8E-BF86-4990-ABD4-79852A7EFDD1}" srcOrd="1" destOrd="0" presId="urn:microsoft.com/office/officeart/2005/8/layout/list1"/>
    <dgm:cxn modelId="{07B76624-2722-4013-B930-8BA07833C48C}" type="presParOf" srcId="{7315BB64-1BE8-4C10-A137-20084DA37154}" destId="{0E8A7FAD-5704-4AD6-985F-D6C2F721384F}"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DF37F6-85EE-4EF4-A656-6169CCA039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0FFF9B27-6BD2-4658-B7A4-3FC0FE3D4AD7}">
      <dgm:prSet phldrT="[Text]" custT="1"/>
      <dgm:spPr>
        <a:solidFill>
          <a:schemeClr val="accent1">
            <a:lumMod val="20000"/>
            <a:lumOff val="80000"/>
          </a:schemeClr>
        </a:solidFill>
      </dgm:spPr>
      <dgm:t>
        <a:bodyPr/>
        <a:lstStyle/>
        <a:p>
          <a:r>
            <a:rPr lang="en-GB" sz="1100" b="0" i="0" dirty="0">
              <a:solidFill>
                <a:schemeClr val="tx2">
                  <a:lumMod val="90000"/>
                  <a:lumOff val="10000"/>
                </a:schemeClr>
              </a:solidFill>
              <a:effectLst/>
            </a:rPr>
            <a:t>d) </a:t>
          </a:r>
          <a:r>
            <a:rPr lang="en-GB" sz="1100" b="1" i="0" dirty="0">
              <a:solidFill>
                <a:schemeClr val="tx2">
                  <a:lumMod val="90000"/>
                  <a:lumOff val="10000"/>
                </a:schemeClr>
              </a:solidFill>
              <a:effectLst/>
            </a:rPr>
            <a:t>the sleepy hare passes the happy tortoise</a:t>
          </a:r>
          <a:endParaRPr lang="en-IN" sz="1100" dirty="0">
            <a:solidFill>
              <a:schemeClr val="tx2">
                <a:lumMod val="90000"/>
                <a:lumOff val="10000"/>
              </a:schemeClr>
            </a:solidFill>
            <a:latin typeface="Aptos Display" panose="020B0004020202020204" pitchFamily="34" charset="0"/>
          </a:endParaRPr>
        </a:p>
      </dgm:t>
    </dgm:pt>
    <dgm:pt modelId="{D09948AA-0AFD-43CC-97A5-BCCB3FB7A6BB}" type="parTrans" cxnId="{C2DC9E51-E224-4C40-AB6C-0A1E266A9720}">
      <dgm:prSet/>
      <dgm:spPr/>
      <dgm:t>
        <a:bodyPr/>
        <a:lstStyle/>
        <a:p>
          <a:endParaRPr lang="en-IN"/>
        </a:p>
      </dgm:t>
    </dgm:pt>
    <dgm:pt modelId="{5120F6BE-F1C6-4DA7-B0F4-D6F33C5434FB}" type="sibTrans" cxnId="{C2DC9E51-E224-4C40-AB6C-0A1E266A9720}">
      <dgm:prSet/>
      <dgm:spPr/>
      <dgm:t>
        <a:bodyPr/>
        <a:lstStyle/>
        <a:p>
          <a:endParaRPr lang="en-IN"/>
        </a:p>
      </dgm:t>
    </dgm:pt>
    <dgm:pt modelId="{0BC3AAAA-A723-4F97-8256-3889A8E2520C}">
      <dgm:prSet custT="1"/>
      <dgm:spPr>
        <a:solidFill>
          <a:schemeClr val="tx2">
            <a:lumMod val="10000"/>
            <a:lumOff val="90000"/>
            <a:alpha val="90000"/>
          </a:schemeClr>
        </a:solidFill>
        <a:ln>
          <a:solidFill>
            <a:schemeClr val="tx2">
              <a:lumMod val="50000"/>
              <a:lumOff val="50000"/>
            </a:schemeClr>
          </a:solidFill>
        </a:ln>
      </dgm:spPr>
      <dgm:t>
        <a:bodyPr/>
        <a:lstStyle/>
        <a:p>
          <a:pPr>
            <a:buFont typeface="Arial" panose="020B0604020202020204" pitchFamily="34" charset="0"/>
            <a:buChar char="•"/>
          </a:pPr>
          <a:r>
            <a:rPr lang="en-GB" sz="1200" b="0" i="1" dirty="0">
              <a:solidFill>
                <a:schemeClr val="tx2">
                  <a:lumMod val="90000"/>
                  <a:lumOff val="10000"/>
                </a:schemeClr>
              </a:solidFill>
              <a:effectLst/>
            </a:rPr>
            <a:t>sentence</a:t>
          </a:r>
          <a:r>
            <a:rPr lang="en-GB" sz="1200" b="0" i="0" dirty="0">
              <a:solidFill>
                <a:schemeClr val="tx2">
                  <a:lumMod val="90000"/>
                  <a:lumOff val="10000"/>
                </a:schemeClr>
              </a:solidFill>
              <a:effectLst/>
            </a:rPr>
            <a:t> → noun phrase transitive verb phrase noun phrase</a:t>
          </a:r>
          <a:endParaRPr lang="en-IN" sz="1200" dirty="0">
            <a:solidFill>
              <a:schemeClr val="tx2">
                <a:lumMod val="90000"/>
                <a:lumOff val="10000"/>
              </a:schemeClr>
            </a:solidFill>
          </a:endParaRPr>
        </a:p>
      </dgm:t>
    </dgm:pt>
    <dgm:pt modelId="{0254E5E5-C3AE-4097-838E-51CDAA8E7DD6}" type="parTrans" cxnId="{148E3E46-77FF-4DF3-B83F-E01743BEE593}">
      <dgm:prSet/>
      <dgm:spPr/>
      <dgm:t>
        <a:bodyPr/>
        <a:lstStyle/>
        <a:p>
          <a:endParaRPr lang="en-IN"/>
        </a:p>
      </dgm:t>
    </dgm:pt>
    <dgm:pt modelId="{D0F41BB2-11EE-4FD7-9387-33A8BDE86785}" type="sibTrans" cxnId="{148E3E46-77FF-4DF3-B83F-E01743BEE593}">
      <dgm:prSet/>
      <dgm:spPr/>
      <dgm:t>
        <a:bodyPr/>
        <a:lstStyle/>
        <a:p>
          <a:endParaRPr lang="en-IN"/>
        </a:p>
      </dgm:t>
    </dgm:pt>
    <dgm:pt modelId="{4F8CAC0D-CE85-4B46-8A1D-25CF1E86ECD0}">
      <dgm:prSet custT="1"/>
      <dgm:spPr>
        <a:solidFill>
          <a:schemeClr val="tx2">
            <a:lumMod val="10000"/>
            <a:lumOff val="90000"/>
            <a:alpha val="90000"/>
          </a:schemeClr>
        </a:solidFill>
      </dgm:spPr>
      <dgm:t>
        <a:bodyPr/>
        <a:lstStyle/>
        <a:p>
          <a:pPr>
            <a:buFont typeface="Arial" panose="020B0604020202020204" pitchFamily="34" charset="0"/>
            <a:buChar char="•"/>
          </a:pPr>
          <a:r>
            <a:rPr lang="en-GB" sz="1200" b="0" i="1" dirty="0">
              <a:solidFill>
                <a:schemeClr val="tx2">
                  <a:lumMod val="90000"/>
                  <a:lumOff val="10000"/>
                </a:schemeClr>
              </a:solidFill>
              <a:effectLst/>
            </a:rPr>
            <a:t>noun phrase </a:t>
          </a:r>
          <a:r>
            <a:rPr lang="en-GB" sz="1200" b="0" i="0" dirty="0">
              <a:solidFill>
                <a:schemeClr val="tx2">
                  <a:lumMod val="90000"/>
                  <a:lumOff val="10000"/>
                </a:schemeClr>
              </a:solidFill>
              <a:effectLst/>
            </a:rPr>
            <a:t>→ article adjective noun</a:t>
          </a:r>
        </a:p>
      </dgm:t>
    </dgm:pt>
    <dgm:pt modelId="{C39A7F1C-87E8-4D78-98BE-85F26F349B2F}" type="parTrans" cxnId="{1F496317-E4EE-47E4-859F-876374B9E14E}">
      <dgm:prSet/>
      <dgm:spPr/>
      <dgm:t>
        <a:bodyPr/>
        <a:lstStyle/>
        <a:p>
          <a:endParaRPr lang="en-IN"/>
        </a:p>
      </dgm:t>
    </dgm:pt>
    <dgm:pt modelId="{C36CAFF1-BE16-4971-A94B-25D325E09A44}" type="sibTrans" cxnId="{1F496317-E4EE-47E4-859F-876374B9E14E}">
      <dgm:prSet/>
      <dgm:spPr/>
      <dgm:t>
        <a:bodyPr/>
        <a:lstStyle/>
        <a:p>
          <a:endParaRPr lang="en-IN"/>
        </a:p>
      </dgm:t>
    </dgm:pt>
    <dgm:pt modelId="{B5B50328-9687-49D9-839D-60A6781B03C4}">
      <dgm:prSet custT="1"/>
      <dgm:spPr>
        <a:solidFill>
          <a:schemeClr val="tx2">
            <a:lumMod val="10000"/>
            <a:lumOff val="90000"/>
            <a:alpha val="90000"/>
          </a:schemeClr>
        </a:solidFill>
      </dgm:spPr>
      <dgm:t>
        <a:bodyPr/>
        <a:lstStyle/>
        <a:p>
          <a:pPr>
            <a:buFont typeface="Arial" panose="020B0604020202020204" pitchFamily="34" charset="0"/>
            <a:buChar char="•"/>
          </a:pPr>
          <a:r>
            <a:rPr lang="en-GB" sz="1200" b="0" i="1">
              <a:solidFill>
                <a:schemeClr val="tx2">
                  <a:lumMod val="90000"/>
                  <a:lumOff val="10000"/>
                </a:schemeClr>
              </a:solidFill>
              <a:effectLst/>
            </a:rPr>
            <a:t>transitive verb phrase </a:t>
          </a:r>
          <a:r>
            <a:rPr lang="en-GB" sz="1200" b="0" i="0">
              <a:solidFill>
                <a:schemeClr val="tx2">
                  <a:lumMod val="90000"/>
                  <a:lumOff val="10000"/>
                </a:schemeClr>
              </a:solidFill>
              <a:effectLst/>
            </a:rPr>
            <a:t>→ transitive verb</a:t>
          </a:r>
          <a:endParaRPr lang="en-GB" sz="1200" b="0" i="0" dirty="0">
            <a:solidFill>
              <a:schemeClr val="tx2">
                <a:lumMod val="90000"/>
                <a:lumOff val="10000"/>
              </a:schemeClr>
            </a:solidFill>
            <a:effectLst/>
          </a:endParaRPr>
        </a:p>
      </dgm:t>
    </dgm:pt>
    <dgm:pt modelId="{6C2075CB-7818-4BCA-B4FA-EA927A6A98BB}" type="parTrans" cxnId="{8282D896-B3DE-4D26-AD5A-E868BB5F1E47}">
      <dgm:prSet/>
      <dgm:spPr/>
      <dgm:t>
        <a:bodyPr/>
        <a:lstStyle/>
        <a:p>
          <a:endParaRPr lang="en-IN"/>
        </a:p>
      </dgm:t>
    </dgm:pt>
    <dgm:pt modelId="{DFFBA7A7-2974-4020-A4FF-12B746FEAD71}" type="sibTrans" cxnId="{8282D896-B3DE-4D26-AD5A-E868BB5F1E47}">
      <dgm:prSet/>
      <dgm:spPr/>
      <dgm:t>
        <a:bodyPr/>
        <a:lstStyle/>
        <a:p>
          <a:endParaRPr lang="en-IN"/>
        </a:p>
      </dgm:t>
    </dgm:pt>
    <dgm:pt modelId="{A8B5CADF-5962-4BD1-B51A-8635CD9B00E0}">
      <dgm:prSet custT="1"/>
      <dgm:spPr>
        <a:solidFill>
          <a:schemeClr val="tx2">
            <a:lumMod val="10000"/>
            <a:lumOff val="90000"/>
            <a:alpha val="90000"/>
          </a:schemeClr>
        </a:solidFill>
      </dgm:spPr>
      <dgm:t>
        <a:bodyPr/>
        <a:lstStyle/>
        <a:p>
          <a:pPr>
            <a:buFont typeface="Arial" panose="020B0604020202020204" pitchFamily="34" charset="0"/>
            <a:buChar char="•"/>
          </a:pPr>
          <a:r>
            <a:rPr lang="en-GB" sz="1200" b="0" i="1" dirty="0">
              <a:solidFill>
                <a:schemeClr val="tx2">
                  <a:lumMod val="90000"/>
                  <a:lumOff val="10000"/>
                </a:schemeClr>
              </a:solidFill>
              <a:effectLst/>
            </a:rPr>
            <a:t>article </a:t>
          </a:r>
          <a:r>
            <a:rPr lang="en-GB" sz="1200" b="0" i="0" dirty="0">
              <a:solidFill>
                <a:schemeClr val="tx2">
                  <a:lumMod val="90000"/>
                  <a:lumOff val="10000"/>
                </a:schemeClr>
              </a:solidFill>
              <a:effectLst/>
            </a:rPr>
            <a:t>→ the</a:t>
          </a:r>
        </a:p>
      </dgm:t>
    </dgm:pt>
    <dgm:pt modelId="{DFDD0C74-2ADC-4258-9ACF-7BA3EB7EEA0B}" type="parTrans" cxnId="{65F60801-8810-451E-8954-289E2AAFD662}">
      <dgm:prSet/>
      <dgm:spPr/>
      <dgm:t>
        <a:bodyPr/>
        <a:lstStyle/>
        <a:p>
          <a:endParaRPr lang="en-IN"/>
        </a:p>
      </dgm:t>
    </dgm:pt>
    <dgm:pt modelId="{9D99D2B2-AA8C-4466-8151-C21E4708397B}" type="sibTrans" cxnId="{65F60801-8810-451E-8954-289E2AAFD662}">
      <dgm:prSet/>
      <dgm:spPr/>
      <dgm:t>
        <a:bodyPr/>
        <a:lstStyle/>
        <a:p>
          <a:endParaRPr lang="en-IN"/>
        </a:p>
      </dgm:t>
    </dgm:pt>
    <dgm:pt modelId="{C749C7AA-D381-477D-9694-947FE0AF7F16}">
      <dgm:prSet custT="1"/>
      <dgm:spPr>
        <a:solidFill>
          <a:schemeClr val="tx2">
            <a:lumMod val="10000"/>
            <a:lumOff val="90000"/>
            <a:alpha val="90000"/>
          </a:schemeClr>
        </a:solidFill>
      </dgm:spPr>
      <dgm:t>
        <a:bodyPr/>
        <a:lstStyle/>
        <a:p>
          <a:pPr>
            <a:buFont typeface="Arial" panose="020B0604020202020204" pitchFamily="34" charset="0"/>
            <a:buChar char="•"/>
          </a:pPr>
          <a:r>
            <a:rPr lang="en-GB" sz="1200" b="0" i="1" dirty="0">
              <a:solidFill>
                <a:schemeClr val="tx2">
                  <a:lumMod val="90000"/>
                  <a:lumOff val="10000"/>
                </a:schemeClr>
              </a:solidFill>
              <a:effectLst/>
            </a:rPr>
            <a:t>adjective</a:t>
          </a:r>
          <a:r>
            <a:rPr lang="en-GB" sz="1200" b="0" i="0" dirty="0">
              <a:solidFill>
                <a:schemeClr val="tx2">
                  <a:lumMod val="90000"/>
                  <a:lumOff val="10000"/>
                </a:schemeClr>
              </a:solidFill>
              <a:effectLst/>
            </a:rPr>
            <a:t> → sleepy</a:t>
          </a:r>
        </a:p>
      </dgm:t>
    </dgm:pt>
    <dgm:pt modelId="{926338A5-A409-46D2-8801-864C18B14037}" type="parTrans" cxnId="{1277FCAA-50E4-4AE9-90B0-D0362530D992}">
      <dgm:prSet/>
      <dgm:spPr/>
      <dgm:t>
        <a:bodyPr/>
        <a:lstStyle/>
        <a:p>
          <a:endParaRPr lang="en-IN"/>
        </a:p>
      </dgm:t>
    </dgm:pt>
    <dgm:pt modelId="{AADC73D6-5024-4A5A-AB15-4BE505FF0EFA}" type="sibTrans" cxnId="{1277FCAA-50E4-4AE9-90B0-D0362530D992}">
      <dgm:prSet/>
      <dgm:spPr/>
      <dgm:t>
        <a:bodyPr/>
        <a:lstStyle/>
        <a:p>
          <a:endParaRPr lang="en-IN"/>
        </a:p>
      </dgm:t>
    </dgm:pt>
    <dgm:pt modelId="{0F395451-64E3-4D8C-8211-4994EB4196A5}">
      <dgm:prSet custT="1"/>
      <dgm:spPr>
        <a:solidFill>
          <a:schemeClr val="tx2">
            <a:lumMod val="10000"/>
            <a:lumOff val="90000"/>
            <a:alpha val="90000"/>
          </a:schemeClr>
        </a:solidFill>
      </dgm:spPr>
      <dgm:t>
        <a:bodyPr/>
        <a:lstStyle/>
        <a:p>
          <a:pPr>
            <a:buFont typeface="Arial" panose="020B0604020202020204" pitchFamily="34" charset="0"/>
            <a:buChar char="•"/>
          </a:pPr>
          <a:r>
            <a:rPr lang="en-GB" sz="1200" b="0" i="1" dirty="0">
              <a:solidFill>
                <a:schemeClr val="tx2">
                  <a:lumMod val="90000"/>
                  <a:lumOff val="10000"/>
                </a:schemeClr>
              </a:solidFill>
              <a:effectLst/>
            </a:rPr>
            <a:t>noun</a:t>
          </a:r>
          <a:r>
            <a:rPr lang="en-GB" sz="1200" b="0" i="0" dirty="0">
              <a:solidFill>
                <a:schemeClr val="tx2">
                  <a:lumMod val="90000"/>
                  <a:lumOff val="10000"/>
                </a:schemeClr>
              </a:solidFill>
              <a:effectLst/>
            </a:rPr>
            <a:t> → hare</a:t>
          </a:r>
        </a:p>
      </dgm:t>
    </dgm:pt>
    <dgm:pt modelId="{6DC47745-ECA2-4549-B165-673532C42E4F}" type="parTrans" cxnId="{8B5C12F9-DCC8-4618-9C30-FC141550A45C}">
      <dgm:prSet/>
      <dgm:spPr/>
      <dgm:t>
        <a:bodyPr/>
        <a:lstStyle/>
        <a:p>
          <a:endParaRPr lang="en-IN"/>
        </a:p>
      </dgm:t>
    </dgm:pt>
    <dgm:pt modelId="{B4F891CE-A5F5-430B-A188-25DAAE282EBB}" type="sibTrans" cxnId="{8B5C12F9-DCC8-4618-9C30-FC141550A45C}">
      <dgm:prSet/>
      <dgm:spPr/>
      <dgm:t>
        <a:bodyPr/>
        <a:lstStyle/>
        <a:p>
          <a:endParaRPr lang="en-IN"/>
        </a:p>
      </dgm:t>
    </dgm:pt>
    <dgm:pt modelId="{94689FA2-9648-4256-BBDB-94745402FE84}">
      <dgm:prSet custT="1"/>
      <dgm:spPr>
        <a:solidFill>
          <a:schemeClr val="tx2">
            <a:lumMod val="10000"/>
            <a:lumOff val="90000"/>
            <a:alpha val="90000"/>
          </a:schemeClr>
        </a:solidFill>
      </dgm:spPr>
      <dgm:t>
        <a:bodyPr/>
        <a:lstStyle/>
        <a:p>
          <a:pPr>
            <a:buFont typeface="Arial" panose="020B0604020202020204" pitchFamily="34" charset="0"/>
            <a:buChar char="•"/>
          </a:pPr>
          <a:r>
            <a:rPr lang="en-GB" sz="1200" b="0" i="1" dirty="0">
              <a:solidFill>
                <a:schemeClr val="tx2">
                  <a:lumMod val="90000"/>
                  <a:lumOff val="10000"/>
                </a:schemeClr>
              </a:solidFill>
              <a:effectLst/>
            </a:rPr>
            <a:t>transitive verb </a:t>
          </a:r>
          <a:r>
            <a:rPr lang="en-GB" sz="1200" b="0" i="0" dirty="0">
              <a:solidFill>
                <a:schemeClr val="tx2">
                  <a:lumMod val="90000"/>
                  <a:lumOff val="10000"/>
                </a:schemeClr>
              </a:solidFill>
              <a:effectLst/>
            </a:rPr>
            <a:t>→ passes</a:t>
          </a:r>
        </a:p>
      </dgm:t>
    </dgm:pt>
    <dgm:pt modelId="{6202E186-2089-48D1-AA10-5F77FC70F99D}" type="parTrans" cxnId="{9F189144-7F3F-427F-8530-0A80E46BBF87}">
      <dgm:prSet/>
      <dgm:spPr/>
      <dgm:t>
        <a:bodyPr/>
        <a:lstStyle/>
        <a:p>
          <a:endParaRPr lang="en-IN"/>
        </a:p>
      </dgm:t>
    </dgm:pt>
    <dgm:pt modelId="{26DFBCE5-9D5D-421C-9787-6499BCF02C99}" type="sibTrans" cxnId="{9F189144-7F3F-427F-8530-0A80E46BBF87}">
      <dgm:prSet/>
      <dgm:spPr/>
      <dgm:t>
        <a:bodyPr/>
        <a:lstStyle/>
        <a:p>
          <a:endParaRPr lang="en-IN"/>
        </a:p>
      </dgm:t>
    </dgm:pt>
    <dgm:pt modelId="{5DF0F50A-1A69-4D7A-9DE2-F9B805C9B0DC}">
      <dgm:prSet custT="1"/>
      <dgm:spPr>
        <a:solidFill>
          <a:schemeClr val="tx2">
            <a:lumMod val="10000"/>
            <a:lumOff val="90000"/>
            <a:alpha val="90000"/>
          </a:schemeClr>
        </a:solidFill>
      </dgm:spPr>
      <dgm:t>
        <a:bodyPr/>
        <a:lstStyle/>
        <a:p>
          <a:pPr>
            <a:buFont typeface="Arial" panose="020B0604020202020204" pitchFamily="34" charset="0"/>
            <a:buChar char="•"/>
          </a:pPr>
          <a:r>
            <a:rPr lang="en-GB" sz="1200" b="0" i="1" dirty="0">
              <a:solidFill>
                <a:schemeClr val="tx2">
                  <a:lumMod val="90000"/>
                  <a:lumOff val="10000"/>
                </a:schemeClr>
              </a:solidFill>
              <a:effectLst/>
            </a:rPr>
            <a:t>noun phrase </a:t>
          </a:r>
          <a:r>
            <a:rPr lang="en-GB" sz="1200" b="0" i="0" dirty="0">
              <a:solidFill>
                <a:schemeClr val="tx2">
                  <a:lumMod val="90000"/>
                  <a:lumOff val="10000"/>
                </a:schemeClr>
              </a:solidFill>
              <a:effectLst/>
            </a:rPr>
            <a:t>→ article adjective noun</a:t>
          </a:r>
        </a:p>
      </dgm:t>
    </dgm:pt>
    <dgm:pt modelId="{29E898F8-0F30-4ACD-86D6-FD3BEE902DE8}" type="parTrans" cxnId="{3554CFBC-7693-442F-B5F0-6BAAF4525443}">
      <dgm:prSet/>
      <dgm:spPr/>
      <dgm:t>
        <a:bodyPr/>
        <a:lstStyle/>
        <a:p>
          <a:endParaRPr lang="en-IN"/>
        </a:p>
      </dgm:t>
    </dgm:pt>
    <dgm:pt modelId="{6859F87A-92E6-4D3C-B1AA-833FB57CA537}" type="sibTrans" cxnId="{3554CFBC-7693-442F-B5F0-6BAAF4525443}">
      <dgm:prSet/>
      <dgm:spPr/>
      <dgm:t>
        <a:bodyPr/>
        <a:lstStyle/>
        <a:p>
          <a:endParaRPr lang="en-IN"/>
        </a:p>
      </dgm:t>
    </dgm:pt>
    <dgm:pt modelId="{BD521A40-FC9E-4062-936F-6BEE00BFC446}">
      <dgm:prSet custT="1"/>
      <dgm:spPr>
        <a:solidFill>
          <a:schemeClr val="tx2">
            <a:lumMod val="10000"/>
            <a:lumOff val="90000"/>
            <a:alpha val="90000"/>
          </a:schemeClr>
        </a:solidFill>
      </dgm:spPr>
      <dgm:t>
        <a:bodyPr/>
        <a:lstStyle/>
        <a:p>
          <a:pPr>
            <a:buFont typeface="Arial" panose="020B0604020202020204" pitchFamily="34" charset="0"/>
            <a:buChar char="•"/>
          </a:pPr>
          <a:r>
            <a:rPr lang="en-GB" sz="1200" b="0" i="1" dirty="0">
              <a:solidFill>
                <a:schemeClr val="tx2">
                  <a:lumMod val="90000"/>
                  <a:lumOff val="10000"/>
                </a:schemeClr>
              </a:solidFill>
              <a:effectLst/>
            </a:rPr>
            <a:t>article</a:t>
          </a:r>
          <a:r>
            <a:rPr lang="en-GB" sz="1200" b="0" i="0" dirty="0">
              <a:solidFill>
                <a:schemeClr val="tx2">
                  <a:lumMod val="90000"/>
                  <a:lumOff val="10000"/>
                </a:schemeClr>
              </a:solidFill>
              <a:effectLst/>
            </a:rPr>
            <a:t> → the</a:t>
          </a:r>
        </a:p>
      </dgm:t>
    </dgm:pt>
    <dgm:pt modelId="{9DAC5E7E-27E2-4A74-A850-9D7F03591D8C}" type="parTrans" cxnId="{75B1D38F-85A5-4FC7-95CB-1275B3460AF4}">
      <dgm:prSet/>
      <dgm:spPr/>
      <dgm:t>
        <a:bodyPr/>
        <a:lstStyle/>
        <a:p>
          <a:endParaRPr lang="en-IN"/>
        </a:p>
      </dgm:t>
    </dgm:pt>
    <dgm:pt modelId="{DCC868B8-EDC7-4940-B13D-DCC0D6300739}" type="sibTrans" cxnId="{75B1D38F-85A5-4FC7-95CB-1275B3460AF4}">
      <dgm:prSet/>
      <dgm:spPr/>
      <dgm:t>
        <a:bodyPr/>
        <a:lstStyle/>
        <a:p>
          <a:endParaRPr lang="en-IN"/>
        </a:p>
      </dgm:t>
    </dgm:pt>
    <dgm:pt modelId="{645E6E71-22A0-44A5-AD66-DB73F33966CA}">
      <dgm:prSet custT="1"/>
      <dgm:spPr>
        <a:solidFill>
          <a:schemeClr val="tx2">
            <a:lumMod val="10000"/>
            <a:lumOff val="90000"/>
            <a:alpha val="90000"/>
          </a:schemeClr>
        </a:solidFill>
      </dgm:spPr>
      <dgm:t>
        <a:bodyPr/>
        <a:lstStyle/>
        <a:p>
          <a:pPr>
            <a:buFont typeface="Arial" panose="020B0604020202020204" pitchFamily="34" charset="0"/>
            <a:buChar char="•"/>
          </a:pPr>
          <a:r>
            <a:rPr lang="en-GB" sz="1200" b="0" i="1" dirty="0">
              <a:solidFill>
                <a:schemeClr val="tx2">
                  <a:lumMod val="90000"/>
                  <a:lumOff val="10000"/>
                </a:schemeClr>
              </a:solidFill>
              <a:effectLst/>
            </a:rPr>
            <a:t>adjective</a:t>
          </a:r>
          <a:r>
            <a:rPr lang="en-GB" sz="1200" b="0" i="0" dirty="0">
              <a:solidFill>
                <a:schemeClr val="tx2">
                  <a:lumMod val="90000"/>
                  <a:lumOff val="10000"/>
                </a:schemeClr>
              </a:solidFill>
              <a:effectLst/>
            </a:rPr>
            <a:t> → happy</a:t>
          </a:r>
        </a:p>
      </dgm:t>
    </dgm:pt>
    <dgm:pt modelId="{35D9C07D-CAE5-4840-A120-D4B8087693F9}" type="parTrans" cxnId="{7A2675F0-2B07-4223-B57D-C24C2923C079}">
      <dgm:prSet/>
      <dgm:spPr/>
      <dgm:t>
        <a:bodyPr/>
        <a:lstStyle/>
        <a:p>
          <a:endParaRPr lang="en-IN"/>
        </a:p>
      </dgm:t>
    </dgm:pt>
    <dgm:pt modelId="{5F882925-EEE2-4CBF-A6E3-919123420334}" type="sibTrans" cxnId="{7A2675F0-2B07-4223-B57D-C24C2923C079}">
      <dgm:prSet/>
      <dgm:spPr/>
      <dgm:t>
        <a:bodyPr/>
        <a:lstStyle/>
        <a:p>
          <a:endParaRPr lang="en-IN"/>
        </a:p>
      </dgm:t>
    </dgm:pt>
    <dgm:pt modelId="{4BF93E57-BC7D-4C24-9873-AE2EF26C8380}">
      <dgm:prSet custT="1"/>
      <dgm:spPr>
        <a:solidFill>
          <a:schemeClr val="tx2">
            <a:lumMod val="10000"/>
            <a:lumOff val="90000"/>
            <a:alpha val="90000"/>
          </a:schemeClr>
        </a:solidFill>
      </dgm:spPr>
      <dgm:t>
        <a:bodyPr/>
        <a:lstStyle/>
        <a:p>
          <a:pPr>
            <a:buFont typeface="Arial" panose="020B0604020202020204" pitchFamily="34" charset="0"/>
            <a:buChar char="•"/>
          </a:pPr>
          <a:r>
            <a:rPr lang="en-GB" sz="1200" b="0" i="1" dirty="0">
              <a:solidFill>
                <a:schemeClr val="tx2">
                  <a:lumMod val="90000"/>
                  <a:lumOff val="10000"/>
                </a:schemeClr>
              </a:solidFill>
              <a:effectLst/>
            </a:rPr>
            <a:t>noun </a:t>
          </a:r>
          <a:r>
            <a:rPr lang="en-GB" sz="1200" b="0" i="0" dirty="0">
              <a:solidFill>
                <a:schemeClr val="tx2">
                  <a:lumMod val="90000"/>
                  <a:lumOff val="10000"/>
                </a:schemeClr>
              </a:solidFill>
              <a:effectLst/>
            </a:rPr>
            <a:t>→ tortoise</a:t>
          </a:r>
          <a:endParaRPr lang="en-IN" sz="1200" dirty="0">
            <a:solidFill>
              <a:schemeClr val="tx2">
                <a:lumMod val="90000"/>
                <a:lumOff val="10000"/>
              </a:schemeClr>
            </a:solidFill>
          </a:endParaRPr>
        </a:p>
      </dgm:t>
    </dgm:pt>
    <dgm:pt modelId="{CB6E2995-CDD9-43BD-80BC-7E82255A2A26}" type="parTrans" cxnId="{71D01F3E-D769-4152-AB14-B324AB801AB2}">
      <dgm:prSet/>
      <dgm:spPr/>
      <dgm:t>
        <a:bodyPr/>
        <a:lstStyle/>
        <a:p>
          <a:endParaRPr lang="en-IN"/>
        </a:p>
      </dgm:t>
    </dgm:pt>
    <dgm:pt modelId="{3CD5F7C2-4DC7-40D3-B1B9-9B2F0A6EDE58}" type="sibTrans" cxnId="{71D01F3E-D769-4152-AB14-B324AB801AB2}">
      <dgm:prSet/>
      <dgm:spPr/>
      <dgm:t>
        <a:bodyPr/>
        <a:lstStyle/>
        <a:p>
          <a:endParaRPr lang="en-IN"/>
        </a:p>
      </dgm:t>
    </dgm:pt>
    <dgm:pt modelId="{7315BB64-1BE8-4C10-A137-20084DA37154}" type="pres">
      <dgm:prSet presAssocID="{3EDF37F6-85EE-4EF4-A656-6169CCA03960}" presName="linear" presStyleCnt="0">
        <dgm:presLayoutVars>
          <dgm:dir/>
          <dgm:animLvl val="lvl"/>
          <dgm:resizeHandles val="exact"/>
        </dgm:presLayoutVars>
      </dgm:prSet>
      <dgm:spPr/>
    </dgm:pt>
    <dgm:pt modelId="{75EF056A-1449-40A0-B509-7AB722A1EBB6}" type="pres">
      <dgm:prSet presAssocID="{0FFF9B27-6BD2-4658-B7A4-3FC0FE3D4AD7}" presName="parentLin" presStyleCnt="0"/>
      <dgm:spPr/>
    </dgm:pt>
    <dgm:pt modelId="{DA92528C-B417-45A7-86B3-0B742375113A}" type="pres">
      <dgm:prSet presAssocID="{0FFF9B27-6BD2-4658-B7A4-3FC0FE3D4AD7}" presName="parentLeftMargin" presStyleLbl="node1" presStyleIdx="0" presStyleCnt="1"/>
      <dgm:spPr/>
    </dgm:pt>
    <dgm:pt modelId="{00A040B4-C48A-4039-9C9D-84187F1791F5}" type="pres">
      <dgm:prSet presAssocID="{0FFF9B27-6BD2-4658-B7A4-3FC0FE3D4AD7}" presName="parentText" presStyleLbl="node1" presStyleIdx="0" presStyleCnt="1" custScaleX="118113" custScaleY="177962" custLinFactNeighborX="-41271" custLinFactNeighborY="-45400">
        <dgm:presLayoutVars>
          <dgm:chMax val="0"/>
          <dgm:bulletEnabled val="1"/>
        </dgm:presLayoutVars>
      </dgm:prSet>
      <dgm:spPr/>
    </dgm:pt>
    <dgm:pt modelId="{EA4AFB8E-BF86-4990-ABD4-79852A7EFDD1}" type="pres">
      <dgm:prSet presAssocID="{0FFF9B27-6BD2-4658-B7A4-3FC0FE3D4AD7}" presName="negativeSpace" presStyleCnt="0"/>
      <dgm:spPr/>
    </dgm:pt>
    <dgm:pt modelId="{0E8A7FAD-5704-4AD6-985F-D6C2F721384F}" type="pres">
      <dgm:prSet presAssocID="{0FFF9B27-6BD2-4658-B7A4-3FC0FE3D4AD7}" presName="childText" presStyleLbl="conFgAcc1" presStyleIdx="0" presStyleCnt="1" custScaleX="140450" custScaleY="161840" custLinFactY="-1442" custLinFactNeighborX="-5008" custLinFactNeighborY="-100000">
        <dgm:presLayoutVars>
          <dgm:bulletEnabled val="1"/>
        </dgm:presLayoutVars>
      </dgm:prSet>
      <dgm:spPr/>
    </dgm:pt>
  </dgm:ptLst>
  <dgm:cxnLst>
    <dgm:cxn modelId="{65F60801-8810-451E-8954-289E2AAFD662}" srcId="{0FFF9B27-6BD2-4658-B7A4-3FC0FE3D4AD7}" destId="{A8B5CADF-5962-4BD1-B51A-8635CD9B00E0}" srcOrd="3" destOrd="0" parTransId="{DFDD0C74-2ADC-4258-9ACF-7BA3EB7EEA0B}" sibTransId="{9D99D2B2-AA8C-4466-8151-C21E4708397B}"/>
    <dgm:cxn modelId="{1F496317-E4EE-47E4-859F-876374B9E14E}" srcId="{0FFF9B27-6BD2-4658-B7A4-3FC0FE3D4AD7}" destId="{4F8CAC0D-CE85-4B46-8A1D-25CF1E86ECD0}" srcOrd="1" destOrd="0" parTransId="{C39A7F1C-87E8-4D78-98BE-85F26F349B2F}" sibTransId="{C36CAFF1-BE16-4971-A94B-25D325E09A44}"/>
    <dgm:cxn modelId="{8E316018-0B8E-4E84-9368-B8363772DEDC}" type="presOf" srcId="{94689FA2-9648-4256-BBDB-94745402FE84}" destId="{0E8A7FAD-5704-4AD6-985F-D6C2F721384F}" srcOrd="0" destOrd="6" presId="urn:microsoft.com/office/officeart/2005/8/layout/list1"/>
    <dgm:cxn modelId="{30159022-C0D1-4314-A64B-ACD728E5E545}" type="presOf" srcId="{3EDF37F6-85EE-4EF4-A656-6169CCA03960}" destId="{7315BB64-1BE8-4C10-A137-20084DA37154}" srcOrd="0" destOrd="0" presId="urn:microsoft.com/office/officeart/2005/8/layout/list1"/>
    <dgm:cxn modelId="{D77A253C-CC11-4E98-AC78-3CA51B2C608D}" type="presOf" srcId="{B5B50328-9687-49D9-839D-60A6781B03C4}" destId="{0E8A7FAD-5704-4AD6-985F-D6C2F721384F}" srcOrd="0" destOrd="2" presId="urn:microsoft.com/office/officeart/2005/8/layout/list1"/>
    <dgm:cxn modelId="{71D01F3E-D769-4152-AB14-B324AB801AB2}" srcId="{0FFF9B27-6BD2-4658-B7A4-3FC0FE3D4AD7}" destId="{4BF93E57-BC7D-4C24-9873-AE2EF26C8380}" srcOrd="10" destOrd="0" parTransId="{CB6E2995-CDD9-43BD-80BC-7E82255A2A26}" sibTransId="{3CD5F7C2-4DC7-40D3-B1B9-9B2F0A6EDE58}"/>
    <dgm:cxn modelId="{F3D87440-FB2D-4EBD-B9B1-84902C54140E}" type="presOf" srcId="{0F395451-64E3-4D8C-8211-4994EB4196A5}" destId="{0E8A7FAD-5704-4AD6-985F-D6C2F721384F}" srcOrd="0" destOrd="5" presId="urn:microsoft.com/office/officeart/2005/8/layout/list1"/>
    <dgm:cxn modelId="{0B7CBB5C-136F-4E7A-BDCB-FC933F75729B}" type="presOf" srcId="{4F8CAC0D-CE85-4B46-8A1D-25CF1E86ECD0}" destId="{0E8A7FAD-5704-4AD6-985F-D6C2F721384F}" srcOrd="0" destOrd="1" presId="urn:microsoft.com/office/officeart/2005/8/layout/list1"/>
    <dgm:cxn modelId="{A0EE1C5F-EB67-4C0C-A27C-876F990206E9}" type="presOf" srcId="{0BC3AAAA-A723-4F97-8256-3889A8E2520C}" destId="{0E8A7FAD-5704-4AD6-985F-D6C2F721384F}" srcOrd="0" destOrd="0" presId="urn:microsoft.com/office/officeart/2005/8/layout/list1"/>
    <dgm:cxn modelId="{9F189144-7F3F-427F-8530-0A80E46BBF87}" srcId="{0FFF9B27-6BD2-4658-B7A4-3FC0FE3D4AD7}" destId="{94689FA2-9648-4256-BBDB-94745402FE84}" srcOrd="6" destOrd="0" parTransId="{6202E186-2089-48D1-AA10-5F77FC70F99D}" sibTransId="{26DFBCE5-9D5D-421C-9787-6499BCF02C99}"/>
    <dgm:cxn modelId="{148E3E46-77FF-4DF3-B83F-E01743BEE593}" srcId="{0FFF9B27-6BD2-4658-B7A4-3FC0FE3D4AD7}" destId="{0BC3AAAA-A723-4F97-8256-3889A8E2520C}" srcOrd="0" destOrd="0" parTransId="{0254E5E5-C3AE-4097-838E-51CDAA8E7DD6}" sibTransId="{D0F41BB2-11EE-4FD7-9387-33A8BDE86785}"/>
    <dgm:cxn modelId="{84783369-F41E-4DBF-9436-0F2E08A9804B}" type="presOf" srcId="{0FFF9B27-6BD2-4658-B7A4-3FC0FE3D4AD7}" destId="{00A040B4-C48A-4039-9C9D-84187F1791F5}" srcOrd="1" destOrd="0" presId="urn:microsoft.com/office/officeart/2005/8/layout/list1"/>
    <dgm:cxn modelId="{C2DC9E51-E224-4C40-AB6C-0A1E266A9720}" srcId="{3EDF37F6-85EE-4EF4-A656-6169CCA03960}" destId="{0FFF9B27-6BD2-4658-B7A4-3FC0FE3D4AD7}" srcOrd="0" destOrd="0" parTransId="{D09948AA-0AFD-43CC-97A5-BCCB3FB7A6BB}" sibTransId="{5120F6BE-F1C6-4DA7-B0F4-D6F33C5434FB}"/>
    <dgm:cxn modelId="{EAC41473-5926-47F0-80DF-D2E08DD0C63D}" type="presOf" srcId="{C749C7AA-D381-477D-9694-947FE0AF7F16}" destId="{0E8A7FAD-5704-4AD6-985F-D6C2F721384F}" srcOrd="0" destOrd="4" presId="urn:microsoft.com/office/officeart/2005/8/layout/list1"/>
    <dgm:cxn modelId="{69B32476-683F-4583-A240-C4ABC1DAAC2D}" type="presOf" srcId="{4BF93E57-BC7D-4C24-9873-AE2EF26C8380}" destId="{0E8A7FAD-5704-4AD6-985F-D6C2F721384F}" srcOrd="0" destOrd="10" presId="urn:microsoft.com/office/officeart/2005/8/layout/list1"/>
    <dgm:cxn modelId="{75B1D38F-85A5-4FC7-95CB-1275B3460AF4}" srcId="{0FFF9B27-6BD2-4658-B7A4-3FC0FE3D4AD7}" destId="{BD521A40-FC9E-4062-936F-6BEE00BFC446}" srcOrd="8" destOrd="0" parTransId="{9DAC5E7E-27E2-4A74-A850-9D7F03591D8C}" sibTransId="{DCC868B8-EDC7-4940-B13D-DCC0D6300739}"/>
    <dgm:cxn modelId="{8FC90593-13CC-41FF-86DB-07BDFC5B2619}" type="presOf" srcId="{0FFF9B27-6BD2-4658-B7A4-3FC0FE3D4AD7}" destId="{DA92528C-B417-45A7-86B3-0B742375113A}" srcOrd="0" destOrd="0" presId="urn:microsoft.com/office/officeart/2005/8/layout/list1"/>
    <dgm:cxn modelId="{8282D896-B3DE-4D26-AD5A-E868BB5F1E47}" srcId="{0FFF9B27-6BD2-4658-B7A4-3FC0FE3D4AD7}" destId="{B5B50328-9687-49D9-839D-60A6781B03C4}" srcOrd="2" destOrd="0" parTransId="{6C2075CB-7818-4BCA-B4FA-EA927A6A98BB}" sibTransId="{DFFBA7A7-2974-4020-A4FF-12B746FEAD71}"/>
    <dgm:cxn modelId="{1277FCAA-50E4-4AE9-90B0-D0362530D992}" srcId="{0FFF9B27-6BD2-4658-B7A4-3FC0FE3D4AD7}" destId="{C749C7AA-D381-477D-9694-947FE0AF7F16}" srcOrd="4" destOrd="0" parTransId="{926338A5-A409-46D2-8801-864C18B14037}" sibTransId="{AADC73D6-5024-4A5A-AB15-4BE505FF0EFA}"/>
    <dgm:cxn modelId="{3554CFBC-7693-442F-B5F0-6BAAF4525443}" srcId="{0FFF9B27-6BD2-4658-B7A4-3FC0FE3D4AD7}" destId="{5DF0F50A-1A69-4D7A-9DE2-F9B805C9B0DC}" srcOrd="7" destOrd="0" parTransId="{29E898F8-0F30-4ACD-86D6-FD3BEE902DE8}" sibTransId="{6859F87A-92E6-4D3C-B1AA-833FB57CA537}"/>
    <dgm:cxn modelId="{E12B7EC7-656E-4453-8BC3-5B8DFA0F6920}" type="presOf" srcId="{5DF0F50A-1A69-4D7A-9DE2-F9B805C9B0DC}" destId="{0E8A7FAD-5704-4AD6-985F-D6C2F721384F}" srcOrd="0" destOrd="7" presId="urn:microsoft.com/office/officeart/2005/8/layout/list1"/>
    <dgm:cxn modelId="{1E5865E9-AF3B-4D27-8838-3E2ED5049A51}" type="presOf" srcId="{BD521A40-FC9E-4062-936F-6BEE00BFC446}" destId="{0E8A7FAD-5704-4AD6-985F-D6C2F721384F}" srcOrd="0" destOrd="8" presId="urn:microsoft.com/office/officeart/2005/8/layout/list1"/>
    <dgm:cxn modelId="{607DADEF-5B1A-40CF-8FD7-1EB0AE16DDC5}" type="presOf" srcId="{A8B5CADF-5962-4BD1-B51A-8635CD9B00E0}" destId="{0E8A7FAD-5704-4AD6-985F-D6C2F721384F}" srcOrd="0" destOrd="3" presId="urn:microsoft.com/office/officeart/2005/8/layout/list1"/>
    <dgm:cxn modelId="{7A2675F0-2B07-4223-B57D-C24C2923C079}" srcId="{0FFF9B27-6BD2-4658-B7A4-3FC0FE3D4AD7}" destId="{645E6E71-22A0-44A5-AD66-DB73F33966CA}" srcOrd="9" destOrd="0" parTransId="{35D9C07D-CAE5-4840-A120-D4B8087693F9}" sibTransId="{5F882925-EEE2-4CBF-A6E3-919123420334}"/>
    <dgm:cxn modelId="{8B5C12F9-DCC8-4618-9C30-FC141550A45C}" srcId="{0FFF9B27-6BD2-4658-B7A4-3FC0FE3D4AD7}" destId="{0F395451-64E3-4D8C-8211-4994EB4196A5}" srcOrd="5" destOrd="0" parTransId="{6DC47745-ECA2-4549-B165-673532C42E4F}" sibTransId="{B4F891CE-A5F5-430B-A188-25DAAE282EBB}"/>
    <dgm:cxn modelId="{5209A3FB-6975-4E12-8A70-CC22A3549CEA}" type="presOf" srcId="{645E6E71-22A0-44A5-AD66-DB73F33966CA}" destId="{0E8A7FAD-5704-4AD6-985F-D6C2F721384F}" srcOrd="0" destOrd="9" presId="urn:microsoft.com/office/officeart/2005/8/layout/list1"/>
    <dgm:cxn modelId="{2716467E-642A-450B-ADC0-2E8D7E9D237D}" type="presParOf" srcId="{7315BB64-1BE8-4C10-A137-20084DA37154}" destId="{75EF056A-1449-40A0-B509-7AB722A1EBB6}" srcOrd="0" destOrd="0" presId="urn:microsoft.com/office/officeart/2005/8/layout/list1"/>
    <dgm:cxn modelId="{ABE74968-DD87-482D-8D8F-12FC3E254662}" type="presParOf" srcId="{75EF056A-1449-40A0-B509-7AB722A1EBB6}" destId="{DA92528C-B417-45A7-86B3-0B742375113A}" srcOrd="0" destOrd="0" presId="urn:microsoft.com/office/officeart/2005/8/layout/list1"/>
    <dgm:cxn modelId="{8F3611F8-C807-48C4-9F23-B1A78A8827C6}" type="presParOf" srcId="{75EF056A-1449-40A0-B509-7AB722A1EBB6}" destId="{00A040B4-C48A-4039-9C9D-84187F1791F5}" srcOrd="1" destOrd="0" presId="urn:microsoft.com/office/officeart/2005/8/layout/list1"/>
    <dgm:cxn modelId="{8878E3D5-BDB6-46C9-A706-21A58D4821B0}" type="presParOf" srcId="{7315BB64-1BE8-4C10-A137-20084DA37154}" destId="{EA4AFB8E-BF86-4990-ABD4-79852A7EFDD1}" srcOrd="1" destOrd="0" presId="urn:microsoft.com/office/officeart/2005/8/layout/list1"/>
    <dgm:cxn modelId="{07B76624-2722-4013-B930-8BA07833C48C}" type="presParOf" srcId="{7315BB64-1BE8-4C10-A137-20084DA37154}" destId="{0E8A7FAD-5704-4AD6-985F-D6C2F721384F}"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05A14-463F-424B-8567-0229A7128CC8}">
      <dsp:nvSpPr>
        <dsp:cNvPr id="0" name=""/>
        <dsp:cNvSpPr/>
      </dsp:nvSpPr>
      <dsp:spPr>
        <a:xfrm>
          <a:off x="987" y="500277"/>
          <a:ext cx="1134470" cy="56723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b="1" kern="1200"/>
            <a:t>Noun Phrase (NP)</a:t>
          </a:r>
          <a:endParaRPr lang="en-IN" sz="1200" kern="1200"/>
        </a:p>
      </dsp:txBody>
      <dsp:txXfrm>
        <a:off x="17601" y="516891"/>
        <a:ext cx="1101242" cy="534007"/>
      </dsp:txXfrm>
    </dsp:sp>
    <dsp:sp modelId="{FC90CFB9-D75F-4A4A-80FF-5021E2DA2AAA}">
      <dsp:nvSpPr>
        <dsp:cNvPr id="0" name=""/>
        <dsp:cNvSpPr/>
      </dsp:nvSpPr>
      <dsp:spPr>
        <a:xfrm>
          <a:off x="114434" y="1067512"/>
          <a:ext cx="113447" cy="425426"/>
        </a:xfrm>
        <a:custGeom>
          <a:avLst/>
          <a:gdLst/>
          <a:ahLst/>
          <a:cxnLst/>
          <a:rect l="0" t="0" r="0" b="0"/>
          <a:pathLst>
            <a:path>
              <a:moveTo>
                <a:pt x="0" y="0"/>
              </a:moveTo>
              <a:lnTo>
                <a:pt x="0" y="425426"/>
              </a:lnTo>
              <a:lnTo>
                <a:pt x="113447" y="42542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BDDFB5-180E-4B7E-A0BD-2547EB6140E9}">
      <dsp:nvSpPr>
        <dsp:cNvPr id="0" name=""/>
        <dsp:cNvSpPr/>
      </dsp:nvSpPr>
      <dsp:spPr>
        <a:xfrm>
          <a:off x="227881" y="1209321"/>
          <a:ext cx="907576" cy="56723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GB" sz="1100" kern="1200"/>
            <a:t>NP → Proper Noun</a:t>
          </a:r>
          <a:endParaRPr lang="en-IN" sz="1100" kern="1200"/>
        </a:p>
      </dsp:txBody>
      <dsp:txXfrm>
        <a:off x="244495" y="1225935"/>
        <a:ext cx="874348" cy="534007"/>
      </dsp:txXfrm>
    </dsp:sp>
    <dsp:sp modelId="{5691098E-D5EE-4D26-9407-971CFE1F0760}">
      <dsp:nvSpPr>
        <dsp:cNvPr id="0" name=""/>
        <dsp:cNvSpPr/>
      </dsp:nvSpPr>
      <dsp:spPr>
        <a:xfrm>
          <a:off x="114434" y="1067512"/>
          <a:ext cx="113447" cy="1134470"/>
        </a:xfrm>
        <a:custGeom>
          <a:avLst/>
          <a:gdLst/>
          <a:ahLst/>
          <a:cxnLst/>
          <a:rect l="0" t="0" r="0" b="0"/>
          <a:pathLst>
            <a:path>
              <a:moveTo>
                <a:pt x="0" y="0"/>
              </a:moveTo>
              <a:lnTo>
                <a:pt x="0" y="1134470"/>
              </a:lnTo>
              <a:lnTo>
                <a:pt x="113447" y="113447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EABAA6-17DD-4261-A768-5A94C13D1201}">
      <dsp:nvSpPr>
        <dsp:cNvPr id="0" name=""/>
        <dsp:cNvSpPr/>
      </dsp:nvSpPr>
      <dsp:spPr>
        <a:xfrm>
          <a:off x="227881" y="1918364"/>
          <a:ext cx="907576" cy="56723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GB" sz="1100" kern="1200"/>
            <a:t>NP → Article Noun</a:t>
          </a:r>
          <a:endParaRPr lang="en-IN" sz="1100" kern="1200"/>
        </a:p>
      </dsp:txBody>
      <dsp:txXfrm>
        <a:off x="244495" y="1934978"/>
        <a:ext cx="874348" cy="534007"/>
      </dsp:txXfrm>
    </dsp:sp>
    <dsp:sp modelId="{9E96CB42-A4B8-4863-9FCA-0F45C1A78BEE}">
      <dsp:nvSpPr>
        <dsp:cNvPr id="0" name=""/>
        <dsp:cNvSpPr/>
      </dsp:nvSpPr>
      <dsp:spPr>
        <a:xfrm>
          <a:off x="114434" y="1067512"/>
          <a:ext cx="113447" cy="1843513"/>
        </a:xfrm>
        <a:custGeom>
          <a:avLst/>
          <a:gdLst/>
          <a:ahLst/>
          <a:cxnLst/>
          <a:rect l="0" t="0" r="0" b="0"/>
          <a:pathLst>
            <a:path>
              <a:moveTo>
                <a:pt x="0" y="0"/>
              </a:moveTo>
              <a:lnTo>
                <a:pt x="0" y="1843513"/>
              </a:lnTo>
              <a:lnTo>
                <a:pt x="113447" y="1843513"/>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89CCD1-21D1-4078-8DC2-6C736F04B966}">
      <dsp:nvSpPr>
        <dsp:cNvPr id="0" name=""/>
        <dsp:cNvSpPr/>
      </dsp:nvSpPr>
      <dsp:spPr>
        <a:xfrm>
          <a:off x="227881" y="2627408"/>
          <a:ext cx="907576" cy="56723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GB" sz="1100" kern="1200"/>
            <a:t>NP → Article Adjective Noun</a:t>
          </a:r>
          <a:endParaRPr lang="en-IN" sz="1100" kern="1200"/>
        </a:p>
      </dsp:txBody>
      <dsp:txXfrm>
        <a:off x="244495" y="2644022"/>
        <a:ext cx="874348" cy="534007"/>
      </dsp:txXfrm>
    </dsp:sp>
    <dsp:sp modelId="{3350ED5E-D294-4159-9232-708B2D1C3796}">
      <dsp:nvSpPr>
        <dsp:cNvPr id="0" name=""/>
        <dsp:cNvSpPr/>
      </dsp:nvSpPr>
      <dsp:spPr>
        <a:xfrm>
          <a:off x="1419074" y="500277"/>
          <a:ext cx="1134470" cy="56723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b="1" kern="1200"/>
            <a:t>Verb Phrase (VP)</a:t>
          </a:r>
          <a:endParaRPr lang="en-IN" sz="1200" kern="1200"/>
        </a:p>
      </dsp:txBody>
      <dsp:txXfrm>
        <a:off x="1435688" y="516891"/>
        <a:ext cx="1101242" cy="534007"/>
      </dsp:txXfrm>
    </dsp:sp>
    <dsp:sp modelId="{ED53433E-2E11-4F68-BDFA-F3CC218FC44E}">
      <dsp:nvSpPr>
        <dsp:cNvPr id="0" name=""/>
        <dsp:cNvSpPr/>
      </dsp:nvSpPr>
      <dsp:spPr>
        <a:xfrm>
          <a:off x="1532521" y="1067512"/>
          <a:ext cx="113447" cy="425426"/>
        </a:xfrm>
        <a:custGeom>
          <a:avLst/>
          <a:gdLst/>
          <a:ahLst/>
          <a:cxnLst/>
          <a:rect l="0" t="0" r="0" b="0"/>
          <a:pathLst>
            <a:path>
              <a:moveTo>
                <a:pt x="0" y="0"/>
              </a:moveTo>
              <a:lnTo>
                <a:pt x="0" y="425426"/>
              </a:lnTo>
              <a:lnTo>
                <a:pt x="113447" y="42542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4BEF18-D8E9-49D2-B391-ACE6261BA69D}">
      <dsp:nvSpPr>
        <dsp:cNvPr id="0" name=""/>
        <dsp:cNvSpPr/>
      </dsp:nvSpPr>
      <dsp:spPr>
        <a:xfrm>
          <a:off x="1645968" y="1209321"/>
          <a:ext cx="907576" cy="56723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GB" sz="1100" kern="1200"/>
            <a:t>VP → Verb</a:t>
          </a:r>
          <a:endParaRPr lang="en-IN" sz="1100" kern="1200"/>
        </a:p>
      </dsp:txBody>
      <dsp:txXfrm>
        <a:off x="1662582" y="1225935"/>
        <a:ext cx="874348" cy="534007"/>
      </dsp:txXfrm>
    </dsp:sp>
    <dsp:sp modelId="{894A4E7B-2768-4861-9FD0-D91B729E1168}">
      <dsp:nvSpPr>
        <dsp:cNvPr id="0" name=""/>
        <dsp:cNvSpPr/>
      </dsp:nvSpPr>
      <dsp:spPr>
        <a:xfrm>
          <a:off x="1532521" y="1067512"/>
          <a:ext cx="113447" cy="1134470"/>
        </a:xfrm>
        <a:custGeom>
          <a:avLst/>
          <a:gdLst/>
          <a:ahLst/>
          <a:cxnLst/>
          <a:rect l="0" t="0" r="0" b="0"/>
          <a:pathLst>
            <a:path>
              <a:moveTo>
                <a:pt x="0" y="0"/>
              </a:moveTo>
              <a:lnTo>
                <a:pt x="0" y="1134470"/>
              </a:lnTo>
              <a:lnTo>
                <a:pt x="113447" y="113447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F06408-F14E-44BF-AAFD-64D7A8B4EB46}">
      <dsp:nvSpPr>
        <dsp:cNvPr id="0" name=""/>
        <dsp:cNvSpPr/>
      </dsp:nvSpPr>
      <dsp:spPr>
        <a:xfrm>
          <a:off x="1645968" y="1918364"/>
          <a:ext cx="907576" cy="56723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GB" sz="1100" kern="1200"/>
            <a:t>VP → Verb NP</a:t>
          </a:r>
          <a:endParaRPr lang="en-IN" sz="1100" kern="1200"/>
        </a:p>
      </dsp:txBody>
      <dsp:txXfrm>
        <a:off x="1662582" y="1934978"/>
        <a:ext cx="874348" cy="534007"/>
      </dsp:txXfrm>
    </dsp:sp>
    <dsp:sp modelId="{60D61FF9-FBF0-4061-BE97-EE7F24CF7438}">
      <dsp:nvSpPr>
        <dsp:cNvPr id="0" name=""/>
        <dsp:cNvSpPr/>
      </dsp:nvSpPr>
      <dsp:spPr>
        <a:xfrm>
          <a:off x="1532521" y="1067512"/>
          <a:ext cx="113447" cy="1843513"/>
        </a:xfrm>
        <a:custGeom>
          <a:avLst/>
          <a:gdLst/>
          <a:ahLst/>
          <a:cxnLst/>
          <a:rect l="0" t="0" r="0" b="0"/>
          <a:pathLst>
            <a:path>
              <a:moveTo>
                <a:pt x="0" y="0"/>
              </a:moveTo>
              <a:lnTo>
                <a:pt x="0" y="1843513"/>
              </a:lnTo>
              <a:lnTo>
                <a:pt x="113447" y="1843513"/>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BC2943-7139-41FA-9311-05B4A18CA44A}">
      <dsp:nvSpPr>
        <dsp:cNvPr id="0" name=""/>
        <dsp:cNvSpPr/>
      </dsp:nvSpPr>
      <dsp:spPr>
        <a:xfrm>
          <a:off x="1645968" y="2627408"/>
          <a:ext cx="907576" cy="56723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GB" sz="1100" kern="1200"/>
            <a:t>VP → Verb NP PP</a:t>
          </a:r>
          <a:endParaRPr lang="en-IN" sz="1100" kern="1200"/>
        </a:p>
      </dsp:txBody>
      <dsp:txXfrm>
        <a:off x="1662582" y="2644022"/>
        <a:ext cx="874348" cy="534007"/>
      </dsp:txXfrm>
    </dsp:sp>
    <dsp:sp modelId="{E6FB69B2-386F-49FF-A641-207E0CECFECC}">
      <dsp:nvSpPr>
        <dsp:cNvPr id="0" name=""/>
        <dsp:cNvSpPr/>
      </dsp:nvSpPr>
      <dsp:spPr>
        <a:xfrm>
          <a:off x="2837162" y="500277"/>
          <a:ext cx="1134470" cy="56723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b="1" kern="1200" dirty="0"/>
            <a:t>Prepositional Phrase (PP)</a:t>
          </a:r>
          <a:endParaRPr lang="en-IN" sz="1200" kern="1200" dirty="0"/>
        </a:p>
      </dsp:txBody>
      <dsp:txXfrm>
        <a:off x="2853776" y="516891"/>
        <a:ext cx="1101242" cy="534007"/>
      </dsp:txXfrm>
    </dsp:sp>
    <dsp:sp modelId="{8E2CD780-D9B8-4A35-9B53-7FBD61D69BEF}">
      <dsp:nvSpPr>
        <dsp:cNvPr id="0" name=""/>
        <dsp:cNvSpPr/>
      </dsp:nvSpPr>
      <dsp:spPr>
        <a:xfrm>
          <a:off x="2950609" y="1067512"/>
          <a:ext cx="113447" cy="425426"/>
        </a:xfrm>
        <a:custGeom>
          <a:avLst/>
          <a:gdLst/>
          <a:ahLst/>
          <a:cxnLst/>
          <a:rect l="0" t="0" r="0" b="0"/>
          <a:pathLst>
            <a:path>
              <a:moveTo>
                <a:pt x="0" y="0"/>
              </a:moveTo>
              <a:lnTo>
                <a:pt x="0" y="425426"/>
              </a:lnTo>
              <a:lnTo>
                <a:pt x="113447" y="42542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D50D19-B6FC-4195-8DF5-D12B42D9E6C4}">
      <dsp:nvSpPr>
        <dsp:cNvPr id="0" name=""/>
        <dsp:cNvSpPr/>
      </dsp:nvSpPr>
      <dsp:spPr>
        <a:xfrm>
          <a:off x="3064056" y="1209321"/>
          <a:ext cx="907576" cy="56723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GB" sz="1100" kern="1200"/>
            <a:t>PP → Preposition NP</a:t>
          </a:r>
          <a:endParaRPr lang="en-IN" sz="1100" kern="1200"/>
        </a:p>
      </dsp:txBody>
      <dsp:txXfrm>
        <a:off x="3080670" y="1225935"/>
        <a:ext cx="874348" cy="534007"/>
      </dsp:txXfrm>
    </dsp:sp>
    <dsp:sp modelId="{F679876B-663F-42DD-8374-C008E92DBE7D}">
      <dsp:nvSpPr>
        <dsp:cNvPr id="0" name=""/>
        <dsp:cNvSpPr/>
      </dsp:nvSpPr>
      <dsp:spPr>
        <a:xfrm>
          <a:off x="4255249" y="500277"/>
          <a:ext cx="1134470" cy="56723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b="1" kern="1200"/>
            <a:t>Sentence (S)</a:t>
          </a:r>
          <a:endParaRPr lang="en-IN" sz="1200" kern="1200"/>
        </a:p>
      </dsp:txBody>
      <dsp:txXfrm>
        <a:off x="4271863" y="516891"/>
        <a:ext cx="1101242" cy="534007"/>
      </dsp:txXfrm>
    </dsp:sp>
    <dsp:sp modelId="{FD2DF251-78FE-43DB-BB26-7B83AEBC1E76}">
      <dsp:nvSpPr>
        <dsp:cNvPr id="0" name=""/>
        <dsp:cNvSpPr/>
      </dsp:nvSpPr>
      <dsp:spPr>
        <a:xfrm>
          <a:off x="4368696" y="1067512"/>
          <a:ext cx="113447" cy="425426"/>
        </a:xfrm>
        <a:custGeom>
          <a:avLst/>
          <a:gdLst/>
          <a:ahLst/>
          <a:cxnLst/>
          <a:rect l="0" t="0" r="0" b="0"/>
          <a:pathLst>
            <a:path>
              <a:moveTo>
                <a:pt x="0" y="0"/>
              </a:moveTo>
              <a:lnTo>
                <a:pt x="0" y="425426"/>
              </a:lnTo>
              <a:lnTo>
                <a:pt x="113447" y="42542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5FDF3F-FD2C-4179-A370-55E02E8D0DA4}">
      <dsp:nvSpPr>
        <dsp:cNvPr id="0" name=""/>
        <dsp:cNvSpPr/>
      </dsp:nvSpPr>
      <dsp:spPr>
        <a:xfrm>
          <a:off x="4482143" y="1209321"/>
          <a:ext cx="907576" cy="56723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GB" sz="1100" kern="1200"/>
            <a:t>S → NP VP</a:t>
          </a:r>
          <a:endParaRPr lang="en-IN" sz="1100" kern="1200"/>
        </a:p>
      </dsp:txBody>
      <dsp:txXfrm>
        <a:off x="4498757" y="1225935"/>
        <a:ext cx="874348" cy="534007"/>
      </dsp:txXfrm>
    </dsp:sp>
    <dsp:sp modelId="{691CDC52-0E81-4E5A-AC9A-95C42AF89CB6}">
      <dsp:nvSpPr>
        <dsp:cNvPr id="0" name=""/>
        <dsp:cNvSpPr/>
      </dsp:nvSpPr>
      <dsp:spPr>
        <a:xfrm>
          <a:off x="4368696" y="1067512"/>
          <a:ext cx="113447" cy="1134470"/>
        </a:xfrm>
        <a:custGeom>
          <a:avLst/>
          <a:gdLst/>
          <a:ahLst/>
          <a:cxnLst/>
          <a:rect l="0" t="0" r="0" b="0"/>
          <a:pathLst>
            <a:path>
              <a:moveTo>
                <a:pt x="0" y="0"/>
              </a:moveTo>
              <a:lnTo>
                <a:pt x="0" y="1134470"/>
              </a:lnTo>
              <a:lnTo>
                <a:pt x="113447" y="113447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F7C10F-3DC5-46DE-8F7A-B561183C0AB7}">
      <dsp:nvSpPr>
        <dsp:cNvPr id="0" name=""/>
        <dsp:cNvSpPr/>
      </dsp:nvSpPr>
      <dsp:spPr>
        <a:xfrm>
          <a:off x="4482143" y="1918364"/>
          <a:ext cx="907576" cy="56723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GB" sz="1100" kern="1200"/>
            <a:t>S → NP VP PP</a:t>
          </a:r>
          <a:endParaRPr lang="en-IN" sz="1100" kern="1200"/>
        </a:p>
      </dsp:txBody>
      <dsp:txXfrm>
        <a:off x="4498757" y="1934978"/>
        <a:ext cx="874348" cy="534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48C9B-3F34-478B-BCD7-CA22E5845760}">
      <dsp:nvSpPr>
        <dsp:cNvPr id="0" name=""/>
        <dsp:cNvSpPr/>
      </dsp:nvSpPr>
      <dsp:spPr>
        <a:xfrm>
          <a:off x="713424" y="2112"/>
          <a:ext cx="2553401" cy="378532"/>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Valid Sentences</a:t>
          </a:r>
          <a:endParaRPr lang="en-IN" sz="2100" kern="1200" dirty="0"/>
        </a:p>
      </dsp:txBody>
      <dsp:txXfrm>
        <a:off x="724511" y="13199"/>
        <a:ext cx="2531227" cy="356358"/>
      </dsp:txXfrm>
    </dsp:sp>
    <dsp:sp modelId="{690E680A-3082-48B8-864D-2B5F1D669EF3}">
      <dsp:nvSpPr>
        <dsp:cNvPr id="0" name=""/>
        <dsp:cNvSpPr/>
      </dsp:nvSpPr>
      <dsp:spPr>
        <a:xfrm>
          <a:off x="968764" y="380645"/>
          <a:ext cx="255340" cy="283899"/>
        </a:xfrm>
        <a:custGeom>
          <a:avLst/>
          <a:gdLst/>
          <a:ahLst/>
          <a:cxnLst/>
          <a:rect l="0" t="0" r="0" b="0"/>
          <a:pathLst>
            <a:path>
              <a:moveTo>
                <a:pt x="0" y="0"/>
              </a:moveTo>
              <a:lnTo>
                <a:pt x="0" y="283899"/>
              </a:lnTo>
              <a:lnTo>
                <a:pt x="255340" y="283899"/>
              </a:lnTo>
            </a:path>
          </a:pathLst>
        </a:custGeom>
        <a:noFill/>
        <a:ln w="12700" cap="flat" cmpd="sng" algn="ctr">
          <a:solidFill>
            <a:schemeClr val="accent5">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7DA8657F-6548-48D9-A180-2BCA7CB63805}">
      <dsp:nvSpPr>
        <dsp:cNvPr id="0" name=""/>
        <dsp:cNvSpPr/>
      </dsp:nvSpPr>
      <dsp:spPr>
        <a:xfrm>
          <a:off x="1224104" y="475278"/>
          <a:ext cx="1619969" cy="37853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John runs.</a:t>
          </a:r>
          <a:endParaRPr lang="en-IN" sz="1300" kern="1200" dirty="0"/>
        </a:p>
      </dsp:txBody>
      <dsp:txXfrm>
        <a:off x="1235191" y="486365"/>
        <a:ext cx="1597795" cy="356358"/>
      </dsp:txXfrm>
    </dsp:sp>
    <dsp:sp modelId="{E0C41D7B-F07B-4849-B657-F23AAD16BC1B}">
      <dsp:nvSpPr>
        <dsp:cNvPr id="0" name=""/>
        <dsp:cNvSpPr/>
      </dsp:nvSpPr>
      <dsp:spPr>
        <a:xfrm>
          <a:off x="968764" y="380645"/>
          <a:ext cx="255340" cy="757065"/>
        </a:xfrm>
        <a:custGeom>
          <a:avLst/>
          <a:gdLst/>
          <a:ahLst/>
          <a:cxnLst/>
          <a:rect l="0" t="0" r="0" b="0"/>
          <a:pathLst>
            <a:path>
              <a:moveTo>
                <a:pt x="0" y="0"/>
              </a:moveTo>
              <a:lnTo>
                <a:pt x="0" y="757065"/>
              </a:lnTo>
              <a:lnTo>
                <a:pt x="255340" y="757065"/>
              </a:lnTo>
            </a:path>
          </a:pathLst>
        </a:custGeom>
        <a:noFill/>
        <a:ln w="12700" cap="flat" cmpd="sng" algn="ctr">
          <a:solidFill>
            <a:schemeClr val="accent5">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4BCC3931-EC4E-4507-8AD6-0B177F32CCB6}">
      <dsp:nvSpPr>
        <dsp:cNvPr id="0" name=""/>
        <dsp:cNvSpPr/>
      </dsp:nvSpPr>
      <dsp:spPr>
        <a:xfrm>
          <a:off x="1224104" y="948444"/>
          <a:ext cx="1578257" cy="37853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The cat jumps.</a:t>
          </a:r>
          <a:endParaRPr lang="en-IN" sz="1300" kern="1200" dirty="0"/>
        </a:p>
      </dsp:txBody>
      <dsp:txXfrm>
        <a:off x="1235191" y="959531"/>
        <a:ext cx="1556083" cy="356358"/>
      </dsp:txXfrm>
    </dsp:sp>
    <dsp:sp modelId="{2232CF8F-689E-4AF7-BBA4-DD9B9C8F0DEB}">
      <dsp:nvSpPr>
        <dsp:cNvPr id="0" name=""/>
        <dsp:cNvSpPr/>
      </dsp:nvSpPr>
      <dsp:spPr>
        <a:xfrm>
          <a:off x="968764" y="380645"/>
          <a:ext cx="255340" cy="1230231"/>
        </a:xfrm>
        <a:custGeom>
          <a:avLst/>
          <a:gdLst/>
          <a:ahLst/>
          <a:cxnLst/>
          <a:rect l="0" t="0" r="0" b="0"/>
          <a:pathLst>
            <a:path>
              <a:moveTo>
                <a:pt x="0" y="0"/>
              </a:moveTo>
              <a:lnTo>
                <a:pt x="0" y="1230231"/>
              </a:lnTo>
              <a:lnTo>
                <a:pt x="255340" y="1230231"/>
              </a:lnTo>
            </a:path>
          </a:pathLst>
        </a:custGeom>
        <a:noFill/>
        <a:ln w="12700" cap="flat" cmpd="sng" algn="ctr">
          <a:solidFill>
            <a:schemeClr val="accent5">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583F865D-9947-464F-B241-5785C6CC3050}">
      <dsp:nvSpPr>
        <dsp:cNvPr id="0" name=""/>
        <dsp:cNvSpPr/>
      </dsp:nvSpPr>
      <dsp:spPr>
        <a:xfrm>
          <a:off x="1224104" y="1421611"/>
          <a:ext cx="1619969" cy="37853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The big dog barks.</a:t>
          </a:r>
          <a:endParaRPr lang="en-IN" sz="1300" kern="1200" dirty="0"/>
        </a:p>
      </dsp:txBody>
      <dsp:txXfrm>
        <a:off x="1235191" y="1432698"/>
        <a:ext cx="1597795" cy="356358"/>
      </dsp:txXfrm>
    </dsp:sp>
    <dsp:sp modelId="{18E6371B-6C08-40F0-B69A-3585921F79AA}">
      <dsp:nvSpPr>
        <dsp:cNvPr id="0" name=""/>
        <dsp:cNvSpPr/>
      </dsp:nvSpPr>
      <dsp:spPr>
        <a:xfrm>
          <a:off x="968764" y="380645"/>
          <a:ext cx="255340" cy="1703397"/>
        </a:xfrm>
        <a:custGeom>
          <a:avLst/>
          <a:gdLst/>
          <a:ahLst/>
          <a:cxnLst/>
          <a:rect l="0" t="0" r="0" b="0"/>
          <a:pathLst>
            <a:path>
              <a:moveTo>
                <a:pt x="0" y="0"/>
              </a:moveTo>
              <a:lnTo>
                <a:pt x="0" y="1703397"/>
              </a:lnTo>
              <a:lnTo>
                <a:pt x="255340" y="1703397"/>
              </a:lnTo>
            </a:path>
          </a:pathLst>
        </a:custGeom>
        <a:noFill/>
        <a:ln w="12700" cap="flat" cmpd="sng" algn="ctr">
          <a:solidFill>
            <a:schemeClr val="accent5">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5FFBBC18-6602-4EA6-BF25-5E7768E9DE68}">
      <dsp:nvSpPr>
        <dsp:cNvPr id="0" name=""/>
        <dsp:cNvSpPr/>
      </dsp:nvSpPr>
      <dsp:spPr>
        <a:xfrm>
          <a:off x="1224104" y="1894777"/>
          <a:ext cx="2100154" cy="37853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The cat eats the mouse.</a:t>
          </a:r>
          <a:endParaRPr lang="en-IN" sz="1300" kern="1200" dirty="0"/>
        </a:p>
      </dsp:txBody>
      <dsp:txXfrm>
        <a:off x="1235191" y="1905864"/>
        <a:ext cx="2077980" cy="356358"/>
      </dsp:txXfrm>
    </dsp:sp>
    <dsp:sp modelId="{19C3A728-A430-4FB6-82EA-BCB63125CCB2}">
      <dsp:nvSpPr>
        <dsp:cNvPr id="0" name=""/>
        <dsp:cNvSpPr/>
      </dsp:nvSpPr>
      <dsp:spPr>
        <a:xfrm>
          <a:off x="968764" y="380645"/>
          <a:ext cx="255340" cy="2176564"/>
        </a:xfrm>
        <a:custGeom>
          <a:avLst/>
          <a:gdLst/>
          <a:ahLst/>
          <a:cxnLst/>
          <a:rect l="0" t="0" r="0" b="0"/>
          <a:pathLst>
            <a:path>
              <a:moveTo>
                <a:pt x="0" y="0"/>
              </a:moveTo>
              <a:lnTo>
                <a:pt x="0" y="2176564"/>
              </a:lnTo>
              <a:lnTo>
                <a:pt x="255340" y="2176564"/>
              </a:lnTo>
            </a:path>
          </a:pathLst>
        </a:custGeom>
        <a:noFill/>
        <a:ln w="12700" cap="flat" cmpd="sng" algn="ctr">
          <a:solidFill>
            <a:schemeClr val="accent5">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97CB2BD8-3733-403C-9C18-BDAE2B61938E}">
      <dsp:nvSpPr>
        <dsp:cNvPr id="0" name=""/>
        <dsp:cNvSpPr/>
      </dsp:nvSpPr>
      <dsp:spPr>
        <a:xfrm>
          <a:off x="1224104" y="2367943"/>
          <a:ext cx="2065941" cy="37853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The dog chases the cat.</a:t>
          </a:r>
          <a:endParaRPr lang="en-IN" sz="1300" kern="1200" dirty="0"/>
        </a:p>
      </dsp:txBody>
      <dsp:txXfrm>
        <a:off x="1235191" y="2379030"/>
        <a:ext cx="2043767" cy="356358"/>
      </dsp:txXfrm>
    </dsp:sp>
    <dsp:sp modelId="{21931547-A47D-4A13-9F60-28D803FF7218}">
      <dsp:nvSpPr>
        <dsp:cNvPr id="0" name=""/>
        <dsp:cNvSpPr/>
      </dsp:nvSpPr>
      <dsp:spPr>
        <a:xfrm>
          <a:off x="968764" y="380645"/>
          <a:ext cx="255340" cy="2649730"/>
        </a:xfrm>
        <a:custGeom>
          <a:avLst/>
          <a:gdLst/>
          <a:ahLst/>
          <a:cxnLst/>
          <a:rect l="0" t="0" r="0" b="0"/>
          <a:pathLst>
            <a:path>
              <a:moveTo>
                <a:pt x="0" y="0"/>
              </a:moveTo>
              <a:lnTo>
                <a:pt x="0" y="2649730"/>
              </a:lnTo>
              <a:lnTo>
                <a:pt x="255340" y="2649730"/>
              </a:lnTo>
            </a:path>
          </a:pathLst>
        </a:custGeom>
        <a:noFill/>
        <a:ln w="12700" cap="flat" cmpd="sng" algn="ctr">
          <a:solidFill>
            <a:schemeClr val="accent5">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9CC4BBE6-EC55-4CFC-80EC-63220F7D0476}">
      <dsp:nvSpPr>
        <dsp:cNvPr id="0" name=""/>
        <dsp:cNvSpPr/>
      </dsp:nvSpPr>
      <dsp:spPr>
        <a:xfrm>
          <a:off x="1224104" y="2841109"/>
          <a:ext cx="2050951" cy="37853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The book is on the table.</a:t>
          </a:r>
          <a:endParaRPr lang="en-IN" sz="1300" kern="1200" dirty="0"/>
        </a:p>
      </dsp:txBody>
      <dsp:txXfrm>
        <a:off x="1235191" y="2852196"/>
        <a:ext cx="2028777" cy="356358"/>
      </dsp:txXfrm>
    </dsp:sp>
    <dsp:sp modelId="{80012DF9-F8CF-41B1-95CD-12F930710711}">
      <dsp:nvSpPr>
        <dsp:cNvPr id="0" name=""/>
        <dsp:cNvSpPr/>
      </dsp:nvSpPr>
      <dsp:spPr>
        <a:xfrm>
          <a:off x="968764" y="380645"/>
          <a:ext cx="255340" cy="3122896"/>
        </a:xfrm>
        <a:custGeom>
          <a:avLst/>
          <a:gdLst/>
          <a:ahLst/>
          <a:cxnLst/>
          <a:rect l="0" t="0" r="0" b="0"/>
          <a:pathLst>
            <a:path>
              <a:moveTo>
                <a:pt x="0" y="0"/>
              </a:moveTo>
              <a:lnTo>
                <a:pt x="0" y="3122896"/>
              </a:lnTo>
              <a:lnTo>
                <a:pt x="255340" y="3122896"/>
              </a:lnTo>
            </a:path>
          </a:pathLst>
        </a:custGeom>
        <a:noFill/>
        <a:ln w="12700" cap="flat" cmpd="sng" algn="ctr">
          <a:solidFill>
            <a:schemeClr val="accent5">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DF042C19-DB65-41F4-8EAD-C9FD5B46BDE9}">
      <dsp:nvSpPr>
        <dsp:cNvPr id="0" name=""/>
        <dsp:cNvSpPr/>
      </dsp:nvSpPr>
      <dsp:spPr>
        <a:xfrm>
          <a:off x="1224104" y="3314275"/>
          <a:ext cx="2080925" cy="37853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The cat is under the chair.</a:t>
          </a:r>
          <a:endParaRPr lang="en-IN" sz="1300" kern="1200" dirty="0"/>
        </a:p>
      </dsp:txBody>
      <dsp:txXfrm>
        <a:off x="1235191" y="3325362"/>
        <a:ext cx="2058751" cy="3563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A7FAD-5704-4AD6-985F-D6C2F721384F}">
      <dsp:nvSpPr>
        <dsp:cNvPr id="0" name=""/>
        <dsp:cNvSpPr/>
      </dsp:nvSpPr>
      <dsp:spPr>
        <a:xfrm>
          <a:off x="0" y="273724"/>
          <a:ext cx="3396222" cy="2409750"/>
        </a:xfrm>
        <a:prstGeom prst="rect">
          <a:avLst/>
        </a:prstGeom>
        <a:solidFill>
          <a:schemeClr val="tx2">
            <a:lumMod val="10000"/>
            <a:lumOff val="90000"/>
            <a:alpha val="90000"/>
          </a:schemeClr>
        </a:solidFill>
        <a:ln w="12700" cap="flat" cmpd="sng" algn="ctr">
          <a:solidFill>
            <a:schemeClr val="tx2">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9577" tIns="249936" rIns="789577"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sentence</a:t>
          </a:r>
          <a:r>
            <a:rPr lang="en-GB" sz="1200" b="0" i="0" kern="1200" dirty="0">
              <a:solidFill>
                <a:schemeClr val="tx2">
                  <a:lumMod val="90000"/>
                  <a:lumOff val="10000"/>
                </a:schemeClr>
              </a:solidFill>
              <a:effectLst/>
            </a:rPr>
            <a:t> → noun phrase intransitive verb phrase noun phrase</a:t>
          </a:r>
          <a:endParaRPr lang="en-IN" sz="1200" kern="1200" dirty="0">
            <a:solidFill>
              <a:schemeClr val="tx2">
                <a:lumMod val="90000"/>
                <a:lumOff val="10000"/>
              </a:schemeClr>
            </a:solidFill>
          </a:endParaRPr>
        </a:p>
        <a:p>
          <a:pPr marL="114300" lvl="1" indent="-114300" algn="l" defTabSz="533400">
            <a:lnSpc>
              <a:spcPct val="90000"/>
            </a:lnSpc>
            <a:spcBef>
              <a:spcPct val="0"/>
            </a:spcBef>
            <a:spcAft>
              <a:spcPct val="15000"/>
            </a:spcAft>
            <a:buChar char="•"/>
          </a:pPr>
          <a:r>
            <a:rPr lang="en-GB" sz="1200" b="0" i="1" kern="1200" dirty="0">
              <a:solidFill>
                <a:schemeClr val="tx2">
                  <a:lumMod val="90000"/>
                  <a:lumOff val="10000"/>
                </a:schemeClr>
              </a:solidFill>
              <a:effectLst/>
            </a:rPr>
            <a:t>noun phrase </a:t>
          </a:r>
          <a:r>
            <a:rPr lang="en-GB" sz="1200" b="0" i="0" kern="1200" dirty="0">
              <a:solidFill>
                <a:schemeClr val="tx2">
                  <a:lumMod val="90000"/>
                  <a:lumOff val="10000"/>
                </a:schemeClr>
              </a:solidFill>
              <a:effectLst/>
            </a:rPr>
            <a:t>→ article adjective noun</a:t>
          </a:r>
        </a:p>
        <a:p>
          <a:pPr marL="114300" lvl="1" indent="-114300" algn="l" defTabSz="533400">
            <a:lnSpc>
              <a:spcPct val="90000"/>
            </a:lnSpc>
            <a:spcBef>
              <a:spcPct val="0"/>
            </a:spcBef>
            <a:spcAft>
              <a:spcPct val="15000"/>
            </a:spcAft>
            <a:buChar char="•"/>
          </a:pPr>
          <a:r>
            <a:rPr lang="en-GB" sz="1200" b="0" i="1" kern="1200" dirty="0">
              <a:solidFill>
                <a:schemeClr val="tx2">
                  <a:lumMod val="90000"/>
                  <a:lumOff val="10000"/>
                </a:schemeClr>
              </a:solidFill>
              <a:effectLst/>
            </a:rPr>
            <a:t>intransitive verb phrase </a:t>
          </a:r>
          <a:r>
            <a:rPr lang="en-GB" sz="1200" b="0" i="0" kern="1200" dirty="0">
              <a:solidFill>
                <a:schemeClr val="tx2">
                  <a:lumMod val="90000"/>
                  <a:lumOff val="10000"/>
                </a:schemeClr>
              </a:solidFill>
              <a:effectLst/>
            </a:rPr>
            <a:t>→ intransitive verb</a:t>
          </a:r>
        </a:p>
        <a:p>
          <a:pPr marL="114300" lvl="1" indent="-114300" algn="l" defTabSz="533400">
            <a:lnSpc>
              <a:spcPct val="90000"/>
            </a:lnSpc>
            <a:spcBef>
              <a:spcPct val="0"/>
            </a:spcBef>
            <a:spcAft>
              <a:spcPct val="15000"/>
            </a:spcAft>
            <a:buChar char="•"/>
          </a:pPr>
          <a:r>
            <a:rPr lang="en-GB" sz="1200" b="0" i="1" kern="1200" dirty="0">
              <a:solidFill>
                <a:schemeClr val="tx2">
                  <a:lumMod val="90000"/>
                  <a:lumOff val="10000"/>
                </a:schemeClr>
              </a:solidFill>
              <a:effectLst/>
            </a:rPr>
            <a:t>article</a:t>
          </a:r>
          <a:r>
            <a:rPr lang="en-GB" sz="1200" b="0" i="0" kern="1200" dirty="0">
              <a:solidFill>
                <a:schemeClr val="tx2">
                  <a:lumMod val="90000"/>
                  <a:lumOff val="10000"/>
                </a:schemeClr>
              </a:solidFill>
              <a:effectLst/>
            </a:rPr>
            <a:t> → the</a:t>
          </a:r>
        </a:p>
        <a:p>
          <a:pPr marL="114300" lvl="1" indent="-114300" algn="l" defTabSz="533400">
            <a:lnSpc>
              <a:spcPct val="90000"/>
            </a:lnSpc>
            <a:spcBef>
              <a:spcPct val="0"/>
            </a:spcBef>
            <a:spcAft>
              <a:spcPct val="15000"/>
            </a:spcAft>
            <a:buChar char="•"/>
          </a:pPr>
          <a:r>
            <a:rPr lang="en-GB" sz="1200" b="0" i="1" kern="1200" dirty="0">
              <a:solidFill>
                <a:schemeClr val="tx2">
                  <a:lumMod val="90000"/>
                  <a:lumOff val="10000"/>
                </a:schemeClr>
              </a:solidFill>
              <a:effectLst/>
            </a:rPr>
            <a:t>adjective</a:t>
          </a:r>
          <a:r>
            <a:rPr lang="en-GB" sz="1200" b="0" i="0" kern="1200" dirty="0">
              <a:solidFill>
                <a:schemeClr val="tx2">
                  <a:lumMod val="90000"/>
                  <a:lumOff val="10000"/>
                </a:schemeClr>
              </a:solidFill>
              <a:effectLst/>
            </a:rPr>
            <a:t> → happy</a:t>
          </a:r>
        </a:p>
        <a:p>
          <a:pPr marL="114300" lvl="1" indent="-114300" algn="l" defTabSz="533400">
            <a:lnSpc>
              <a:spcPct val="90000"/>
            </a:lnSpc>
            <a:spcBef>
              <a:spcPct val="0"/>
            </a:spcBef>
            <a:spcAft>
              <a:spcPct val="15000"/>
            </a:spcAft>
            <a:buChar char="•"/>
          </a:pPr>
          <a:r>
            <a:rPr lang="en-GB" sz="1200" b="0" i="1" kern="1200" dirty="0">
              <a:solidFill>
                <a:schemeClr val="tx2">
                  <a:lumMod val="90000"/>
                  <a:lumOff val="10000"/>
                </a:schemeClr>
              </a:solidFill>
              <a:effectLst/>
            </a:rPr>
            <a:t>noun</a:t>
          </a:r>
          <a:r>
            <a:rPr lang="en-GB" sz="1200" b="0" i="0" kern="1200" dirty="0">
              <a:solidFill>
                <a:schemeClr val="tx2">
                  <a:lumMod val="90000"/>
                  <a:lumOff val="10000"/>
                </a:schemeClr>
              </a:solidFill>
              <a:effectLst/>
            </a:rPr>
            <a:t> → hare</a:t>
          </a:r>
        </a:p>
        <a:p>
          <a:pPr marL="114300" lvl="1" indent="-114300" algn="l" defTabSz="533400">
            <a:lnSpc>
              <a:spcPct val="90000"/>
            </a:lnSpc>
            <a:spcBef>
              <a:spcPct val="0"/>
            </a:spcBef>
            <a:spcAft>
              <a:spcPct val="15000"/>
            </a:spcAft>
            <a:buChar char="•"/>
          </a:pPr>
          <a:r>
            <a:rPr lang="en-GB" sz="1200" b="0" i="1" kern="1200" dirty="0">
              <a:solidFill>
                <a:schemeClr val="tx2">
                  <a:lumMod val="90000"/>
                  <a:lumOff val="10000"/>
                </a:schemeClr>
              </a:solidFill>
              <a:effectLst/>
            </a:rPr>
            <a:t>intransitive verb </a:t>
          </a:r>
          <a:r>
            <a:rPr lang="en-GB" sz="1200" b="0" i="0" kern="1200" dirty="0">
              <a:solidFill>
                <a:schemeClr val="tx2">
                  <a:lumMod val="90000"/>
                  <a:lumOff val="10000"/>
                </a:schemeClr>
              </a:solidFill>
              <a:effectLst/>
            </a:rPr>
            <a:t>→ runs</a:t>
          </a:r>
        </a:p>
      </dsp:txBody>
      <dsp:txXfrm>
        <a:off x="0" y="273724"/>
        <a:ext cx="3396222" cy="2409750"/>
      </dsp:txXfrm>
    </dsp:sp>
    <dsp:sp modelId="{00A040B4-C48A-4039-9C9D-84187F1791F5}">
      <dsp:nvSpPr>
        <dsp:cNvPr id="0" name=""/>
        <dsp:cNvSpPr/>
      </dsp:nvSpPr>
      <dsp:spPr>
        <a:xfrm>
          <a:off x="212412" y="75070"/>
          <a:ext cx="2443087" cy="438437"/>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174" tIns="0" rIns="269174" bIns="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2">
                  <a:lumMod val="90000"/>
                  <a:lumOff val="10000"/>
                </a:schemeClr>
              </a:solidFill>
              <a:latin typeface="Aptos Display" panose="020B0004020202020204" pitchFamily="34" charset="0"/>
            </a:rPr>
            <a:t>a) </a:t>
          </a:r>
          <a:r>
            <a:rPr lang="en-GB" sz="1200" b="1" i="0" kern="1200" dirty="0">
              <a:solidFill>
                <a:schemeClr val="tx2">
                  <a:lumMod val="90000"/>
                  <a:lumOff val="10000"/>
                </a:schemeClr>
              </a:solidFill>
              <a:effectLst/>
              <a:latin typeface="Aptos Display" panose="020B0004020202020204" pitchFamily="34" charset="0"/>
            </a:rPr>
            <a:t>the happy hare runs</a:t>
          </a:r>
          <a:endParaRPr lang="en-IN" sz="1200" kern="1200" dirty="0">
            <a:solidFill>
              <a:schemeClr val="tx2">
                <a:lumMod val="90000"/>
                <a:lumOff val="10000"/>
              </a:schemeClr>
            </a:solidFill>
            <a:latin typeface="Aptos Display" panose="020B0004020202020204" pitchFamily="34" charset="0"/>
          </a:endParaRPr>
        </a:p>
      </dsp:txBody>
      <dsp:txXfrm>
        <a:off x="233815" y="96473"/>
        <a:ext cx="2400281" cy="3956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A7FAD-5704-4AD6-985F-D6C2F721384F}">
      <dsp:nvSpPr>
        <dsp:cNvPr id="0" name=""/>
        <dsp:cNvSpPr/>
      </dsp:nvSpPr>
      <dsp:spPr>
        <a:xfrm>
          <a:off x="0" y="312691"/>
          <a:ext cx="3396222" cy="2551500"/>
        </a:xfrm>
        <a:prstGeom prst="rect">
          <a:avLst/>
        </a:prstGeom>
        <a:solidFill>
          <a:schemeClr val="tx2">
            <a:lumMod val="10000"/>
            <a:lumOff val="90000"/>
            <a:alpha val="90000"/>
          </a:schemeClr>
        </a:solidFill>
        <a:ln w="12700" cap="flat" cmpd="sng" algn="ctr">
          <a:solidFill>
            <a:schemeClr val="tx2">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9577" tIns="249936" rIns="789577"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sentence</a:t>
          </a:r>
          <a:r>
            <a:rPr lang="en-GB" sz="1200" b="0" i="0" kern="1200" dirty="0">
              <a:solidFill>
                <a:schemeClr val="tx2">
                  <a:lumMod val="90000"/>
                  <a:lumOff val="10000"/>
                </a:schemeClr>
              </a:solidFill>
              <a:effectLst/>
            </a:rPr>
            <a:t> → noun phrase transitive verb phrase noun phrase</a:t>
          </a:r>
          <a:endParaRPr lang="en-IN" sz="1200" kern="1200" dirty="0">
            <a:solidFill>
              <a:schemeClr val="tx2">
                <a:lumMod val="90000"/>
                <a:lumOff val="10000"/>
              </a:schemeClr>
            </a:solidFill>
          </a:endParaRP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noun phrase </a:t>
          </a:r>
          <a:r>
            <a:rPr lang="en-GB" sz="1200" b="0" i="0" kern="1200" dirty="0">
              <a:solidFill>
                <a:schemeClr val="tx2">
                  <a:lumMod val="90000"/>
                  <a:lumOff val="10000"/>
                </a:schemeClr>
              </a:solidFill>
              <a:effectLst/>
            </a:rPr>
            <a:t>→ article noun</a:t>
          </a: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a:solidFill>
                <a:schemeClr val="tx2">
                  <a:lumMod val="90000"/>
                  <a:lumOff val="10000"/>
                </a:schemeClr>
              </a:solidFill>
              <a:effectLst/>
            </a:rPr>
            <a:t>transitive verb phrase </a:t>
          </a:r>
          <a:r>
            <a:rPr lang="en-GB" sz="1200" b="0" i="0" kern="1200">
              <a:solidFill>
                <a:schemeClr val="tx2">
                  <a:lumMod val="90000"/>
                  <a:lumOff val="10000"/>
                </a:schemeClr>
              </a:solidFill>
              <a:effectLst/>
            </a:rPr>
            <a:t>→ transitive verb</a:t>
          </a:r>
          <a:endParaRPr lang="en-GB" sz="1200" b="0" i="0" kern="1200" dirty="0">
            <a:solidFill>
              <a:schemeClr val="tx2">
                <a:lumMod val="90000"/>
                <a:lumOff val="10000"/>
              </a:schemeClr>
            </a:solidFill>
            <a:effectLst/>
          </a:endParaRP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a:solidFill>
                <a:schemeClr val="tx2">
                  <a:lumMod val="90000"/>
                  <a:lumOff val="10000"/>
                </a:schemeClr>
              </a:solidFill>
              <a:effectLst/>
            </a:rPr>
            <a:t>article</a:t>
          </a:r>
          <a:r>
            <a:rPr lang="en-GB" sz="1200" b="0" i="0" kern="1200">
              <a:solidFill>
                <a:schemeClr val="tx2">
                  <a:lumMod val="90000"/>
                  <a:lumOff val="10000"/>
                </a:schemeClr>
              </a:solidFill>
              <a:effectLst/>
            </a:rPr>
            <a:t> → the</a:t>
          </a:r>
          <a:endParaRPr lang="en-GB" sz="1200" b="0" i="0" kern="1200" dirty="0">
            <a:solidFill>
              <a:schemeClr val="tx2">
                <a:lumMod val="90000"/>
                <a:lumOff val="10000"/>
              </a:schemeClr>
            </a:solidFill>
            <a:effectLst/>
          </a:endParaRP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a:solidFill>
                <a:schemeClr val="tx2">
                  <a:lumMod val="90000"/>
                  <a:lumOff val="10000"/>
                </a:schemeClr>
              </a:solidFill>
              <a:effectLst/>
            </a:rPr>
            <a:t>noun</a:t>
          </a:r>
          <a:r>
            <a:rPr lang="en-GB" sz="1200" b="0" i="0" kern="1200">
              <a:solidFill>
                <a:schemeClr val="tx2">
                  <a:lumMod val="90000"/>
                  <a:lumOff val="10000"/>
                </a:schemeClr>
              </a:solidFill>
              <a:effectLst/>
            </a:rPr>
            <a:t> → tortoise</a:t>
          </a:r>
          <a:endParaRPr lang="en-GB" sz="1200" b="0" i="0" kern="1200" dirty="0">
            <a:solidFill>
              <a:schemeClr val="tx2">
                <a:lumMod val="90000"/>
                <a:lumOff val="10000"/>
              </a:schemeClr>
            </a:solidFill>
            <a:effectLst/>
          </a:endParaRP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a:solidFill>
                <a:schemeClr val="tx2">
                  <a:lumMod val="90000"/>
                  <a:lumOff val="10000"/>
                </a:schemeClr>
              </a:solidFill>
              <a:effectLst/>
            </a:rPr>
            <a:t>transitive verb </a:t>
          </a:r>
          <a:r>
            <a:rPr lang="en-GB" sz="1200" b="0" i="0" kern="1200">
              <a:solidFill>
                <a:schemeClr val="tx2">
                  <a:lumMod val="90000"/>
                  <a:lumOff val="10000"/>
                </a:schemeClr>
              </a:solidFill>
              <a:effectLst/>
            </a:rPr>
            <a:t>→ passes</a:t>
          </a:r>
          <a:endParaRPr lang="en-GB" sz="1200" b="0" i="0" kern="1200" dirty="0">
            <a:solidFill>
              <a:schemeClr val="tx2">
                <a:lumMod val="90000"/>
                <a:lumOff val="10000"/>
              </a:schemeClr>
            </a:solidFill>
            <a:effectLst/>
          </a:endParaRP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noun</a:t>
          </a:r>
          <a:r>
            <a:rPr lang="en-GB" sz="1200" b="0" i="0" kern="1200" dirty="0">
              <a:solidFill>
                <a:schemeClr val="tx2">
                  <a:lumMod val="90000"/>
                  <a:lumOff val="10000"/>
                </a:schemeClr>
              </a:solidFill>
              <a:effectLst/>
            </a:rPr>
            <a:t> → hare</a:t>
          </a:r>
          <a:endParaRPr lang="en-IN" sz="1200" kern="1200" dirty="0">
            <a:solidFill>
              <a:schemeClr val="tx2">
                <a:lumMod val="90000"/>
                <a:lumOff val="10000"/>
              </a:schemeClr>
            </a:solidFill>
          </a:endParaRPr>
        </a:p>
      </dsp:txBody>
      <dsp:txXfrm>
        <a:off x="0" y="312691"/>
        <a:ext cx="3396222" cy="2551500"/>
      </dsp:txXfrm>
    </dsp:sp>
    <dsp:sp modelId="{00A040B4-C48A-4039-9C9D-84187F1791F5}">
      <dsp:nvSpPr>
        <dsp:cNvPr id="0" name=""/>
        <dsp:cNvSpPr/>
      </dsp:nvSpPr>
      <dsp:spPr>
        <a:xfrm>
          <a:off x="291410" y="99612"/>
          <a:ext cx="2900284" cy="464227"/>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174" tIns="0" rIns="269174" bIns="0" numCol="1" spcCol="1270" anchor="ctr" anchorCtr="0">
          <a:noAutofit/>
        </a:bodyPr>
        <a:lstStyle/>
        <a:p>
          <a:pPr marL="0" lvl="0" indent="0" algn="l" defTabSz="533400">
            <a:lnSpc>
              <a:spcPct val="90000"/>
            </a:lnSpc>
            <a:spcBef>
              <a:spcPct val="0"/>
            </a:spcBef>
            <a:spcAft>
              <a:spcPct val="35000"/>
            </a:spcAft>
            <a:buNone/>
          </a:pPr>
          <a:r>
            <a:rPr lang="en-GB" sz="1200" b="0" i="0" kern="1200" dirty="0">
              <a:solidFill>
                <a:schemeClr val="tx2">
                  <a:lumMod val="90000"/>
                  <a:lumOff val="10000"/>
                </a:schemeClr>
              </a:solidFill>
              <a:effectLst/>
            </a:rPr>
            <a:t>c) </a:t>
          </a:r>
          <a:r>
            <a:rPr lang="en-GB" sz="1200" b="1" i="0" kern="1200" dirty="0">
              <a:solidFill>
                <a:schemeClr val="tx2">
                  <a:lumMod val="90000"/>
                  <a:lumOff val="10000"/>
                </a:schemeClr>
              </a:solidFill>
              <a:effectLst/>
            </a:rPr>
            <a:t>the tortoise passes the hare</a:t>
          </a:r>
          <a:endParaRPr lang="en-IN" sz="1200" kern="1200" dirty="0">
            <a:solidFill>
              <a:schemeClr val="tx2">
                <a:lumMod val="90000"/>
                <a:lumOff val="10000"/>
              </a:schemeClr>
            </a:solidFill>
            <a:latin typeface="Aptos Display" panose="020B0004020202020204" pitchFamily="34" charset="0"/>
          </a:endParaRPr>
        </a:p>
      </dsp:txBody>
      <dsp:txXfrm>
        <a:off x="314072" y="122274"/>
        <a:ext cx="2854960" cy="4189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A7FAD-5704-4AD6-985F-D6C2F721384F}">
      <dsp:nvSpPr>
        <dsp:cNvPr id="0" name=""/>
        <dsp:cNvSpPr/>
      </dsp:nvSpPr>
      <dsp:spPr>
        <a:xfrm>
          <a:off x="0" y="180336"/>
          <a:ext cx="3396222" cy="2520000"/>
        </a:xfrm>
        <a:prstGeom prst="rect">
          <a:avLst/>
        </a:prstGeom>
        <a:solidFill>
          <a:schemeClr val="tx2">
            <a:lumMod val="10000"/>
            <a:lumOff val="90000"/>
            <a:alpha val="90000"/>
          </a:schemeClr>
        </a:solidFill>
        <a:ln w="12700" cap="flat" cmpd="sng" algn="ctr">
          <a:solidFill>
            <a:schemeClr val="tx2">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9577" tIns="229108" rIns="789577" bIns="78232"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GB" sz="1100" b="0" i="1" kern="1200" dirty="0">
              <a:solidFill>
                <a:schemeClr val="tx2">
                  <a:lumMod val="90000"/>
                  <a:lumOff val="10000"/>
                </a:schemeClr>
              </a:solidFill>
              <a:effectLst/>
            </a:rPr>
            <a:t>sentence</a:t>
          </a:r>
          <a:r>
            <a:rPr lang="en-GB" sz="1100" b="0" i="0" kern="1200" dirty="0">
              <a:solidFill>
                <a:schemeClr val="tx2">
                  <a:lumMod val="90000"/>
                  <a:lumOff val="10000"/>
                </a:schemeClr>
              </a:solidFill>
              <a:effectLst/>
            </a:rPr>
            <a:t> → noun phrase intransitive verb phrase noun phrase</a:t>
          </a:r>
          <a:endParaRPr lang="en-IN" sz="1100" kern="1200" dirty="0">
            <a:solidFill>
              <a:schemeClr val="tx2">
                <a:lumMod val="90000"/>
                <a:lumOff val="10000"/>
              </a:schemeClr>
            </a:solidFill>
          </a:endParaRPr>
        </a:p>
        <a:p>
          <a:pPr marL="57150" lvl="1" indent="-57150" algn="l" defTabSz="488950">
            <a:lnSpc>
              <a:spcPct val="90000"/>
            </a:lnSpc>
            <a:spcBef>
              <a:spcPct val="0"/>
            </a:spcBef>
            <a:spcAft>
              <a:spcPct val="15000"/>
            </a:spcAft>
            <a:buFont typeface="Arial" panose="020B0604020202020204" pitchFamily="34" charset="0"/>
            <a:buChar char="•"/>
          </a:pPr>
          <a:r>
            <a:rPr lang="en-GB" sz="1100" b="0" i="1" kern="1200" dirty="0">
              <a:solidFill>
                <a:schemeClr val="tx2">
                  <a:lumMod val="90000"/>
                  <a:lumOff val="10000"/>
                </a:schemeClr>
              </a:solidFill>
              <a:effectLst/>
            </a:rPr>
            <a:t>noun phrase </a:t>
          </a:r>
          <a:r>
            <a:rPr lang="en-GB" sz="1100" b="0" i="0" kern="1200" dirty="0">
              <a:solidFill>
                <a:schemeClr val="tx2">
                  <a:lumMod val="90000"/>
                  <a:lumOff val="10000"/>
                </a:schemeClr>
              </a:solidFill>
              <a:effectLst/>
            </a:rPr>
            <a:t>→ article adjective noun</a:t>
          </a:r>
        </a:p>
        <a:p>
          <a:pPr marL="57150" lvl="1" indent="-57150" algn="l" defTabSz="488950">
            <a:lnSpc>
              <a:spcPct val="90000"/>
            </a:lnSpc>
            <a:spcBef>
              <a:spcPct val="0"/>
            </a:spcBef>
            <a:spcAft>
              <a:spcPct val="15000"/>
            </a:spcAft>
            <a:buFont typeface="Arial" panose="020B0604020202020204" pitchFamily="34" charset="0"/>
            <a:buChar char="•"/>
          </a:pPr>
          <a:r>
            <a:rPr lang="en-GB" sz="1100" b="0" i="1" kern="1200">
              <a:solidFill>
                <a:schemeClr val="tx2">
                  <a:lumMod val="90000"/>
                  <a:lumOff val="10000"/>
                </a:schemeClr>
              </a:solidFill>
              <a:effectLst/>
            </a:rPr>
            <a:t>intransitive verb phrase </a:t>
          </a:r>
          <a:r>
            <a:rPr lang="en-GB" sz="1100" b="0" i="0" kern="1200">
              <a:solidFill>
                <a:schemeClr val="tx2">
                  <a:lumMod val="90000"/>
                  <a:lumOff val="10000"/>
                </a:schemeClr>
              </a:solidFill>
              <a:effectLst/>
            </a:rPr>
            <a:t>→ intransitive verb adverb</a:t>
          </a:r>
          <a:endParaRPr lang="en-GB" sz="1100" b="0" i="0" kern="1200" dirty="0">
            <a:solidFill>
              <a:schemeClr val="tx2">
                <a:lumMod val="90000"/>
                <a:lumOff val="10000"/>
              </a:schemeClr>
            </a:solidFill>
            <a:effectLst/>
          </a:endParaRPr>
        </a:p>
        <a:p>
          <a:pPr marL="57150" lvl="1" indent="-57150" algn="l" defTabSz="488950">
            <a:lnSpc>
              <a:spcPct val="90000"/>
            </a:lnSpc>
            <a:spcBef>
              <a:spcPct val="0"/>
            </a:spcBef>
            <a:spcAft>
              <a:spcPct val="15000"/>
            </a:spcAft>
            <a:buFont typeface="Arial" panose="020B0604020202020204" pitchFamily="34" charset="0"/>
            <a:buChar char="•"/>
          </a:pPr>
          <a:r>
            <a:rPr lang="en-GB" sz="1100" b="0" i="1" kern="1200">
              <a:solidFill>
                <a:schemeClr val="tx2">
                  <a:lumMod val="90000"/>
                  <a:lumOff val="10000"/>
                </a:schemeClr>
              </a:solidFill>
              <a:effectLst/>
            </a:rPr>
            <a:t>article</a:t>
          </a:r>
          <a:r>
            <a:rPr lang="en-GB" sz="1100" b="0" i="0" kern="1200">
              <a:solidFill>
                <a:schemeClr val="tx2">
                  <a:lumMod val="90000"/>
                  <a:lumOff val="10000"/>
                </a:schemeClr>
              </a:solidFill>
              <a:effectLst/>
            </a:rPr>
            <a:t> → the</a:t>
          </a:r>
          <a:endParaRPr lang="en-GB" sz="1100" b="0" i="0" kern="1200" dirty="0">
            <a:solidFill>
              <a:schemeClr val="tx2">
                <a:lumMod val="90000"/>
                <a:lumOff val="10000"/>
              </a:schemeClr>
            </a:solidFill>
            <a:effectLst/>
          </a:endParaRPr>
        </a:p>
        <a:p>
          <a:pPr marL="57150" lvl="1" indent="-57150" algn="l" defTabSz="488950">
            <a:lnSpc>
              <a:spcPct val="90000"/>
            </a:lnSpc>
            <a:spcBef>
              <a:spcPct val="0"/>
            </a:spcBef>
            <a:spcAft>
              <a:spcPct val="15000"/>
            </a:spcAft>
            <a:buFont typeface="Arial" panose="020B0604020202020204" pitchFamily="34" charset="0"/>
            <a:buChar char="•"/>
          </a:pPr>
          <a:r>
            <a:rPr lang="en-GB" sz="1100" b="0" i="1" kern="1200">
              <a:solidFill>
                <a:schemeClr val="tx2">
                  <a:lumMod val="90000"/>
                  <a:lumOff val="10000"/>
                </a:schemeClr>
              </a:solidFill>
              <a:effectLst/>
            </a:rPr>
            <a:t>adjective</a:t>
          </a:r>
          <a:r>
            <a:rPr lang="en-GB" sz="1100" b="0" i="0" kern="1200">
              <a:solidFill>
                <a:schemeClr val="tx2">
                  <a:lumMod val="90000"/>
                  <a:lumOff val="10000"/>
                </a:schemeClr>
              </a:solidFill>
              <a:effectLst/>
            </a:rPr>
            <a:t> → sleepy</a:t>
          </a:r>
          <a:endParaRPr lang="en-GB" sz="1100" b="0" i="0" kern="1200" dirty="0">
            <a:solidFill>
              <a:schemeClr val="tx2">
                <a:lumMod val="90000"/>
                <a:lumOff val="10000"/>
              </a:schemeClr>
            </a:solidFill>
            <a:effectLst/>
          </a:endParaRPr>
        </a:p>
        <a:p>
          <a:pPr marL="57150" lvl="1" indent="-57150" algn="l" defTabSz="488950">
            <a:lnSpc>
              <a:spcPct val="90000"/>
            </a:lnSpc>
            <a:spcBef>
              <a:spcPct val="0"/>
            </a:spcBef>
            <a:spcAft>
              <a:spcPct val="15000"/>
            </a:spcAft>
            <a:buFont typeface="Arial" panose="020B0604020202020204" pitchFamily="34" charset="0"/>
            <a:buChar char="•"/>
          </a:pPr>
          <a:r>
            <a:rPr lang="en-GB" sz="1100" b="0" i="1" kern="1200" dirty="0">
              <a:solidFill>
                <a:schemeClr val="tx2">
                  <a:lumMod val="90000"/>
                  <a:lumOff val="10000"/>
                </a:schemeClr>
              </a:solidFill>
              <a:effectLst/>
            </a:rPr>
            <a:t>noun</a:t>
          </a:r>
          <a:r>
            <a:rPr lang="en-GB" sz="1100" b="0" i="0" kern="1200" dirty="0">
              <a:solidFill>
                <a:schemeClr val="tx2">
                  <a:lumMod val="90000"/>
                  <a:lumOff val="10000"/>
                </a:schemeClr>
              </a:solidFill>
              <a:effectLst/>
            </a:rPr>
            <a:t> → tortoise</a:t>
          </a:r>
        </a:p>
        <a:p>
          <a:pPr marL="57150" lvl="1" indent="-57150" algn="l" defTabSz="488950">
            <a:lnSpc>
              <a:spcPct val="90000"/>
            </a:lnSpc>
            <a:spcBef>
              <a:spcPct val="0"/>
            </a:spcBef>
            <a:spcAft>
              <a:spcPct val="15000"/>
            </a:spcAft>
            <a:buFont typeface="Arial" panose="020B0604020202020204" pitchFamily="34" charset="0"/>
            <a:buChar char="•"/>
          </a:pPr>
          <a:r>
            <a:rPr lang="en-GB" sz="1100" b="0" i="1" kern="1200">
              <a:solidFill>
                <a:schemeClr val="tx2">
                  <a:lumMod val="90000"/>
                  <a:lumOff val="10000"/>
                </a:schemeClr>
              </a:solidFill>
              <a:effectLst/>
            </a:rPr>
            <a:t>intransitive verb </a:t>
          </a:r>
          <a:r>
            <a:rPr lang="en-GB" sz="1100" b="0" i="0" kern="1200">
              <a:solidFill>
                <a:schemeClr val="tx2">
                  <a:lumMod val="90000"/>
                  <a:lumOff val="10000"/>
                </a:schemeClr>
              </a:solidFill>
              <a:effectLst/>
            </a:rPr>
            <a:t>→ runs</a:t>
          </a:r>
          <a:endParaRPr lang="en-GB" sz="1100" b="0" i="0" kern="1200" dirty="0">
            <a:solidFill>
              <a:schemeClr val="tx2">
                <a:lumMod val="90000"/>
                <a:lumOff val="10000"/>
              </a:schemeClr>
            </a:solidFill>
            <a:effectLst/>
          </a:endParaRPr>
        </a:p>
        <a:p>
          <a:pPr marL="57150" lvl="1" indent="-57150" algn="l" defTabSz="488950">
            <a:lnSpc>
              <a:spcPct val="90000"/>
            </a:lnSpc>
            <a:spcBef>
              <a:spcPct val="0"/>
            </a:spcBef>
            <a:spcAft>
              <a:spcPct val="15000"/>
            </a:spcAft>
            <a:buFont typeface="Arial" panose="020B0604020202020204" pitchFamily="34" charset="0"/>
            <a:buChar char="•"/>
          </a:pPr>
          <a:r>
            <a:rPr lang="en-GB" sz="1100" b="0" i="1" kern="1200" dirty="0">
              <a:solidFill>
                <a:schemeClr val="tx2">
                  <a:lumMod val="90000"/>
                  <a:lumOff val="10000"/>
                </a:schemeClr>
              </a:solidFill>
              <a:effectLst/>
            </a:rPr>
            <a:t>adverb</a:t>
          </a:r>
          <a:r>
            <a:rPr lang="en-GB" sz="1100" b="0" i="0" kern="1200" dirty="0">
              <a:solidFill>
                <a:schemeClr val="tx2">
                  <a:lumMod val="90000"/>
                  <a:lumOff val="10000"/>
                </a:schemeClr>
              </a:solidFill>
              <a:effectLst/>
            </a:rPr>
            <a:t> → quickly</a:t>
          </a:r>
          <a:endParaRPr lang="en-IN" sz="1100" kern="1200" dirty="0">
            <a:solidFill>
              <a:schemeClr val="tx2">
                <a:lumMod val="90000"/>
                <a:lumOff val="10000"/>
              </a:schemeClr>
            </a:solidFill>
          </a:endParaRPr>
        </a:p>
      </dsp:txBody>
      <dsp:txXfrm>
        <a:off x="0" y="180336"/>
        <a:ext cx="3396222" cy="2520000"/>
      </dsp:txXfrm>
    </dsp:sp>
    <dsp:sp modelId="{00A040B4-C48A-4039-9C9D-84187F1791F5}">
      <dsp:nvSpPr>
        <dsp:cNvPr id="0" name=""/>
        <dsp:cNvSpPr/>
      </dsp:nvSpPr>
      <dsp:spPr>
        <a:xfrm>
          <a:off x="212412" y="32011"/>
          <a:ext cx="2443087" cy="412647"/>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174" tIns="0" rIns="269174" bIns="0" numCol="1" spcCol="1270" anchor="ctr" anchorCtr="0">
          <a:noAutofit/>
        </a:bodyPr>
        <a:lstStyle/>
        <a:p>
          <a:pPr marL="0" lvl="0" indent="0" algn="l" defTabSz="488950">
            <a:lnSpc>
              <a:spcPct val="90000"/>
            </a:lnSpc>
            <a:spcBef>
              <a:spcPct val="0"/>
            </a:spcBef>
            <a:spcAft>
              <a:spcPct val="35000"/>
            </a:spcAft>
            <a:buNone/>
          </a:pPr>
          <a:r>
            <a:rPr lang="en-GB" sz="1100" b="0" i="0" kern="1200" dirty="0">
              <a:solidFill>
                <a:schemeClr val="tx2">
                  <a:lumMod val="90000"/>
                  <a:lumOff val="10000"/>
                </a:schemeClr>
              </a:solidFill>
              <a:effectLst/>
            </a:rPr>
            <a:t>b) </a:t>
          </a:r>
          <a:r>
            <a:rPr lang="en-GB" sz="1100" b="1" i="0" kern="1200" dirty="0">
              <a:solidFill>
                <a:schemeClr val="tx2">
                  <a:lumMod val="90000"/>
                  <a:lumOff val="10000"/>
                </a:schemeClr>
              </a:solidFill>
              <a:effectLst/>
            </a:rPr>
            <a:t>the sleepy tortoise runs quickly</a:t>
          </a:r>
          <a:endParaRPr lang="en-IN" sz="1100" kern="1200" dirty="0">
            <a:solidFill>
              <a:schemeClr val="tx2">
                <a:lumMod val="90000"/>
                <a:lumOff val="10000"/>
              </a:schemeClr>
            </a:solidFill>
            <a:latin typeface="Aptos Display" panose="020B0004020202020204" pitchFamily="34" charset="0"/>
          </a:endParaRPr>
        </a:p>
      </dsp:txBody>
      <dsp:txXfrm>
        <a:off x="232556" y="52155"/>
        <a:ext cx="2402799" cy="3723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A7FAD-5704-4AD6-985F-D6C2F721384F}">
      <dsp:nvSpPr>
        <dsp:cNvPr id="0" name=""/>
        <dsp:cNvSpPr/>
      </dsp:nvSpPr>
      <dsp:spPr>
        <a:xfrm>
          <a:off x="0" y="84807"/>
          <a:ext cx="4292276" cy="2809937"/>
        </a:xfrm>
        <a:prstGeom prst="rect">
          <a:avLst/>
        </a:prstGeom>
        <a:solidFill>
          <a:schemeClr val="tx2">
            <a:lumMod val="10000"/>
            <a:lumOff val="90000"/>
            <a:alpha val="90000"/>
          </a:schemeClr>
        </a:solidFill>
        <a:ln w="12700" cap="flat" cmpd="sng" algn="ctr">
          <a:solidFill>
            <a:schemeClr val="tx2">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3128" tIns="160459" rIns="333128"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sentence</a:t>
          </a:r>
          <a:r>
            <a:rPr lang="en-GB" sz="1200" b="0" i="0" kern="1200" dirty="0">
              <a:solidFill>
                <a:schemeClr val="tx2">
                  <a:lumMod val="90000"/>
                  <a:lumOff val="10000"/>
                </a:schemeClr>
              </a:solidFill>
              <a:effectLst/>
            </a:rPr>
            <a:t> → noun phrase transitive verb phrase noun phrase</a:t>
          </a:r>
          <a:endParaRPr lang="en-IN" sz="1200" kern="1200" dirty="0">
            <a:solidFill>
              <a:schemeClr val="tx2">
                <a:lumMod val="90000"/>
                <a:lumOff val="10000"/>
              </a:schemeClr>
            </a:solidFill>
          </a:endParaRP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noun phrase </a:t>
          </a:r>
          <a:r>
            <a:rPr lang="en-GB" sz="1200" b="0" i="0" kern="1200" dirty="0">
              <a:solidFill>
                <a:schemeClr val="tx2">
                  <a:lumMod val="90000"/>
                  <a:lumOff val="10000"/>
                </a:schemeClr>
              </a:solidFill>
              <a:effectLst/>
            </a:rPr>
            <a:t>→ article adjective noun</a:t>
          </a: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a:solidFill>
                <a:schemeClr val="tx2">
                  <a:lumMod val="90000"/>
                  <a:lumOff val="10000"/>
                </a:schemeClr>
              </a:solidFill>
              <a:effectLst/>
            </a:rPr>
            <a:t>transitive verb phrase </a:t>
          </a:r>
          <a:r>
            <a:rPr lang="en-GB" sz="1200" b="0" i="0" kern="1200">
              <a:solidFill>
                <a:schemeClr val="tx2">
                  <a:lumMod val="90000"/>
                  <a:lumOff val="10000"/>
                </a:schemeClr>
              </a:solidFill>
              <a:effectLst/>
            </a:rPr>
            <a:t>→ transitive verb</a:t>
          </a:r>
          <a:endParaRPr lang="en-GB" sz="1200" b="0" i="0" kern="1200" dirty="0">
            <a:solidFill>
              <a:schemeClr val="tx2">
                <a:lumMod val="90000"/>
                <a:lumOff val="10000"/>
              </a:schemeClr>
            </a:solidFill>
            <a:effectLst/>
          </a:endParaRP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article </a:t>
          </a:r>
          <a:r>
            <a:rPr lang="en-GB" sz="1200" b="0" i="0" kern="1200" dirty="0">
              <a:solidFill>
                <a:schemeClr val="tx2">
                  <a:lumMod val="90000"/>
                  <a:lumOff val="10000"/>
                </a:schemeClr>
              </a:solidFill>
              <a:effectLst/>
            </a:rPr>
            <a:t>→ the</a:t>
          </a: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adjective</a:t>
          </a:r>
          <a:r>
            <a:rPr lang="en-GB" sz="1200" b="0" i="0" kern="1200" dirty="0">
              <a:solidFill>
                <a:schemeClr val="tx2">
                  <a:lumMod val="90000"/>
                  <a:lumOff val="10000"/>
                </a:schemeClr>
              </a:solidFill>
              <a:effectLst/>
            </a:rPr>
            <a:t> → sleepy</a:t>
          </a: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noun</a:t>
          </a:r>
          <a:r>
            <a:rPr lang="en-GB" sz="1200" b="0" i="0" kern="1200" dirty="0">
              <a:solidFill>
                <a:schemeClr val="tx2">
                  <a:lumMod val="90000"/>
                  <a:lumOff val="10000"/>
                </a:schemeClr>
              </a:solidFill>
              <a:effectLst/>
            </a:rPr>
            <a:t> → hare</a:t>
          </a: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transitive verb </a:t>
          </a:r>
          <a:r>
            <a:rPr lang="en-GB" sz="1200" b="0" i="0" kern="1200" dirty="0">
              <a:solidFill>
                <a:schemeClr val="tx2">
                  <a:lumMod val="90000"/>
                  <a:lumOff val="10000"/>
                </a:schemeClr>
              </a:solidFill>
              <a:effectLst/>
            </a:rPr>
            <a:t>→ passes</a:t>
          </a: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noun phrase </a:t>
          </a:r>
          <a:r>
            <a:rPr lang="en-GB" sz="1200" b="0" i="0" kern="1200" dirty="0">
              <a:solidFill>
                <a:schemeClr val="tx2">
                  <a:lumMod val="90000"/>
                  <a:lumOff val="10000"/>
                </a:schemeClr>
              </a:solidFill>
              <a:effectLst/>
            </a:rPr>
            <a:t>→ article adjective noun</a:t>
          </a: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article</a:t>
          </a:r>
          <a:r>
            <a:rPr lang="en-GB" sz="1200" b="0" i="0" kern="1200" dirty="0">
              <a:solidFill>
                <a:schemeClr val="tx2">
                  <a:lumMod val="90000"/>
                  <a:lumOff val="10000"/>
                </a:schemeClr>
              </a:solidFill>
              <a:effectLst/>
            </a:rPr>
            <a:t> → the</a:t>
          </a: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adjective</a:t>
          </a:r>
          <a:r>
            <a:rPr lang="en-GB" sz="1200" b="0" i="0" kern="1200" dirty="0">
              <a:solidFill>
                <a:schemeClr val="tx2">
                  <a:lumMod val="90000"/>
                  <a:lumOff val="10000"/>
                </a:schemeClr>
              </a:solidFill>
              <a:effectLst/>
            </a:rPr>
            <a:t> → happy</a:t>
          </a:r>
        </a:p>
        <a:p>
          <a:pPr marL="114300" lvl="1" indent="-114300" algn="l" defTabSz="533400">
            <a:lnSpc>
              <a:spcPct val="90000"/>
            </a:lnSpc>
            <a:spcBef>
              <a:spcPct val="0"/>
            </a:spcBef>
            <a:spcAft>
              <a:spcPct val="15000"/>
            </a:spcAft>
            <a:buFont typeface="Arial" panose="020B0604020202020204" pitchFamily="34" charset="0"/>
            <a:buChar char="•"/>
          </a:pPr>
          <a:r>
            <a:rPr lang="en-GB" sz="1200" b="0" i="1" kern="1200" dirty="0">
              <a:solidFill>
                <a:schemeClr val="tx2">
                  <a:lumMod val="90000"/>
                  <a:lumOff val="10000"/>
                </a:schemeClr>
              </a:solidFill>
              <a:effectLst/>
            </a:rPr>
            <a:t>noun </a:t>
          </a:r>
          <a:r>
            <a:rPr lang="en-GB" sz="1200" b="0" i="0" kern="1200" dirty="0">
              <a:solidFill>
                <a:schemeClr val="tx2">
                  <a:lumMod val="90000"/>
                  <a:lumOff val="10000"/>
                </a:schemeClr>
              </a:solidFill>
              <a:effectLst/>
            </a:rPr>
            <a:t>→ tortoise</a:t>
          </a:r>
          <a:endParaRPr lang="en-IN" sz="1200" kern="1200" dirty="0">
            <a:solidFill>
              <a:schemeClr val="tx2">
                <a:lumMod val="90000"/>
                <a:lumOff val="10000"/>
              </a:schemeClr>
            </a:solidFill>
          </a:endParaRPr>
        </a:p>
      </dsp:txBody>
      <dsp:txXfrm>
        <a:off x="0" y="84807"/>
        <a:ext cx="4292276" cy="2809937"/>
      </dsp:txXfrm>
    </dsp:sp>
    <dsp:sp modelId="{00A040B4-C48A-4039-9C9D-84187F1791F5}">
      <dsp:nvSpPr>
        <dsp:cNvPr id="0" name=""/>
        <dsp:cNvSpPr/>
      </dsp:nvSpPr>
      <dsp:spPr>
        <a:xfrm>
          <a:off x="125917" y="0"/>
          <a:ext cx="3545349" cy="246783"/>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566" tIns="0" rIns="113566" bIns="0" numCol="1" spcCol="1270" anchor="ctr" anchorCtr="0">
          <a:noAutofit/>
        </a:bodyPr>
        <a:lstStyle/>
        <a:p>
          <a:pPr marL="0" lvl="0" indent="0" algn="l" defTabSz="488950">
            <a:lnSpc>
              <a:spcPct val="90000"/>
            </a:lnSpc>
            <a:spcBef>
              <a:spcPct val="0"/>
            </a:spcBef>
            <a:spcAft>
              <a:spcPct val="35000"/>
            </a:spcAft>
            <a:buNone/>
          </a:pPr>
          <a:r>
            <a:rPr lang="en-GB" sz="1100" b="0" i="0" kern="1200" dirty="0">
              <a:solidFill>
                <a:schemeClr val="tx2">
                  <a:lumMod val="90000"/>
                  <a:lumOff val="10000"/>
                </a:schemeClr>
              </a:solidFill>
              <a:effectLst/>
            </a:rPr>
            <a:t>d) </a:t>
          </a:r>
          <a:r>
            <a:rPr lang="en-GB" sz="1100" b="1" i="0" kern="1200" dirty="0">
              <a:solidFill>
                <a:schemeClr val="tx2">
                  <a:lumMod val="90000"/>
                  <a:lumOff val="10000"/>
                </a:schemeClr>
              </a:solidFill>
              <a:effectLst/>
            </a:rPr>
            <a:t>the sleepy hare passes the happy tortoise</a:t>
          </a:r>
          <a:endParaRPr lang="en-IN" sz="1100" kern="1200" dirty="0">
            <a:solidFill>
              <a:schemeClr val="tx2">
                <a:lumMod val="90000"/>
                <a:lumOff val="10000"/>
              </a:schemeClr>
            </a:solidFill>
            <a:latin typeface="Aptos Display" panose="020B0004020202020204" pitchFamily="34" charset="0"/>
          </a:endParaRPr>
        </a:p>
      </dsp:txBody>
      <dsp:txXfrm>
        <a:off x="137964" y="12047"/>
        <a:ext cx="3521255" cy="2226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3/6/2024</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3/6/2024</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9.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3999" y="867745"/>
            <a:ext cx="9144000" cy="1095180"/>
          </a:xfrm>
        </p:spPr>
        <p:txBody>
          <a:bodyPr anchor="b" anchorCtr="0"/>
          <a:lstStyle/>
          <a:p>
            <a:r>
              <a:rPr lang="en-US" dirty="0">
                <a:solidFill>
                  <a:schemeClr val="tx2">
                    <a:lumMod val="75000"/>
                    <a:lumOff val="25000"/>
                  </a:schemeClr>
                </a:solidFill>
              </a:rPr>
              <a:t>Theory of Formal Language</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2432179" y="2158867"/>
            <a:ext cx="7327640" cy="691632"/>
          </a:xfrm>
        </p:spPr>
        <p:txBody>
          <a:bodyPr/>
          <a:lstStyle/>
          <a:p>
            <a:r>
              <a:rPr lang="en-US" dirty="0">
                <a:solidFill>
                  <a:schemeClr val="tx2">
                    <a:lumMod val="75000"/>
                    <a:lumOff val="25000"/>
                  </a:schemeClr>
                </a:solidFill>
              </a:rPr>
              <a:t>Solutions for First Internal Test – Feb 2024</a:t>
            </a:r>
          </a:p>
        </p:txBody>
      </p:sp>
      <p:sp>
        <p:nvSpPr>
          <p:cNvPr id="2" name="TextBox 1">
            <a:extLst>
              <a:ext uri="{FF2B5EF4-FFF2-40B4-BE49-F238E27FC236}">
                <a16:creationId xmlns:a16="http://schemas.microsoft.com/office/drawing/2014/main" id="{5E0E0A34-8EEA-763F-42A3-4656435158F4}"/>
              </a:ext>
            </a:extLst>
          </p:cNvPr>
          <p:cNvSpPr txBox="1"/>
          <p:nvPr/>
        </p:nvSpPr>
        <p:spPr>
          <a:xfrm>
            <a:off x="1680286" y="3046441"/>
            <a:ext cx="8831426" cy="400110"/>
          </a:xfrm>
          <a:prstGeom prst="rect">
            <a:avLst/>
          </a:prstGeom>
          <a:noFill/>
        </p:spPr>
        <p:txBody>
          <a:bodyPr wrap="square" rtlCol="0">
            <a:spAutoFit/>
          </a:bodyPr>
          <a:lstStyle/>
          <a:p>
            <a:r>
              <a:rPr lang="en-US" sz="2000" dirty="0">
                <a:solidFill>
                  <a:schemeClr val="tx2">
                    <a:lumMod val="75000"/>
                    <a:lumOff val="25000"/>
                  </a:schemeClr>
                </a:solidFill>
              </a:rPr>
              <a:t>International Institute of Professional Studies, Devi Ahilya University, Indore</a:t>
            </a:r>
            <a:endParaRPr lang="en-IN" sz="2000" dirty="0">
              <a:solidFill>
                <a:schemeClr val="tx2">
                  <a:lumMod val="75000"/>
                  <a:lumOff val="25000"/>
                </a:schemeClr>
              </a:solidFill>
            </a:endParaRPr>
          </a:p>
        </p:txBody>
      </p:sp>
      <p:sp>
        <p:nvSpPr>
          <p:cNvPr id="3" name="TextBox 2">
            <a:extLst>
              <a:ext uri="{FF2B5EF4-FFF2-40B4-BE49-F238E27FC236}">
                <a16:creationId xmlns:a16="http://schemas.microsoft.com/office/drawing/2014/main" id="{FA5065BE-6D02-2E86-E0B1-5735A2C12DCD}"/>
              </a:ext>
            </a:extLst>
          </p:cNvPr>
          <p:cNvSpPr txBox="1"/>
          <p:nvPr/>
        </p:nvSpPr>
        <p:spPr>
          <a:xfrm>
            <a:off x="862303" y="4330012"/>
            <a:ext cx="4848032" cy="369332"/>
          </a:xfrm>
          <a:prstGeom prst="rect">
            <a:avLst/>
          </a:prstGeom>
          <a:noFill/>
        </p:spPr>
        <p:txBody>
          <a:bodyPr wrap="square" rtlCol="0">
            <a:spAutoFit/>
          </a:bodyPr>
          <a:lstStyle/>
          <a:p>
            <a:r>
              <a:rPr lang="en-US" b="1" u="sng" dirty="0">
                <a:solidFill>
                  <a:schemeClr val="tx2">
                    <a:lumMod val="75000"/>
                    <a:lumOff val="25000"/>
                  </a:schemeClr>
                </a:solidFill>
              </a:rPr>
              <a:t>Submitted To : Dr.Shaligram Prajapat</a:t>
            </a:r>
            <a:endParaRPr lang="en-IN" b="1" u="sng" dirty="0">
              <a:solidFill>
                <a:schemeClr val="tx2">
                  <a:lumMod val="75000"/>
                  <a:lumOff val="25000"/>
                </a:schemeClr>
              </a:solidFill>
            </a:endParaRPr>
          </a:p>
        </p:txBody>
      </p:sp>
      <p:sp>
        <p:nvSpPr>
          <p:cNvPr id="6" name="TextBox 5">
            <a:extLst>
              <a:ext uri="{FF2B5EF4-FFF2-40B4-BE49-F238E27FC236}">
                <a16:creationId xmlns:a16="http://schemas.microsoft.com/office/drawing/2014/main" id="{3D2E228D-F37D-3E9D-461B-CE4763B06D7B}"/>
              </a:ext>
            </a:extLst>
          </p:cNvPr>
          <p:cNvSpPr txBox="1"/>
          <p:nvPr/>
        </p:nvSpPr>
        <p:spPr>
          <a:xfrm>
            <a:off x="6095999" y="4330012"/>
            <a:ext cx="5455299" cy="369332"/>
          </a:xfrm>
          <a:prstGeom prst="rect">
            <a:avLst/>
          </a:prstGeom>
          <a:noFill/>
        </p:spPr>
        <p:txBody>
          <a:bodyPr wrap="square" rtlCol="0">
            <a:spAutoFit/>
          </a:bodyPr>
          <a:lstStyle/>
          <a:p>
            <a:r>
              <a:rPr lang="en-US" b="1" u="sng" dirty="0">
                <a:solidFill>
                  <a:schemeClr val="tx2">
                    <a:lumMod val="75000"/>
                    <a:lumOff val="25000"/>
                  </a:schemeClr>
                </a:solidFill>
              </a:rPr>
              <a:t>Submitted By : Rishika Pathak(IC-2K20-68)</a:t>
            </a:r>
            <a:endParaRPr lang="en-IN" b="1" u="sng" dirty="0">
              <a:solidFill>
                <a:schemeClr val="tx2">
                  <a:lumMod val="75000"/>
                  <a:lumOff val="25000"/>
                </a:schemeClr>
              </a:solidFill>
            </a:endParaRPr>
          </a:p>
        </p:txBody>
      </p:sp>
    </p:spTree>
    <p:extLst>
      <p:ext uri="{BB962C8B-B14F-4D97-AF65-F5344CB8AC3E}">
        <p14:creationId xmlns:p14="http://schemas.microsoft.com/office/powerpoint/2010/main" val="70358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FD19B4-14F7-4C19-6275-497792BA1E65}"/>
              </a:ext>
            </a:extLst>
          </p:cNvPr>
          <p:cNvSpPr>
            <a:spLocks noChangeAspect="1"/>
          </p:cNvSpPr>
          <p:nvPr/>
        </p:nvSpPr>
        <p:spPr>
          <a:xfrm>
            <a:off x="778250" y="623435"/>
            <a:ext cx="10485459" cy="1140051"/>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i="0" dirty="0">
                <a:solidFill>
                  <a:schemeClr val="tx2">
                    <a:lumMod val="75000"/>
                    <a:lumOff val="25000"/>
                  </a:schemeClr>
                </a:solidFill>
                <a:effectLst/>
                <a:latin typeface="Arial" panose="020B0604020202020204" pitchFamily="34" charset="0"/>
                <a:cs typeface="Arial" panose="020B0604020202020204" pitchFamily="34" charset="0"/>
              </a:rPr>
              <a:t>Q.2) Construct derivation trees for the sentences in Questions</a:t>
            </a:r>
          </a:p>
          <a:p>
            <a:pPr algn="just"/>
            <a:r>
              <a:rPr lang="en-US" b="1" i="0" dirty="0">
                <a:solidFill>
                  <a:schemeClr val="tx2">
                    <a:lumMod val="75000"/>
                    <a:lumOff val="25000"/>
                  </a:schemeClr>
                </a:solidFill>
                <a:effectLst/>
                <a:latin typeface="Arial" panose="020B0604020202020204" pitchFamily="34" charset="0"/>
                <a:cs typeface="Arial" panose="020B0604020202020204" pitchFamily="34" charset="0"/>
              </a:rPr>
              <a:t>    </a:t>
            </a:r>
            <a:r>
              <a:rPr lang="en-US" b="1" dirty="0">
                <a:solidFill>
                  <a:schemeClr val="tx2">
                    <a:lumMod val="75000"/>
                    <a:lumOff val="25000"/>
                  </a:schemeClr>
                </a:solidFill>
                <a:latin typeface="Arial" panose="020B0604020202020204" pitchFamily="34" charset="0"/>
                <a:cs typeface="Arial" panose="020B0604020202020204" pitchFamily="34" charset="0"/>
              </a:rPr>
              <a:t>d</a:t>
            </a:r>
            <a:r>
              <a:rPr lang="en-US" b="1" i="0" dirty="0">
                <a:solidFill>
                  <a:schemeClr val="tx2">
                    <a:lumMod val="75000"/>
                    <a:lumOff val="25000"/>
                  </a:schemeClr>
                </a:solidFill>
                <a:effectLst/>
                <a:latin typeface="Arial" panose="020B0604020202020204" pitchFamily="34" charset="0"/>
                <a:cs typeface="Arial" panose="020B0604020202020204" pitchFamily="34" charset="0"/>
              </a:rPr>
              <a:t>) The sleepy hare passes the happy tortoise</a:t>
            </a:r>
          </a:p>
        </p:txBody>
      </p:sp>
      <p:sp>
        <p:nvSpPr>
          <p:cNvPr id="7" name="Rectangle: Rounded Corners 6">
            <a:extLst>
              <a:ext uri="{FF2B5EF4-FFF2-40B4-BE49-F238E27FC236}">
                <a16:creationId xmlns:a16="http://schemas.microsoft.com/office/drawing/2014/main" id="{F3903F4E-D52A-FDD6-794E-909B3624C12D}"/>
              </a:ext>
            </a:extLst>
          </p:cNvPr>
          <p:cNvSpPr/>
          <p:nvPr/>
        </p:nvSpPr>
        <p:spPr>
          <a:xfrm>
            <a:off x="5268910" y="1603424"/>
            <a:ext cx="2491271" cy="515285"/>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Sentence</a:t>
            </a:r>
            <a:endParaRPr lang="en-GB" dirty="0"/>
          </a:p>
        </p:txBody>
      </p:sp>
      <p:cxnSp>
        <p:nvCxnSpPr>
          <p:cNvPr id="8" name="Straight Connector 7">
            <a:extLst>
              <a:ext uri="{FF2B5EF4-FFF2-40B4-BE49-F238E27FC236}">
                <a16:creationId xmlns:a16="http://schemas.microsoft.com/office/drawing/2014/main" id="{A55CFD2F-E891-A3C7-F0A1-DB3F69A69A68}"/>
              </a:ext>
            </a:extLst>
          </p:cNvPr>
          <p:cNvCxnSpPr>
            <a:cxnSpLocks/>
            <a:stCxn id="7" idx="2"/>
            <a:endCxn id="10" idx="0"/>
          </p:cNvCxnSpPr>
          <p:nvPr/>
        </p:nvCxnSpPr>
        <p:spPr>
          <a:xfrm flipH="1">
            <a:off x="4134287" y="2118709"/>
            <a:ext cx="2380259" cy="51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36BFF7B-AE9F-C19B-6EF5-76722759291C}"/>
              </a:ext>
            </a:extLst>
          </p:cNvPr>
          <p:cNvCxnSpPr>
            <a:cxnSpLocks/>
            <a:stCxn id="7" idx="2"/>
            <a:endCxn id="11" idx="0"/>
          </p:cNvCxnSpPr>
          <p:nvPr/>
        </p:nvCxnSpPr>
        <p:spPr>
          <a:xfrm>
            <a:off x="6514546" y="2118709"/>
            <a:ext cx="2778401" cy="472299"/>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41C38F29-0162-7961-E31F-1CACFD88FC1F}"/>
              </a:ext>
            </a:extLst>
          </p:cNvPr>
          <p:cNvSpPr/>
          <p:nvPr/>
        </p:nvSpPr>
        <p:spPr>
          <a:xfrm>
            <a:off x="3172502" y="2636389"/>
            <a:ext cx="1923569" cy="427473"/>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Noun phrase</a:t>
            </a:r>
            <a:endParaRPr lang="en-GB" dirty="0"/>
          </a:p>
        </p:txBody>
      </p:sp>
      <p:sp>
        <p:nvSpPr>
          <p:cNvPr id="11" name="Rectangle: Rounded Corners 10">
            <a:extLst>
              <a:ext uri="{FF2B5EF4-FFF2-40B4-BE49-F238E27FC236}">
                <a16:creationId xmlns:a16="http://schemas.microsoft.com/office/drawing/2014/main" id="{AAADCFCD-19A8-2CA6-2614-E98C48FF7D91}"/>
              </a:ext>
            </a:extLst>
          </p:cNvPr>
          <p:cNvSpPr/>
          <p:nvPr/>
        </p:nvSpPr>
        <p:spPr>
          <a:xfrm>
            <a:off x="7905363" y="2591008"/>
            <a:ext cx="2775167" cy="427473"/>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Intransitive Verb Phrase</a:t>
            </a:r>
            <a:endParaRPr lang="en-GB" dirty="0"/>
          </a:p>
        </p:txBody>
      </p:sp>
      <p:cxnSp>
        <p:nvCxnSpPr>
          <p:cNvPr id="12" name="Straight Connector 11">
            <a:extLst>
              <a:ext uri="{FF2B5EF4-FFF2-40B4-BE49-F238E27FC236}">
                <a16:creationId xmlns:a16="http://schemas.microsoft.com/office/drawing/2014/main" id="{1167E665-D57C-6519-3645-D2A9893EA7B2}"/>
              </a:ext>
            </a:extLst>
          </p:cNvPr>
          <p:cNvCxnSpPr>
            <a:cxnSpLocks/>
            <a:stCxn id="10" idx="2"/>
            <a:endCxn id="19" idx="0"/>
          </p:cNvCxnSpPr>
          <p:nvPr/>
        </p:nvCxnSpPr>
        <p:spPr>
          <a:xfrm flipH="1">
            <a:off x="1994044" y="3063862"/>
            <a:ext cx="2140243" cy="854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26CD13F-24F6-9F4B-663F-44B425D52D0A}"/>
              </a:ext>
            </a:extLst>
          </p:cNvPr>
          <p:cNvCxnSpPr>
            <a:cxnSpLocks/>
            <a:stCxn id="10" idx="2"/>
            <a:endCxn id="18" idx="0"/>
          </p:cNvCxnSpPr>
          <p:nvPr/>
        </p:nvCxnSpPr>
        <p:spPr>
          <a:xfrm>
            <a:off x="4134287" y="3063862"/>
            <a:ext cx="26535" cy="854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9BD666C-5D24-CF50-C4A2-8AAD59ECF7F4}"/>
              </a:ext>
            </a:extLst>
          </p:cNvPr>
          <p:cNvCxnSpPr>
            <a:cxnSpLocks/>
            <a:stCxn id="10" idx="2"/>
            <a:endCxn id="17" idx="0"/>
          </p:cNvCxnSpPr>
          <p:nvPr/>
        </p:nvCxnSpPr>
        <p:spPr>
          <a:xfrm>
            <a:off x="4134287" y="3063862"/>
            <a:ext cx="2269247" cy="854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09EE35E-4127-123B-5DEC-9C7ED6647D74}"/>
              </a:ext>
            </a:extLst>
          </p:cNvPr>
          <p:cNvCxnSpPr>
            <a:cxnSpLocks/>
            <a:stCxn id="11" idx="2"/>
            <a:endCxn id="16" idx="0"/>
          </p:cNvCxnSpPr>
          <p:nvPr/>
        </p:nvCxnSpPr>
        <p:spPr>
          <a:xfrm>
            <a:off x="9292947" y="3018481"/>
            <a:ext cx="1" cy="89963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8C5A76EE-A78F-361E-30C6-B9513F620E1B}"/>
              </a:ext>
            </a:extLst>
          </p:cNvPr>
          <p:cNvSpPr/>
          <p:nvPr/>
        </p:nvSpPr>
        <p:spPr>
          <a:xfrm>
            <a:off x="8316296" y="3918115"/>
            <a:ext cx="1953303" cy="486685"/>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Intransitive Verb</a:t>
            </a:r>
            <a:endParaRPr lang="en-GB" dirty="0"/>
          </a:p>
        </p:txBody>
      </p:sp>
      <p:sp>
        <p:nvSpPr>
          <p:cNvPr id="17" name="Rectangle: Rounded Corners 16">
            <a:extLst>
              <a:ext uri="{FF2B5EF4-FFF2-40B4-BE49-F238E27FC236}">
                <a16:creationId xmlns:a16="http://schemas.microsoft.com/office/drawing/2014/main" id="{D1D5D27F-8874-2390-711E-41FF7E8E39B7}"/>
              </a:ext>
            </a:extLst>
          </p:cNvPr>
          <p:cNvSpPr/>
          <p:nvPr/>
        </p:nvSpPr>
        <p:spPr>
          <a:xfrm>
            <a:off x="5905651" y="3918255"/>
            <a:ext cx="995766" cy="48668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noun</a:t>
            </a:r>
            <a:endParaRPr lang="en-GB" dirty="0"/>
          </a:p>
        </p:txBody>
      </p:sp>
      <p:sp>
        <p:nvSpPr>
          <p:cNvPr id="18" name="Rectangle: Rounded Corners 17">
            <a:extLst>
              <a:ext uri="{FF2B5EF4-FFF2-40B4-BE49-F238E27FC236}">
                <a16:creationId xmlns:a16="http://schemas.microsoft.com/office/drawing/2014/main" id="{8EA2ABC8-453B-B98C-7FF5-1273FB95C210}"/>
              </a:ext>
            </a:extLst>
          </p:cNvPr>
          <p:cNvSpPr/>
          <p:nvPr/>
        </p:nvSpPr>
        <p:spPr>
          <a:xfrm>
            <a:off x="3568260" y="3918255"/>
            <a:ext cx="1185123" cy="48668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adjective</a:t>
            </a:r>
            <a:endParaRPr lang="en-GB" dirty="0"/>
          </a:p>
        </p:txBody>
      </p:sp>
      <p:sp>
        <p:nvSpPr>
          <p:cNvPr id="19" name="Rectangle: Rounded Corners 18">
            <a:extLst>
              <a:ext uri="{FF2B5EF4-FFF2-40B4-BE49-F238E27FC236}">
                <a16:creationId xmlns:a16="http://schemas.microsoft.com/office/drawing/2014/main" id="{6C8CD848-413A-4766-16CE-34898A9F8D0F}"/>
              </a:ext>
            </a:extLst>
          </p:cNvPr>
          <p:cNvSpPr/>
          <p:nvPr/>
        </p:nvSpPr>
        <p:spPr>
          <a:xfrm>
            <a:off x="1496161" y="3918114"/>
            <a:ext cx="995766" cy="48668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article</a:t>
            </a:r>
            <a:endParaRPr lang="en-GB" dirty="0"/>
          </a:p>
        </p:txBody>
      </p:sp>
      <p:cxnSp>
        <p:nvCxnSpPr>
          <p:cNvPr id="20" name="Straight Connector 19">
            <a:extLst>
              <a:ext uri="{FF2B5EF4-FFF2-40B4-BE49-F238E27FC236}">
                <a16:creationId xmlns:a16="http://schemas.microsoft.com/office/drawing/2014/main" id="{EE7BE308-BCC9-6BF9-7A02-8FB2A40AE794}"/>
              </a:ext>
            </a:extLst>
          </p:cNvPr>
          <p:cNvCxnSpPr>
            <a:cxnSpLocks/>
            <a:stCxn id="16" idx="2"/>
            <a:endCxn id="21" idx="0"/>
          </p:cNvCxnSpPr>
          <p:nvPr/>
        </p:nvCxnSpPr>
        <p:spPr>
          <a:xfrm>
            <a:off x="9292948" y="4404800"/>
            <a:ext cx="0" cy="107474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CA2D8736-9D02-7C5E-EA1B-FCC6D6E1FF91}"/>
              </a:ext>
            </a:extLst>
          </p:cNvPr>
          <p:cNvSpPr/>
          <p:nvPr/>
        </p:nvSpPr>
        <p:spPr>
          <a:xfrm>
            <a:off x="8795065" y="5479543"/>
            <a:ext cx="995766" cy="431760"/>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runs</a:t>
            </a:r>
            <a:endParaRPr lang="en-GB" dirty="0"/>
          </a:p>
        </p:txBody>
      </p:sp>
      <p:cxnSp>
        <p:nvCxnSpPr>
          <p:cNvPr id="22" name="Straight Connector 21">
            <a:extLst>
              <a:ext uri="{FF2B5EF4-FFF2-40B4-BE49-F238E27FC236}">
                <a16:creationId xmlns:a16="http://schemas.microsoft.com/office/drawing/2014/main" id="{3CC25C29-9504-13BF-FB8D-0AA731105719}"/>
              </a:ext>
            </a:extLst>
          </p:cNvPr>
          <p:cNvCxnSpPr>
            <a:cxnSpLocks/>
            <a:stCxn id="18" idx="2"/>
            <a:endCxn id="25" idx="0"/>
          </p:cNvCxnSpPr>
          <p:nvPr/>
        </p:nvCxnSpPr>
        <p:spPr>
          <a:xfrm flipH="1">
            <a:off x="4160821" y="4404941"/>
            <a:ext cx="1" cy="106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F67709-4008-6CF2-3E98-00D34DF05D26}"/>
              </a:ext>
            </a:extLst>
          </p:cNvPr>
          <p:cNvCxnSpPr>
            <a:cxnSpLocks/>
            <a:stCxn id="17" idx="2"/>
            <a:endCxn id="27" idx="0"/>
          </p:cNvCxnSpPr>
          <p:nvPr/>
        </p:nvCxnSpPr>
        <p:spPr>
          <a:xfrm flipH="1">
            <a:off x="6398867" y="4404941"/>
            <a:ext cx="4667" cy="1076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DE39F3E-0F6B-A43A-72B0-E1BFCEC9F04A}"/>
              </a:ext>
            </a:extLst>
          </p:cNvPr>
          <p:cNvCxnSpPr>
            <a:cxnSpLocks/>
            <a:stCxn id="19" idx="2"/>
            <a:endCxn id="26" idx="0"/>
          </p:cNvCxnSpPr>
          <p:nvPr/>
        </p:nvCxnSpPr>
        <p:spPr>
          <a:xfrm flipH="1">
            <a:off x="1989377" y="4404800"/>
            <a:ext cx="4667" cy="1074743"/>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07C40F6B-3ED6-94E1-3CC3-1F64CE266EB9}"/>
              </a:ext>
            </a:extLst>
          </p:cNvPr>
          <p:cNvSpPr/>
          <p:nvPr/>
        </p:nvSpPr>
        <p:spPr>
          <a:xfrm>
            <a:off x="3662938" y="5471307"/>
            <a:ext cx="995766"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happy</a:t>
            </a:r>
            <a:endParaRPr lang="en-GB" dirty="0"/>
          </a:p>
        </p:txBody>
      </p:sp>
      <p:sp>
        <p:nvSpPr>
          <p:cNvPr id="26" name="Rectangle: Rounded Corners 25">
            <a:extLst>
              <a:ext uri="{FF2B5EF4-FFF2-40B4-BE49-F238E27FC236}">
                <a16:creationId xmlns:a16="http://schemas.microsoft.com/office/drawing/2014/main" id="{097F3B82-F34B-EAAD-4AF1-B12696E47F69}"/>
              </a:ext>
            </a:extLst>
          </p:cNvPr>
          <p:cNvSpPr/>
          <p:nvPr/>
        </p:nvSpPr>
        <p:spPr>
          <a:xfrm>
            <a:off x="1491494" y="5479543"/>
            <a:ext cx="995766"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the</a:t>
            </a:r>
            <a:endParaRPr lang="en-GB" dirty="0"/>
          </a:p>
        </p:txBody>
      </p:sp>
      <p:sp>
        <p:nvSpPr>
          <p:cNvPr id="27" name="Rectangle: Rounded Corners 26">
            <a:extLst>
              <a:ext uri="{FF2B5EF4-FFF2-40B4-BE49-F238E27FC236}">
                <a16:creationId xmlns:a16="http://schemas.microsoft.com/office/drawing/2014/main" id="{0BA3AC4D-C912-404E-5EDC-0C746441B99A}"/>
              </a:ext>
            </a:extLst>
          </p:cNvPr>
          <p:cNvSpPr/>
          <p:nvPr/>
        </p:nvSpPr>
        <p:spPr>
          <a:xfrm>
            <a:off x="5900984" y="5481394"/>
            <a:ext cx="995766"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hare</a:t>
            </a:r>
            <a:endParaRPr lang="en-GB" dirty="0"/>
          </a:p>
        </p:txBody>
      </p:sp>
    </p:spTree>
    <p:extLst>
      <p:ext uri="{BB962C8B-B14F-4D97-AF65-F5344CB8AC3E}">
        <p14:creationId xmlns:p14="http://schemas.microsoft.com/office/powerpoint/2010/main" val="2994094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D801E08-9543-2D0D-5945-D310F16858C9}"/>
              </a:ext>
            </a:extLst>
          </p:cNvPr>
          <p:cNvSpPr>
            <a:spLocks noChangeAspect="1"/>
          </p:cNvSpPr>
          <p:nvPr/>
        </p:nvSpPr>
        <p:spPr>
          <a:xfrm>
            <a:off x="954648" y="755803"/>
            <a:ext cx="10485459" cy="720000"/>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a:spcBef>
                <a:spcPts val="0"/>
              </a:spcBef>
              <a:spcAft>
                <a:spcPts val="0"/>
              </a:spcAft>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Q.3)</a:t>
            </a:r>
            <a:endParaRPr lang="en-US" b="1" dirty="0">
              <a:solidFill>
                <a:schemeClr val="tx2">
                  <a:lumMod val="75000"/>
                  <a:lumOff val="2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    a) Construct a phrase-structure grammar</a:t>
            </a:r>
            <a:endParaRPr lang="en-US" b="1" dirty="0">
              <a:solidFill>
                <a:schemeClr val="tx2">
                  <a:lumMod val="75000"/>
                  <a:lumOff val="25000"/>
                </a:schemeClr>
              </a:solidFill>
              <a:effectLst/>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D330C575-5131-AA34-3C25-FA5B82ADF301}"/>
              </a:ext>
            </a:extLst>
          </p:cNvPr>
          <p:cNvSpPr/>
          <p:nvPr/>
        </p:nvSpPr>
        <p:spPr>
          <a:xfrm>
            <a:off x="1268872" y="1475802"/>
            <a:ext cx="9479993" cy="1696605"/>
          </a:xfrm>
          <a:prstGeom prst="roundRect">
            <a:avLst/>
          </a:prstGeom>
          <a:solidFill>
            <a:schemeClr val="tx2">
              <a:lumMod val="10000"/>
              <a:lumOff val="90000"/>
            </a:schemeClr>
          </a:solidFill>
          <a:ln w="158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2">
                    <a:lumMod val="75000"/>
                    <a:lumOff val="25000"/>
                  </a:schemeClr>
                </a:solidFill>
                <a:effectLst/>
              </a:rPr>
              <a:t>Phrase-Structure Grammar</a:t>
            </a:r>
            <a:endParaRPr lang="en-US" b="1" dirty="0">
              <a:solidFill>
                <a:schemeClr val="tx2">
                  <a:lumMod val="75000"/>
                  <a:lumOff val="25000"/>
                </a:schemeClr>
              </a:solidFill>
            </a:endParaRPr>
          </a:p>
          <a:p>
            <a:pPr algn="just"/>
            <a:r>
              <a:rPr lang="en-US" dirty="0">
                <a:solidFill>
                  <a:schemeClr val="tx2">
                    <a:lumMod val="75000"/>
                    <a:lumOff val="25000"/>
                  </a:schemeClr>
                </a:solidFill>
                <a:effectLst/>
              </a:rPr>
              <a:t>A phrase-structure grammar is a formal grammar that describes the structure of a language by defining a set of rules that specify how phrases can be formed from smaller constituents. In the context of signed decimal numbers, we can construct a phrase-structure grammar to define the syntax of these numbers.</a:t>
            </a:r>
            <a:endParaRPr lang="en-US" dirty="0">
              <a:solidFill>
                <a:schemeClr val="tx2">
                  <a:lumMod val="75000"/>
                  <a:lumOff val="25000"/>
                </a:schemeClr>
              </a:solidFill>
            </a:endParaRPr>
          </a:p>
        </p:txBody>
      </p:sp>
      <p:pic>
        <p:nvPicPr>
          <p:cNvPr id="7" name="Picture 6">
            <a:extLst>
              <a:ext uri="{FF2B5EF4-FFF2-40B4-BE49-F238E27FC236}">
                <a16:creationId xmlns:a16="http://schemas.microsoft.com/office/drawing/2014/main" id="{CE58E5A0-D9DC-0754-8626-488FE54B0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581" y="3429000"/>
            <a:ext cx="9548837" cy="2566117"/>
          </a:xfrm>
          <a:prstGeom prst="rect">
            <a:avLst/>
          </a:prstGeom>
          <a:solidFill>
            <a:srgbClr val="FFFFFF">
              <a:shade val="85000"/>
            </a:srgbClr>
          </a:solidFill>
          <a:ln w="190500" cap="rnd">
            <a:solidFill>
              <a:schemeClr val="tx2">
                <a:lumMod val="10000"/>
                <a:lumOff val="9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80934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7"/>
                                        </p:tgtEl>
                                        <p:attrNameLst>
                                          <p:attrName>r</p:attrName>
                                        </p:attrNameLst>
                                      </p:cBhvr>
                                    </p:animRot>
                                    <p:animRot by="-240000">
                                      <p:cBhvr>
                                        <p:cTn id="14" dur="200" fill="hold">
                                          <p:stCondLst>
                                            <p:cond delay="200"/>
                                          </p:stCondLst>
                                        </p:cTn>
                                        <p:tgtEl>
                                          <p:spTgt spid="7"/>
                                        </p:tgtEl>
                                        <p:attrNameLst>
                                          <p:attrName>r</p:attrName>
                                        </p:attrNameLst>
                                      </p:cBhvr>
                                    </p:animRot>
                                    <p:animRot by="240000">
                                      <p:cBhvr>
                                        <p:cTn id="15" dur="200" fill="hold">
                                          <p:stCondLst>
                                            <p:cond delay="400"/>
                                          </p:stCondLst>
                                        </p:cTn>
                                        <p:tgtEl>
                                          <p:spTgt spid="7"/>
                                        </p:tgtEl>
                                        <p:attrNameLst>
                                          <p:attrName>r</p:attrName>
                                        </p:attrNameLst>
                                      </p:cBhvr>
                                    </p:animRot>
                                    <p:animRot by="-240000">
                                      <p:cBhvr>
                                        <p:cTn id="16" dur="200" fill="hold">
                                          <p:stCondLst>
                                            <p:cond delay="600"/>
                                          </p:stCondLst>
                                        </p:cTn>
                                        <p:tgtEl>
                                          <p:spTgt spid="7"/>
                                        </p:tgtEl>
                                        <p:attrNameLst>
                                          <p:attrName>r</p:attrName>
                                        </p:attrNameLst>
                                      </p:cBhvr>
                                    </p:animRot>
                                    <p:animRot by="120000">
                                      <p:cBhvr>
                                        <p:cTn id="17"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9D295176-13B5-048D-3AF9-851243DCD6B2}"/>
              </a:ext>
            </a:extLst>
          </p:cNvPr>
          <p:cNvSpPr/>
          <p:nvPr/>
        </p:nvSpPr>
        <p:spPr>
          <a:xfrm>
            <a:off x="6718579" y="1449288"/>
            <a:ext cx="4806042" cy="1346852"/>
          </a:xfrm>
          <a:prstGeom prst="roundRect">
            <a:avLst/>
          </a:prstGeom>
          <a:solidFill>
            <a:schemeClr val="tx2">
              <a:lumMod val="10000"/>
              <a:lumOff val="90000"/>
            </a:schemeClr>
          </a:solidFill>
          <a:ln w="1587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accent2">
                    <a:lumMod val="75000"/>
                  </a:schemeClr>
                </a:solidFill>
                <a:effectLst/>
              </a:rPr>
              <a:t>Code Segments</a:t>
            </a:r>
            <a:endParaRPr lang="en-US" b="1" dirty="0">
              <a:solidFill>
                <a:schemeClr val="accent2">
                  <a:lumMod val="75000"/>
                </a:schemeClr>
              </a:solidFill>
            </a:endParaRPr>
          </a:p>
          <a:p>
            <a:pPr algn="just"/>
            <a:r>
              <a:rPr lang="en-US" dirty="0">
                <a:solidFill>
                  <a:schemeClr val="accent2">
                    <a:lumMod val="75000"/>
                  </a:schemeClr>
                </a:solidFill>
                <a:effectLst/>
              </a:rPr>
              <a:t>Here are some code segments that illustrate how to implement a phrase-structure grammar for signed decimal numbers:</a:t>
            </a:r>
            <a:endParaRPr lang="en-US" dirty="0">
              <a:solidFill>
                <a:schemeClr val="accent2">
                  <a:lumMod val="75000"/>
                </a:schemeClr>
              </a:solidFill>
            </a:endParaRPr>
          </a:p>
        </p:txBody>
      </p:sp>
      <p:sp>
        <p:nvSpPr>
          <p:cNvPr id="10" name="Rectangle: Rounded Corners 9">
            <a:extLst>
              <a:ext uri="{FF2B5EF4-FFF2-40B4-BE49-F238E27FC236}">
                <a16:creationId xmlns:a16="http://schemas.microsoft.com/office/drawing/2014/main" id="{D54CC6D9-27DD-10C3-2B48-5FB33A7C49F0}"/>
              </a:ext>
            </a:extLst>
          </p:cNvPr>
          <p:cNvSpPr/>
          <p:nvPr/>
        </p:nvSpPr>
        <p:spPr>
          <a:xfrm>
            <a:off x="833997" y="1449289"/>
            <a:ext cx="5740207" cy="4718234"/>
          </a:xfrm>
          <a:prstGeom prst="roundRect">
            <a:avLst/>
          </a:prstGeom>
          <a:solidFill>
            <a:schemeClr val="tx2">
              <a:lumMod val="10000"/>
              <a:lumOff val="90000"/>
            </a:schemeClr>
          </a:solidFill>
          <a:ln w="1587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lumMod val="75000"/>
                  </a:schemeClr>
                </a:solidFill>
              </a:rPr>
              <a:t># Define the grammar rules </a:t>
            </a:r>
          </a:p>
          <a:p>
            <a:pPr algn="ctr"/>
            <a:r>
              <a:rPr lang="en-GB" dirty="0">
                <a:solidFill>
                  <a:schemeClr val="accent2">
                    <a:lumMod val="75000"/>
                  </a:schemeClr>
                </a:solidFill>
              </a:rPr>
              <a:t>grammar = nltk.CFG.fromstring( </a:t>
            </a:r>
          </a:p>
          <a:p>
            <a:pPr algn="ctr"/>
            <a:r>
              <a:rPr lang="en-GB" dirty="0">
                <a:solidFill>
                  <a:schemeClr val="accent2">
                    <a:lumMod val="75000"/>
                  </a:schemeClr>
                </a:solidFill>
              </a:rPr>
              <a:t>''' S -&gt; Sign Number </a:t>
            </a:r>
          </a:p>
          <a:p>
            <a:pPr algn="ctr"/>
            <a:r>
              <a:rPr lang="en-GB" dirty="0">
                <a:solidFill>
                  <a:schemeClr val="accent2">
                    <a:lumMod val="75000"/>
                  </a:schemeClr>
                </a:solidFill>
              </a:rPr>
              <a:t>Sign -&gt; '</a:t>
            </a:r>
            <a:r>
              <a:rPr lang="en-GB" dirty="0">
                <a:solidFill>
                  <a:schemeClr val="accent1">
                    <a:lumMod val="75000"/>
                  </a:schemeClr>
                </a:solidFill>
              </a:rPr>
              <a:t>+</a:t>
            </a:r>
            <a:r>
              <a:rPr lang="en-GB" dirty="0">
                <a:solidFill>
                  <a:schemeClr val="accent2">
                    <a:lumMod val="75000"/>
                  </a:schemeClr>
                </a:solidFill>
              </a:rPr>
              <a:t>' | '</a:t>
            </a:r>
            <a:r>
              <a:rPr lang="en-GB" dirty="0">
                <a:solidFill>
                  <a:schemeClr val="accent1">
                    <a:lumMod val="75000"/>
                  </a:schemeClr>
                </a:solidFill>
              </a:rPr>
              <a:t>-</a:t>
            </a:r>
            <a:r>
              <a:rPr lang="en-GB" dirty="0">
                <a:solidFill>
                  <a:schemeClr val="accent2">
                    <a:lumMod val="75000"/>
                  </a:schemeClr>
                </a:solidFill>
              </a:rPr>
              <a:t>’ </a:t>
            </a:r>
          </a:p>
          <a:p>
            <a:pPr algn="ctr"/>
            <a:r>
              <a:rPr lang="en-GB" dirty="0">
                <a:solidFill>
                  <a:schemeClr val="accent2">
                    <a:lumMod val="75000"/>
                  </a:schemeClr>
                </a:solidFill>
              </a:rPr>
              <a:t>Number -&gt; Integer '.' Integer </a:t>
            </a:r>
          </a:p>
          <a:p>
            <a:pPr algn="ctr"/>
            <a:r>
              <a:rPr lang="en-GB" dirty="0">
                <a:solidFill>
                  <a:schemeClr val="accent2">
                    <a:lumMod val="75000"/>
                  </a:schemeClr>
                </a:solidFill>
              </a:rPr>
              <a:t>Integer -&gt; Digit Integer | Digit </a:t>
            </a:r>
          </a:p>
          <a:p>
            <a:pPr algn="ctr"/>
            <a:r>
              <a:rPr lang="en-GB" dirty="0">
                <a:solidFill>
                  <a:schemeClr val="accent2">
                    <a:lumMod val="75000"/>
                  </a:schemeClr>
                </a:solidFill>
              </a:rPr>
              <a:t>Digit -&gt; </a:t>
            </a:r>
            <a:r>
              <a:rPr lang="en-GB" dirty="0">
                <a:solidFill>
                  <a:schemeClr val="accent1">
                    <a:lumMod val="75000"/>
                  </a:schemeClr>
                </a:solidFill>
              </a:rPr>
              <a:t>'0</a:t>
            </a:r>
            <a:r>
              <a:rPr lang="en-GB" dirty="0">
                <a:solidFill>
                  <a:schemeClr val="accent2">
                    <a:lumMod val="75000"/>
                  </a:schemeClr>
                </a:solidFill>
              </a:rPr>
              <a:t>' | </a:t>
            </a:r>
            <a:r>
              <a:rPr lang="en-GB" dirty="0">
                <a:solidFill>
                  <a:schemeClr val="accent1">
                    <a:lumMod val="75000"/>
                  </a:schemeClr>
                </a:solidFill>
              </a:rPr>
              <a:t>'1</a:t>
            </a:r>
            <a:r>
              <a:rPr lang="en-GB" dirty="0">
                <a:solidFill>
                  <a:schemeClr val="accent2">
                    <a:lumMod val="75000"/>
                  </a:schemeClr>
                </a:solidFill>
              </a:rPr>
              <a:t>' | </a:t>
            </a:r>
            <a:r>
              <a:rPr lang="en-GB" dirty="0">
                <a:solidFill>
                  <a:schemeClr val="accent1">
                    <a:lumMod val="75000"/>
                  </a:schemeClr>
                </a:solidFill>
              </a:rPr>
              <a:t>'2</a:t>
            </a:r>
            <a:r>
              <a:rPr lang="en-GB" dirty="0">
                <a:solidFill>
                  <a:schemeClr val="accent2">
                    <a:lumMod val="75000"/>
                  </a:schemeClr>
                </a:solidFill>
              </a:rPr>
              <a:t>' | </a:t>
            </a:r>
            <a:r>
              <a:rPr lang="en-GB" dirty="0">
                <a:solidFill>
                  <a:schemeClr val="accent1">
                    <a:lumMod val="75000"/>
                  </a:schemeClr>
                </a:solidFill>
              </a:rPr>
              <a:t>'3</a:t>
            </a:r>
            <a:r>
              <a:rPr lang="en-GB" dirty="0">
                <a:solidFill>
                  <a:schemeClr val="accent2">
                    <a:lumMod val="75000"/>
                  </a:schemeClr>
                </a:solidFill>
              </a:rPr>
              <a:t>' | </a:t>
            </a:r>
            <a:r>
              <a:rPr lang="en-GB" dirty="0">
                <a:solidFill>
                  <a:schemeClr val="accent1">
                    <a:lumMod val="75000"/>
                  </a:schemeClr>
                </a:solidFill>
              </a:rPr>
              <a:t>'4</a:t>
            </a:r>
            <a:r>
              <a:rPr lang="en-GB" dirty="0">
                <a:solidFill>
                  <a:schemeClr val="accent2">
                    <a:lumMod val="75000"/>
                  </a:schemeClr>
                </a:solidFill>
              </a:rPr>
              <a:t>' | </a:t>
            </a:r>
            <a:r>
              <a:rPr lang="en-GB" dirty="0">
                <a:solidFill>
                  <a:schemeClr val="accent1">
                    <a:lumMod val="75000"/>
                  </a:schemeClr>
                </a:solidFill>
              </a:rPr>
              <a:t>'5</a:t>
            </a:r>
            <a:r>
              <a:rPr lang="en-GB" dirty="0">
                <a:solidFill>
                  <a:schemeClr val="accent2">
                    <a:lumMod val="75000"/>
                  </a:schemeClr>
                </a:solidFill>
              </a:rPr>
              <a:t>' | </a:t>
            </a:r>
            <a:r>
              <a:rPr lang="en-GB" dirty="0">
                <a:solidFill>
                  <a:schemeClr val="accent1">
                    <a:lumMod val="75000"/>
                  </a:schemeClr>
                </a:solidFill>
              </a:rPr>
              <a:t>'6</a:t>
            </a:r>
            <a:r>
              <a:rPr lang="en-GB" dirty="0">
                <a:solidFill>
                  <a:schemeClr val="accent2">
                    <a:lumMod val="75000"/>
                  </a:schemeClr>
                </a:solidFill>
              </a:rPr>
              <a:t>' | </a:t>
            </a:r>
            <a:r>
              <a:rPr lang="en-GB" dirty="0">
                <a:solidFill>
                  <a:schemeClr val="accent1">
                    <a:lumMod val="75000"/>
                  </a:schemeClr>
                </a:solidFill>
              </a:rPr>
              <a:t>'7</a:t>
            </a:r>
            <a:r>
              <a:rPr lang="en-GB" dirty="0">
                <a:solidFill>
                  <a:schemeClr val="accent2">
                    <a:lumMod val="75000"/>
                  </a:schemeClr>
                </a:solidFill>
              </a:rPr>
              <a:t>' | </a:t>
            </a:r>
            <a:r>
              <a:rPr lang="en-GB" dirty="0">
                <a:solidFill>
                  <a:schemeClr val="accent1">
                    <a:lumMod val="75000"/>
                  </a:schemeClr>
                </a:solidFill>
              </a:rPr>
              <a:t>'8</a:t>
            </a:r>
            <a:r>
              <a:rPr lang="en-GB" dirty="0">
                <a:solidFill>
                  <a:schemeClr val="accent2">
                    <a:lumMod val="75000"/>
                  </a:schemeClr>
                </a:solidFill>
              </a:rPr>
              <a:t>' | </a:t>
            </a:r>
            <a:r>
              <a:rPr lang="en-GB" dirty="0">
                <a:solidFill>
                  <a:schemeClr val="accent1">
                    <a:lumMod val="75000"/>
                  </a:schemeClr>
                </a:solidFill>
              </a:rPr>
              <a:t>'9</a:t>
            </a:r>
            <a:r>
              <a:rPr lang="en-GB" dirty="0">
                <a:solidFill>
                  <a:schemeClr val="accent2">
                    <a:lumMod val="75000"/>
                  </a:schemeClr>
                </a:solidFill>
              </a:rPr>
              <a:t>' '‘’ </a:t>
            </a:r>
          </a:p>
          <a:p>
            <a:pPr algn="ctr"/>
            <a:r>
              <a:rPr lang="en-GB" dirty="0">
                <a:solidFill>
                  <a:schemeClr val="accent2">
                    <a:lumMod val="75000"/>
                  </a:schemeClr>
                </a:solidFill>
              </a:rPr>
              <a:t>) </a:t>
            </a:r>
          </a:p>
          <a:p>
            <a:pPr algn="ctr"/>
            <a:r>
              <a:rPr lang="en-GB" dirty="0">
                <a:solidFill>
                  <a:schemeClr val="accent2">
                    <a:lumMod val="75000"/>
                  </a:schemeClr>
                </a:solidFill>
              </a:rPr>
              <a:t># Create a parser </a:t>
            </a:r>
          </a:p>
          <a:p>
            <a:pPr algn="ctr"/>
            <a:r>
              <a:rPr lang="en-GB" dirty="0">
                <a:solidFill>
                  <a:schemeClr val="accent2">
                    <a:lumMod val="75000"/>
                  </a:schemeClr>
                </a:solidFill>
              </a:rPr>
              <a:t>parser = nltk.ChartParser(grammar) </a:t>
            </a:r>
          </a:p>
          <a:p>
            <a:pPr algn="ctr"/>
            <a:r>
              <a:rPr lang="en-GB" dirty="0">
                <a:solidFill>
                  <a:schemeClr val="accent2">
                    <a:lumMod val="75000"/>
                  </a:schemeClr>
                </a:solidFill>
              </a:rPr>
              <a:t># Parse a signed decimal number </a:t>
            </a:r>
          </a:p>
          <a:p>
            <a:pPr algn="ctr"/>
            <a:r>
              <a:rPr lang="en-GB" dirty="0">
                <a:solidFill>
                  <a:schemeClr val="accent2">
                    <a:lumMod val="75000"/>
                  </a:schemeClr>
                </a:solidFill>
              </a:rPr>
              <a:t>parse_tree = next(parser.parse(['-', '3', '.', '14'])) print(parse_tree)</a:t>
            </a:r>
          </a:p>
        </p:txBody>
      </p:sp>
      <p:cxnSp>
        <p:nvCxnSpPr>
          <p:cNvPr id="11" name="Connector: Elbow 10">
            <a:extLst>
              <a:ext uri="{FF2B5EF4-FFF2-40B4-BE49-F238E27FC236}">
                <a16:creationId xmlns:a16="http://schemas.microsoft.com/office/drawing/2014/main" id="{6309CAA5-9B65-B771-B90F-0C97741BE663}"/>
              </a:ext>
            </a:extLst>
          </p:cNvPr>
          <p:cNvCxnSpPr>
            <a:cxnSpLocks/>
            <a:stCxn id="10" idx="3"/>
            <a:endCxn id="12" idx="1"/>
          </p:cNvCxnSpPr>
          <p:nvPr/>
        </p:nvCxnSpPr>
        <p:spPr>
          <a:xfrm>
            <a:off x="6574204" y="3808406"/>
            <a:ext cx="1487445" cy="772919"/>
          </a:xfrm>
          <a:prstGeom prst="bentConnector3">
            <a:avLst>
              <a:gd name="adj1" fmla="val 5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125C6471-DCE2-3B5E-5BB4-0DF6375065A6}"/>
              </a:ext>
            </a:extLst>
          </p:cNvPr>
          <p:cNvSpPr/>
          <p:nvPr/>
        </p:nvSpPr>
        <p:spPr>
          <a:xfrm>
            <a:off x="8061649" y="2995127"/>
            <a:ext cx="3267030" cy="3172396"/>
          </a:xfrm>
          <a:prstGeom prst="roundRect">
            <a:avLst/>
          </a:prstGeom>
          <a:solidFill>
            <a:schemeClr val="tx2">
              <a:lumMod val="10000"/>
              <a:lumOff val="90000"/>
            </a:schemeClr>
          </a:solidFill>
          <a:ln w="15875">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dirty="0">
                <a:solidFill>
                  <a:schemeClr val="accent2">
                    <a:lumMod val="75000"/>
                  </a:schemeClr>
                </a:solidFill>
              </a:rPr>
              <a:t>S -&gt; Sign Number </a:t>
            </a:r>
          </a:p>
          <a:p>
            <a:r>
              <a:rPr lang="en-GB" sz="1600" dirty="0">
                <a:solidFill>
                  <a:schemeClr val="accent2">
                    <a:lumMod val="75000"/>
                  </a:schemeClr>
                </a:solidFill>
              </a:rPr>
              <a:t>Sign -&gt; </a:t>
            </a:r>
            <a:r>
              <a:rPr lang="en-GB" sz="1600" dirty="0">
                <a:solidFill>
                  <a:schemeClr val="accent1">
                    <a:lumMod val="75000"/>
                  </a:schemeClr>
                </a:solidFill>
              </a:rPr>
              <a:t>'+'</a:t>
            </a:r>
            <a:r>
              <a:rPr lang="en-GB" sz="1600" dirty="0">
                <a:solidFill>
                  <a:schemeClr val="accent2">
                    <a:lumMod val="75000"/>
                  </a:schemeClr>
                </a:solidFill>
              </a:rPr>
              <a:t> | </a:t>
            </a:r>
            <a:r>
              <a:rPr lang="en-GB" sz="1600" dirty="0">
                <a:solidFill>
                  <a:schemeClr val="accent1">
                    <a:lumMod val="75000"/>
                  </a:schemeClr>
                </a:solidFill>
              </a:rPr>
              <a:t>'-’</a:t>
            </a:r>
            <a:r>
              <a:rPr lang="en-GB" sz="1600" dirty="0">
                <a:solidFill>
                  <a:schemeClr val="accent2">
                    <a:lumMod val="75000"/>
                  </a:schemeClr>
                </a:solidFill>
              </a:rPr>
              <a:t> </a:t>
            </a:r>
          </a:p>
          <a:p>
            <a:r>
              <a:rPr lang="en-GB" sz="1600" dirty="0">
                <a:solidFill>
                  <a:schemeClr val="accent2">
                    <a:lumMod val="75000"/>
                  </a:schemeClr>
                </a:solidFill>
              </a:rPr>
              <a:t>Number -&gt; Integer '.' Integer Integer -&gt; Digit Integer | Digit Digit -&gt; </a:t>
            </a:r>
            <a:r>
              <a:rPr lang="en-GB" sz="1600" dirty="0">
                <a:solidFill>
                  <a:schemeClr val="accent1">
                    <a:lumMod val="75000"/>
                  </a:schemeClr>
                </a:solidFill>
              </a:rPr>
              <a:t>'0</a:t>
            </a:r>
            <a:r>
              <a:rPr lang="en-GB" sz="1600" dirty="0">
                <a:solidFill>
                  <a:schemeClr val="accent2">
                    <a:lumMod val="75000"/>
                  </a:schemeClr>
                </a:solidFill>
              </a:rPr>
              <a:t>' | </a:t>
            </a:r>
            <a:r>
              <a:rPr lang="en-GB" sz="1600" dirty="0">
                <a:solidFill>
                  <a:schemeClr val="accent1">
                    <a:lumMod val="75000"/>
                  </a:schemeClr>
                </a:solidFill>
              </a:rPr>
              <a:t>'1</a:t>
            </a:r>
            <a:r>
              <a:rPr lang="en-GB" sz="1600" dirty="0">
                <a:solidFill>
                  <a:schemeClr val="accent2">
                    <a:lumMod val="75000"/>
                  </a:schemeClr>
                </a:solidFill>
              </a:rPr>
              <a:t>' | </a:t>
            </a:r>
            <a:r>
              <a:rPr lang="en-GB" sz="1600" dirty="0">
                <a:solidFill>
                  <a:schemeClr val="accent1">
                    <a:lumMod val="75000"/>
                  </a:schemeClr>
                </a:solidFill>
              </a:rPr>
              <a:t>'2</a:t>
            </a:r>
            <a:r>
              <a:rPr lang="en-GB" sz="1600" dirty="0">
                <a:solidFill>
                  <a:schemeClr val="accent2">
                    <a:lumMod val="75000"/>
                  </a:schemeClr>
                </a:solidFill>
              </a:rPr>
              <a:t>' | </a:t>
            </a:r>
            <a:r>
              <a:rPr lang="en-GB" sz="1600" dirty="0">
                <a:solidFill>
                  <a:schemeClr val="accent1">
                    <a:lumMod val="75000"/>
                  </a:schemeClr>
                </a:solidFill>
              </a:rPr>
              <a:t>'3</a:t>
            </a:r>
            <a:r>
              <a:rPr lang="en-GB" sz="1600" dirty="0">
                <a:solidFill>
                  <a:schemeClr val="accent2">
                    <a:lumMod val="75000"/>
                  </a:schemeClr>
                </a:solidFill>
              </a:rPr>
              <a:t>' | </a:t>
            </a:r>
            <a:r>
              <a:rPr lang="en-GB" sz="1600" dirty="0">
                <a:solidFill>
                  <a:schemeClr val="accent1">
                    <a:lumMod val="75000"/>
                  </a:schemeClr>
                </a:solidFill>
              </a:rPr>
              <a:t>'4</a:t>
            </a:r>
            <a:r>
              <a:rPr lang="en-GB" sz="1600" dirty="0">
                <a:solidFill>
                  <a:schemeClr val="accent2">
                    <a:lumMod val="75000"/>
                  </a:schemeClr>
                </a:solidFill>
              </a:rPr>
              <a:t>' | </a:t>
            </a:r>
            <a:r>
              <a:rPr lang="en-GB" sz="1600" dirty="0">
                <a:solidFill>
                  <a:schemeClr val="accent1">
                    <a:lumMod val="75000"/>
                  </a:schemeClr>
                </a:solidFill>
              </a:rPr>
              <a:t>'5</a:t>
            </a:r>
            <a:r>
              <a:rPr lang="en-GB" sz="1600" dirty="0">
                <a:solidFill>
                  <a:schemeClr val="accent2">
                    <a:lumMod val="75000"/>
                  </a:schemeClr>
                </a:solidFill>
              </a:rPr>
              <a:t>' | </a:t>
            </a:r>
            <a:r>
              <a:rPr lang="en-GB" sz="1600" dirty="0">
                <a:solidFill>
                  <a:schemeClr val="accent1">
                    <a:lumMod val="75000"/>
                  </a:schemeClr>
                </a:solidFill>
              </a:rPr>
              <a:t>'6</a:t>
            </a:r>
            <a:r>
              <a:rPr lang="en-GB" sz="1600" dirty="0">
                <a:solidFill>
                  <a:schemeClr val="accent2">
                    <a:lumMod val="75000"/>
                  </a:schemeClr>
                </a:solidFill>
              </a:rPr>
              <a:t>' | </a:t>
            </a:r>
            <a:r>
              <a:rPr lang="en-GB" sz="1600" dirty="0">
                <a:solidFill>
                  <a:schemeClr val="accent1">
                    <a:lumMod val="75000"/>
                  </a:schemeClr>
                </a:solidFill>
              </a:rPr>
              <a:t>'7</a:t>
            </a:r>
            <a:r>
              <a:rPr lang="en-GB" sz="1600" dirty="0">
                <a:solidFill>
                  <a:schemeClr val="accent2">
                    <a:lumMod val="75000"/>
                  </a:schemeClr>
                </a:solidFill>
              </a:rPr>
              <a:t>' | </a:t>
            </a:r>
            <a:r>
              <a:rPr lang="en-GB" sz="1600" dirty="0">
                <a:solidFill>
                  <a:schemeClr val="accent1">
                    <a:lumMod val="75000"/>
                  </a:schemeClr>
                </a:solidFill>
              </a:rPr>
              <a:t>'8</a:t>
            </a:r>
            <a:r>
              <a:rPr lang="en-GB" sz="1600" dirty="0">
                <a:solidFill>
                  <a:schemeClr val="accent2">
                    <a:lumMod val="75000"/>
                  </a:schemeClr>
                </a:solidFill>
              </a:rPr>
              <a:t>' | </a:t>
            </a:r>
            <a:r>
              <a:rPr lang="en-GB" sz="1600" dirty="0">
                <a:solidFill>
                  <a:schemeClr val="accent1">
                    <a:lumMod val="75000"/>
                  </a:schemeClr>
                </a:solidFill>
              </a:rPr>
              <a:t>'9</a:t>
            </a:r>
            <a:r>
              <a:rPr lang="en-GB" sz="1600" dirty="0">
                <a:solidFill>
                  <a:schemeClr val="accent2">
                    <a:lumMod val="75000"/>
                  </a:schemeClr>
                </a:solidFill>
              </a:rPr>
              <a:t>'</a:t>
            </a:r>
          </a:p>
        </p:txBody>
      </p:sp>
      <p:sp>
        <p:nvSpPr>
          <p:cNvPr id="17" name="Rectangle: Rounded Corners 16">
            <a:extLst>
              <a:ext uri="{FF2B5EF4-FFF2-40B4-BE49-F238E27FC236}">
                <a16:creationId xmlns:a16="http://schemas.microsoft.com/office/drawing/2014/main" id="{EBFF65E1-D0A8-1381-3268-1546F119C9DD}"/>
              </a:ext>
            </a:extLst>
          </p:cNvPr>
          <p:cNvSpPr>
            <a:spLocks noChangeAspect="1"/>
          </p:cNvSpPr>
          <p:nvPr/>
        </p:nvSpPr>
        <p:spPr>
          <a:xfrm>
            <a:off x="833997" y="629795"/>
            <a:ext cx="10485459" cy="720000"/>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a:spcBef>
                <a:spcPts val="0"/>
              </a:spcBef>
              <a:spcAft>
                <a:spcPts val="0"/>
              </a:spcAft>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Q.3)</a:t>
            </a:r>
            <a:endParaRPr lang="en-US" b="1" dirty="0">
              <a:solidFill>
                <a:schemeClr val="tx2">
                  <a:lumMod val="75000"/>
                  <a:lumOff val="2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a) Construct a phrase-structure grammar</a:t>
            </a:r>
            <a:endParaRPr lang="en-US" b="1" dirty="0">
              <a:solidFill>
                <a:schemeClr val="tx2">
                  <a:lumMod val="75000"/>
                  <a:lumOff val="25000"/>
                </a:schemeClr>
              </a:solidFill>
              <a:effectLst/>
              <a:latin typeface="Arial" panose="020B0604020202020204" pitchFamily="34" charset="0"/>
              <a:cs typeface="Arial" panose="020B0604020202020204" pitchFamily="34" charset="0"/>
            </a:endParaRPr>
          </a:p>
        </p:txBody>
      </p:sp>
      <p:cxnSp>
        <p:nvCxnSpPr>
          <p:cNvPr id="25" name="Connector: Elbow 24">
            <a:extLst>
              <a:ext uri="{FF2B5EF4-FFF2-40B4-BE49-F238E27FC236}">
                <a16:creationId xmlns:a16="http://schemas.microsoft.com/office/drawing/2014/main" id="{848A2531-3E34-8EFE-B5F2-2CF820F6D2D8}"/>
              </a:ext>
            </a:extLst>
          </p:cNvPr>
          <p:cNvCxnSpPr>
            <a:cxnSpLocks/>
            <a:endCxn id="12" idx="1"/>
          </p:cNvCxnSpPr>
          <p:nvPr/>
        </p:nvCxnSpPr>
        <p:spPr>
          <a:xfrm>
            <a:off x="6574204" y="3429000"/>
            <a:ext cx="1487445" cy="1152325"/>
          </a:xfrm>
          <a:prstGeom prst="bentConnector3">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61532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7DC03-7FB6-F5BA-C4EF-83DEBE730BD8}"/>
            </a:ext>
          </a:extLst>
        </p:cNvPr>
        <p:cNvGrpSpPr/>
        <p:nvPr/>
      </p:nvGrpSpPr>
      <p:grpSpPr>
        <a:xfrm>
          <a:off x="0" y="0"/>
          <a:ext cx="0" cy="0"/>
          <a:chOff x="0" y="0"/>
          <a:chExt cx="0" cy="0"/>
        </a:xfrm>
      </p:grpSpPr>
      <p:cxnSp>
        <p:nvCxnSpPr>
          <p:cNvPr id="11" name="Connector: Elbow 10">
            <a:extLst>
              <a:ext uri="{FF2B5EF4-FFF2-40B4-BE49-F238E27FC236}">
                <a16:creationId xmlns:a16="http://schemas.microsoft.com/office/drawing/2014/main" id="{F5A087A1-931E-1FBD-5E87-B9F6E7834823}"/>
              </a:ext>
            </a:extLst>
          </p:cNvPr>
          <p:cNvCxnSpPr>
            <a:cxnSpLocks/>
          </p:cNvCxnSpPr>
          <p:nvPr/>
        </p:nvCxnSpPr>
        <p:spPr>
          <a:xfrm>
            <a:off x="6310803" y="3783006"/>
            <a:ext cx="1721522" cy="772919"/>
          </a:xfrm>
          <a:prstGeom prst="bentConnector3">
            <a:avLst>
              <a:gd name="adj1" fmla="val 5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FF351ED-37FC-A676-12C7-6BF10780AEC5}"/>
              </a:ext>
            </a:extLst>
          </p:cNvPr>
          <p:cNvSpPr>
            <a:spLocks noChangeAspect="1"/>
          </p:cNvSpPr>
          <p:nvPr/>
        </p:nvSpPr>
        <p:spPr>
          <a:xfrm>
            <a:off x="833997" y="629795"/>
            <a:ext cx="10485459" cy="1613872"/>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a:spcBef>
                <a:spcPts val="0"/>
              </a:spcBef>
              <a:spcAft>
                <a:spcPts val="0"/>
              </a:spcAft>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Q.3)</a:t>
            </a:r>
            <a:endParaRPr lang="en-US" b="1" dirty="0">
              <a:solidFill>
                <a:schemeClr val="tx2">
                  <a:lumMod val="75000"/>
                  <a:lumOff val="25000"/>
                </a:schemeClr>
              </a:solidFill>
              <a:effectLst/>
              <a:latin typeface="Arial" panose="020B0604020202020204" pitchFamily="34" charset="0"/>
              <a:cs typeface="Arial" panose="020B0604020202020204" pitchFamily="34" charset="0"/>
            </a:endParaRPr>
          </a:p>
          <a:p>
            <a:pPr marL="342900" indent="-342900" algn="just" rtl="0">
              <a:spcBef>
                <a:spcPts val="0"/>
              </a:spcBef>
              <a:spcAft>
                <a:spcPts val="0"/>
              </a:spcAft>
              <a:buAutoNum type="alphaLcParenR"/>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Construct a phrase-structure grammar that generates all signed decimal numbers, consisting of a sign, either + or − ; a nonnegative integer ; and a decimal fraction that is either the empty string or a decimal point followed by a positive integer, where initial zeros in an integer are allowed.</a:t>
            </a:r>
          </a:p>
          <a:p>
            <a:pPr marL="342900" indent="-342900" algn="just" rtl="0">
              <a:spcBef>
                <a:spcPts val="0"/>
              </a:spcBef>
              <a:spcAft>
                <a:spcPts val="0"/>
              </a:spcAft>
              <a:buAutoNum type="alphaLcParenR"/>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Give the Backus–Naur form of this grammar</a:t>
            </a:r>
            <a:endParaRPr lang="en-US" b="1" dirty="0">
              <a:solidFill>
                <a:schemeClr val="tx2">
                  <a:lumMod val="75000"/>
                  <a:lumOff val="25000"/>
                </a:schemeClr>
              </a:solidFill>
              <a:effectLst/>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45B16B80-7F7D-37D9-F7FE-4C49AFF682BF}"/>
              </a:ext>
            </a:extLst>
          </p:cNvPr>
          <p:cNvSpPr/>
          <p:nvPr/>
        </p:nvSpPr>
        <p:spPr>
          <a:xfrm>
            <a:off x="833997" y="2444938"/>
            <a:ext cx="5765463" cy="1968124"/>
          </a:xfrm>
          <a:prstGeom prst="roundRect">
            <a:avLst/>
          </a:prstGeom>
          <a:solidFill>
            <a:schemeClr val="tx2">
              <a:lumMod val="10000"/>
              <a:lumOff val="90000"/>
            </a:schemeClr>
          </a:solidFill>
          <a:ln w="9525" cap="flat" cmpd="sng" algn="ctr">
            <a:solidFill>
              <a:schemeClr val="tx2">
                <a:lumMod val="75000"/>
                <a:lumOff val="2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GB" sz="1400" b="1" i="0" dirty="0">
                <a:solidFill>
                  <a:schemeClr val="accent2">
                    <a:lumMod val="75000"/>
                  </a:schemeClr>
                </a:solidFill>
                <a:effectLst/>
                <a:latin typeface="Arial" panose="020B0604020202020204" pitchFamily="34" charset="0"/>
                <a:cs typeface="Arial" panose="020B0604020202020204" pitchFamily="34" charset="0"/>
              </a:rPr>
              <a:t>Phrase-Structure Grammar</a:t>
            </a:r>
            <a:r>
              <a:rPr lang="en-GB" sz="1400" i="0" dirty="0">
                <a:solidFill>
                  <a:schemeClr val="accent2">
                    <a:lumMod val="75000"/>
                  </a:schemeClr>
                </a:solidFill>
                <a:effectLst/>
                <a:latin typeface="Arial" panose="020B0604020202020204" pitchFamily="34" charset="0"/>
                <a:cs typeface="Arial" panose="020B0604020202020204" pitchFamily="34" charset="0"/>
              </a:rPr>
              <a:t>:</a:t>
            </a:r>
          </a:p>
          <a:p>
            <a:pPr marL="342900" indent="-342900">
              <a:buClr>
                <a:srgbClr val="C00000"/>
              </a:buClr>
              <a:buFont typeface="+mj-lt"/>
              <a:buAutoNum type="arabicPeriod"/>
            </a:pPr>
            <a:r>
              <a:rPr lang="en-GB" sz="1400" i="0" dirty="0" err="1">
                <a:solidFill>
                  <a:schemeClr val="accent2">
                    <a:lumMod val="75000"/>
                  </a:schemeClr>
                </a:solidFill>
                <a:effectLst/>
                <a:latin typeface="Arial" panose="020B0604020202020204" pitchFamily="34" charset="0"/>
                <a:cs typeface="Arial" panose="020B0604020202020204" pitchFamily="34" charset="0"/>
              </a:rPr>
              <a:t>signed_decimal</a:t>
            </a:r>
            <a:r>
              <a:rPr lang="en-GB" sz="1400" i="0" dirty="0">
                <a:solidFill>
                  <a:schemeClr val="accent2">
                    <a:lumMod val="75000"/>
                  </a:schemeClr>
                </a:solidFill>
                <a:effectLst/>
                <a:latin typeface="Arial" panose="020B0604020202020204" pitchFamily="34" charset="0"/>
                <a:cs typeface="Arial" panose="020B0604020202020204" pitchFamily="34" charset="0"/>
              </a:rPr>
              <a:t> → sign </a:t>
            </a:r>
            <a:r>
              <a:rPr lang="en-GB" sz="1400" i="0" dirty="0" err="1">
                <a:solidFill>
                  <a:schemeClr val="accent2">
                    <a:lumMod val="75000"/>
                  </a:schemeClr>
                </a:solidFill>
                <a:effectLst/>
                <a:latin typeface="Arial" panose="020B0604020202020204" pitchFamily="34" charset="0"/>
                <a:cs typeface="Arial" panose="020B0604020202020204" pitchFamily="34" charset="0"/>
              </a:rPr>
              <a:t>nonnegative_integer</a:t>
            </a:r>
            <a:r>
              <a:rPr lang="en-GB" sz="1400" dirty="0">
                <a:solidFill>
                  <a:schemeClr val="accent2">
                    <a:lumMod val="75000"/>
                  </a:schemeClr>
                </a:solidFill>
                <a:latin typeface="Arial" panose="020B0604020202020204" pitchFamily="34" charset="0"/>
                <a:cs typeface="Arial" panose="020B0604020202020204" pitchFamily="34" charset="0"/>
              </a:rPr>
              <a:t> </a:t>
            </a:r>
            <a:r>
              <a:rPr lang="en-GB" sz="1400" i="0" dirty="0" err="1">
                <a:solidFill>
                  <a:schemeClr val="accent2">
                    <a:lumMod val="75000"/>
                  </a:schemeClr>
                </a:solidFill>
                <a:effectLst/>
                <a:latin typeface="Arial" panose="020B0604020202020204" pitchFamily="34" charset="0"/>
                <a:cs typeface="Arial" panose="020B0604020202020204" pitchFamily="34" charset="0"/>
              </a:rPr>
              <a:t>decimal_fraction</a:t>
            </a:r>
            <a:r>
              <a:rPr lang="en-GB" sz="1400" i="0" dirty="0">
                <a:solidFill>
                  <a:schemeClr val="accent2">
                    <a:lumMod val="75000"/>
                  </a:schemeClr>
                </a:solidFill>
                <a:effectLst/>
                <a:latin typeface="Arial" panose="020B0604020202020204" pitchFamily="34" charset="0"/>
                <a:cs typeface="Arial" panose="020B0604020202020204" pitchFamily="34" charset="0"/>
              </a:rPr>
              <a:t> </a:t>
            </a:r>
          </a:p>
          <a:p>
            <a:pPr marL="342900" indent="-342900">
              <a:buClr>
                <a:srgbClr val="C00000"/>
              </a:buClr>
              <a:buFont typeface="+mj-lt"/>
              <a:buAutoNum type="arabicPeriod"/>
            </a:pPr>
            <a:r>
              <a:rPr lang="en-GB" sz="1400" i="0" dirty="0">
                <a:solidFill>
                  <a:schemeClr val="accent2">
                    <a:lumMod val="75000"/>
                  </a:schemeClr>
                </a:solidFill>
                <a:effectLst/>
                <a:latin typeface="Arial" panose="020B0604020202020204" pitchFamily="34" charset="0"/>
                <a:cs typeface="Arial" panose="020B0604020202020204" pitchFamily="34" charset="0"/>
              </a:rPr>
              <a:t>sign → '+' | '-’ </a:t>
            </a:r>
          </a:p>
          <a:p>
            <a:pPr marL="342900" indent="-342900">
              <a:buClr>
                <a:srgbClr val="C00000"/>
              </a:buClr>
              <a:buFont typeface="+mj-lt"/>
              <a:buAutoNum type="arabicPeriod"/>
            </a:pPr>
            <a:r>
              <a:rPr lang="en-GB" sz="1400" i="0" dirty="0" err="1">
                <a:solidFill>
                  <a:schemeClr val="accent2">
                    <a:lumMod val="75000"/>
                  </a:schemeClr>
                </a:solidFill>
                <a:effectLst/>
                <a:latin typeface="Arial" panose="020B0604020202020204" pitchFamily="34" charset="0"/>
                <a:cs typeface="Arial" panose="020B0604020202020204" pitchFamily="34" charset="0"/>
              </a:rPr>
              <a:t>nonnegative_integer</a:t>
            </a:r>
            <a:r>
              <a:rPr lang="en-GB" sz="1400" i="0" dirty="0">
                <a:solidFill>
                  <a:schemeClr val="accent2">
                    <a:lumMod val="75000"/>
                  </a:schemeClr>
                </a:solidFill>
                <a:effectLst/>
                <a:latin typeface="Arial" panose="020B0604020202020204" pitchFamily="34" charset="0"/>
                <a:cs typeface="Arial" panose="020B0604020202020204" pitchFamily="34" charset="0"/>
              </a:rPr>
              <a:t> → digit | digit </a:t>
            </a:r>
            <a:r>
              <a:rPr lang="en-GB" sz="1400" i="0" dirty="0" err="1">
                <a:solidFill>
                  <a:schemeClr val="accent2">
                    <a:lumMod val="75000"/>
                  </a:schemeClr>
                </a:solidFill>
                <a:effectLst/>
                <a:latin typeface="Arial" panose="020B0604020202020204" pitchFamily="34" charset="0"/>
                <a:cs typeface="Arial" panose="020B0604020202020204" pitchFamily="34" charset="0"/>
              </a:rPr>
              <a:t>nonnegative_integer</a:t>
            </a:r>
            <a:r>
              <a:rPr lang="en-GB" sz="1400" i="0" dirty="0">
                <a:solidFill>
                  <a:schemeClr val="accent2">
                    <a:lumMod val="75000"/>
                  </a:schemeClr>
                </a:solidFill>
                <a:effectLst/>
                <a:latin typeface="Arial" panose="020B0604020202020204" pitchFamily="34" charset="0"/>
                <a:cs typeface="Arial" panose="020B0604020202020204" pitchFamily="34" charset="0"/>
              </a:rPr>
              <a:t> </a:t>
            </a:r>
          </a:p>
          <a:p>
            <a:pPr marL="342900" indent="-342900">
              <a:buClr>
                <a:srgbClr val="C00000"/>
              </a:buClr>
              <a:buFont typeface="+mj-lt"/>
              <a:buAutoNum type="arabicPeriod"/>
            </a:pPr>
            <a:r>
              <a:rPr lang="en-GB" sz="1400" i="0" dirty="0" err="1">
                <a:solidFill>
                  <a:schemeClr val="accent2">
                    <a:lumMod val="75000"/>
                  </a:schemeClr>
                </a:solidFill>
                <a:effectLst/>
                <a:latin typeface="Arial" panose="020B0604020202020204" pitchFamily="34" charset="0"/>
                <a:cs typeface="Arial" panose="020B0604020202020204" pitchFamily="34" charset="0"/>
              </a:rPr>
              <a:t>decimal_fraction</a:t>
            </a:r>
            <a:r>
              <a:rPr lang="en-GB" sz="1400" i="0" dirty="0">
                <a:solidFill>
                  <a:schemeClr val="accent2">
                    <a:lumMod val="75000"/>
                  </a:schemeClr>
                </a:solidFill>
                <a:effectLst/>
                <a:latin typeface="Arial" panose="020B0604020202020204" pitchFamily="34" charset="0"/>
                <a:cs typeface="Arial" panose="020B0604020202020204" pitchFamily="34" charset="0"/>
              </a:rPr>
              <a:t> → epsilon | '.' </a:t>
            </a:r>
            <a:r>
              <a:rPr lang="en-GB" sz="1400" i="0" dirty="0" err="1">
                <a:solidFill>
                  <a:schemeClr val="accent2">
                    <a:lumMod val="75000"/>
                  </a:schemeClr>
                </a:solidFill>
                <a:effectLst/>
                <a:latin typeface="Arial" panose="020B0604020202020204" pitchFamily="34" charset="0"/>
                <a:cs typeface="Arial" panose="020B0604020202020204" pitchFamily="34" charset="0"/>
              </a:rPr>
              <a:t>positive_integer</a:t>
            </a:r>
            <a:r>
              <a:rPr lang="en-GB" sz="1400" i="0" dirty="0">
                <a:solidFill>
                  <a:schemeClr val="accent2">
                    <a:lumMod val="75000"/>
                  </a:schemeClr>
                </a:solidFill>
                <a:effectLst/>
                <a:latin typeface="Arial" panose="020B0604020202020204" pitchFamily="34" charset="0"/>
                <a:cs typeface="Arial" panose="020B0604020202020204" pitchFamily="34" charset="0"/>
              </a:rPr>
              <a:t> </a:t>
            </a:r>
          </a:p>
          <a:p>
            <a:pPr marL="342900" indent="-342900">
              <a:buClr>
                <a:srgbClr val="C00000"/>
              </a:buClr>
              <a:buFont typeface="+mj-lt"/>
              <a:buAutoNum type="arabicPeriod"/>
            </a:pPr>
            <a:r>
              <a:rPr lang="en-GB" sz="1400" i="0" dirty="0" err="1">
                <a:solidFill>
                  <a:schemeClr val="accent2">
                    <a:lumMod val="75000"/>
                  </a:schemeClr>
                </a:solidFill>
                <a:effectLst/>
                <a:latin typeface="Arial" panose="020B0604020202020204" pitchFamily="34" charset="0"/>
                <a:cs typeface="Arial" panose="020B0604020202020204" pitchFamily="34" charset="0"/>
              </a:rPr>
              <a:t>positive_integer</a:t>
            </a:r>
            <a:r>
              <a:rPr lang="en-GB" sz="1400" i="0" dirty="0">
                <a:solidFill>
                  <a:schemeClr val="accent2">
                    <a:lumMod val="75000"/>
                  </a:schemeClr>
                </a:solidFill>
                <a:effectLst/>
                <a:latin typeface="Arial" panose="020B0604020202020204" pitchFamily="34" charset="0"/>
                <a:cs typeface="Arial" panose="020B0604020202020204" pitchFamily="34" charset="0"/>
              </a:rPr>
              <a:t> → digit | digit </a:t>
            </a:r>
            <a:r>
              <a:rPr lang="en-GB" sz="1400" i="0" dirty="0" err="1">
                <a:solidFill>
                  <a:schemeClr val="accent2">
                    <a:lumMod val="75000"/>
                  </a:schemeClr>
                </a:solidFill>
                <a:effectLst/>
                <a:latin typeface="Arial" panose="020B0604020202020204" pitchFamily="34" charset="0"/>
                <a:cs typeface="Arial" panose="020B0604020202020204" pitchFamily="34" charset="0"/>
              </a:rPr>
              <a:t>positive_integer</a:t>
            </a:r>
            <a:r>
              <a:rPr lang="en-GB" sz="1400" i="0" dirty="0">
                <a:solidFill>
                  <a:schemeClr val="accent2">
                    <a:lumMod val="75000"/>
                  </a:schemeClr>
                </a:solidFill>
                <a:effectLst/>
                <a:latin typeface="Arial" panose="020B0604020202020204" pitchFamily="34" charset="0"/>
                <a:cs typeface="Arial" panose="020B0604020202020204" pitchFamily="34" charset="0"/>
              </a:rPr>
              <a:t> </a:t>
            </a:r>
          </a:p>
          <a:p>
            <a:pPr marL="342900" indent="-342900">
              <a:buClr>
                <a:srgbClr val="C00000"/>
              </a:buClr>
              <a:buFont typeface="+mj-lt"/>
              <a:buAutoNum type="arabicPeriod"/>
            </a:pPr>
            <a:r>
              <a:rPr lang="en-GB" sz="1400" i="0" dirty="0">
                <a:solidFill>
                  <a:schemeClr val="accent2">
                    <a:lumMod val="75000"/>
                  </a:schemeClr>
                </a:solidFill>
                <a:effectLst/>
                <a:latin typeface="Arial" panose="020B0604020202020204" pitchFamily="34" charset="0"/>
                <a:cs typeface="Arial" panose="020B0604020202020204" pitchFamily="34" charset="0"/>
              </a:rPr>
              <a:t>digit → '0' | '1' | '2' | '3' | '4' | '5' | '6' | '7' | '8' | '9’ </a:t>
            </a:r>
          </a:p>
          <a:p>
            <a:pPr marL="342900" indent="-342900">
              <a:buClr>
                <a:srgbClr val="C00000"/>
              </a:buClr>
              <a:buFont typeface="+mj-lt"/>
              <a:buAutoNum type="arabicPeriod"/>
            </a:pPr>
            <a:r>
              <a:rPr lang="en-GB" sz="1400" i="0" dirty="0">
                <a:solidFill>
                  <a:schemeClr val="accent2">
                    <a:lumMod val="75000"/>
                  </a:schemeClr>
                </a:solidFill>
                <a:effectLst/>
                <a:latin typeface="Arial" panose="020B0604020202020204" pitchFamily="34" charset="0"/>
                <a:cs typeface="Arial" panose="020B0604020202020204" pitchFamily="34" charset="0"/>
              </a:rPr>
              <a:t>epsilon → </a:t>
            </a:r>
            <a:r>
              <a:rPr lang="el-GR" sz="1400" i="0" dirty="0">
                <a:solidFill>
                  <a:schemeClr val="accent2">
                    <a:lumMod val="75000"/>
                  </a:schemeClr>
                </a:solidFill>
                <a:effectLst/>
                <a:latin typeface="Arial" panose="020B0604020202020204" pitchFamily="34" charset="0"/>
                <a:cs typeface="Arial" panose="020B0604020202020204" pitchFamily="34" charset="0"/>
              </a:rPr>
              <a:t>ε</a:t>
            </a:r>
            <a:endParaRPr lang="en-GB" sz="1400" dirty="0">
              <a:solidFill>
                <a:schemeClr val="accent2">
                  <a:lumMod val="75000"/>
                </a:schemeClr>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4487AA0E-1E6C-AEF7-41B9-F73AD3C6F320}"/>
              </a:ext>
            </a:extLst>
          </p:cNvPr>
          <p:cNvSpPr/>
          <p:nvPr/>
        </p:nvSpPr>
        <p:spPr>
          <a:xfrm>
            <a:off x="5553993" y="4169465"/>
            <a:ext cx="5765463" cy="1968124"/>
          </a:xfrm>
          <a:prstGeom prst="roundRect">
            <a:avLst/>
          </a:prstGeom>
          <a:solidFill>
            <a:schemeClr val="tx2">
              <a:lumMod val="10000"/>
              <a:lumOff val="90000"/>
            </a:schemeClr>
          </a:solidFill>
          <a:ln w="9525" cap="flat" cmpd="sng" algn="ctr">
            <a:solidFill>
              <a:schemeClr val="tx2">
                <a:lumMod val="75000"/>
                <a:lumOff val="2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en-GB" sz="1400" b="1" i="0" dirty="0">
                <a:solidFill>
                  <a:schemeClr val="accent2">
                    <a:lumMod val="75000"/>
                  </a:schemeClr>
                </a:solidFill>
                <a:effectLst/>
                <a:latin typeface="Arial" panose="020B0604020202020204" pitchFamily="34" charset="0"/>
                <a:cs typeface="Arial" panose="020B0604020202020204" pitchFamily="34" charset="0"/>
              </a:rPr>
              <a:t>Backus-Naur Form (BNF):</a:t>
            </a:r>
            <a:endParaRPr lang="en-GB" sz="1400" b="1" dirty="0">
              <a:solidFill>
                <a:schemeClr val="accent2">
                  <a:lumMod val="75000"/>
                </a:schemeClr>
              </a:solidFill>
              <a:latin typeface="Arial" panose="020B0604020202020204" pitchFamily="34" charset="0"/>
              <a:cs typeface="Arial" panose="020B0604020202020204" pitchFamily="34" charset="0"/>
            </a:endParaRPr>
          </a:p>
          <a:p>
            <a:r>
              <a:rPr lang="en-GB" sz="1400" b="0" i="0" dirty="0" err="1">
                <a:solidFill>
                  <a:schemeClr val="accent2">
                    <a:lumMod val="75000"/>
                  </a:schemeClr>
                </a:solidFill>
                <a:effectLst/>
                <a:latin typeface="Arial" panose="020B0604020202020204" pitchFamily="34" charset="0"/>
                <a:cs typeface="Arial" panose="020B0604020202020204" pitchFamily="34" charset="0"/>
              </a:rPr>
              <a:t>signed_decimal</a:t>
            </a:r>
            <a:r>
              <a:rPr lang="en-GB" sz="1400" b="0" i="0" dirty="0">
                <a:solidFill>
                  <a:schemeClr val="accent2">
                    <a:lumMod val="75000"/>
                  </a:schemeClr>
                </a:solidFill>
                <a:effectLst/>
                <a:latin typeface="Arial" panose="020B0604020202020204" pitchFamily="34" charset="0"/>
                <a:cs typeface="Arial" panose="020B0604020202020204" pitchFamily="34" charset="0"/>
              </a:rPr>
              <a:t> ::= sign </a:t>
            </a:r>
            <a:r>
              <a:rPr lang="en-GB" sz="1400" b="0" i="0" dirty="0" err="1">
                <a:solidFill>
                  <a:schemeClr val="accent2">
                    <a:lumMod val="75000"/>
                  </a:schemeClr>
                </a:solidFill>
                <a:effectLst/>
                <a:latin typeface="Arial" panose="020B0604020202020204" pitchFamily="34" charset="0"/>
                <a:cs typeface="Arial" panose="020B0604020202020204" pitchFamily="34" charset="0"/>
              </a:rPr>
              <a:t>nonnegative_integer</a:t>
            </a:r>
            <a:r>
              <a:rPr lang="en-GB" sz="1400" b="0" i="0" dirty="0">
                <a:solidFill>
                  <a:schemeClr val="accent2">
                    <a:lumMod val="75000"/>
                  </a:schemeClr>
                </a:solidFill>
                <a:effectLst/>
                <a:latin typeface="Arial" panose="020B0604020202020204" pitchFamily="34" charset="0"/>
                <a:cs typeface="Arial" panose="020B0604020202020204" pitchFamily="34" charset="0"/>
              </a:rPr>
              <a:t> </a:t>
            </a:r>
            <a:r>
              <a:rPr lang="en-GB" sz="1400" b="0" i="0" dirty="0" err="1">
                <a:solidFill>
                  <a:schemeClr val="accent2">
                    <a:lumMod val="75000"/>
                  </a:schemeClr>
                </a:solidFill>
                <a:effectLst/>
                <a:latin typeface="Arial" panose="020B0604020202020204" pitchFamily="34" charset="0"/>
                <a:cs typeface="Arial" panose="020B0604020202020204" pitchFamily="34" charset="0"/>
              </a:rPr>
              <a:t>decimal_fraction</a:t>
            </a:r>
            <a:r>
              <a:rPr lang="en-GB" sz="1400" b="0" i="0" dirty="0">
                <a:solidFill>
                  <a:schemeClr val="accent2">
                    <a:lumMod val="75000"/>
                  </a:schemeClr>
                </a:solidFill>
                <a:effectLst/>
                <a:latin typeface="Arial" panose="020B0604020202020204" pitchFamily="34" charset="0"/>
                <a:cs typeface="Arial" panose="020B0604020202020204" pitchFamily="34" charset="0"/>
              </a:rPr>
              <a:t> </a:t>
            </a:r>
          </a:p>
          <a:p>
            <a:r>
              <a:rPr lang="en-GB" sz="1400" b="0" i="0" dirty="0">
                <a:solidFill>
                  <a:schemeClr val="accent2">
                    <a:lumMod val="75000"/>
                  </a:schemeClr>
                </a:solidFill>
                <a:effectLst/>
                <a:latin typeface="Arial" panose="020B0604020202020204" pitchFamily="34" charset="0"/>
                <a:cs typeface="Arial" panose="020B0604020202020204" pitchFamily="34" charset="0"/>
              </a:rPr>
              <a:t>sign ::= '+' | '-’ </a:t>
            </a:r>
          </a:p>
          <a:p>
            <a:r>
              <a:rPr lang="en-GB" sz="1400" b="0" i="0" dirty="0" err="1">
                <a:solidFill>
                  <a:schemeClr val="accent2">
                    <a:lumMod val="75000"/>
                  </a:schemeClr>
                </a:solidFill>
                <a:effectLst/>
                <a:latin typeface="Arial" panose="020B0604020202020204" pitchFamily="34" charset="0"/>
                <a:cs typeface="Arial" panose="020B0604020202020204" pitchFamily="34" charset="0"/>
              </a:rPr>
              <a:t>nonnegative_integer</a:t>
            </a:r>
            <a:r>
              <a:rPr lang="en-GB" sz="1400" b="0" i="0" dirty="0">
                <a:solidFill>
                  <a:schemeClr val="accent2">
                    <a:lumMod val="75000"/>
                  </a:schemeClr>
                </a:solidFill>
                <a:effectLst/>
                <a:latin typeface="Arial" panose="020B0604020202020204" pitchFamily="34" charset="0"/>
                <a:cs typeface="Arial" panose="020B0604020202020204" pitchFamily="34" charset="0"/>
              </a:rPr>
              <a:t> ::= digit | digit </a:t>
            </a:r>
            <a:r>
              <a:rPr lang="en-GB" sz="1400" b="0" i="0" dirty="0" err="1">
                <a:solidFill>
                  <a:schemeClr val="accent2">
                    <a:lumMod val="75000"/>
                  </a:schemeClr>
                </a:solidFill>
                <a:effectLst/>
                <a:latin typeface="Arial" panose="020B0604020202020204" pitchFamily="34" charset="0"/>
                <a:cs typeface="Arial" panose="020B0604020202020204" pitchFamily="34" charset="0"/>
              </a:rPr>
              <a:t>nonnegative_integer</a:t>
            </a:r>
            <a:r>
              <a:rPr lang="en-GB" sz="1400" b="0" i="0" dirty="0">
                <a:solidFill>
                  <a:schemeClr val="accent2">
                    <a:lumMod val="75000"/>
                  </a:schemeClr>
                </a:solidFill>
                <a:effectLst/>
                <a:latin typeface="Arial" panose="020B0604020202020204" pitchFamily="34" charset="0"/>
                <a:cs typeface="Arial" panose="020B0604020202020204" pitchFamily="34" charset="0"/>
              </a:rPr>
              <a:t> </a:t>
            </a:r>
          </a:p>
          <a:p>
            <a:r>
              <a:rPr lang="en-GB" sz="1400" b="0" i="0" dirty="0" err="1">
                <a:solidFill>
                  <a:schemeClr val="accent2">
                    <a:lumMod val="75000"/>
                  </a:schemeClr>
                </a:solidFill>
                <a:effectLst/>
                <a:latin typeface="Arial" panose="020B0604020202020204" pitchFamily="34" charset="0"/>
                <a:cs typeface="Arial" panose="020B0604020202020204" pitchFamily="34" charset="0"/>
              </a:rPr>
              <a:t>decimal_fraction</a:t>
            </a:r>
            <a:r>
              <a:rPr lang="en-GB" sz="1400" b="0" i="0" dirty="0">
                <a:solidFill>
                  <a:schemeClr val="accent2">
                    <a:lumMod val="75000"/>
                  </a:schemeClr>
                </a:solidFill>
                <a:effectLst/>
                <a:latin typeface="Arial" panose="020B0604020202020204" pitchFamily="34" charset="0"/>
                <a:cs typeface="Arial" panose="020B0604020202020204" pitchFamily="34" charset="0"/>
              </a:rPr>
              <a:t> ::= epsilon | '.' </a:t>
            </a:r>
            <a:r>
              <a:rPr lang="en-GB" sz="1400" b="0" i="0" dirty="0" err="1">
                <a:solidFill>
                  <a:schemeClr val="accent2">
                    <a:lumMod val="75000"/>
                  </a:schemeClr>
                </a:solidFill>
                <a:effectLst/>
                <a:latin typeface="Arial" panose="020B0604020202020204" pitchFamily="34" charset="0"/>
                <a:cs typeface="Arial" panose="020B0604020202020204" pitchFamily="34" charset="0"/>
              </a:rPr>
              <a:t>positive_integer</a:t>
            </a:r>
            <a:r>
              <a:rPr lang="en-GB" sz="1400" b="0" i="0" dirty="0">
                <a:solidFill>
                  <a:schemeClr val="accent2">
                    <a:lumMod val="75000"/>
                  </a:schemeClr>
                </a:solidFill>
                <a:effectLst/>
                <a:latin typeface="Arial" panose="020B0604020202020204" pitchFamily="34" charset="0"/>
                <a:cs typeface="Arial" panose="020B0604020202020204" pitchFamily="34" charset="0"/>
              </a:rPr>
              <a:t> </a:t>
            </a:r>
          </a:p>
          <a:p>
            <a:r>
              <a:rPr lang="en-GB" sz="1400" b="0" i="0" dirty="0" err="1">
                <a:solidFill>
                  <a:schemeClr val="accent2">
                    <a:lumMod val="75000"/>
                  </a:schemeClr>
                </a:solidFill>
                <a:effectLst/>
                <a:latin typeface="Arial" panose="020B0604020202020204" pitchFamily="34" charset="0"/>
                <a:cs typeface="Arial" panose="020B0604020202020204" pitchFamily="34" charset="0"/>
              </a:rPr>
              <a:t>positive_integer</a:t>
            </a:r>
            <a:r>
              <a:rPr lang="en-GB" sz="1400" b="0" i="0" dirty="0">
                <a:solidFill>
                  <a:schemeClr val="accent2">
                    <a:lumMod val="75000"/>
                  </a:schemeClr>
                </a:solidFill>
                <a:effectLst/>
                <a:latin typeface="Arial" panose="020B0604020202020204" pitchFamily="34" charset="0"/>
                <a:cs typeface="Arial" panose="020B0604020202020204" pitchFamily="34" charset="0"/>
              </a:rPr>
              <a:t> ::= digit | digit </a:t>
            </a:r>
            <a:r>
              <a:rPr lang="en-GB" sz="1400" b="0" i="0" dirty="0" err="1">
                <a:solidFill>
                  <a:schemeClr val="accent2">
                    <a:lumMod val="75000"/>
                  </a:schemeClr>
                </a:solidFill>
                <a:effectLst/>
                <a:latin typeface="Arial" panose="020B0604020202020204" pitchFamily="34" charset="0"/>
                <a:cs typeface="Arial" panose="020B0604020202020204" pitchFamily="34" charset="0"/>
              </a:rPr>
              <a:t>positive_integer</a:t>
            </a:r>
            <a:r>
              <a:rPr lang="en-GB" sz="1400" b="0" i="0" dirty="0">
                <a:solidFill>
                  <a:schemeClr val="accent2">
                    <a:lumMod val="75000"/>
                  </a:schemeClr>
                </a:solidFill>
                <a:effectLst/>
                <a:latin typeface="Arial" panose="020B0604020202020204" pitchFamily="34" charset="0"/>
                <a:cs typeface="Arial" panose="020B0604020202020204" pitchFamily="34" charset="0"/>
              </a:rPr>
              <a:t> </a:t>
            </a:r>
          </a:p>
          <a:p>
            <a:r>
              <a:rPr lang="en-GB" sz="1400" b="0" i="0" dirty="0">
                <a:solidFill>
                  <a:schemeClr val="accent2">
                    <a:lumMod val="75000"/>
                  </a:schemeClr>
                </a:solidFill>
                <a:effectLst/>
                <a:latin typeface="Arial" panose="020B0604020202020204" pitchFamily="34" charset="0"/>
                <a:cs typeface="Arial" panose="020B0604020202020204" pitchFamily="34" charset="0"/>
              </a:rPr>
              <a:t>digit ::= '0' | '1' | '2' | '3' | '4' | '5' | '6' | '7' | '8' | '9’ </a:t>
            </a:r>
          </a:p>
          <a:p>
            <a:r>
              <a:rPr lang="en-GB" sz="1400" b="0" i="0" dirty="0">
                <a:solidFill>
                  <a:schemeClr val="accent2">
                    <a:lumMod val="75000"/>
                  </a:schemeClr>
                </a:solidFill>
                <a:effectLst/>
                <a:latin typeface="Arial" panose="020B0604020202020204" pitchFamily="34" charset="0"/>
                <a:cs typeface="Arial" panose="020B0604020202020204" pitchFamily="34" charset="0"/>
              </a:rPr>
              <a:t>epsilon ::= </a:t>
            </a:r>
            <a:r>
              <a:rPr lang="el-GR" sz="1400" b="0" i="0" dirty="0">
                <a:solidFill>
                  <a:schemeClr val="accent2">
                    <a:lumMod val="75000"/>
                  </a:schemeClr>
                </a:solidFill>
                <a:effectLst/>
                <a:latin typeface="Arial" panose="020B0604020202020204" pitchFamily="34" charset="0"/>
                <a:cs typeface="Arial" panose="020B0604020202020204" pitchFamily="34" charset="0"/>
              </a:rPr>
              <a:t>ε</a:t>
            </a:r>
            <a:endParaRPr lang="en-GB" sz="1400" i="0" dirty="0">
              <a:solidFill>
                <a:schemeClr val="accent2">
                  <a:lumMod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5730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89D97-8012-C034-7EC0-1457B556113E}"/>
            </a:ext>
          </a:extLst>
        </p:cNvPr>
        <p:cNvGrpSpPr/>
        <p:nvPr/>
      </p:nvGrpSpPr>
      <p:grpSpPr>
        <a:xfrm>
          <a:off x="0" y="0"/>
          <a:ext cx="0" cy="0"/>
          <a:chOff x="0" y="0"/>
          <a:chExt cx="0" cy="0"/>
        </a:xfrm>
      </p:grpSpPr>
      <p:cxnSp>
        <p:nvCxnSpPr>
          <p:cNvPr id="11" name="Connector: Elbow 10">
            <a:extLst>
              <a:ext uri="{FF2B5EF4-FFF2-40B4-BE49-F238E27FC236}">
                <a16:creationId xmlns:a16="http://schemas.microsoft.com/office/drawing/2014/main" id="{BEB95955-38D9-33A9-1A39-649D7BE4DD0D}"/>
              </a:ext>
            </a:extLst>
          </p:cNvPr>
          <p:cNvCxnSpPr>
            <a:cxnSpLocks/>
          </p:cNvCxnSpPr>
          <p:nvPr/>
        </p:nvCxnSpPr>
        <p:spPr>
          <a:xfrm>
            <a:off x="6310803" y="3783006"/>
            <a:ext cx="1721522" cy="772919"/>
          </a:xfrm>
          <a:prstGeom prst="bentConnector3">
            <a:avLst>
              <a:gd name="adj1" fmla="val 5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19294679-5A71-26F6-B1A2-8F6C496BBBDB}"/>
              </a:ext>
            </a:extLst>
          </p:cNvPr>
          <p:cNvSpPr>
            <a:spLocks noChangeAspect="1"/>
          </p:cNvSpPr>
          <p:nvPr/>
        </p:nvSpPr>
        <p:spPr>
          <a:xfrm>
            <a:off x="833997" y="629795"/>
            <a:ext cx="10485459" cy="1605405"/>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a:spcBef>
                <a:spcPts val="0"/>
              </a:spcBef>
              <a:spcAft>
                <a:spcPts val="0"/>
              </a:spcAft>
            </a:pPr>
            <a:r>
              <a:rPr lang="en-US" sz="1600" b="1" i="0" u="none" strike="noStrike" dirty="0">
                <a:solidFill>
                  <a:schemeClr val="tx2">
                    <a:lumMod val="75000"/>
                    <a:lumOff val="25000"/>
                  </a:schemeClr>
                </a:solidFill>
                <a:effectLst/>
                <a:latin typeface="Arial" panose="020B0604020202020204" pitchFamily="34" charset="0"/>
                <a:cs typeface="Arial" panose="020B0604020202020204" pitchFamily="34" charset="0"/>
              </a:rPr>
              <a:t>Q.</a:t>
            </a:r>
            <a:r>
              <a:rPr lang="en-US" sz="1600" b="1" dirty="0">
                <a:solidFill>
                  <a:schemeClr val="tx2">
                    <a:lumMod val="75000"/>
                    <a:lumOff val="25000"/>
                  </a:schemeClr>
                </a:solidFill>
                <a:latin typeface="Arial" panose="020B0604020202020204" pitchFamily="34" charset="0"/>
                <a:cs typeface="Arial" panose="020B0604020202020204" pitchFamily="34" charset="0"/>
              </a:rPr>
              <a:t>3</a:t>
            </a:r>
            <a:r>
              <a:rPr lang="en-US" sz="1600" b="1" i="0" u="none" strike="noStrike" dirty="0">
                <a:solidFill>
                  <a:schemeClr val="tx2">
                    <a:lumMod val="75000"/>
                    <a:lumOff val="25000"/>
                  </a:schemeClr>
                </a:solidFill>
                <a:effectLst/>
                <a:latin typeface="Arial" panose="020B0604020202020204" pitchFamily="34" charset="0"/>
                <a:cs typeface="Arial" panose="020B0604020202020204" pitchFamily="34" charset="0"/>
              </a:rPr>
              <a:t>)</a:t>
            </a:r>
            <a:r>
              <a:rPr lang="en-US" sz="1600" b="1" dirty="0">
                <a:solidFill>
                  <a:schemeClr val="tx2">
                    <a:lumMod val="75000"/>
                    <a:lumOff val="25000"/>
                  </a:schemeClr>
                </a:solidFill>
                <a:latin typeface="Arial" panose="020B0604020202020204" pitchFamily="34" charset="0"/>
                <a:cs typeface="Arial" panose="020B0604020202020204" pitchFamily="34" charset="0"/>
              </a:rPr>
              <a:t> </a:t>
            </a:r>
          </a:p>
          <a:p>
            <a:pPr algn="just" rtl="0">
              <a:spcBef>
                <a:spcPts val="0"/>
              </a:spcBef>
              <a:spcAft>
                <a:spcPts val="0"/>
              </a:spcAft>
            </a:pPr>
            <a:r>
              <a:rPr lang="en-US" sz="1600" b="1" i="0" u="none" strike="noStrike" dirty="0">
                <a:solidFill>
                  <a:schemeClr val="tx2">
                    <a:lumMod val="75000"/>
                    <a:lumOff val="25000"/>
                  </a:schemeClr>
                </a:solidFill>
                <a:effectLst/>
                <a:latin typeface="Arial" panose="020B0604020202020204" pitchFamily="34" charset="0"/>
                <a:cs typeface="Arial" panose="020B0604020202020204" pitchFamily="34" charset="0"/>
              </a:rPr>
              <a:t>    c) Give production rules in Backus–Naur form for an identifier if it can consist of</a:t>
            </a:r>
            <a:endParaRPr lang="en-US" sz="1600" b="1" dirty="0">
              <a:solidFill>
                <a:schemeClr val="tx2">
                  <a:lumMod val="75000"/>
                  <a:lumOff val="25000"/>
                </a:schemeClr>
              </a:solidFill>
              <a:effectLst/>
              <a:latin typeface="Arial" panose="020B0604020202020204" pitchFamily="34" charset="0"/>
              <a:cs typeface="Arial" panose="020B0604020202020204" pitchFamily="34" charset="0"/>
            </a:endParaRPr>
          </a:p>
          <a:p>
            <a:pPr marL="342900" indent="-342900" algn="just" rtl="0">
              <a:spcBef>
                <a:spcPts val="0"/>
              </a:spcBef>
              <a:spcAft>
                <a:spcPts val="0"/>
              </a:spcAft>
              <a:buFont typeface="+mj-lt"/>
              <a:buAutoNum type="arabicPeriod"/>
            </a:pPr>
            <a:r>
              <a:rPr lang="en-US" sz="1600" b="1" i="0" u="none" strike="noStrike" dirty="0">
                <a:solidFill>
                  <a:schemeClr val="tx2">
                    <a:lumMod val="75000"/>
                    <a:lumOff val="25000"/>
                  </a:schemeClr>
                </a:solidFill>
                <a:effectLst/>
                <a:latin typeface="Arial" panose="020B0604020202020204" pitchFamily="34" charset="0"/>
                <a:cs typeface="Arial" panose="020B0604020202020204" pitchFamily="34" charset="0"/>
              </a:rPr>
              <a:t>one or more lowercase letters.</a:t>
            </a:r>
            <a:endParaRPr lang="en-US" sz="1600" b="1" dirty="0">
              <a:solidFill>
                <a:schemeClr val="tx2">
                  <a:lumMod val="75000"/>
                  <a:lumOff val="25000"/>
                </a:schemeClr>
              </a:solidFill>
              <a:effectLst/>
              <a:latin typeface="Arial" panose="020B0604020202020204" pitchFamily="34" charset="0"/>
              <a:cs typeface="Arial" panose="020B0604020202020204" pitchFamily="34" charset="0"/>
            </a:endParaRPr>
          </a:p>
          <a:p>
            <a:pPr marL="342900" indent="-342900" algn="just" rtl="0">
              <a:spcBef>
                <a:spcPts val="0"/>
              </a:spcBef>
              <a:spcAft>
                <a:spcPts val="0"/>
              </a:spcAft>
              <a:buFont typeface="+mj-lt"/>
              <a:buAutoNum type="arabicPeriod"/>
            </a:pPr>
            <a:r>
              <a:rPr lang="en-US" sz="1600" b="1" i="0" u="none" strike="noStrike" dirty="0">
                <a:solidFill>
                  <a:schemeClr val="tx2">
                    <a:lumMod val="75000"/>
                    <a:lumOff val="25000"/>
                  </a:schemeClr>
                </a:solidFill>
                <a:effectLst/>
                <a:latin typeface="Arial" panose="020B0604020202020204" pitchFamily="34" charset="0"/>
                <a:cs typeface="Arial" panose="020B0604020202020204" pitchFamily="34" charset="0"/>
              </a:rPr>
              <a:t>at least three but no more than six lowercase letters.</a:t>
            </a:r>
            <a:endParaRPr lang="en-US" sz="1600" b="1" dirty="0">
              <a:solidFill>
                <a:schemeClr val="tx2">
                  <a:lumMod val="75000"/>
                  <a:lumOff val="25000"/>
                </a:schemeClr>
              </a:solidFill>
              <a:effectLst/>
              <a:latin typeface="Arial" panose="020B0604020202020204" pitchFamily="34" charset="0"/>
              <a:cs typeface="Arial" panose="020B0604020202020204" pitchFamily="34" charset="0"/>
            </a:endParaRPr>
          </a:p>
          <a:p>
            <a:pPr marL="342900" indent="-342900" algn="just" rtl="0">
              <a:spcBef>
                <a:spcPts val="0"/>
              </a:spcBef>
              <a:spcAft>
                <a:spcPts val="0"/>
              </a:spcAft>
              <a:buFont typeface="+mj-lt"/>
              <a:buAutoNum type="arabicPeriod"/>
            </a:pPr>
            <a:r>
              <a:rPr lang="en-US" sz="1600" b="1" i="0" u="none" strike="noStrike" dirty="0">
                <a:solidFill>
                  <a:schemeClr val="tx2">
                    <a:lumMod val="75000"/>
                    <a:lumOff val="25000"/>
                  </a:schemeClr>
                </a:solidFill>
                <a:effectLst/>
                <a:latin typeface="Arial" panose="020B0604020202020204" pitchFamily="34" charset="0"/>
                <a:cs typeface="Arial" panose="020B0604020202020204" pitchFamily="34" charset="0"/>
              </a:rPr>
              <a:t>one to six uppercase or lowercase letters beginning with an uppercase letter.</a:t>
            </a:r>
            <a:endParaRPr lang="en-US" sz="1600" b="1" dirty="0">
              <a:solidFill>
                <a:schemeClr val="tx2">
                  <a:lumMod val="75000"/>
                  <a:lumOff val="25000"/>
                </a:schemeClr>
              </a:solidFill>
              <a:effectLst/>
              <a:latin typeface="Arial" panose="020B0604020202020204" pitchFamily="34" charset="0"/>
              <a:cs typeface="Arial" panose="020B0604020202020204" pitchFamily="34" charset="0"/>
            </a:endParaRPr>
          </a:p>
          <a:p>
            <a:pPr marL="342900" indent="-342900" algn="just" rtl="0">
              <a:spcBef>
                <a:spcPts val="0"/>
              </a:spcBef>
              <a:spcAft>
                <a:spcPts val="0"/>
              </a:spcAft>
              <a:buFont typeface="+mj-lt"/>
              <a:buAutoNum type="arabicPeriod"/>
            </a:pPr>
            <a:r>
              <a:rPr lang="en-US" sz="1600" b="1" i="0" u="none" strike="noStrike" dirty="0">
                <a:solidFill>
                  <a:schemeClr val="tx2">
                    <a:lumMod val="75000"/>
                    <a:lumOff val="25000"/>
                  </a:schemeClr>
                </a:solidFill>
                <a:effectLst/>
                <a:latin typeface="Arial" panose="020B0604020202020204" pitchFamily="34" charset="0"/>
                <a:cs typeface="Arial" panose="020B0604020202020204" pitchFamily="34" charset="0"/>
              </a:rPr>
              <a:t>a lowercase letter, followed by a digit or an under score, followed by three or four alphanumeric characters (lower or uppercase letters and digits)</a:t>
            </a:r>
            <a:endParaRPr lang="en-US" sz="1600" b="1" dirty="0">
              <a:solidFill>
                <a:schemeClr val="tx2">
                  <a:lumMod val="75000"/>
                  <a:lumOff val="25000"/>
                </a:schemeClr>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DE9F1DA-6594-7B82-CFC2-7CBAA46BC8DF}"/>
              </a:ext>
            </a:extLst>
          </p:cNvPr>
          <p:cNvSpPr txBox="1"/>
          <p:nvPr/>
        </p:nvSpPr>
        <p:spPr>
          <a:xfrm>
            <a:off x="833996" y="2362879"/>
            <a:ext cx="5047201" cy="523220"/>
          </a:xfrm>
          <a:custGeom>
            <a:avLst/>
            <a:gdLst>
              <a:gd name="connsiteX0" fmla="*/ 0 w 5047201"/>
              <a:gd name="connsiteY0" fmla="*/ 0 h 523220"/>
              <a:gd name="connsiteX1" fmla="*/ 5047201 w 5047201"/>
              <a:gd name="connsiteY1" fmla="*/ 0 h 523220"/>
              <a:gd name="connsiteX2" fmla="*/ 5047201 w 5047201"/>
              <a:gd name="connsiteY2" fmla="*/ 523220 h 523220"/>
              <a:gd name="connsiteX3" fmla="*/ 0 w 5047201"/>
              <a:gd name="connsiteY3" fmla="*/ 523220 h 523220"/>
              <a:gd name="connsiteX4" fmla="*/ 0 w 5047201"/>
              <a:gd name="connsiteY4" fmla="*/ 0 h 523220"/>
              <a:gd name="connsiteX0" fmla="*/ 0 w 5047201"/>
              <a:gd name="connsiteY0" fmla="*/ 0 h 523220"/>
              <a:gd name="connsiteX1" fmla="*/ 5047201 w 5047201"/>
              <a:gd name="connsiteY1" fmla="*/ 0 h 523220"/>
              <a:gd name="connsiteX2" fmla="*/ 5047201 w 5047201"/>
              <a:gd name="connsiteY2" fmla="*/ 513889 h 523220"/>
              <a:gd name="connsiteX3" fmla="*/ 0 w 5047201"/>
              <a:gd name="connsiteY3" fmla="*/ 523220 h 523220"/>
              <a:gd name="connsiteX4" fmla="*/ 0 w 5047201"/>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201" h="523220">
                <a:moveTo>
                  <a:pt x="0" y="0"/>
                </a:moveTo>
                <a:lnTo>
                  <a:pt x="5047201" y="0"/>
                </a:lnTo>
                <a:lnTo>
                  <a:pt x="5047201" y="513889"/>
                </a:lnTo>
                <a:lnTo>
                  <a:pt x="0" y="523220"/>
                </a:lnTo>
                <a:lnTo>
                  <a:pt x="0" y="0"/>
                </a:lnTo>
                <a:close/>
              </a:path>
            </a:pathLst>
          </a:custGeom>
          <a:solidFill>
            <a:schemeClr val="tx2">
              <a:lumMod val="10000"/>
              <a:lumOff val="90000"/>
            </a:schemeClr>
          </a:solidFill>
          <a:ln>
            <a:solidFill>
              <a:schemeClr val="tx2">
                <a:lumMod val="75000"/>
                <a:lumOff val="25000"/>
              </a:schemeClr>
            </a:solidFill>
          </a:ln>
        </p:spPr>
        <p:txBody>
          <a:bodyPr wrap="square">
            <a:spAutoFit/>
          </a:bodyPr>
          <a:lstStyle/>
          <a:p>
            <a:r>
              <a:rPr lang="en-US" sz="1400" dirty="0">
                <a:solidFill>
                  <a:schemeClr val="accent2">
                    <a:lumMod val="75000"/>
                  </a:schemeClr>
                </a:solidFill>
              </a:rPr>
              <a:t>1.) ⟨identifier⟩ ::= ⟨</a:t>
            </a:r>
            <a:r>
              <a:rPr lang="en-US" sz="1400" dirty="0" err="1">
                <a:solidFill>
                  <a:schemeClr val="accent2">
                    <a:lumMod val="75000"/>
                  </a:schemeClr>
                </a:solidFill>
              </a:rPr>
              <a:t>lcletter</a:t>
            </a:r>
            <a:r>
              <a:rPr lang="en-US" sz="1400" dirty="0">
                <a:solidFill>
                  <a:schemeClr val="accent2">
                    <a:lumMod val="75000"/>
                  </a:schemeClr>
                </a:solidFill>
              </a:rPr>
              <a:t>⟩ | ⟨identifier⟩⟨</a:t>
            </a:r>
            <a:r>
              <a:rPr lang="en-US" sz="1400" dirty="0" err="1">
                <a:solidFill>
                  <a:schemeClr val="accent2">
                    <a:lumMod val="75000"/>
                  </a:schemeClr>
                </a:solidFill>
              </a:rPr>
              <a:t>lcletter</a:t>
            </a:r>
            <a:r>
              <a:rPr lang="en-US" sz="1400" dirty="0">
                <a:solidFill>
                  <a:schemeClr val="accent2">
                    <a:lumMod val="75000"/>
                  </a:schemeClr>
                </a:solidFill>
              </a:rPr>
              <a:t>⟩</a:t>
            </a:r>
          </a:p>
          <a:p>
            <a:r>
              <a:rPr lang="en-US" sz="1400" dirty="0">
                <a:solidFill>
                  <a:schemeClr val="accent2">
                    <a:lumMod val="75000"/>
                  </a:schemeClr>
                </a:solidFill>
              </a:rPr>
              <a:t>⟨</a:t>
            </a:r>
            <a:r>
              <a:rPr lang="en-US" sz="1400" dirty="0" err="1">
                <a:solidFill>
                  <a:schemeClr val="accent2">
                    <a:lumMod val="75000"/>
                  </a:schemeClr>
                </a:solidFill>
              </a:rPr>
              <a:t>lcletter</a:t>
            </a:r>
            <a:r>
              <a:rPr lang="en-US" sz="1400" dirty="0">
                <a:solidFill>
                  <a:schemeClr val="accent2">
                    <a:lumMod val="75000"/>
                  </a:schemeClr>
                </a:solidFill>
              </a:rPr>
              <a:t>⟩ ::= a | b | c | ⋯ | z</a:t>
            </a:r>
          </a:p>
        </p:txBody>
      </p:sp>
      <p:sp>
        <p:nvSpPr>
          <p:cNvPr id="7" name="TextBox 6">
            <a:extLst>
              <a:ext uri="{FF2B5EF4-FFF2-40B4-BE49-F238E27FC236}">
                <a16:creationId xmlns:a16="http://schemas.microsoft.com/office/drawing/2014/main" id="{A1D8986C-EB31-994E-AFCD-99C4B27689D2}"/>
              </a:ext>
            </a:extLst>
          </p:cNvPr>
          <p:cNvSpPr txBox="1"/>
          <p:nvPr/>
        </p:nvSpPr>
        <p:spPr>
          <a:xfrm>
            <a:off x="833995" y="2999914"/>
            <a:ext cx="5047201" cy="1169551"/>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GB" sz="1400" dirty="0">
                <a:solidFill>
                  <a:schemeClr val="accent2">
                    <a:lumMod val="75000"/>
                  </a:schemeClr>
                </a:solidFill>
              </a:rPr>
              <a:t>2.) ⟨identifier⟩ ::= ⟨</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 |</a:t>
            </a:r>
          </a:p>
          <a:p>
            <a:r>
              <a:rPr lang="en-GB" sz="1400" dirty="0">
                <a:solidFill>
                  <a:schemeClr val="accent2">
                    <a:lumMod val="75000"/>
                  </a:schemeClr>
                </a:solidFill>
              </a:rPr>
              <a:t>                ⟨</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 |</a:t>
            </a:r>
          </a:p>
          <a:p>
            <a:r>
              <a:rPr lang="en-GB" sz="1400" dirty="0">
                <a:solidFill>
                  <a:schemeClr val="accent2">
                    <a:lumMod val="75000"/>
                  </a:schemeClr>
                </a:solidFill>
              </a:rPr>
              <a:t>                ⟨</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 |</a:t>
            </a:r>
          </a:p>
          <a:p>
            <a:r>
              <a:rPr lang="en-GB" sz="1400" dirty="0">
                <a:solidFill>
                  <a:schemeClr val="accent2">
                    <a:lumMod val="75000"/>
                  </a:schemeClr>
                </a:solidFill>
              </a:rPr>
              <a:t>                ⟨</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a:t>
            </a:r>
          </a:p>
          <a:p>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 ::= a | b | c | ⋯ | z</a:t>
            </a:r>
          </a:p>
        </p:txBody>
      </p:sp>
      <p:sp>
        <p:nvSpPr>
          <p:cNvPr id="9" name="TextBox 8">
            <a:extLst>
              <a:ext uri="{FF2B5EF4-FFF2-40B4-BE49-F238E27FC236}">
                <a16:creationId xmlns:a16="http://schemas.microsoft.com/office/drawing/2014/main" id="{094839FA-F6F1-AF0E-48BD-1D7E87A580B2}"/>
              </a:ext>
            </a:extLst>
          </p:cNvPr>
          <p:cNvSpPr txBox="1"/>
          <p:nvPr/>
        </p:nvSpPr>
        <p:spPr>
          <a:xfrm>
            <a:off x="833995" y="4283280"/>
            <a:ext cx="5047201" cy="2031325"/>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GB" sz="1400" dirty="0">
                <a:solidFill>
                  <a:schemeClr val="accent2">
                    <a:lumMod val="75000"/>
                  </a:schemeClr>
                </a:solidFill>
              </a:rPr>
              <a:t>3.) ⟨identifier⟩ ::= ⟨</a:t>
            </a:r>
            <a:r>
              <a:rPr lang="en-GB" sz="1400" dirty="0" err="1">
                <a:solidFill>
                  <a:schemeClr val="accent2">
                    <a:lumMod val="75000"/>
                  </a:schemeClr>
                </a:solidFill>
              </a:rPr>
              <a:t>ucletter</a:t>
            </a:r>
            <a:r>
              <a:rPr lang="en-GB" sz="1400" dirty="0">
                <a:solidFill>
                  <a:schemeClr val="accent2">
                    <a:lumMod val="75000"/>
                  </a:schemeClr>
                </a:solidFill>
              </a:rPr>
              <a:t>⟩ |</a:t>
            </a:r>
          </a:p>
          <a:p>
            <a:r>
              <a:rPr lang="en-GB" sz="1400" dirty="0">
                <a:solidFill>
                  <a:schemeClr val="accent2">
                    <a:lumMod val="75000"/>
                  </a:schemeClr>
                </a:solidFill>
              </a:rPr>
              <a:t>                ⟨</a:t>
            </a:r>
            <a:r>
              <a:rPr lang="en-GB" sz="1400" dirty="0" err="1">
                <a:solidFill>
                  <a:schemeClr val="accent2">
                    <a:lumMod val="75000"/>
                  </a:schemeClr>
                </a:solidFill>
              </a:rPr>
              <a:t>ucletter</a:t>
            </a:r>
            <a:r>
              <a:rPr lang="en-GB" sz="1400" dirty="0">
                <a:solidFill>
                  <a:schemeClr val="accent2">
                    <a:lumMod val="75000"/>
                  </a:schemeClr>
                </a:solidFill>
              </a:rPr>
              <a:t>⟩⟨letter⟩ |</a:t>
            </a:r>
          </a:p>
          <a:p>
            <a:r>
              <a:rPr lang="en-GB" sz="1400" dirty="0">
                <a:solidFill>
                  <a:schemeClr val="accent2">
                    <a:lumMod val="75000"/>
                  </a:schemeClr>
                </a:solidFill>
              </a:rPr>
              <a:t>                ⟨</a:t>
            </a:r>
            <a:r>
              <a:rPr lang="en-GB" sz="1400" dirty="0" err="1">
                <a:solidFill>
                  <a:schemeClr val="accent2">
                    <a:lumMod val="75000"/>
                  </a:schemeClr>
                </a:solidFill>
              </a:rPr>
              <a:t>ucletter</a:t>
            </a:r>
            <a:r>
              <a:rPr lang="en-GB" sz="1400" dirty="0">
                <a:solidFill>
                  <a:schemeClr val="accent2">
                    <a:lumMod val="75000"/>
                  </a:schemeClr>
                </a:solidFill>
              </a:rPr>
              <a:t>⟩⟨letter⟩⟨letter⟩ |</a:t>
            </a:r>
          </a:p>
          <a:p>
            <a:r>
              <a:rPr lang="en-GB" sz="1400" dirty="0">
                <a:solidFill>
                  <a:schemeClr val="accent2">
                    <a:lumMod val="75000"/>
                  </a:schemeClr>
                </a:solidFill>
              </a:rPr>
              <a:t>                ⟨</a:t>
            </a:r>
            <a:r>
              <a:rPr lang="en-GB" sz="1400" dirty="0" err="1">
                <a:solidFill>
                  <a:schemeClr val="accent2">
                    <a:lumMod val="75000"/>
                  </a:schemeClr>
                </a:solidFill>
              </a:rPr>
              <a:t>ucletter</a:t>
            </a:r>
            <a:r>
              <a:rPr lang="en-GB" sz="1400" dirty="0">
                <a:solidFill>
                  <a:schemeClr val="accent2">
                    <a:lumMod val="75000"/>
                  </a:schemeClr>
                </a:solidFill>
              </a:rPr>
              <a:t>⟩⟨letter⟩⟨letter⟩⟨letter⟩ |</a:t>
            </a:r>
          </a:p>
          <a:p>
            <a:r>
              <a:rPr lang="en-GB" sz="1400" dirty="0">
                <a:solidFill>
                  <a:schemeClr val="accent2">
                    <a:lumMod val="75000"/>
                  </a:schemeClr>
                </a:solidFill>
              </a:rPr>
              <a:t>                ⟨</a:t>
            </a:r>
            <a:r>
              <a:rPr lang="en-GB" sz="1400" dirty="0" err="1">
                <a:solidFill>
                  <a:schemeClr val="accent2">
                    <a:lumMod val="75000"/>
                  </a:schemeClr>
                </a:solidFill>
              </a:rPr>
              <a:t>ucletter</a:t>
            </a:r>
            <a:r>
              <a:rPr lang="en-GB" sz="1400" dirty="0">
                <a:solidFill>
                  <a:schemeClr val="accent2">
                    <a:lumMod val="75000"/>
                  </a:schemeClr>
                </a:solidFill>
              </a:rPr>
              <a:t>⟩⟨letter⟩⟨letter⟩⟨letter⟩⟨letter⟩ |</a:t>
            </a:r>
          </a:p>
          <a:p>
            <a:r>
              <a:rPr lang="en-GB" sz="1400" dirty="0">
                <a:solidFill>
                  <a:schemeClr val="accent2">
                    <a:lumMod val="75000"/>
                  </a:schemeClr>
                </a:solidFill>
              </a:rPr>
              <a:t>                ⟨</a:t>
            </a:r>
            <a:r>
              <a:rPr lang="en-GB" sz="1400" dirty="0" err="1">
                <a:solidFill>
                  <a:schemeClr val="accent2">
                    <a:lumMod val="75000"/>
                  </a:schemeClr>
                </a:solidFill>
              </a:rPr>
              <a:t>ucletter</a:t>
            </a:r>
            <a:r>
              <a:rPr lang="en-GB" sz="1400" dirty="0">
                <a:solidFill>
                  <a:schemeClr val="accent2">
                    <a:lumMod val="75000"/>
                  </a:schemeClr>
                </a:solidFill>
              </a:rPr>
              <a:t>⟩⟨letter⟩⟨letter⟩⟨letter⟩⟨letter⟩⟨letter⟩</a:t>
            </a:r>
          </a:p>
          <a:p>
            <a:r>
              <a:rPr lang="en-GB" sz="1400" dirty="0">
                <a:solidFill>
                  <a:schemeClr val="accent2">
                    <a:lumMod val="75000"/>
                  </a:schemeClr>
                </a:solidFill>
              </a:rPr>
              <a:t>⟨letter⟩ ::= ⟨</a:t>
            </a:r>
            <a:r>
              <a:rPr lang="en-GB" sz="1400" dirty="0" err="1">
                <a:solidFill>
                  <a:schemeClr val="accent2">
                    <a:lumMod val="75000"/>
                  </a:schemeClr>
                </a:solidFill>
              </a:rPr>
              <a:t>lcletter</a:t>
            </a:r>
            <a:r>
              <a:rPr lang="en-GB" sz="1400" dirty="0">
                <a:solidFill>
                  <a:schemeClr val="accent2">
                    <a:lumMod val="75000"/>
                  </a:schemeClr>
                </a:solidFill>
              </a:rPr>
              <a:t>⟩ | ⟨</a:t>
            </a:r>
            <a:r>
              <a:rPr lang="en-GB" sz="1400" dirty="0" err="1">
                <a:solidFill>
                  <a:schemeClr val="accent2">
                    <a:lumMod val="75000"/>
                  </a:schemeClr>
                </a:solidFill>
              </a:rPr>
              <a:t>ucletter</a:t>
            </a:r>
            <a:r>
              <a:rPr lang="en-GB" sz="1400" dirty="0">
                <a:solidFill>
                  <a:schemeClr val="accent2">
                    <a:lumMod val="75000"/>
                  </a:schemeClr>
                </a:solidFill>
              </a:rPr>
              <a:t>⟩</a:t>
            </a:r>
          </a:p>
          <a:p>
            <a:r>
              <a:rPr lang="en-GB" sz="1400" dirty="0">
                <a:solidFill>
                  <a:schemeClr val="accent2">
                    <a:lumMod val="75000"/>
                  </a:schemeClr>
                </a:solidFill>
              </a:rPr>
              <a:t>⟨</a:t>
            </a:r>
            <a:r>
              <a:rPr lang="en-GB" sz="1400" dirty="0" err="1">
                <a:solidFill>
                  <a:schemeClr val="accent2">
                    <a:lumMod val="75000"/>
                  </a:schemeClr>
                </a:solidFill>
              </a:rPr>
              <a:t>lcletter</a:t>
            </a:r>
            <a:r>
              <a:rPr lang="en-GB" sz="1400" dirty="0">
                <a:solidFill>
                  <a:schemeClr val="accent2">
                    <a:lumMod val="75000"/>
                  </a:schemeClr>
                </a:solidFill>
              </a:rPr>
              <a:t>⟩ ::= a | b | c | ⋯ | z</a:t>
            </a:r>
          </a:p>
          <a:p>
            <a:r>
              <a:rPr lang="en-GB" sz="1400" dirty="0">
                <a:solidFill>
                  <a:schemeClr val="accent2">
                    <a:lumMod val="75000"/>
                  </a:schemeClr>
                </a:solidFill>
              </a:rPr>
              <a:t>⟨</a:t>
            </a:r>
            <a:r>
              <a:rPr lang="en-GB" sz="1400" dirty="0" err="1">
                <a:solidFill>
                  <a:schemeClr val="accent2">
                    <a:lumMod val="75000"/>
                  </a:schemeClr>
                </a:solidFill>
              </a:rPr>
              <a:t>ucletter</a:t>
            </a:r>
            <a:r>
              <a:rPr lang="en-GB" sz="1400" dirty="0">
                <a:solidFill>
                  <a:schemeClr val="accent2">
                    <a:lumMod val="75000"/>
                  </a:schemeClr>
                </a:solidFill>
              </a:rPr>
              <a:t>⟩ ::= A | B | C | ⋯ | Z</a:t>
            </a:r>
          </a:p>
        </p:txBody>
      </p:sp>
      <p:sp>
        <p:nvSpPr>
          <p:cNvPr id="12" name="TextBox 11">
            <a:extLst>
              <a:ext uri="{FF2B5EF4-FFF2-40B4-BE49-F238E27FC236}">
                <a16:creationId xmlns:a16="http://schemas.microsoft.com/office/drawing/2014/main" id="{ADF89171-FA0F-5EE8-60FA-ACA27F2C06BB}"/>
              </a:ext>
            </a:extLst>
          </p:cNvPr>
          <p:cNvSpPr txBox="1"/>
          <p:nvPr/>
        </p:nvSpPr>
        <p:spPr>
          <a:xfrm>
            <a:off x="7145389" y="2461305"/>
            <a:ext cx="4174067" cy="2893100"/>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US" sz="1400" dirty="0">
                <a:solidFill>
                  <a:schemeClr val="accent2">
                    <a:lumMod val="75000"/>
                  </a:schemeClr>
                </a:solidFill>
              </a:rPr>
              <a:t>4.) ⟨identifier⟩ ::= ⟨</a:t>
            </a:r>
            <a:r>
              <a:rPr lang="en-US" sz="1400" dirty="0" err="1">
                <a:solidFill>
                  <a:schemeClr val="accent2">
                    <a:lumMod val="75000"/>
                  </a:schemeClr>
                </a:solidFill>
              </a:rPr>
              <a:t>lcletter</a:t>
            </a:r>
            <a:r>
              <a:rPr lang="en-US" sz="1400" dirty="0">
                <a:solidFill>
                  <a:schemeClr val="accent2">
                    <a:lumMod val="75000"/>
                  </a:schemeClr>
                </a:solidFill>
              </a:rPr>
              <a:t>⟩⟨</a:t>
            </a:r>
            <a:r>
              <a:rPr lang="en-US" sz="1400" dirty="0" err="1">
                <a:solidFill>
                  <a:schemeClr val="accent2">
                    <a:lumMod val="75000"/>
                  </a:schemeClr>
                </a:solidFill>
              </a:rPr>
              <a:t>digitorus</a:t>
            </a:r>
            <a:r>
              <a:rPr lang="en-US" sz="1400" dirty="0">
                <a:solidFill>
                  <a:schemeClr val="accent2">
                    <a:lumMod val="75000"/>
                  </a:schemeClr>
                </a:solidFill>
              </a:rPr>
              <a:t>⟩⟨alphanumeric⟩⟨alphanumeric⟩⟨alphanumeric⟩ |</a:t>
            </a:r>
          </a:p>
          <a:p>
            <a:r>
              <a:rPr lang="en-US" sz="1400" dirty="0">
                <a:solidFill>
                  <a:schemeClr val="accent2">
                    <a:lumMod val="75000"/>
                  </a:schemeClr>
                </a:solidFill>
              </a:rPr>
              <a:t>                ⟨</a:t>
            </a:r>
            <a:r>
              <a:rPr lang="en-US" sz="1400" dirty="0" err="1">
                <a:solidFill>
                  <a:schemeClr val="accent2">
                    <a:lumMod val="75000"/>
                  </a:schemeClr>
                </a:solidFill>
              </a:rPr>
              <a:t>lcletter</a:t>
            </a:r>
            <a:r>
              <a:rPr lang="en-US" sz="1400" dirty="0">
                <a:solidFill>
                  <a:schemeClr val="accent2">
                    <a:lumMod val="75000"/>
                  </a:schemeClr>
                </a:solidFill>
              </a:rPr>
              <a:t>⟩⟨</a:t>
            </a:r>
            <a:r>
              <a:rPr lang="en-US" sz="1400" dirty="0" err="1">
                <a:solidFill>
                  <a:schemeClr val="accent2">
                    <a:lumMod val="75000"/>
                  </a:schemeClr>
                </a:solidFill>
              </a:rPr>
              <a:t>digitorus</a:t>
            </a:r>
            <a:r>
              <a:rPr lang="en-US" sz="1400" dirty="0">
                <a:solidFill>
                  <a:schemeClr val="accent2">
                    <a:lumMod val="75000"/>
                  </a:schemeClr>
                </a:solidFill>
              </a:rPr>
              <a:t>⟩⟨alphanumeric⟩⟨alphanumeric⟩⟨alphanumeric⟩⟨alphanumeric⟩</a:t>
            </a:r>
          </a:p>
          <a:p>
            <a:r>
              <a:rPr lang="en-US" sz="1400" dirty="0">
                <a:solidFill>
                  <a:schemeClr val="accent2">
                    <a:lumMod val="75000"/>
                  </a:schemeClr>
                </a:solidFill>
              </a:rPr>
              <a:t>⟨</a:t>
            </a:r>
            <a:r>
              <a:rPr lang="en-US" sz="1400" dirty="0" err="1">
                <a:solidFill>
                  <a:schemeClr val="accent2">
                    <a:lumMod val="75000"/>
                  </a:schemeClr>
                </a:solidFill>
              </a:rPr>
              <a:t>digitorus</a:t>
            </a:r>
            <a:r>
              <a:rPr lang="en-US" sz="1400" dirty="0">
                <a:solidFill>
                  <a:schemeClr val="accent2">
                    <a:lumMod val="75000"/>
                  </a:schemeClr>
                </a:solidFill>
              </a:rPr>
              <a:t>⟩ ::= ⟨digit⟩ | ⟨underscore⟩</a:t>
            </a:r>
          </a:p>
          <a:p>
            <a:r>
              <a:rPr lang="en-US" sz="1400" dirty="0">
                <a:solidFill>
                  <a:schemeClr val="accent2">
                    <a:lumMod val="75000"/>
                  </a:schemeClr>
                </a:solidFill>
              </a:rPr>
              <a:t>⟨alphanumeric⟩ ::= ⟨letter⟩ | ⟨digit⟩</a:t>
            </a:r>
          </a:p>
          <a:p>
            <a:r>
              <a:rPr lang="en-US" sz="1400" dirty="0">
                <a:solidFill>
                  <a:schemeClr val="accent2">
                    <a:lumMod val="75000"/>
                  </a:schemeClr>
                </a:solidFill>
              </a:rPr>
              <a:t>⟨letter⟩ ::= ⟨</a:t>
            </a:r>
            <a:r>
              <a:rPr lang="en-US" sz="1400" dirty="0" err="1">
                <a:solidFill>
                  <a:schemeClr val="accent2">
                    <a:lumMod val="75000"/>
                  </a:schemeClr>
                </a:solidFill>
              </a:rPr>
              <a:t>lcletter</a:t>
            </a:r>
            <a:r>
              <a:rPr lang="en-US" sz="1400" dirty="0">
                <a:solidFill>
                  <a:schemeClr val="accent2">
                    <a:lumMod val="75000"/>
                  </a:schemeClr>
                </a:solidFill>
              </a:rPr>
              <a:t>⟩ | ⟨</a:t>
            </a:r>
            <a:r>
              <a:rPr lang="en-US" sz="1400" dirty="0" err="1">
                <a:solidFill>
                  <a:schemeClr val="accent2">
                    <a:lumMod val="75000"/>
                  </a:schemeClr>
                </a:solidFill>
              </a:rPr>
              <a:t>ucletter</a:t>
            </a:r>
            <a:r>
              <a:rPr lang="en-US" sz="1400" dirty="0">
                <a:solidFill>
                  <a:schemeClr val="accent2">
                    <a:lumMod val="75000"/>
                  </a:schemeClr>
                </a:solidFill>
              </a:rPr>
              <a:t>⟩</a:t>
            </a:r>
          </a:p>
          <a:p>
            <a:r>
              <a:rPr lang="en-US" sz="1400" dirty="0">
                <a:solidFill>
                  <a:schemeClr val="accent2">
                    <a:lumMod val="75000"/>
                  </a:schemeClr>
                </a:solidFill>
              </a:rPr>
              <a:t>⟨</a:t>
            </a:r>
            <a:r>
              <a:rPr lang="en-US" sz="1400" dirty="0" err="1">
                <a:solidFill>
                  <a:schemeClr val="accent2">
                    <a:lumMod val="75000"/>
                  </a:schemeClr>
                </a:solidFill>
              </a:rPr>
              <a:t>lcletter</a:t>
            </a:r>
            <a:r>
              <a:rPr lang="en-US" sz="1400" dirty="0">
                <a:solidFill>
                  <a:schemeClr val="accent2">
                    <a:lumMod val="75000"/>
                  </a:schemeClr>
                </a:solidFill>
              </a:rPr>
              <a:t>⟩ ::= a | b | c | ⋯ | z</a:t>
            </a:r>
          </a:p>
          <a:p>
            <a:r>
              <a:rPr lang="en-US" sz="1400" dirty="0">
                <a:solidFill>
                  <a:schemeClr val="accent2">
                    <a:lumMod val="75000"/>
                  </a:schemeClr>
                </a:solidFill>
              </a:rPr>
              <a:t>⟨</a:t>
            </a:r>
            <a:r>
              <a:rPr lang="en-US" sz="1400" dirty="0" err="1">
                <a:solidFill>
                  <a:schemeClr val="accent2">
                    <a:lumMod val="75000"/>
                  </a:schemeClr>
                </a:solidFill>
              </a:rPr>
              <a:t>ucletter</a:t>
            </a:r>
            <a:r>
              <a:rPr lang="en-US" sz="1400" dirty="0">
                <a:solidFill>
                  <a:schemeClr val="accent2">
                    <a:lumMod val="75000"/>
                  </a:schemeClr>
                </a:solidFill>
              </a:rPr>
              <a:t>⟩ ::= A | B | C | ⋯ | Z</a:t>
            </a:r>
          </a:p>
          <a:p>
            <a:r>
              <a:rPr lang="en-US" sz="1400" dirty="0">
                <a:solidFill>
                  <a:schemeClr val="accent2">
                    <a:lumMod val="75000"/>
                  </a:schemeClr>
                </a:solidFill>
              </a:rPr>
              <a:t>⟨digit⟩ ::= 0 | 1 | 2 | ⋯ | 9</a:t>
            </a:r>
          </a:p>
          <a:p>
            <a:r>
              <a:rPr lang="en-US" sz="1400" dirty="0">
                <a:solidFill>
                  <a:schemeClr val="accent2">
                    <a:lumMod val="75000"/>
                  </a:schemeClr>
                </a:solidFill>
              </a:rPr>
              <a:t>⟨underscore⟩ ::= _</a:t>
            </a:r>
          </a:p>
        </p:txBody>
      </p:sp>
    </p:spTree>
    <p:extLst>
      <p:ext uri="{BB962C8B-B14F-4D97-AF65-F5344CB8AC3E}">
        <p14:creationId xmlns:p14="http://schemas.microsoft.com/office/powerpoint/2010/main" val="1706316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A3135-838D-8692-4FBD-CDD7221802BD}"/>
            </a:ext>
          </a:extLst>
        </p:cNvPr>
        <p:cNvGrpSpPr/>
        <p:nvPr/>
      </p:nvGrpSpPr>
      <p:grpSpPr>
        <a:xfrm>
          <a:off x="0" y="0"/>
          <a:ext cx="0" cy="0"/>
          <a:chOff x="0" y="0"/>
          <a:chExt cx="0" cy="0"/>
        </a:xfrm>
      </p:grpSpPr>
      <p:cxnSp>
        <p:nvCxnSpPr>
          <p:cNvPr id="11" name="Connector: Elbow 10">
            <a:extLst>
              <a:ext uri="{FF2B5EF4-FFF2-40B4-BE49-F238E27FC236}">
                <a16:creationId xmlns:a16="http://schemas.microsoft.com/office/drawing/2014/main" id="{6D153633-1C1B-0549-274D-4916C56A9852}"/>
              </a:ext>
            </a:extLst>
          </p:cNvPr>
          <p:cNvCxnSpPr>
            <a:cxnSpLocks/>
          </p:cNvCxnSpPr>
          <p:nvPr/>
        </p:nvCxnSpPr>
        <p:spPr>
          <a:xfrm>
            <a:off x="6310803" y="3783006"/>
            <a:ext cx="1721522" cy="772919"/>
          </a:xfrm>
          <a:prstGeom prst="bentConnector3">
            <a:avLst>
              <a:gd name="adj1" fmla="val 5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1E32446A-7FB7-C258-DD0E-1934C5266B02}"/>
              </a:ext>
            </a:extLst>
          </p:cNvPr>
          <p:cNvSpPr>
            <a:spLocks noChangeAspect="1"/>
          </p:cNvSpPr>
          <p:nvPr/>
        </p:nvSpPr>
        <p:spPr>
          <a:xfrm>
            <a:off x="740691" y="965698"/>
            <a:ext cx="10485459" cy="1232872"/>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a:spcBef>
                <a:spcPts val="0"/>
              </a:spcBef>
              <a:spcAft>
                <a:spcPts val="0"/>
              </a:spcAft>
            </a:pPr>
            <a:r>
              <a:rPr lang="en-US" b="1" i="0" u="none" strike="noStrike" dirty="0">
                <a:solidFill>
                  <a:schemeClr val="tx2">
                    <a:lumMod val="75000"/>
                    <a:lumOff val="25000"/>
                  </a:schemeClr>
                </a:solidFill>
                <a:effectLst/>
                <a:latin typeface="Arial" panose="020B0604020202020204" pitchFamily="34" charset="0"/>
                <a:cs typeface="Arial" panose="020B0604020202020204" pitchFamily="34" charset="0"/>
              </a:rPr>
              <a:t>Q.</a:t>
            </a:r>
            <a:r>
              <a:rPr lang="en-US" b="1" dirty="0">
                <a:solidFill>
                  <a:schemeClr val="tx2">
                    <a:lumMod val="75000"/>
                    <a:lumOff val="25000"/>
                  </a:schemeClr>
                </a:solidFill>
                <a:latin typeface="Arial" panose="020B0604020202020204" pitchFamily="34" charset="0"/>
                <a:cs typeface="Arial" panose="020B0604020202020204" pitchFamily="34" charset="0"/>
              </a:rPr>
              <a:t>3</a:t>
            </a:r>
            <a:r>
              <a:rPr lang="en-US" b="1" i="0" u="none" strike="noStrike" dirty="0">
                <a:solidFill>
                  <a:schemeClr val="tx2">
                    <a:lumMod val="75000"/>
                    <a:lumOff val="25000"/>
                  </a:schemeClr>
                </a:solidFill>
                <a:effectLst/>
                <a:latin typeface="Arial" panose="020B0604020202020204" pitchFamily="34" charset="0"/>
                <a:cs typeface="Arial" panose="020B0604020202020204" pitchFamily="34" charset="0"/>
              </a:rPr>
              <a:t>)</a:t>
            </a:r>
            <a:r>
              <a:rPr lang="en-US" b="1" dirty="0">
                <a:solidFill>
                  <a:schemeClr val="tx2">
                    <a:lumMod val="75000"/>
                    <a:lumOff val="25000"/>
                  </a:schemeClr>
                </a:solidFill>
                <a:latin typeface="Arial" panose="020B0604020202020204" pitchFamily="34" charset="0"/>
                <a:cs typeface="Arial" panose="020B0604020202020204" pitchFamily="34" charset="0"/>
              </a:rPr>
              <a:t> </a:t>
            </a:r>
          </a:p>
          <a:p>
            <a:pPr algn="just" rtl="0">
              <a:spcBef>
                <a:spcPts val="0"/>
              </a:spcBef>
              <a:spcAft>
                <a:spcPts val="0"/>
              </a:spcAft>
            </a:pPr>
            <a:r>
              <a:rPr lang="en-US" b="1" dirty="0">
                <a:solidFill>
                  <a:schemeClr val="tx2">
                    <a:lumMod val="75000"/>
                    <a:lumOff val="25000"/>
                  </a:schemeClr>
                </a:solidFill>
                <a:latin typeface="Arial" panose="020B0604020202020204" pitchFamily="34" charset="0"/>
                <a:cs typeface="Arial" panose="020B0604020202020204" pitchFamily="34" charset="0"/>
              </a:rPr>
              <a:t>    d</a:t>
            </a:r>
            <a:r>
              <a:rPr lang="en-US" b="1" i="0" u="none" strike="noStrike" dirty="0">
                <a:solidFill>
                  <a:schemeClr val="tx2">
                    <a:lumMod val="75000"/>
                    <a:lumOff val="25000"/>
                  </a:schemeClr>
                </a:solidFill>
                <a:effectLst/>
                <a:latin typeface="Arial" panose="020B0604020202020204" pitchFamily="34" charset="0"/>
                <a:cs typeface="Arial" panose="020B0604020202020204" pitchFamily="34" charset="0"/>
              </a:rPr>
              <a:t>)</a:t>
            </a:r>
            <a:r>
              <a:rPr lang="en-US" b="1" i="0" u="none" strike="noStrike" dirty="0">
                <a:solidFill>
                  <a:schemeClr val="tx2">
                    <a:lumMod val="75000"/>
                    <a:lumOff val="25000"/>
                  </a:schemeClr>
                </a:solidFill>
                <a:effectLst/>
                <a:latin typeface="Arial" panose="020B0604020202020204" pitchFamily="34" charset="0"/>
              </a:rPr>
              <a:t> Give production rules in Backus–Naur form that generates all identifiers in the C programming language. In Can identifier starts with a letter or an underscore ( ) that is followed by one or more lowercase letters, uppercase letters, underscores, and digits.</a:t>
            </a:r>
            <a:endParaRPr lang="en-US" b="1" dirty="0">
              <a:solidFill>
                <a:schemeClr val="tx2">
                  <a:lumMod val="75000"/>
                  <a:lumOff val="25000"/>
                </a:schemeClr>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8DF8792-5184-6788-3B84-1BBCB7A8BCDD}"/>
              </a:ext>
            </a:extLst>
          </p:cNvPr>
          <p:cNvSpPr txBox="1"/>
          <p:nvPr/>
        </p:nvSpPr>
        <p:spPr>
          <a:xfrm>
            <a:off x="3374374" y="2641993"/>
            <a:ext cx="4876800" cy="2031325"/>
          </a:xfrm>
          <a:prstGeom prst="rect">
            <a:avLst/>
          </a:prstGeom>
          <a:solidFill>
            <a:schemeClr val="tx2">
              <a:lumMod val="10000"/>
              <a:lumOff val="90000"/>
            </a:schemeClr>
          </a:solidFill>
          <a:ln>
            <a:solidFill>
              <a:schemeClr val="tx2">
                <a:lumMod val="75000"/>
                <a:lumOff val="25000"/>
              </a:schemeClr>
            </a:solidFill>
          </a:ln>
          <a:effectLst>
            <a:glow rad="101600">
              <a:schemeClr val="accent2">
                <a:satMod val="175000"/>
                <a:alpha val="40000"/>
              </a:schemeClr>
            </a:glow>
          </a:effectLst>
        </p:spPr>
        <p:txBody>
          <a:bodyPr wrap="square">
            <a:spAutoFit/>
          </a:bodyPr>
          <a:lstStyle/>
          <a:p>
            <a:pPr rtl="0">
              <a:spcBef>
                <a:spcPts val="0"/>
              </a:spcBef>
              <a:spcAft>
                <a:spcPts val="0"/>
              </a:spcAft>
            </a:pPr>
            <a:r>
              <a:rPr lang="en-GB" sz="1800" b="0" i="0" u="none" strike="noStrike" dirty="0">
                <a:solidFill>
                  <a:schemeClr val="accent2">
                    <a:lumMod val="75000"/>
                  </a:schemeClr>
                </a:solidFill>
                <a:effectLst/>
                <a:latin typeface="Arial" panose="020B0604020202020204" pitchFamily="34" charset="0"/>
              </a:rPr>
              <a:t>⟨identifier⟩ ::= ⟨</a:t>
            </a:r>
            <a:r>
              <a:rPr lang="en-GB" sz="1800" b="0" i="0" u="none" strike="noStrike" dirty="0" err="1">
                <a:solidFill>
                  <a:schemeClr val="accent2">
                    <a:lumMod val="75000"/>
                  </a:schemeClr>
                </a:solidFill>
                <a:effectLst/>
                <a:latin typeface="Arial" panose="020B0604020202020204" pitchFamily="34" charset="0"/>
              </a:rPr>
              <a:t>letterorus</a:t>
            </a:r>
            <a:r>
              <a:rPr lang="en-GB" sz="1800" b="0" i="0" u="none" strike="noStrike" dirty="0">
                <a:solidFill>
                  <a:schemeClr val="accent2">
                    <a:lumMod val="75000"/>
                  </a:schemeClr>
                </a:solidFill>
                <a:effectLst/>
                <a:latin typeface="Arial" panose="020B0604020202020204" pitchFamily="34" charset="0"/>
              </a:rPr>
              <a:t>⟩ ∣ ⟨identifier⟩⟨symbol⟩</a:t>
            </a:r>
            <a:endParaRPr lang="en-GB" b="0" dirty="0">
              <a:solidFill>
                <a:schemeClr val="accent2">
                  <a:lumMod val="75000"/>
                </a:schemeClr>
              </a:solidFill>
              <a:effectLst/>
            </a:endParaRPr>
          </a:p>
          <a:p>
            <a:pPr rtl="0">
              <a:spcBef>
                <a:spcPts val="0"/>
              </a:spcBef>
              <a:spcAft>
                <a:spcPts val="0"/>
              </a:spcAft>
            </a:pPr>
            <a:r>
              <a:rPr lang="en-GB" sz="1800" b="0" i="0" u="none" strike="noStrike" dirty="0">
                <a:solidFill>
                  <a:schemeClr val="accent2">
                    <a:lumMod val="75000"/>
                  </a:schemeClr>
                </a:solidFill>
                <a:effectLst/>
                <a:latin typeface="Arial" panose="020B0604020202020204" pitchFamily="34" charset="0"/>
              </a:rPr>
              <a:t>⟨</a:t>
            </a:r>
            <a:r>
              <a:rPr lang="en-GB" sz="1800" b="0" i="0" u="none" strike="noStrike" dirty="0" err="1">
                <a:solidFill>
                  <a:schemeClr val="accent2">
                    <a:lumMod val="75000"/>
                  </a:schemeClr>
                </a:solidFill>
                <a:effectLst/>
                <a:latin typeface="Arial" panose="020B0604020202020204" pitchFamily="34" charset="0"/>
              </a:rPr>
              <a:t>letterorus</a:t>
            </a:r>
            <a:r>
              <a:rPr lang="en-GB" sz="1800" b="0" i="0" u="none" strike="noStrike" dirty="0">
                <a:solidFill>
                  <a:schemeClr val="accent2">
                    <a:lumMod val="75000"/>
                  </a:schemeClr>
                </a:solidFill>
                <a:effectLst/>
                <a:latin typeface="Arial" panose="020B0604020202020204" pitchFamily="34" charset="0"/>
              </a:rPr>
              <a:t>⟩ ::= ⟨letter⟩ ∣</a:t>
            </a:r>
            <a:endParaRPr lang="en-GB" b="0" dirty="0">
              <a:solidFill>
                <a:schemeClr val="accent2">
                  <a:lumMod val="75000"/>
                </a:schemeClr>
              </a:solidFill>
              <a:effectLst/>
            </a:endParaRPr>
          </a:p>
          <a:p>
            <a:pPr rtl="0">
              <a:spcBef>
                <a:spcPts val="0"/>
              </a:spcBef>
              <a:spcAft>
                <a:spcPts val="0"/>
              </a:spcAft>
            </a:pPr>
            <a:r>
              <a:rPr lang="en-GB" sz="1800" b="0" i="0" u="none" strike="noStrike" dirty="0">
                <a:solidFill>
                  <a:schemeClr val="accent2">
                    <a:lumMod val="75000"/>
                  </a:schemeClr>
                </a:solidFill>
                <a:effectLst/>
                <a:latin typeface="Arial" panose="020B0604020202020204" pitchFamily="34" charset="0"/>
              </a:rPr>
              <a:t>⟨symbol⟩ ::= ⟨</a:t>
            </a:r>
            <a:r>
              <a:rPr lang="en-GB" sz="1800" b="0" i="0" u="none" strike="noStrike" dirty="0" err="1">
                <a:solidFill>
                  <a:schemeClr val="accent2">
                    <a:lumMod val="75000"/>
                  </a:schemeClr>
                </a:solidFill>
                <a:effectLst/>
                <a:latin typeface="Arial" panose="020B0604020202020204" pitchFamily="34" charset="0"/>
              </a:rPr>
              <a:t>letterorus</a:t>
            </a:r>
            <a:r>
              <a:rPr lang="en-GB" sz="1800" b="0" i="0" u="none" strike="noStrike" dirty="0">
                <a:solidFill>
                  <a:schemeClr val="accent2">
                    <a:lumMod val="75000"/>
                  </a:schemeClr>
                </a:solidFill>
                <a:effectLst/>
                <a:latin typeface="Arial" panose="020B0604020202020204" pitchFamily="34" charset="0"/>
              </a:rPr>
              <a:t>⟩ ∣ ⟨digit⟩</a:t>
            </a:r>
            <a:endParaRPr lang="en-GB" b="0" dirty="0">
              <a:solidFill>
                <a:schemeClr val="accent2">
                  <a:lumMod val="75000"/>
                </a:schemeClr>
              </a:solidFill>
              <a:effectLst/>
            </a:endParaRPr>
          </a:p>
          <a:p>
            <a:pPr rtl="0">
              <a:spcBef>
                <a:spcPts val="0"/>
              </a:spcBef>
              <a:spcAft>
                <a:spcPts val="0"/>
              </a:spcAft>
            </a:pPr>
            <a:r>
              <a:rPr lang="en-GB" sz="1800" b="0" i="0" u="none" strike="noStrike" dirty="0">
                <a:solidFill>
                  <a:schemeClr val="accent2">
                    <a:lumMod val="75000"/>
                  </a:schemeClr>
                </a:solidFill>
                <a:effectLst/>
                <a:latin typeface="Arial" panose="020B0604020202020204" pitchFamily="34" charset="0"/>
              </a:rPr>
              <a:t>⟨letter⟩ ::= ⟨</a:t>
            </a:r>
            <a:r>
              <a:rPr lang="en-GB" sz="1800" b="0" i="0" u="none" strike="noStrike" dirty="0" err="1">
                <a:solidFill>
                  <a:schemeClr val="accent2">
                    <a:lumMod val="75000"/>
                  </a:schemeClr>
                </a:solidFill>
                <a:effectLst/>
                <a:latin typeface="Arial" panose="020B0604020202020204" pitchFamily="34" charset="0"/>
              </a:rPr>
              <a:t>lcletter</a:t>
            </a:r>
            <a:r>
              <a:rPr lang="en-GB" sz="1800" b="0" i="0" u="none" strike="noStrike" dirty="0">
                <a:solidFill>
                  <a:schemeClr val="accent2">
                    <a:lumMod val="75000"/>
                  </a:schemeClr>
                </a:solidFill>
                <a:effectLst/>
                <a:latin typeface="Arial" panose="020B0604020202020204" pitchFamily="34" charset="0"/>
              </a:rPr>
              <a:t>⟩ ∣ ⟨</a:t>
            </a:r>
            <a:r>
              <a:rPr lang="en-GB" sz="1800" b="0" i="0" u="none" strike="noStrike" dirty="0" err="1">
                <a:solidFill>
                  <a:schemeClr val="accent2">
                    <a:lumMod val="75000"/>
                  </a:schemeClr>
                </a:solidFill>
                <a:effectLst/>
                <a:latin typeface="Arial" panose="020B0604020202020204" pitchFamily="34" charset="0"/>
              </a:rPr>
              <a:t>ucletter</a:t>
            </a:r>
            <a:r>
              <a:rPr lang="en-GB" sz="1800" b="0" i="0" u="none" strike="noStrike" dirty="0">
                <a:solidFill>
                  <a:schemeClr val="accent2">
                    <a:lumMod val="75000"/>
                  </a:schemeClr>
                </a:solidFill>
                <a:effectLst/>
                <a:latin typeface="Arial" panose="020B0604020202020204" pitchFamily="34" charset="0"/>
              </a:rPr>
              <a:t>⟩</a:t>
            </a:r>
            <a:endParaRPr lang="en-GB" b="0" dirty="0">
              <a:solidFill>
                <a:schemeClr val="accent2">
                  <a:lumMod val="75000"/>
                </a:schemeClr>
              </a:solidFill>
              <a:effectLst/>
            </a:endParaRPr>
          </a:p>
          <a:p>
            <a:pPr rtl="0">
              <a:spcBef>
                <a:spcPts val="0"/>
              </a:spcBef>
              <a:spcAft>
                <a:spcPts val="0"/>
              </a:spcAft>
            </a:pPr>
            <a:r>
              <a:rPr lang="en-GB" sz="1800" b="0" i="0" u="none" strike="noStrike" dirty="0">
                <a:solidFill>
                  <a:schemeClr val="accent2">
                    <a:lumMod val="75000"/>
                  </a:schemeClr>
                </a:solidFill>
                <a:effectLst/>
                <a:latin typeface="Arial" panose="020B0604020202020204" pitchFamily="34" charset="0"/>
              </a:rPr>
              <a:t>⟨</a:t>
            </a:r>
            <a:r>
              <a:rPr lang="en-GB" sz="1800" b="0" i="0" u="none" strike="noStrike" dirty="0" err="1">
                <a:solidFill>
                  <a:schemeClr val="accent2">
                    <a:lumMod val="75000"/>
                  </a:schemeClr>
                </a:solidFill>
                <a:effectLst/>
                <a:latin typeface="Arial" panose="020B0604020202020204" pitchFamily="34" charset="0"/>
              </a:rPr>
              <a:t>lcletter</a:t>
            </a:r>
            <a:r>
              <a:rPr lang="en-GB" sz="1800" b="0" i="0" u="none" strike="noStrike" dirty="0">
                <a:solidFill>
                  <a:schemeClr val="accent2">
                    <a:lumMod val="75000"/>
                  </a:schemeClr>
                </a:solidFill>
                <a:effectLst/>
                <a:latin typeface="Arial" panose="020B0604020202020204" pitchFamily="34" charset="0"/>
              </a:rPr>
              <a:t>⟩ ::= a ∣ b ∣ c ∣ ⋯ ∣ z</a:t>
            </a:r>
            <a:endParaRPr lang="en-GB" b="0" dirty="0">
              <a:solidFill>
                <a:schemeClr val="accent2">
                  <a:lumMod val="75000"/>
                </a:schemeClr>
              </a:solidFill>
              <a:effectLst/>
            </a:endParaRPr>
          </a:p>
          <a:p>
            <a:pPr rtl="0">
              <a:spcBef>
                <a:spcPts val="0"/>
              </a:spcBef>
              <a:spcAft>
                <a:spcPts val="0"/>
              </a:spcAft>
            </a:pPr>
            <a:r>
              <a:rPr lang="en-GB" sz="1800" b="0" i="0" u="none" strike="noStrike" dirty="0">
                <a:solidFill>
                  <a:schemeClr val="accent2">
                    <a:lumMod val="75000"/>
                  </a:schemeClr>
                </a:solidFill>
                <a:effectLst/>
                <a:latin typeface="Arial" panose="020B0604020202020204" pitchFamily="34" charset="0"/>
              </a:rPr>
              <a:t>⟨</a:t>
            </a:r>
            <a:r>
              <a:rPr lang="en-GB" sz="1800" b="0" i="0" u="none" strike="noStrike" dirty="0" err="1">
                <a:solidFill>
                  <a:schemeClr val="accent2">
                    <a:lumMod val="75000"/>
                  </a:schemeClr>
                </a:solidFill>
                <a:effectLst/>
                <a:latin typeface="Arial" panose="020B0604020202020204" pitchFamily="34" charset="0"/>
              </a:rPr>
              <a:t>ucletter</a:t>
            </a:r>
            <a:r>
              <a:rPr lang="en-GB" sz="1800" b="0" i="0" u="none" strike="noStrike" dirty="0">
                <a:solidFill>
                  <a:schemeClr val="accent2">
                    <a:lumMod val="75000"/>
                  </a:schemeClr>
                </a:solidFill>
                <a:effectLst/>
                <a:latin typeface="Arial" panose="020B0604020202020204" pitchFamily="34" charset="0"/>
              </a:rPr>
              <a:t>⟩ ::= A ∣ B ∣ C ∣ ⋯ ∣ Z</a:t>
            </a:r>
            <a:endParaRPr lang="en-GB" b="0" dirty="0">
              <a:solidFill>
                <a:schemeClr val="accent2">
                  <a:lumMod val="75000"/>
                </a:schemeClr>
              </a:solidFill>
              <a:effectLst/>
            </a:endParaRPr>
          </a:p>
          <a:p>
            <a:pPr rtl="0">
              <a:spcBef>
                <a:spcPts val="0"/>
              </a:spcBef>
              <a:spcAft>
                <a:spcPts val="0"/>
              </a:spcAft>
            </a:pPr>
            <a:r>
              <a:rPr lang="en-GB" sz="1800" b="0" i="0" u="none" strike="noStrike" dirty="0">
                <a:solidFill>
                  <a:schemeClr val="accent2">
                    <a:lumMod val="75000"/>
                  </a:schemeClr>
                </a:solidFill>
                <a:effectLst/>
                <a:latin typeface="Arial" panose="020B0604020202020204" pitchFamily="34" charset="0"/>
              </a:rPr>
              <a:t>⟨digit⟩ ::= 0 ∣ 1 ∣ 2 ∣ ⋯ ∣ 9</a:t>
            </a:r>
            <a:endParaRPr lang="en-GB" dirty="0">
              <a:solidFill>
                <a:schemeClr val="accent2">
                  <a:lumMod val="75000"/>
                </a:schemeClr>
              </a:solidFill>
            </a:endParaRPr>
          </a:p>
        </p:txBody>
      </p:sp>
    </p:spTree>
    <p:extLst>
      <p:ext uri="{BB962C8B-B14F-4D97-AF65-F5344CB8AC3E}">
        <p14:creationId xmlns:p14="http://schemas.microsoft.com/office/powerpoint/2010/main" val="3766028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F4925-0859-5F49-616C-B7DC9FEB49E4}"/>
            </a:ext>
          </a:extLst>
        </p:cNvPr>
        <p:cNvGrpSpPr/>
        <p:nvPr/>
      </p:nvGrpSpPr>
      <p:grpSpPr>
        <a:xfrm>
          <a:off x="0" y="0"/>
          <a:ext cx="0" cy="0"/>
          <a:chOff x="0" y="0"/>
          <a:chExt cx="0" cy="0"/>
        </a:xfrm>
      </p:grpSpPr>
      <p:cxnSp>
        <p:nvCxnSpPr>
          <p:cNvPr id="11" name="Connector: Elbow 10">
            <a:extLst>
              <a:ext uri="{FF2B5EF4-FFF2-40B4-BE49-F238E27FC236}">
                <a16:creationId xmlns:a16="http://schemas.microsoft.com/office/drawing/2014/main" id="{879323F9-8221-9D7C-FC16-E0FD7DD81E85}"/>
              </a:ext>
            </a:extLst>
          </p:cNvPr>
          <p:cNvCxnSpPr>
            <a:cxnSpLocks/>
          </p:cNvCxnSpPr>
          <p:nvPr/>
        </p:nvCxnSpPr>
        <p:spPr>
          <a:xfrm>
            <a:off x="6310803" y="3783006"/>
            <a:ext cx="1721522" cy="772919"/>
          </a:xfrm>
          <a:prstGeom prst="bentConnector3">
            <a:avLst>
              <a:gd name="adj1" fmla="val 5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559D299-94AD-746D-34B1-8C4435C3D9D9}"/>
              </a:ext>
            </a:extLst>
          </p:cNvPr>
          <p:cNvSpPr txBox="1"/>
          <p:nvPr/>
        </p:nvSpPr>
        <p:spPr>
          <a:xfrm>
            <a:off x="554566" y="720566"/>
            <a:ext cx="11082867" cy="5416868"/>
          </a:xfrm>
          <a:prstGeom prst="rect">
            <a:avLst/>
          </a:prstGeom>
          <a:solidFill>
            <a:schemeClr val="tx2">
              <a:lumMod val="10000"/>
              <a:lumOff val="90000"/>
            </a:schemeClr>
          </a:solidFill>
          <a:ln>
            <a:solidFill>
              <a:schemeClr val="tx2">
                <a:lumMod val="75000"/>
                <a:lumOff val="25000"/>
              </a:schemeClr>
            </a:solidFill>
          </a:ln>
          <a:effectLst>
            <a:glow rad="63500">
              <a:schemeClr val="accent2">
                <a:satMod val="175000"/>
                <a:alpha val="40000"/>
              </a:schemeClr>
            </a:glow>
          </a:effectLst>
        </p:spPr>
        <p:txBody>
          <a:bodyPr wrap="square">
            <a:spAutoFit/>
          </a:bodyPr>
          <a:lstStyle/>
          <a:p>
            <a:pPr algn="just"/>
            <a:r>
              <a:rPr lang="en-US" sz="2000" b="1" dirty="0">
                <a:solidFill>
                  <a:schemeClr val="accent2">
                    <a:lumMod val="75000"/>
                  </a:schemeClr>
                </a:solidFill>
                <a:effectLst/>
              </a:rPr>
              <a:t>Extended Backus–Naur Form (EBNF)</a:t>
            </a:r>
          </a:p>
          <a:p>
            <a:pPr algn="just"/>
            <a:endParaRPr lang="en-US" sz="2000" b="1" dirty="0">
              <a:solidFill>
                <a:schemeClr val="accent2">
                  <a:lumMod val="75000"/>
                </a:schemeClr>
              </a:solidFill>
            </a:endParaRPr>
          </a:p>
          <a:p>
            <a:pPr algn="just"/>
            <a:r>
              <a:rPr lang="en-US" b="1" dirty="0">
                <a:solidFill>
                  <a:schemeClr val="accent2">
                    <a:lumMod val="75000"/>
                  </a:schemeClr>
                </a:solidFill>
                <a:effectLst/>
              </a:rPr>
              <a:t>Production Rules:</a:t>
            </a:r>
          </a:p>
          <a:p>
            <a:pPr algn="just"/>
            <a:endParaRPr lang="en-US" b="1" dirty="0">
              <a:solidFill>
                <a:schemeClr val="accent2">
                  <a:lumMod val="75000"/>
                </a:schemeClr>
              </a:solidFill>
            </a:endParaRPr>
          </a:p>
          <a:p>
            <a:pPr marL="285750" indent="-285750" algn="just">
              <a:buFont typeface="Arial" panose="020B0604020202020204" pitchFamily="34" charset="0"/>
              <a:buChar char="•"/>
            </a:pPr>
            <a:r>
              <a:rPr lang="en-US" dirty="0">
                <a:solidFill>
                  <a:schemeClr val="accent2">
                    <a:lumMod val="75000"/>
                  </a:schemeClr>
                </a:solidFill>
                <a:effectLst/>
              </a:rPr>
              <a:t>The ? metacharacter represents an optional element. It indicates that the preceding element can occur zero or one time.</a:t>
            </a:r>
          </a:p>
          <a:p>
            <a:pPr marL="285750" indent="-285750" algn="just">
              <a:buFont typeface="Arial" panose="020B0604020202020204" pitchFamily="34" charset="0"/>
              <a:buChar char="•"/>
            </a:pPr>
            <a:r>
              <a:rPr lang="en-US" dirty="0">
                <a:solidFill>
                  <a:schemeClr val="accent2">
                    <a:lumMod val="75000"/>
                  </a:schemeClr>
                </a:solidFill>
                <a:effectLst/>
              </a:rPr>
              <a:t>The * metacharacter represents a repetition. It indicates that the preceding element can occur zero or more times.</a:t>
            </a:r>
          </a:p>
          <a:p>
            <a:pPr marL="285750" indent="-285750" algn="just">
              <a:buFont typeface="Arial" panose="020B0604020202020204" pitchFamily="34" charset="0"/>
              <a:buChar char="•"/>
            </a:pPr>
            <a:r>
              <a:rPr lang="en-US" dirty="0">
                <a:solidFill>
                  <a:schemeClr val="accent2">
                    <a:lumMod val="75000"/>
                  </a:schemeClr>
                </a:solidFill>
                <a:effectLst/>
              </a:rPr>
              <a:t>The + metacharacter represents a repetition. It indicates that the preceding element must occur one or more times.</a:t>
            </a:r>
          </a:p>
          <a:p>
            <a:pPr marL="285750" indent="-285750" algn="just">
              <a:buFont typeface="Arial" panose="020B0604020202020204" pitchFamily="34" charset="0"/>
              <a:buChar char="•"/>
            </a:pPr>
            <a:endParaRPr lang="en-US" dirty="0">
              <a:solidFill>
                <a:schemeClr val="accent2">
                  <a:lumMod val="75000"/>
                </a:schemeClr>
              </a:solidFill>
              <a:effectLst/>
            </a:endParaRPr>
          </a:p>
          <a:p>
            <a:pPr algn="just"/>
            <a:r>
              <a:rPr lang="en-US" b="1" dirty="0">
                <a:solidFill>
                  <a:schemeClr val="accent2">
                    <a:lumMod val="75000"/>
                  </a:schemeClr>
                </a:solidFill>
                <a:effectLst/>
              </a:rPr>
              <a:t>Examples:</a:t>
            </a:r>
          </a:p>
          <a:p>
            <a:pPr algn="just"/>
            <a:endParaRPr lang="en-US" b="1" dirty="0">
              <a:solidFill>
                <a:schemeClr val="accent2">
                  <a:lumMod val="75000"/>
                </a:schemeClr>
              </a:solidFill>
            </a:endParaRPr>
          </a:p>
          <a:p>
            <a:pPr marL="285750" indent="-285750" algn="just">
              <a:buFont typeface="Arial" panose="020B0604020202020204" pitchFamily="34" charset="0"/>
              <a:buChar char="•"/>
            </a:pPr>
            <a:r>
              <a:rPr lang="en-US" dirty="0">
                <a:solidFill>
                  <a:schemeClr val="accent2">
                    <a:lumMod val="75000"/>
                  </a:schemeClr>
                </a:solidFill>
                <a:effectLst/>
              </a:rPr>
              <a:t>Optional Element: The production rule A ::= B ? C indicates that element B is optional. It can occur zero or one time in the production.</a:t>
            </a:r>
          </a:p>
          <a:p>
            <a:pPr marL="285750" indent="-285750" algn="just">
              <a:buFont typeface="Arial" panose="020B0604020202020204" pitchFamily="34" charset="0"/>
              <a:buChar char="•"/>
            </a:pPr>
            <a:r>
              <a:rPr lang="en-US" dirty="0">
                <a:solidFill>
                  <a:schemeClr val="accent2">
                    <a:lumMod val="75000"/>
                  </a:schemeClr>
                </a:solidFill>
                <a:effectLst/>
              </a:rPr>
              <a:t>Repetition: The production rule A ::= B * C indicates that element B can occur zero or more times in the production.</a:t>
            </a:r>
          </a:p>
          <a:p>
            <a:pPr marL="285750" indent="-285750" algn="just">
              <a:buFont typeface="Arial" panose="020B0604020202020204" pitchFamily="34" charset="0"/>
              <a:buChar char="•"/>
            </a:pPr>
            <a:r>
              <a:rPr lang="en-US" dirty="0">
                <a:solidFill>
                  <a:schemeClr val="accent2">
                    <a:lumMod val="75000"/>
                  </a:schemeClr>
                </a:solidFill>
                <a:effectLst/>
              </a:rPr>
              <a:t>Repetition: The production rule A ::= B + C indicates that element B must occur one or more times in the production.</a:t>
            </a:r>
          </a:p>
        </p:txBody>
      </p:sp>
    </p:spTree>
    <p:extLst>
      <p:ext uri="{BB962C8B-B14F-4D97-AF65-F5344CB8AC3E}">
        <p14:creationId xmlns:p14="http://schemas.microsoft.com/office/powerpoint/2010/main" val="745086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CC5EA-2876-22B9-5A88-52B506183B58}"/>
            </a:ext>
          </a:extLst>
        </p:cNvPr>
        <p:cNvGrpSpPr/>
        <p:nvPr/>
      </p:nvGrpSpPr>
      <p:grpSpPr>
        <a:xfrm>
          <a:off x="0" y="0"/>
          <a:ext cx="0" cy="0"/>
          <a:chOff x="0" y="0"/>
          <a:chExt cx="0" cy="0"/>
        </a:xfrm>
      </p:grpSpPr>
      <p:cxnSp>
        <p:nvCxnSpPr>
          <p:cNvPr id="11" name="Connector: Elbow 10">
            <a:extLst>
              <a:ext uri="{FF2B5EF4-FFF2-40B4-BE49-F238E27FC236}">
                <a16:creationId xmlns:a16="http://schemas.microsoft.com/office/drawing/2014/main" id="{6C117650-04B5-99EC-D0A2-0F25B555AD50}"/>
              </a:ext>
            </a:extLst>
          </p:cNvPr>
          <p:cNvCxnSpPr>
            <a:cxnSpLocks/>
          </p:cNvCxnSpPr>
          <p:nvPr/>
        </p:nvCxnSpPr>
        <p:spPr>
          <a:xfrm>
            <a:off x="6310803" y="3783006"/>
            <a:ext cx="1721522" cy="772919"/>
          </a:xfrm>
          <a:prstGeom prst="bentConnector3">
            <a:avLst>
              <a:gd name="adj1" fmla="val 5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2A43F29-46A4-F59E-83B9-A93E7D8944CA}"/>
              </a:ext>
            </a:extLst>
          </p:cNvPr>
          <p:cNvSpPr>
            <a:spLocks noChangeAspect="1"/>
          </p:cNvSpPr>
          <p:nvPr/>
        </p:nvSpPr>
        <p:spPr>
          <a:xfrm>
            <a:off x="833997" y="629796"/>
            <a:ext cx="10485459" cy="1232872"/>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a:spcBef>
                <a:spcPts val="0"/>
              </a:spcBef>
              <a:spcAft>
                <a:spcPts val="0"/>
              </a:spcAft>
            </a:pPr>
            <a:r>
              <a:rPr lang="en-US" b="1" i="0" u="none" strike="noStrike" dirty="0">
                <a:solidFill>
                  <a:schemeClr val="tx2">
                    <a:lumMod val="75000"/>
                    <a:lumOff val="25000"/>
                  </a:schemeClr>
                </a:solidFill>
                <a:effectLst/>
                <a:latin typeface="Arial" panose="020B0604020202020204" pitchFamily="34" charset="0"/>
                <a:cs typeface="Arial" panose="020B0604020202020204" pitchFamily="34" charset="0"/>
              </a:rPr>
              <a:t>Q.4)</a:t>
            </a:r>
            <a:r>
              <a:rPr lang="en-US" b="1" dirty="0">
                <a:solidFill>
                  <a:schemeClr val="tx2">
                    <a:lumMod val="75000"/>
                    <a:lumOff val="25000"/>
                  </a:schemeClr>
                </a:solidFill>
                <a:latin typeface="Arial" panose="020B0604020202020204" pitchFamily="34" charset="0"/>
                <a:cs typeface="Arial" panose="020B0604020202020204" pitchFamily="34" charset="0"/>
              </a:rPr>
              <a:t> </a:t>
            </a:r>
            <a:r>
              <a:rPr lang="en-US" sz="1800" b="1" i="1" u="none" strike="noStrike" dirty="0">
                <a:solidFill>
                  <a:schemeClr val="tx2">
                    <a:lumMod val="75000"/>
                    <a:lumOff val="25000"/>
                  </a:schemeClr>
                </a:solidFill>
                <a:effectLst/>
                <a:latin typeface="Arial" panose="020B0604020202020204" pitchFamily="34" charset="0"/>
              </a:rPr>
              <a:t>Give production rules in extended Backus–Naur form that generate all decimal numerals consisting of an optional sign, a nonnegative integer, and a decimal fraction that is either the empty string or a decimal point followed by an optional positive integer optionally preceded by some number of zeros</a:t>
            </a:r>
            <a:endParaRPr lang="en-US" b="1" dirty="0">
              <a:solidFill>
                <a:schemeClr val="tx2">
                  <a:lumMod val="75000"/>
                  <a:lumOff val="25000"/>
                </a:schemeClr>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F9A9D10-3113-94A2-110E-3EA4B728B469}"/>
              </a:ext>
            </a:extLst>
          </p:cNvPr>
          <p:cNvSpPr txBox="1"/>
          <p:nvPr/>
        </p:nvSpPr>
        <p:spPr>
          <a:xfrm>
            <a:off x="3028725" y="1981532"/>
            <a:ext cx="6096000" cy="1323439"/>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pPr algn="just" rtl="0">
              <a:spcBef>
                <a:spcPts val="0"/>
              </a:spcBef>
              <a:spcAft>
                <a:spcPts val="0"/>
              </a:spcAft>
            </a:pP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numeral ::= sign? </a:t>
            </a:r>
            <a:r>
              <a:rPr lang="en-GB" sz="1600" b="0" i="0" u="none" strike="noStrike" dirty="0" err="1">
                <a:solidFill>
                  <a:schemeClr val="accent2">
                    <a:lumMod val="75000"/>
                  </a:schemeClr>
                </a:solidFill>
                <a:effectLst/>
                <a:latin typeface="Arial" panose="020B0604020202020204" pitchFamily="34" charset="0"/>
                <a:cs typeface="Arial" panose="020B0604020202020204" pitchFamily="34" charset="0"/>
              </a:rPr>
              <a:t>nonzerodigit</a:t>
            </a: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 digit∗ decimal? ∣ sign? 0 decimal?</a:t>
            </a:r>
            <a:endParaRPr lang="en-GB" sz="16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sign ::= + ∣ −</a:t>
            </a:r>
            <a:endParaRPr lang="en-GB" sz="16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600" b="0" i="0" u="none" strike="noStrike" dirty="0" err="1">
                <a:solidFill>
                  <a:schemeClr val="accent2">
                    <a:lumMod val="75000"/>
                  </a:schemeClr>
                </a:solidFill>
                <a:effectLst/>
                <a:latin typeface="Arial" panose="020B0604020202020204" pitchFamily="34" charset="0"/>
                <a:cs typeface="Arial" panose="020B0604020202020204" pitchFamily="34" charset="0"/>
              </a:rPr>
              <a:t>nonzerodigit</a:t>
            </a: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 ::= 1 ∣ 2 ∣ ⋯ ∣ 9</a:t>
            </a:r>
            <a:endParaRPr lang="en-GB" sz="16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digit ::= 0 ∣ </a:t>
            </a:r>
            <a:r>
              <a:rPr lang="en-GB" sz="1600" b="0" i="0" u="none" strike="noStrike" dirty="0" err="1">
                <a:solidFill>
                  <a:schemeClr val="accent2">
                    <a:lumMod val="75000"/>
                  </a:schemeClr>
                </a:solidFill>
                <a:effectLst/>
                <a:latin typeface="Arial" panose="020B0604020202020204" pitchFamily="34" charset="0"/>
                <a:cs typeface="Arial" panose="020B0604020202020204" pitchFamily="34" charset="0"/>
              </a:rPr>
              <a:t>nonzerodigit</a:t>
            </a:r>
            <a:endParaRPr lang="en-GB" sz="16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decimal ::= .digit∗</a:t>
            </a:r>
          </a:p>
        </p:txBody>
      </p:sp>
      <p:sp>
        <p:nvSpPr>
          <p:cNvPr id="5" name="Rectangle: Rounded Corners 4">
            <a:extLst>
              <a:ext uri="{FF2B5EF4-FFF2-40B4-BE49-F238E27FC236}">
                <a16:creationId xmlns:a16="http://schemas.microsoft.com/office/drawing/2014/main" id="{8A5DF277-59D1-5F56-6FDF-53C5FED74912}"/>
              </a:ext>
            </a:extLst>
          </p:cNvPr>
          <p:cNvSpPr>
            <a:spLocks noChangeAspect="1"/>
          </p:cNvSpPr>
          <p:nvPr/>
        </p:nvSpPr>
        <p:spPr>
          <a:xfrm>
            <a:off x="833996" y="3553029"/>
            <a:ext cx="10485459" cy="616436"/>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a:spcBef>
                <a:spcPts val="0"/>
              </a:spcBef>
              <a:spcAft>
                <a:spcPts val="0"/>
              </a:spcAft>
            </a:pPr>
            <a:r>
              <a:rPr lang="en-US" b="1" i="0" u="none" strike="noStrike" dirty="0">
                <a:solidFill>
                  <a:schemeClr val="tx2">
                    <a:lumMod val="75000"/>
                    <a:lumOff val="25000"/>
                  </a:schemeClr>
                </a:solidFill>
                <a:effectLst/>
                <a:latin typeface="Arial" panose="020B0604020202020204" pitchFamily="34" charset="0"/>
                <a:cs typeface="Arial" panose="020B0604020202020204" pitchFamily="34" charset="0"/>
              </a:rPr>
              <a:t>Q.</a:t>
            </a:r>
            <a:r>
              <a:rPr lang="en-US" b="1" dirty="0">
                <a:solidFill>
                  <a:schemeClr val="tx2">
                    <a:lumMod val="75000"/>
                    <a:lumOff val="25000"/>
                  </a:schemeClr>
                </a:solidFill>
                <a:latin typeface="Arial" panose="020B0604020202020204" pitchFamily="34" charset="0"/>
                <a:cs typeface="Arial" panose="020B0604020202020204" pitchFamily="34" charset="0"/>
              </a:rPr>
              <a:t>5</a:t>
            </a:r>
            <a:r>
              <a:rPr lang="en-US" b="1" i="0" u="none" strike="noStrike" dirty="0">
                <a:solidFill>
                  <a:schemeClr val="tx2">
                    <a:lumMod val="75000"/>
                    <a:lumOff val="25000"/>
                  </a:schemeClr>
                </a:solidFill>
                <a:effectLst/>
                <a:latin typeface="Arial" panose="020B0604020202020204" pitchFamily="34" charset="0"/>
                <a:cs typeface="Arial" panose="020B0604020202020204" pitchFamily="34" charset="0"/>
              </a:rPr>
              <a:t>) </a:t>
            </a:r>
            <a:r>
              <a:rPr lang="en-US" sz="1800" b="1" i="1" u="none" strike="noStrike" dirty="0">
                <a:solidFill>
                  <a:schemeClr val="tx2">
                    <a:lumMod val="75000"/>
                    <a:lumOff val="25000"/>
                  </a:schemeClr>
                </a:solidFill>
                <a:effectLst/>
                <a:latin typeface="Arial" panose="020B0604020202020204" pitchFamily="34" charset="0"/>
              </a:rPr>
              <a:t>Give production rules in extended Backus–Naur form for identifiers in the C programming language</a:t>
            </a:r>
            <a:endParaRPr lang="en-US" b="1" dirty="0">
              <a:solidFill>
                <a:schemeClr val="tx2">
                  <a:lumMod val="75000"/>
                  <a:lumOff val="25000"/>
                </a:schemeClr>
              </a:solidFill>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21D2482-35AB-C478-B437-FFECB72012BA}"/>
              </a:ext>
            </a:extLst>
          </p:cNvPr>
          <p:cNvSpPr txBox="1"/>
          <p:nvPr/>
        </p:nvSpPr>
        <p:spPr>
          <a:xfrm>
            <a:off x="4411372" y="4399442"/>
            <a:ext cx="3369256" cy="1815882"/>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pPr algn="just" rtl="0">
              <a:spcBef>
                <a:spcPts val="0"/>
              </a:spcBef>
              <a:spcAft>
                <a:spcPts val="0"/>
              </a:spcAft>
            </a:pP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identifier ::= </a:t>
            </a:r>
            <a:r>
              <a:rPr lang="en-GB" sz="1600" b="0" i="0" u="none" strike="noStrike" dirty="0" err="1">
                <a:solidFill>
                  <a:schemeClr val="accent2">
                    <a:lumMod val="75000"/>
                  </a:schemeClr>
                </a:solidFill>
                <a:effectLst/>
                <a:latin typeface="Arial" panose="020B0604020202020204" pitchFamily="34" charset="0"/>
                <a:cs typeface="Arial" panose="020B0604020202020204" pitchFamily="34" charset="0"/>
              </a:rPr>
              <a:t>letterorus</a:t>
            </a: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 symbol ∗</a:t>
            </a:r>
            <a:endParaRPr lang="en-GB" sz="16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600" b="0" i="0" u="none" strike="noStrike" dirty="0" err="1">
                <a:solidFill>
                  <a:schemeClr val="accent2">
                    <a:lumMod val="75000"/>
                  </a:schemeClr>
                </a:solidFill>
                <a:effectLst/>
                <a:latin typeface="Arial" panose="020B0604020202020204" pitchFamily="34" charset="0"/>
                <a:cs typeface="Arial" panose="020B0604020202020204" pitchFamily="34" charset="0"/>
              </a:rPr>
              <a:t>letterorus</a:t>
            </a: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 ::= letter ∣</a:t>
            </a:r>
            <a:endParaRPr lang="en-GB" sz="16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symbol ::= </a:t>
            </a:r>
            <a:r>
              <a:rPr lang="en-GB" sz="1600" b="0" i="0" u="none" strike="noStrike" dirty="0" err="1">
                <a:solidFill>
                  <a:schemeClr val="accent2">
                    <a:lumMod val="75000"/>
                  </a:schemeClr>
                </a:solidFill>
                <a:effectLst/>
                <a:latin typeface="Arial" panose="020B0604020202020204" pitchFamily="34" charset="0"/>
                <a:cs typeface="Arial" panose="020B0604020202020204" pitchFamily="34" charset="0"/>
              </a:rPr>
              <a:t>letterorus</a:t>
            </a: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 ∣ digit</a:t>
            </a:r>
            <a:endParaRPr lang="en-GB" sz="16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letter ::= </a:t>
            </a:r>
            <a:r>
              <a:rPr lang="en-GB" sz="1600" b="0" i="0" u="none" strike="noStrike" dirty="0" err="1">
                <a:solidFill>
                  <a:schemeClr val="accent2">
                    <a:lumMod val="75000"/>
                  </a:schemeClr>
                </a:solidFill>
                <a:effectLst/>
                <a:latin typeface="Arial" panose="020B0604020202020204" pitchFamily="34" charset="0"/>
                <a:cs typeface="Arial" panose="020B0604020202020204" pitchFamily="34" charset="0"/>
              </a:rPr>
              <a:t>lcletter</a:t>
            </a: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 ∣ </a:t>
            </a:r>
            <a:r>
              <a:rPr lang="en-GB" sz="1600" b="0" i="0" u="none" strike="noStrike" dirty="0" err="1">
                <a:solidFill>
                  <a:schemeClr val="accent2">
                    <a:lumMod val="75000"/>
                  </a:schemeClr>
                </a:solidFill>
                <a:effectLst/>
                <a:latin typeface="Arial" panose="020B0604020202020204" pitchFamily="34" charset="0"/>
                <a:cs typeface="Arial" panose="020B0604020202020204" pitchFamily="34" charset="0"/>
              </a:rPr>
              <a:t>ucletter</a:t>
            </a:r>
            <a:endParaRPr lang="en-GB" sz="16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600" b="0" i="0" u="none" strike="noStrike" dirty="0" err="1">
                <a:solidFill>
                  <a:schemeClr val="accent2">
                    <a:lumMod val="75000"/>
                  </a:schemeClr>
                </a:solidFill>
                <a:effectLst/>
                <a:latin typeface="Arial" panose="020B0604020202020204" pitchFamily="34" charset="0"/>
                <a:cs typeface="Arial" panose="020B0604020202020204" pitchFamily="34" charset="0"/>
              </a:rPr>
              <a:t>lcletter</a:t>
            </a: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 ::= a ∣ b ∣ c ∣ ⋯ ∣ z</a:t>
            </a:r>
            <a:endParaRPr lang="en-GB" sz="16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600" b="0" i="0" u="none" strike="noStrike" dirty="0" err="1">
                <a:solidFill>
                  <a:schemeClr val="accent2">
                    <a:lumMod val="75000"/>
                  </a:schemeClr>
                </a:solidFill>
                <a:effectLst/>
                <a:latin typeface="Arial" panose="020B0604020202020204" pitchFamily="34" charset="0"/>
                <a:cs typeface="Arial" panose="020B0604020202020204" pitchFamily="34" charset="0"/>
              </a:rPr>
              <a:t>ucletter</a:t>
            </a: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 ::= A ∣ B ∣ C ∣ ⋯ ∣ Z</a:t>
            </a:r>
            <a:endParaRPr lang="en-GB" sz="16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600" b="0" i="0" u="none" strike="noStrike" dirty="0">
                <a:solidFill>
                  <a:schemeClr val="accent2">
                    <a:lumMod val="75000"/>
                  </a:schemeClr>
                </a:solidFill>
                <a:effectLst/>
                <a:latin typeface="Arial" panose="020B0604020202020204" pitchFamily="34" charset="0"/>
                <a:cs typeface="Arial" panose="020B0604020202020204" pitchFamily="34" charset="0"/>
              </a:rPr>
              <a:t>digit ::= 0 ∣ 1 ∣ 2 ∣ ⋯ ∣ 9</a:t>
            </a:r>
            <a:endParaRPr lang="en-GB" sz="1600" b="0" dirty="0">
              <a:solidFill>
                <a:schemeClr val="accent2">
                  <a:lumMod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9369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P spid="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866BF-6776-6CFB-06C9-A6E9C7A5E7A1}"/>
            </a:ext>
          </a:extLst>
        </p:cNvPr>
        <p:cNvGrpSpPr/>
        <p:nvPr/>
      </p:nvGrpSpPr>
      <p:grpSpPr>
        <a:xfrm>
          <a:off x="0" y="0"/>
          <a:ext cx="0" cy="0"/>
          <a:chOff x="0" y="0"/>
          <a:chExt cx="0" cy="0"/>
        </a:xfrm>
      </p:grpSpPr>
      <p:cxnSp>
        <p:nvCxnSpPr>
          <p:cNvPr id="11" name="Connector: Elbow 10">
            <a:extLst>
              <a:ext uri="{FF2B5EF4-FFF2-40B4-BE49-F238E27FC236}">
                <a16:creationId xmlns:a16="http://schemas.microsoft.com/office/drawing/2014/main" id="{406F2945-4989-6DDC-31F5-BA3917441F50}"/>
              </a:ext>
            </a:extLst>
          </p:cNvPr>
          <p:cNvCxnSpPr>
            <a:cxnSpLocks/>
          </p:cNvCxnSpPr>
          <p:nvPr/>
        </p:nvCxnSpPr>
        <p:spPr>
          <a:xfrm>
            <a:off x="6310803" y="3783006"/>
            <a:ext cx="1721522" cy="772919"/>
          </a:xfrm>
          <a:prstGeom prst="bentConnector3">
            <a:avLst>
              <a:gd name="adj1" fmla="val 5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946693AF-8A96-AB36-AE9D-7F2349A79270}"/>
              </a:ext>
            </a:extLst>
          </p:cNvPr>
          <p:cNvSpPr>
            <a:spLocks noChangeAspect="1"/>
          </p:cNvSpPr>
          <p:nvPr/>
        </p:nvSpPr>
        <p:spPr>
          <a:xfrm>
            <a:off x="833997" y="629795"/>
            <a:ext cx="10485459" cy="1546137"/>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sz="2000" b="1" dirty="0">
                <a:solidFill>
                  <a:schemeClr val="tx2">
                    <a:lumMod val="75000"/>
                    <a:lumOff val="25000"/>
                  </a:schemeClr>
                </a:solidFill>
              </a:rPr>
              <a:t>Postfix Notation:</a:t>
            </a:r>
          </a:p>
          <a:p>
            <a:pPr algn="just"/>
            <a:r>
              <a:rPr lang="en-US" dirty="0">
                <a:solidFill>
                  <a:schemeClr val="tx2">
                    <a:lumMod val="75000"/>
                    <a:lumOff val="25000"/>
                  </a:schemeClr>
                </a:solidFill>
              </a:rPr>
              <a:t>Infix notation is the commonly used arithmetic or logical formula notation. In this notation, operators are written between operands. For example, the infix expression '3 + 4' has the operator '+' between the operands 3 and 4. However, in postfix notation, operators are written after the operands. For the same expression, the postfix notation would be '3 4 +'.</a:t>
            </a:r>
            <a:endParaRPr lang="en-US" dirty="0">
              <a:solidFill>
                <a:schemeClr val="tx2">
                  <a:lumMod val="75000"/>
                  <a:lumOff val="25000"/>
                </a:schemeClr>
              </a:solidFill>
              <a:effectLst/>
            </a:endParaRPr>
          </a:p>
        </p:txBody>
      </p:sp>
      <p:sp>
        <p:nvSpPr>
          <p:cNvPr id="3" name="TextBox 2">
            <a:extLst>
              <a:ext uri="{FF2B5EF4-FFF2-40B4-BE49-F238E27FC236}">
                <a16:creationId xmlns:a16="http://schemas.microsoft.com/office/drawing/2014/main" id="{4EA7797E-917E-177F-917D-BB5640DB4330}"/>
              </a:ext>
            </a:extLst>
          </p:cNvPr>
          <p:cNvSpPr txBox="1"/>
          <p:nvPr/>
        </p:nvSpPr>
        <p:spPr>
          <a:xfrm>
            <a:off x="872544" y="2175932"/>
            <a:ext cx="6096000" cy="3724096"/>
          </a:xfrm>
          <a:prstGeom prst="rect">
            <a:avLst/>
          </a:prstGeom>
          <a:noFill/>
        </p:spPr>
        <p:txBody>
          <a:bodyPr wrap="square">
            <a:spAutoFit/>
          </a:bodyPr>
          <a:lstStyle/>
          <a:p>
            <a:pPr algn="just"/>
            <a:r>
              <a:rPr lang="en-US" sz="2000" b="1" dirty="0">
                <a:solidFill>
                  <a:schemeClr val="tx2">
                    <a:lumMod val="75000"/>
                    <a:lumOff val="25000"/>
                  </a:schemeClr>
                </a:solidFill>
                <a:effectLst/>
              </a:rPr>
              <a:t>Infix Notation</a:t>
            </a:r>
            <a:endParaRPr lang="en-US" sz="2000" b="1" dirty="0">
              <a:solidFill>
                <a:schemeClr val="tx2">
                  <a:lumMod val="75000"/>
                  <a:lumOff val="25000"/>
                </a:schemeClr>
              </a:solidFill>
            </a:endParaRPr>
          </a:p>
          <a:p>
            <a:pPr algn="just"/>
            <a:r>
              <a:rPr lang="en-US" dirty="0">
                <a:solidFill>
                  <a:schemeClr val="tx2">
                    <a:lumMod val="75000"/>
                    <a:lumOff val="25000"/>
                  </a:schemeClr>
                </a:solidFill>
                <a:effectLst/>
              </a:rPr>
              <a:t>Infix notation is a common way of writing arithmetic expressions where the operators are placed between the operands. For example, the infix notation for the expression '2 + 3' is '2 + 3'. Infix notation is widely used in mathematics and programming languages.</a:t>
            </a:r>
          </a:p>
          <a:p>
            <a:pPr algn="just"/>
            <a:endParaRPr lang="en-US" dirty="0">
              <a:solidFill>
                <a:schemeClr val="tx2">
                  <a:lumMod val="75000"/>
                  <a:lumOff val="25000"/>
                </a:schemeClr>
              </a:solidFill>
            </a:endParaRPr>
          </a:p>
          <a:p>
            <a:pPr algn="just"/>
            <a:r>
              <a:rPr lang="en-US" dirty="0">
                <a:solidFill>
                  <a:schemeClr val="tx2">
                    <a:lumMod val="75000"/>
                    <a:lumOff val="25000"/>
                  </a:schemeClr>
                </a:solidFill>
                <a:effectLst/>
              </a:rPr>
              <a:t>In contrast to infix notation, there are other notations such as prefix notation (also known as Polish notation) and postfix notation (also known as Reverse Polish notation). These notations have different rules for placing operators and operands, and they are often used in stack-based algorithms and calculators.</a:t>
            </a:r>
            <a:endParaRPr lang="en-US" dirty="0">
              <a:solidFill>
                <a:schemeClr val="tx2">
                  <a:lumMod val="75000"/>
                  <a:lumOff val="25000"/>
                </a:schemeClr>
              </a:solidFill>
            </a:endParaRPr>
          </a:p>
        </p:txBody>
      </p:sp>
      <p:pic>
        <p:nvPicPr>
          <p:cNvPr id="6" name="Picture 5">
            <a:extLst>
              <a:ext uri="{FF2B5EF4-FFF2-40B4-BE49-F238E27FC236}">
                <a16:creationId xmlns:a16="http://schemas.microsoft.com/office/drawing/2014/main" id="{E2890221-0A53-4D91-F8A9-E9111C986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241" y="2328334"/>
            <a:ext cx="4144215" cy="3899872"/>
          </a:xfrm>
          <a:prstGeom prst="rect">
            <a:avLst/>
          </a:prstGeom>
          <a:ln w="190500" cap="sq">
            <a:solidFill>
              <a:schemeClr val="tx2">
                <a:lumMod val="10000"/>
                <a:lumOff val="9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825533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gtEl>
                                        <p:attrNameLst>
                                          <p:attrName>ppt_y</p:attrName>
                                        </p:attrNameLst>
                                      </p:cBhvr>
                                      <p:tavLst>
                                        <p:tav tm="0">
                                          <p:val>
                                            <p:strVal val="#ppt_y"/>
                                          </p:val>
                                        </p:tav>
                                        <p:tav tm="100000">
                                          <p:val>
                                            <p:strVal val="#ppt_y"/>
                                          </p:val>
                                        </p:tav>
                                      </p:tavLst>
                                    </p:anim>
                                    <p:anim calcmode="lin" valueType="num">
                                      <p:cBhvr>
                                        <p:cTn id="18"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217">
                                          <p:stCondLst>
                                            <p:cond delay="0"/>
                                          </p:stCondLst>
                                        </p:cTn>
                                        <p:tgtEl>
                                          <p:spTgt spid="6"/>
                                        </p:tgtEl>
                                      </p:cBhvr>
                                    </p:animEffect>
                                    <p:anim calcmode="lin" valueType="num">
                                      <p:cBhvr>
                                        <p:cTn id="26" dur="683"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249"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249" tmFilter="0, 0; 0.125,0.2665; 0.25,0.4; 0.375,0.465; 0.5,0.5;  0.625,0.535; 0.75,0.6; 0.875,0.7335; 1,1">
                                          <p:stCondLst>
                                            <p:cond delay="249"/>
                                          </p:stCondLst>
                                        </p:cTn>
                                        <p:tgtEl>
                                          <p:spTgt spid="6"/>
                                        </p:tgtEl>
                                        <p:attrNameLst>
                                          <p:attrName>ppt_y</p:attrName>
                                        </p:attrNameLst>
                                      </p:cBhvr>
                                      <p:tavLst>
                                        <p:tav tm="0" fmla="#ppt_y-sin(pi*$)/9">
                                          <p:val>
                                            <p:fltVal val="0"/>
                                          </p:val>
                                        </p:tav>
                                        <p:tav tm="100000">
                                          <p:val>
                                            <p:fltVal val="1"/>
                                          </p:val>
                                        </p:tav>
                                      </p:tavLst>
                                    </p:anim>
                                    <p:anim calcmode="lin" valueType="num">
                                      <p:cBhvr>
                                        <p:cTn id="29" dur="124" tmFilter="0, 0; 0.125,0.2665; 0.25,0.4; 0.375,0.465; 0.5,0.5;  0.625,0.535; 0.75,0.6; 0.875,0.7335; 1,1">
                                          <p:stCondLst>
                                            <p:cond delay="497"/>
                                          </p:stCondLst>
                                        </p:cTn>
                                        <p:tgtEl>
                                          <p:spTgt spid="6"/>
                                        </p:tgtEl>
                                        <p:attrNameLst>
                                          <p:attrName>ppt_y</p:attrName>
                                        </p:attrNameLst>
                                      </p:cBhvr>
                                      <p:tavLst>
                                        <p:tav tm="0" fmla="#ppt_y-sin(pi*$)/27">
                                          <p:val>
                                            <p:fltVal val="0"/>
                                          </p:val>
                                        </p:tav>
                                        <p:tav tm="100000">
                                          <p:val>
                                            <p:fltVal val="1"/>
                                          </p:val>
                                        </p:tav>
                                      </p:tavLst>
                                    </p:anim>
                                    <p:anim calcmode="lin" valueType="num">
                                      <p:cBhvr>
                                        <p:cTn id="30" dur="62" tmFilter="0, 0; 0.125,0.2665; 0.25,0.4; 0.375,0.465; 0.5,0.5;  0.625,0.535; 0.75,0.6; 0.875,0.7335; 1,1">
                                          <p:stCondLst>
                                            <p:cond delay="621"/>
                                          </p:stCondLst>
                                        </p:cTn>
                                        <p:tgtEl>
                                          <p:spTgt spid="6"/>
                                        </p:tgtEl>
                                        <p:attrNameLst>
                                          <p:attrName>ppt_y</p:attrName>
                                        </p:attrNameLst>
                                      </p:cBhvr>
                                      <p:tavLst>
                                        <p:tav tm="0" fmla="#ppt_y-sin(pi*$)/81">
                                          <p:val>
                                            <p:fltVal val="0"/>
                                          </p:val>
                                        </p:tav>
                                        <p:tav tm="100000">
                                          <p:val>
                                            <p:fltVal val="1"/>
                                          </p:val>
                                        </p:tav>
                                      </p:tavLst>
                                    </p:anim>
                                    <p:animScale>
                                      <p:cBhvr>
                                        <p:cTn id="31" dur="10">
                                          <p:stCondLst>
                                            <p:cond delay="244"/>
                                          </p:stCondLst>
                                        </p:cTn>
                                        <p:tgtEl>
                                          <p:spTgt spid="6"/>
                                        </p:tgtEl>
                                      </p:cBhvr>
                                      <p:to x="100000" y="60000"/>
                                    </p:animScale>
                                    <p:animScale>
                                      <p:cBhvr>
                                        <p:cTn id="32" dur="62" decel="50000">
                                          <p:stCondLst>
                                            <p:cond delay="254"/>
                                          </p:stCondLst>
                                        </p:cTn>
                                        <p:tgtEl>
                                          <p:spTgt spid="6"/>
                                        </p:tgtEl>
                                      </p:cBhvr>
                                      <p:to x="100000" y="100000"/>
                                    </p:animScale>
                                    <p:animScale>
                                      <p:cBhvr>
                                        <p:cTn id="33" dur="10">
                                          <p:stCondLst>
                                            <p:cond delay="492"/>
                                          </p:stCondLst>
                                        </p:cTn>
                                        <p:tgtEl>
                                          <p:spTgt spid="6"/>
                                        </p:tgtEl>
                                      </p:cBhvr>
                                      <p:to x="100000" y="80000"/>
                                    </p:animScale>
                                    <p:animScale>
                                      <p:cBhvr>
                                        <p:cTn id="34" dur="62" decel="50000">
                                          <p:stCondLst>
                                            <p:cond delay="502"/>
                                          </p:stCondLst>
                                        </p:cTn>
                                        <p:tgtEl>
                                          <p:spTgt spid="6"/>
                                        </p:tgtEl>
                                      </p:cBhvr>
                                      <p:to x="100000" y="100000"/>
                                    </p:animScale>
                                    <p:animScale>
                                      <p:cBhvr>
                                        <p:cTn id="35" dur="10">
                                          <p:stCondLst>
                                            <p:cond delay="616"/>
                                          </p:stCondLst>
                                        </p:cTn>
                                        <p:tgtEl>
                                          <p:spTgt spid="6"/>
                                        </p:tgtEl>
                                      </p:cBhvr>
                                      <p:to x="100000" y="90000"/>
                                    </p:animScale>
                                    <p:animScale>
                                      <p:cBhvr>
                                        <p:cTn id="36" dur="62" decel="50000">
                                          <p:stCondLst>
                                            <p:cond delay="625"/>
                                          </p:stCondLst>
                                        </p:cTn>
                                        <p:tgtEl>
                                          <p:spTgt spid="6"/>
                                        </p:tgtEl>
                                      </p:cBhvr>
                                      <p:to x="100000" y="100000"/>
                                    </p:animScale>
                                    <p:animScale>
                                      <p:cBhvr>
                                        <p:cTn id="37" dur="10">
                                          <p:stCondLst>
                                            <p:cond delay="678"/>
                                          </p:stCondLst>
                                        </p:cTn>
                                        <p:tgtEl>
                                          <p:spTgt spid="6"/>
                                        </p:tgtEl>
                                      </p:cBhvr>
                                      <p:to x="100000" y="95000"/>
                                    </p:animScale>
                                    <p:animScale>
                                      <p:cBhvr>
                                        <p:cTn id="38" dur="62" decel="50000">
                                          <p:stCondLst>
                                            <p:cond delay="688"/>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ADB0A-F37C-FB86-5AF0-E39F21DF838D}"/>
            </a:ext>
          </a:extLst>
        </p:cNvPr>
        <p:cNvGrpSpPr/>
        <p:nvPr/>
      </p:nvGrpSpPr>
      <p:grpSpPr>
        <a:xfrm>
          <a:off x="0" y="0"/>
          <a:ext cx="0" cy="0"/>
          <a:chOff x="0" y="0"/>
          <a:chExt cx="0" cy="0"/>
        </a:xfrm>
      </p:grpSpPr>
      <p:cxnSp>
        <p:nvCxnSpPr>
          <p:cNvPr id="11" name="Connector: Elbow 10">
            <a:extLst>
              <a:ext uri="{FF2B5EF4-FFF2-40B4-BE49-F238E27FC236}">
                <a16:creationId xmlns:a16="http://schemas.microsoft.com/office/drawing/2014/main" id="{6325820C-1171-2507-21CA-9A12B7586B7E}"/>
              </a:ext>
            </a:extLst>
          </p:cNvPr>
          <p:cNvCxnSpPr>
            <a:cxnSpLocks/>
          </p:cNvCxnSpPr>
          <p:nvPr/>
        </p:nvCxnSpPr>
        <p:spPr>
          <a:xfrm>
            <a:off x="6310803" y="3783006"/>
            <a:ext cx="1721522" cy="772919"/>
          </a:xfrm>
          <a:prstGeom prst="bentConnector3">
            <a:avLst>
              <a:gd name="adj1" fmla="val 5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0D8D790C-7CDF-B11E-A3A0-CABB372AE2B3}"/>
              </a:ext>
            </a:extLst>
          </p:cNvPr>
          <p:cNvSpPr>
            <a:spLocks noChangeAspect="1"/>
          </p:cNvSpPr>
          <p:nvPr/>
        </p:nvSpPr>
        <p:spPr>
          <a:xfrm>
            <a:off x="833997" y="629795"/>
            <a:ext cx="10485459" cy="1910205"/>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a:spcBef>
                <a:spcPts val="0"/>
              </a:spcBef>
              <a:spcAft>
                <a:spcPts val="0"/>
              </a:spcAft>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Q.6)</a:t>
            </a:r>
            <a:r>
              <a:rPr lang="en-US" sz="1800" b="1" dirty="0">
                <a:solidFill>
                  <a:schemeClr val="tx2">
                    <a:lumMod val="75000"/>
                    <a:lumOff val="25000"/>
                  </a:schemeClr>
                </a:solidFill>
                <a:latin typeface="Arial" panose="020B0604020202020204" pitchFamily="34" charset="0"/>
                <a:cs typeface="Arial" panose="020B0604020202020204" pitchFamily="34" charset="0"/>
              </a:rPr>
              <a:t> </a:t>
            </a:r>
            <a:r>
              <a:rPr lang="en-US" sz="1800" b="1" i="1" u="none" strike="noStrike" dirty="0">
                <a:solidFill>
                  <a:schemeClr val="tx2">
                    <a:lumMod val="75000"/>
                    <a:lumOff val="25000"/>
                  </a:schemeClr>
                </a:solidFill>
                <a:effectLst/>
                <a:latin typeface="Arial" panose="020B0604020202020204" pitchFamily="34" charset="0"/>
              </a:rPr>
              <a:t>For each of these strings, determine whether it is generated by the grammar given for postfix notation. If it </a:t>
            </a:r>
            <a:r>
              <a:rPr lang="en-US" sz="1800" b="1" i="1" u="none" strike="noStrike" dirty="0" err="1">
                <a:solidFill>
                  <a:schemeClr val="tx2">
                    <a:lumMod val="75000"/>
                    <a:lumOff val="25000"/>
                  </a:schemeClr>
                </a:solidFill>
                <a:effectLst/>
                <a:latin typeface="Arial" panose="020B0604020202020204" pitchFamily="34" charset="0"/>
              </a:rPr>
              <a:t>is,find</a:t>
            </a:r>
            <a:r>
              <a:rPr lang="en-US" sz="1800" b="1" i="1" u="none" strike="noStrike" dirty="0">
                <a:solidFill>
                  <a:schemeClr val="tx2">
                    <a:lumMod val="75000"/>
                    <a:lumOff val="25000"/>
                  </a:schemeClr>
                </a:solidFill>
                <a:effectLst/>
                <a:latin typeface="Arial" panose="020B0604020202020204" pitchFamily="34" charset="0"/>
              </a:rPr>
              <a:t> the steps used to generate the string</a:t>
            </a:r>
            <a:endParaRPr lang="en-US" sz="1800" b="0" dirty="0">
              <a:solidFill>
                <a:schemeClr val="tx2">
                  <a:lumMod val="75000"/>
                  <a:lumOff val="25000"/>
                </a:schemeClr>
              </a:solidFill>
              <a:effectLst/>
            </a:endParaRPr>
          </a:p>
          <a:p>
            <a:pPr marL="342900" indent="-342900" algn="just" rtl="0">
              <a:spcBef>
                <a:spcPts val="0"/>
              </a:spcBef>
              <a:spcAft>
                <a:spcPts val="0"/>
              </a:spcAft>
              <a:buFont typeface="+mj-lt"/>
              <a:buAutoNum type="alphaLcParenR"/>
            </a:pPr>
            <a:r>
              <a:rPr lang="en-US" sz="1800" b="1" i="1" u="none" strike="noStrike" dirty="0" err="1">
                <a:solidFill>
                  <a:schemeClr val="tx2">
                    <a:lumMod val="75000"/>
                    <a:lumOff val="25000"/>
                  </a:schemeClr>
                </a:solidFill>
                <a:effectLst/>
                <a:latin typeface="Arial" panose="020B0604020202020204" pitchFamily="34" charset="0"/>
              </a:rPr>
              <a:t>abc</a:t>
            </a:r>
            <a:r>
              <a:rPr lang="en-US" sz="1800" b="1" i="1" u="none" strike="noStrike" dirty="0">
                <a:solidFill>
                  <a:schemeClr val="tx2">
                    <a:lumMod val="75000"/>
                    <a:lumOff val="25000"/>
                  </a:schemeClr>
                </a:solidFill>
                <a:effectLst/>
                <a:latin typeface="Arial" panose="020B0604020202020204" pitchFamily="34" charset="0"/>
              </a:rPr>
              <a:t>∗+</a:t>
            </a:r>
            <a:endParaRPr lang="en-US" sz="1800" b="0" dirty="0">
              <a:solidFill>
                <a:schemeClr val="tx2">
                  <a:lumMod val="75000"/>
                  <a:lumOff val="25000"/>
                </a:schemeClr>
              </a:solidFill>
              <a:effectLst/>
            </a:endParaRPr>
          </a:p>
          <a:p>
            <a:pPr marL="342900" indent="-342900" algn="just" rtl="0">
              <a:spcBef>
                <a:spcPts val="0"/>
              </a:spcBef>
              <a:spcAft>
                <a:spcPts val="0"/>
              </a:spcAft>
              <a:buFont typeface="+mj-lt"/>
              <a:buAutoNum type="alphaLcParenR"/>
            </a:pPr>
            <a:r>
              <a:rPr lang="en-US" sz="1800" b="1" i="1" u="none" strike="noStrike" dirty="0" err="1">
                <a:solidFill>
                  <a:schemeClr val="tx2">
                    <a:lumMod val="75000"/>
                    <a:lumOff val="25000"/>
                  </a:schemeClr>
                </a:solidFill>
                <a:effectLst/>
                <a:latin typeface="Arial" panose="020B0604020202020204" pitchFamily="34" charset="0"/>
              </a:rPr>
              <a:t>xy</a:t>
            </a:r>
            <a:r>
              <a:rPr lang="en-US" sz="1800" b="1" i="1" u="none" strike="noStrike" dirty="0">
                <a:solidFill>
                  <a:schemeClr val="tx2">
                    <a:lumMod val="75000"/>
                    <a:lumOff val="25000"/>
                  </a:schemeClr>
                </a:solidFill>
                <a:effectLst/>
                <a:latin typeface="Arial" panose="020B0604020202020204" pitchFamily="34" charset="0"/>
              </a:rPr>
              <a:t>++</a:t>
            </a:r>
            <a:endParaRPr lang="en-US" sz="1800" b="0" dirty="0">
              <a:solidFill>
                <a:schemeClr val="tx2">
                  <a:lumMod val="75000"/>
                  <a:lumOff val="25000"/>
                </a:schemeClr>
              </a:solidFill>
              <a:effectLst/>
            </a:endParaRPr>
          </a:p>
          <a:p>
            <a:pPr marL="342900" indent="-342900" algn="just" rtl="0">
              <a:spcBef>
                <a:spcPts val="0"/>
              </a:spcBef>
              <a:spcAft>
                <a:spcPts val="0"/>
              </a:spcAft>
              <a:buFont typeface="+mj-lt"/>
              <a:buAutoNum type="alphaLcParenR"/>
            </a:pPr>
            <a:r>
              <a:rPr lang="en-US" sz="1800" b="1" i="1" u="none" strike="noStrike" dirty="0" err="1">
                <a:solidFill>
                  <a:schemeClr val="tx2">
                    <a:lumMod val="75000"/>
                    <a:lumOff val="25000"/>
                  </a:schemeClr>
                </a:solidFill>
                <a:effectLst/>
                <a:latin typeface="Arial" panose="020B0604020202020204" pitchFamily="34" charset="0"/>
              </a:rPr>
              <a:t>xy</a:t>
            </a:r>
            <a:r>
              <a:rPr lang="en-US" sz="1800" b="1" i="1" u="none" strike="noStrike" dirty="0">
                <a:solidFill>
                  <a:schemeClr val="tx2">
                    <a:lumMod val="75000"/>
                    <a:lumOff val="25000"/>
                  </a:schemeClr>
                </a:solidFill>
                <a:effectLst/>
                <a:latin typeface="Arial" panose="020B0604020202020204" pitchFamily="34" charset="0"/>
              </a:rPr>
              <a:t>−z∗</a:t>
            </a:r>
            <a:endParaRPr lang="en-US" sz="1800" b="0" dirty="0">
              <a:solidFill>
                <a:schemeClr val="tx2">
                  <a:lumMod val="75000"/>
                  <a:lumOff val="25000"/>
                </a:schemeClr>
              </a:solidFill>
              <a:effectLst/>
            </a:endParaRPr>
          </a:p>
          <a:p>
            <a:pPr marL="342900" indent="-342900" algn="just" rtl="0">
              <a:spcBef>
                <a:spcPts val="0"/>
              </a:spcBef>
              <a:spcAft>
                <a:spcPts val="0"/>
              </a:spcAft>
              <a:buFont typeface="+mj-lt"/>
              <a:buAutoNum type="alphaLcParenR"/>
            </a:pPr>
            <a:r>
              <a:rPr lang="en-US" sz="1800" b="1" i="1" u="none" strike="noStrike" dirty="0" err="1">
                <a:solidFill>
                  <a:schemeClr val="tx2">
                    <a:lumMod val="75000"/>
                    <a:lumOff val="25000"/>
                  </a:schemeClr>
                </a:solidFill>
                <a:effectLst/>
                <a:latin typeface="Arial" panose="020B0604020202020204" pitchFamily="34" charset="0"/>
              </a:rPr>
              <a:t>wxyz</a:t>
            </a:r>
            <a:r>
              <a:rPr lang="en-US" sz="1800" b="1" i="1" u="none" strike="noStrike" dirty="0">
                <a:solidFill>
                  <a:schemeClr val="tx2">
                    <a:lumMod val="75000"/>
                    <a:lumOff val="25000"/>
                  </a:schemeClr>
                </a:solidFill>
                <a:effectLst/>
                <a:latin typeface="Arial" panose="020B0604020202020204" pitchFamily="34" charset="0"/>
              </a:rPr>
              <a:t>−∗∕</a:t>
            </a:r>
            <a:endParaRPr lang="en-US" sz="1800" b="0" dirty="0">
              <a:solidFill>
                <a:schemeClr val="tx2">
                  <a:lumMod val="75000"/>
                  <a:lumOff val="25000"/>
                </a:schemeClr>
              </a:solidFill>
              <a:effectLst/>
            </a:endParaRPr>
          </a:p>
          <a:p>
            <a:pPr marL="342900" indent="-342900" algn="just" rtl="0">
              <a:spcBef>
                <a:spcPts val="0"/>
              </a:spcBef>
              <a:spcAft>
                <a:spcPts val="0"/>
              </a:spcAft>
              <a:buFont typeface="+mj-lt"/>
              <a:buAutoNum type="alphaLcParenR"/>
            </a:pPr>
            <a:r>
              <a:rPr lang="en-US" sz="1800" b="1" i="1" u="none" strike="noStrike" dirty="0" err="1">
                <a:solidFill>
                  <a:schemeClr val="tx2">
                    <a:lumMod val="75000"/>
                    <a:lumOff val="25000"/>
                  </a:schemeClr>
                </a:solidFill>
                <a:effectLst/>
                <a:latin typeface="Arial" panose="020B0604020202020204" pitchFamily="34" charset="0"/>
              </a:rPr>
              <a:t>ade</a:t>
            </a:r>
            <a:r>
              <a:rPr lang="en-US" sz="1800" b="1" i="1" u="none" strike="noStrike" dirty="0">
                <a:solidFill>
                  <a:schemeClr val="tx2">
                    <a:lumMod val="75000"/>
                    <a:lumOff val="25000"/>
                  </a:schemeClr>
                </a:solidFill>
                <a:effectLst/>
                <a:latin typeface="Arial" panose="020B0604020202020204" pitchFamily="34" charset="0"/>
              </a:rPr>
              <a:t>−∗</a:t>
            </a:r>
          </a:p>
          <a:p>
            <a:pPr algn="just"/>
            <a:endParaRPr lang="en-US" dirty="0">
              <a:solidFill>
                <a:schemeClr val="tx2">
                  <a:lumMod val="75000"/>
                  <a:lumOff val="25000"/>
                </a:schemeClr>
              </a:solidFill>
              <a:effectLst/>
            </a:endParaRPr>
          </a:p>
        </p:txBody>
      </p:sp>
      <p:sp>
        <p:nvSpPr>
          <p:cNvPr id="4" name="TextBox 3">
            <a:extLst>
              <a:ext uri="{FF2B5EF4-FFF2-40B4-BE49-F238E27FC236}">
                <a16:creationId xmlns:a16="http://schemas.microsoft.com/office/drawing/2014/main" id="{31692149-6C07-D634-C287-461F36BF9CB8}"/>
              </a:ext>
            </a:extLst>
          </p:cNvPr>
          <p:cNvSpPr txBox="1"/>
          <p:nvPr/>
        </p:nvSpPr>
        <p:spPr>
          <a:xfrm>
            <a:off x="833997" y="2540000"/>
            <a:ext cx="4817533" cy="1384995"/>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GB" sz="1400" b="1" i="1" u="none" strike="noStrike" dirty="0" err="1">
                <a:solidFill>
                  <a:schemeClr val="accent2">
                    <a:lumMod val="75000"/>
                  </a:schemeClr>
                </a:solidFill>
                <a:effectLst/>
                <a:latin typeface="Arial" panose="020B0604020202020204" pitchFamily="34" charset="0"/>
                <a:cs typeface="Arial" panose="020B0604020202020204" pitchFamily="34" charset="0"/>
              </a:rPr>
              <a:t>abc</a:t>
            </a:r>
            <a:r>
              <a:rPr lang="en-GB" sz="1400" b="1" i="1" u="none" strike="noStrike" dirty="0">
                <a:solidFill>
                  <a:schemeClr val="accent2">
                    <a:lumMod val="75000"/>
                  </a:schemeClr>
                </a:solidFill>
                <a:effectLst/>
                <a:latin typeface="Arial" panose="020B0604020202020204" pitchFamily="34" charset="0"/>
                <a:cs typeface="Arial" panose="020B0604020202020204" pitchFamily="34" charset="0"/>
              </a:rPr>
              <a:t>∗+</a:t>
            </a:r>
          </a:p>
          <a:p>
            <a:endParaRPr lang="en-GB" sz="1400" b="1" i="1" dirty="0">
              <a:solidFill>
                <a:schemeClr val="accent2">
                  <a:lumMod val="75000"/>
                </a:schemeClr>
              </a:solidFill>
              <a:latin typeface="Arial" panose="020B0604020202020204" pitchFamily="34" charset="0"/>
              <a:cs typeface="Arial" panose="020B0604020202020204" pitchFamily="34" charset="0"/>
            </a:endParaRPr>
          </a:p>
          <a:p>
            <a:pPr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⟨expression⟩</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⟨term⟩⟨term⟩⟨</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⟨factor⟩⟨factor⟩⟨factor⟩⟨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⟨identifier⟩⟨identifier⟩⟨identifier⟩⟨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dirty="0">
              <a:solidFill>
                <a:schemeClr val="accent2">
                  <a:lumMod val="75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91224E9-8C8B-020E-50FB-800345B36AB9}"/>
              </a:ext>
            </a:extLst>
          </p:cNvPr>
          <p:cNvSpPr txBox="1"/>
          <p:nvPr/>
        </p:nvSpPr>
        <p:spPr>
          <a:xfrm>
            <a:off x="4334993" y="1651229"/>
            <a:ext cx="1316536" cy="738664"/>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GB" sz="1400" b="1" i="1" u="none" strike="noStrike" dirty="0" err="1">
                <a:solidFill>
                  <a:schemeClr val="accent2">
                    <a:lumMod val="75000"/>
                  </a:schemeClr>
                </a:solidFill>
                <a:effectLst/>
                <a:latin typeface="Arial" panose="020B0604020202020204" pitchFamily="34" charset="0"/>
              </a:rPr>
              <a:t>xy</a:t>
            </a:r>
            <a:r>
              <a:rPr lang="en-GB" sz="1400" b="1" i="1" u="none" strike="noStrike" dirty="0">
                <a:solidFill>
                  <a:schemeClr val="accent2">
                    <a:lumMod val="75000"/>
                  </a:schemeClr>
                </a:solidFill>
                <a:effectLst/>
                <a:latin typeface="Arial" panose="020B0604020202020204" pitchFamily="34" charset="0"/>
              </a:rPr>
              <a:t>++</a:t>
            </a:r>
            <a:endParaRPr lang="en-GB" sz="1400" b="1" i="1" dirty="0">
              <a:solidFill>
                <a:schemeClr val="accent2">
                  <a:lumMod val="75000"/>
                </a:schemeClr>
              </a:solidFill>
              <a:latin typeface="Arial" panose="020B0604020202020204" pitchFamily="34" charset="0"/>
              <a:cs typeface="Arial" panose="020B0604020202020204" pitchFamily="34" charset="0"/>
            </a:endParaRPr>
          </a:p>
          <a:p>
            <a:pPr rtl="0">
              <a:spcBef>
                <a:spcPts val="0"/>
              </a:spcBef>
              <a:spcAft>
                <a:spcPts val="0"/>
              </a:spcAft>
            </a:pPr>
            <a:endParaRPr lang="en-GB" sz="1400" dirty="0">
              <a:solidFill>
                <a:schemeClr val="accent2">
                  <a:lumMod val="75000"/>
                </a:schemeClr>
              </a:solidFill>
              <a:latin typeface="Arial" panose="020B0604020202020204" pitchFamily="34" charset="0"/>
              <a:cs typeface="Arial" panose="020B0604020202020204" pitchFamily="34" charset="0"/>
            </a:endParaRPr>
          </a:p>
          <a:p>
            <a:pPr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rPr>
              <a:t>Not generated</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D10B81D-BC22-50A9-42FE-9F112A9A2E34}"/>
              </a:ext>
            </a:extLst>
          </p:cNvPr>
          <p:cNvSpPr txBox="1"/>
          <p:nvPr/>
        </p:nvSpPr>
        <p:spPr>
          <a:xfrm>
            <a:off x="833996" y="4075102"/>
            <a:ext cx="4817533" cy="2031325"/>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GB" sz="1400" b="1" i="1" u="none" strike="noStrike" dirty="0" err="1">
                <a:solidFill>
                  <a:schemeClr val="accent2">
                    <a:lumMod val="75000"/>
                  </a:schemeClr>
                </a:solidFill>
                <a:effectLst/>
                <a:latin typeface="Arial" panose="020B0604020202020204" pitchFamily="34" charset="0"/>
                <a:cs typeface="Arial" panose="020B0604020202020204" pitchFamily="34" charset="0"/>
              </a:rPr>
              <a:t>xy</a:t>
            </a:r>
            <a:r>
              <a:rPr lang="en-GB" sz="1400" b="1" i="1" u="none" strike="noStrike" dirty="0">
                <a:solidFill>
                  <a:schemeClr val="accent2">
                    <a:lumMod val="75000"/>
                  </a:schemeClr>
                </a:solidFill>
                <a:effectLst/>
                <a:latin typeface="Arial" panose="020B0604020202020204" pitchFamily="34" charset="0"/>
                <a:cs typeface="Arial" panose="020B0604020202020204" pitchFamily="34" charset="0"/>
              </a:rPr>
              <a:t>−z∗</a:t>
            </a:r>
          </a:p>
          <a:p>
            <a:endParaRPr lang="en-GB" sz="1400" b="1" i="1" dirty="0">
              <a:solidFill>
                <a:schemeClr val="accent2">
                  <a:lumMod val="75000"/>
                </a:schemeClr>
              </a:solidFill>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⟨expression⟩</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⟨expression⟩⟨factor⟩⟨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⟨term⟩⟨term⟩⟨</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C3C4663-2519-D6E2-667B-E0DECE9411EA}"/>
              </a:ext>
            </a:extLst>
          </p:cNvPr>
          <p:cNvSpPr txBox="1"/>
          <p:nvPr/>
        </p:nvSpPr>
        <p:spPr>
          <a:xfrm>
            <a:off x="6731000" y="1083733"/>
            <a:ext cx="4817533" cy="2031325"/>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GB" sz="1400" b="1" i="1" u="none" strike="noStrike" dirty="0" err="1">
                <a:solidFill>
                  <a:schemeClr val="accent2">
                    <a:lumMod val="75000"/>
                  </a:schemeClr>
                </a:solidFill>
                <a:effectLst/>
                <a:latin typeface="Arial" panose="020B0604020202020204" pitchFamily="34" charset="0"/>
                <a:cs typeface="Arial" panose="020B0604020202020204" pitchFamily="34" charset="0"/>
              </a:rPr>
              <a:t>ade</a:t>
            </a:r>
            <a:r>
              <a:rPr lang="en-GB" sz="1400" b="1" i="1" u="none" strike="noStrike" dirty="0">
                <a:solidFill>
                  <a:schemeClr val="accent2">
                    <a:lumMod val="75000"/>
                  </a:schemeClr>
                </a:solidFill>
                <a:effectLst/>
                <a:latin typeface="Arial" panose="020B0604020202020204" pitchFamily="34" charset="0"/>
                <a:cs typeface="Arial" panose="020B0604020202020204" pitchFamily="34" charset="0"/>
              </a:rPr>
              <a:t>−∗</a:t>
            </a:r>
          </a:p>
          <a:p>
            <a:endParaRPr lang="en-GB" sz="1400" b="1" i="1" u="none" strike="noStrike"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⟨expression⟩</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⟨factor⟩⟨expression⟩⟨</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⟨factor⟩⟨term⟩⟨term⟩⟨</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⟨factor⟩⟨factor⟩⟨factor⟩⟨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⟨identifier⟩⟨identifier⟩⟨identifier⟩⟨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1" i="1" dirty="0">
              <a:solidFill>
                <a:schemeClr val="accent2">
                  <a:lumMod val="7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B949D0E0-5523-CAAF-04E2-0B3AA666E809}"/>
              </a:ext>
            </a:extLst>
          </p:cNvPr>
          <p:cNvSpPr txBox="1"/>
          <p:nvPr/>
        </p:nvSpPr>
        <p:spPr>
          <a:xfrm>
            <a:off x="5756293" y="3213327"/>
            <a:ext cx="5792240" cy="3108543"/>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GB" sz="1400" b="1" i="1" u="none" strike="noStrike" dirty="0" err="1">
                <a:solidFill>
                  <a:schemeClr val="accent2">
                    <a:lumMod val="75000"/>
                  </a:schemeClr>
                </a:solidFill>
                <a:effectLst/>
                <a:latin typeface="Arial" panose="020B0604020202020204" pitchFamily="34" charset="0"/>
                <a:cs typeface="Arial" panose="020B0604020202020204" pitchFamily="34" charset="0"/>
              </a:rPr>
              <a:t>wxyz</a:t>
            </a:r>
            <a:r>
              <a:rPr lang="en-GB" sz="1400" b="1" i="1" u="none" strike="noStrike" dirty="0">
                <a:solidFill>
                  <a:schemeClr val="accent2">
                    <a:lumMod val="75000"/>
                  </a:schemeClr>
                </a:solidFill>
                <a:effectLst/>
                <a:latin typeface="Arial" panose="020B0604020202020204" pitchFamily="34" charset="0"/>
                <a:cs typeface="Arial" panose="020B0604020202020204" pitchFamily="34" charset="0"/>
              </a:rPr>
              <a:t>−∗∕</a:t>
            </a:r>
          </a:p>
          <a:p>
            <a:endParaRPr lang="en-GB" sz="1400" b="1" i="1" u="none" strike="noStrike"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⟨expression⟩</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⟨factor⟩⟨expression⟩⟨</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⟨factor⟩⟨term⟩⟨</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⟨factor⟩⟨factor⟩⟨factor⟩⟨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⟨factor⟩⟨factor⟩⟨expression⟩⟨</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⟨factor⟩⟨factor⟩⟨term⟩⟨term⟩⟨</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⟨factor⟩⟨factor⟩⟨factor⟩⟨factor⟩⟨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⟨identifier⟩⟨identifier⟩⟨identifier⟩⟨identifier⟩⟨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6646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2"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14399"/>
            <a:ext cx="5992550" cy="2827422"/>
          </a:xfrm>
        </p:spPr>
        <p:txBody>
          <a:bodyPr/>
          <a:lstStyle/>
          <a:p>
            <a:r>
              <a:rPr lang="en-US" dirty="0"/>
              <a:t>Table of Contents</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6500224" y="1087016"/>
            <a:ext cx="4377714" cy="4683967"/>
          </a:xfrm>
        </p:spPr>
        <p:txBody>
          <a:bodyPr>
            <a:normAutofit fontScale="77500" lnSpcReduction="20000"/>
          </a:bodyPr>
          <a:lstStyle/>
          <a:p>
            <a:pPr marL="514350" indent="-514350">
              <a:buClr>
                <a:schemeClr val="tx2">
                  <a:lumMod val="90000"/>
                  <a:lumOff val="10000"/>
                </a:schemeClr>
              </a:buClr>
              <a:buFont typeface="+mj-lt"/>
              <a:buAutoNum type="arabicPeriod"/>
            </a:pPr>
            <a:r>
              <a:rPr lang="en-US" dirty="0">
                <a:solidFill>
                  <a:schemeClr val="tx2">
                    <a:lumMod val="75000"/>
                    <a:lumOff val="25000"/>
                    <a:alpha val="70000"/>
                  </a:schemeClr>
                </a:solidFill>
              </a:rPr>
              <a:t>Introduction</a:t>
            </a:r>
          </a:p>
          <a:p>
            <a:pPr marL="514350" indent="-514350">
              <a:buClr>
                <a:schemeClr val="tx2">
                  <a:lumMod val="90000"/>
                  <a:lumOff val="10000"/>
                </a:schemeClr>
              </a:buClr>
              <a:buFont typeface="+mj-lt"/>
              <a:buAutoNum type="arabicPeriod"/>
            </a:pPr>
            <a:r>
              <a:rPr lang="en-US" dirty="0">
                <a:solidFill>
                  <a:schemeClr val="tx2">
                    <a:lumMod val="75000"/>
                    <a:lumOff val="25000"/>
                    <a:alpha val="70000"/>
                  </a:schemeClr>
                </a:solidFill>
              </a:rPr>
              <a:t>Question 1</a:t>
            </a:r>
          </a:p>
          <a:p>
            <a:pPr marL="514350" indent="-514350">
              <a:buClr>
                <a:schemeClr val="tx2">
                  <a:lumMod val="90000"/>
                  <a:lumOff val="10000"/>
                </a:schemeClr>
              </a:buClr>
              <a:buFont typeface="+mj-lt"/>
              <a:buAutoNum type="arabicPeriod"/>
            </a:pPr>
            <a:r>
              <a:rPr lang="en-US" dirty="0">
                <a:solidFill>
                  <a:schemeClr val="tx2">
                    <a:lumMod val="75000"/>
                    <a:lumOff val="25000"/>
                    <a:alpha val="70000"/>
                  </a:schemeClr>
                </a:solidFill>
              </a:rPr>
              <a:t>Question 2</a:t>
            </a:r>
          </a:p>
          <a:p>
            <a:pPr marL="514350" indent="-514350">
              <a:buClr>
                <a:schemeClr val="tx2">
                  <a:lumMod val="90000"/>
                  <a:lumOff val="10000"/>
                </a:schemeClr>
              </a:buClr>
              <a:buFont typeface="+mj-lt"/>
              <a:buAutoNum type="arabicPeriod"/>
            </a:pPr>
            <a:r>
              <a:rPr lang="en-US" dirty="0">
                <a:solidFill>
                  <a:schemeClr val="tx2">
                    <a:lumMod val="75000"/>
                    <a:lumOff val="25000"/>
                    <a:alpha val="70000"/>
                  </a:schemeClr>
                </a:solidFill>
              </a:rPr>
              <a:t>Question 3</a:t>
            </a:r>
          </a:p>
          <a:p>
            <a:pPr marL="514350" indent="-514350">
              <a:buClr>
                <a:schemeClr val="tx2">
                  <a:lumMod val="90000"/>
                  <a:lumOff val="10000"/>
                </a:schemeClr>
              </a:buClr>
              <a:buFont typeface="+mj-lt"/>
              <a:buAutoNum type="arabicPeriod"/>
            </a:pPr>
            <a:r>
              <a:rPr lang="en-US" dirty="0">
                <a:solidFill>
                  <a:schemeClr val="tx2">
                    <a:lumMod val="75000"/>
                    <a:lumOff val="25000"/>
                    <a:alpha val="70000"/>
                  </a:schemeClr>
                </a:solidFill>
              </a:rPr>
              <a:t>Question 4</a:t>
            </a:r>
          </a:p>
          <a:p>
            <a:pPr marL="514350" indent="-514350">
              <a:buClr>
                <a:schemeClr val="tx2">
                  <a:lumMod val="90000"/>
                  <a:lumOff val="10000"/>
                </a:schemeClr>
              </a:buClr>
              <a:buFont typeface="+mj-lt"/>
              <a:buAutoNum type="arabicPeriod"/>
            </a:pPr>
            <a:r>
              <a:rPr lang="en-US" dirty="0">
                <a:solidFill>
                  <a:schemeClr val="tx2">
                    <a:lumMod val="75000"/>
                    <a:lumOff val="25000"/>
                    <a:alpha val="70000"/>
                  </a:schemeClr>
                </a:solidFill>
              </a:rPr>
              <a:t>Question 5 </a:t>
            </a:r>
          </a:p>
          <a:p>
            <a:pPr marL="514350" indent="-514350">
              <a:buClr>
                <a:schemeClr val="tx2">
                  <a:lumMod val="90000"/>
                  <a:lumOff val="10000"/>
                </a:schemeClr>
              </a:buClr>
              <a:buFont typeface="+mj-lt"/>
              <a:buAutoNum type="arabicPeriod"/>
            </a:pPr>
            <a:r>
              <a:rPr lang="en-US" dirty="0">
                <a:solidFill>
                  <a:schemeClr val="tx2">
                    <a:lumMod val="75000"/>
                    <a:lumOff val="25000"/>
                    <a:alpha val="70000"/>
                  </a:schemeClr>
                </a:solidFill>
              </a:rPr>
              <a:t>Question 6</a:t>
            </a:r>
          </a:p>
          <a:p>
            <a:pPr marL="514350" indent="-514350">
              <a:buClr>
                <a:schemeClr val="tx2">
                  <a:lumMod val="90000"/>
                  <a:lumOff val="10000"/>
                </a:schemeClr>
              </a:buClr>
              <a:buFont typeface="+mj-lt"/>
              <a:buAutoNum type="arabicPeriod"/>
            </a:pPr>
            <a:r>
              <a:rPr lang="en-US" dirty="0">
                <a:solidFill>
                  <a:schemeClr val="tx2">
                    <a:lumMod val="75000"/>
                    <a:lumOff val="25000"/>
                    <a:alpha val="70000"/>
                  </a:schemeClr>
                </a:solidFill>
              </a:rPr>
              <a:t>Question 7</a:t>
            </a:r>
          </a:p>
          <a:p>
            <a:pPr marL="514350" indent="-514350">
              <a:buClr>
                <a:schemeClr val="tx2">
                  <a:lumMod val="90000"/>
                  <a:lumOff val="10000"/>
                </a:schemeClr>
              </a:buClr>
              <a:buFont typeface="+mj-lt"/>
              <a:buAutoNum type="arabicPeriod"/>
            </a:pPr>
            <a:r>
              <a:rPr lang="en-US" dirty="0">
                <a:solidFill>
                  <a:schemeClr val="tx2">
                    <a:lumMod val="75000"/>
                    <a:lumOff val="25000"/>
                    <a:alpha val="70000"/>
                  </a:schemeClr>
                </a:solidFill>
              </a:rPr>
              <a:t>Question 8</a:t>
            </a:r>
          </a:p>
          <a:p>
            <a:pPr marL="514350" indent="-514350">
              <a:buClr>
                <a:schemeClr val="tx2">
                  <a:lumMod val="90000"/>
                  <a:lumOff val="10000"/>
                </a:schemeClr>
              </a:buClr>
              <a:buFont typeface="+mj-lt"/>
              <a:buAutoNum type="arabicPeriod"/>
            </a:pPr>
            <a:r>
              <a:rPr lang="en-US" dirty="0">
                <a:solidFill>
                  <a:schemeClr val="tx2">
                    <a:lumMod val="75000"/>
                    <a:lumOff val="25000"/>
                    <a:alpha val="70000"/>
                  </a:schemeClr>
                </a:solidFill>
              </a:rPr>
              <a:t>Question 9</a:t>
            </a:r>
          </a:p>
          <a:p>
            <a:pPr marL="514350" indent="-514350">
              <a:buClr>
                <a:schemeClr val="tx2">
                  <a:lumMod val="90000"/>
                  <a:lumOff val="10000"/>
                </a:schemeClr>
              </a:buClr>
              <a:buFont typeface="+mj-lt"/>
              <a:buAutoNum type="arabicPeriod"/>
            </a:pPr>
            <a:r>
              <a:rPr lang="en-US" dirty="0">
                <a:solidFill>
                  <a:schemeClr val="tx2">
                    <a:lumMod val="75000"/>
                    <a:lumOff val="25000"/>
                    <a:alpha val="70000"/>
                  </a:schemeClr>
                </a:solidFill>
              </a:rPr>
              <a:t>Question 10        </a:t>
            </a:r>
          </a:p>
        </p:txBody>
      </p:sp>
    </p:spTree>
    <p:extLst>
      <p:ext uri="{BB962C8B-B14F-4D97-AF65-F5344CB8AC3E}">
        <p14:creationId xmlns:p14="http://schemas.microsoft.com/office/powerpoint/2010/main" val="2262346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57E6A-7ADD-F637-6F32-4E91BE7B91E0}"/>
            </a:ext>
          </a:extLst>
        </p:cNvPr>
        <p:cNvGrpSpPr/>
        <p:nvPr/>
      </p:nvGrpSpPr>
      <p:grpSpPr>
        <a:xfrm>
          <a:off x="0" y="0"/>
          <a:ext cx="0" cy="0"/>
          <a:chOff x="0" y="0"/>
          <a:chExt cx="0" cy="0"/>
        </a:xfrm>
      </p:grpSpPr>
      <p:cxnSp>
        <p:nvCxnSpPr>
          <p:cNvPr id="11" name="Connector: Elbow 10">
            <a:extLst>
              <a:ext uri="{FF2B5EF4-FFF2-40B4-BE49-F238E27FC236}">
                <a16:creationId xmlns:a16="http://schemas.microsoft.com/office/drawing/2014/main" id="{427FA758-0727-31C1-6ECA-F0B7BE1CF5C9}"/>
              </a:ext>
            </a:extLst>
          </p:cNvPr>
          <p:cNvCxnSpPr>
            <a:cxnSpLocks/>
          </p:cNvCxnSpPr>
          <p:nvPr/>
        </p:nvCxnSpPr>
        <p:spPr>
          <a:xfrm>
            <a:off x="6310803" y="3783006"/>
            <a:ext cx="1721522" cy="772919"/>
          </a:xfrm>
          <a:prstGeom prst="bentConnector3">
            <a:avLst>
              <a:gd name="adj1" fmla="val 5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9D37CACE-4215-3A2E-1990-90708B57C6B6}"/>
              </a:ext>
            </a:extLst>
          </p:cNvPr>
          <p:cNvSpPr>
            <a:spLocks noChangeAspect="1"/>
          </p:cNvSpPr>
          <p:nvPr/>
        </p:nvSpPr>
        <p:spPr>
          <a:xfrm>
            <a:off x="833997" y="629795"/>
            <a:ext cx="10485459" cy="2445199"/>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a:spcBef>
                <a:spcPts val="0"/>
              </a:spcBef>
              <a:spcAft>
                <a:spcPts val="0"/>
              </a:spcAft>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Q.7)</a:t>
            </a:r>
            <a:r>
              <a:rPr lang="en-US" sz="1800" b="1" dirty="0">
                <a:solidFill>
                  <a:schemeClr val="tx2">
                    <a:lumMod val="75000"/>
                    <a:lumOff val="25000"/>
                  </a:schemeClr>
                </a:solidFill>
                <a:latin typeface="Arial" panose="020B0604020202020204" pitchFamily="34" charset="0"/>
                <a:cs typeface="Arial" panose="020B0604020202020204" pitchFamily="34" charset="0"/>
              </a:rPr>
              <a:t> </a:t>
            </a: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Use Backus–Naur form to describe the syntax of expressions in infix notation, where the set of operators and identifiers is the same as in the BNF for postfix expressions, but parentheses must surround expressions being used as factors.</a:t>
            </a:r>
            <a:endParaRPr lang="en-US" sz="1800" b="1" dirty="0">
              <a:solidFill>
                <a:schemeClr val="tx2">
                  <a:lumMod val="75000"/>
                  <a:lumOff val="2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For each of these strings, determine whether it is generated by the grammar for infix expressions by it or not. If it is, find the steps used to generate the string.</a:t>
            </a:r>
            <a:endParaRPr lang="en-US" sz="1800" b="1" dirty="0">
              <a:solidFill>
                <a:schemeClr val="tx2">
                  <a:lumMod val="75000"/>
                  <a:lumOff val="25000"/>
                </a:schemeClr>
              </a:solidFill>
              <a:effectLst/>
              <a:latin typeface="Arial" panose="020B0604020202020204" pitchFamily="34" charset="0"/>
              <a:cs typeface="Arial" panose="020B0604020202020204" pitchFamily="34" charset="0"/>
            </a:endParaRPr>
          </a:p>
          <a:p>
            <a:pPr marL="342900" indent="-342900" algn="just" rtl="0" fontAlgn="base">
              <a:spcBef>
                <a:spcPts val="0"/>
              </a:spcBef>
              <a:spcAft>
                <a:spcPts val="0"/>
              </a:spcAft>
              <a:buFont typeface="+mj-lt"/>
              <a:buAutoNum type="arabicPeriod"/>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x + y + z</a:t>
            </a:r>
          </a:p>
          <a:p>
            <a:pPr marL="342900" indent="-342900" algn="just" rtl="0" fontAlgn="base">
              <a:spcBef>
                <a:spcPts val="0"/>
              </a:spcBef>
              <a:spcAft>
                <a:spcPts val="0"/>
              </a:spcAft>
              <a:buFont typeface="+mj-lt"/>
              <a:buAutoNum type="arabicPeriod"/>
            </a:pPr>
            <a:r>
              <a:rPr lang="en-US" sz="1800" b="1" i="0" u="none" strike="noStrike" dirty="0" err="1">
                <a:solidFill>
                  <a:schemeClr val="tx2">
                    <a:lumMod val="75000"/>
                    <a:lumOff val="25000"/>
                  </a:schemeClr>
                </a:solidFill>
                <a:effectLst/>
                <a:latin typeface="Arial" panose="020B0604020202020204" pitchFamily="34" charset="0"/>
                <a:cs typeface="Arial" panose="020B0604020202020204" pitchFamily="34" charset="0"/>
              </a:rPr>
              <a:t>a∕b</a:t>
            </a: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 + </a:t>
            </a:r>
            <a:r>
              <a:rPr lang="en-US" sz="1800" b="1" i="0" u="none" strike="noStrike" dirty="0" err="1">
                <a:solidFill>
                  <a:schemeClr val="tx2">
                    <a:lumMod val="75000"/>
                    <a:lumOff val="25000"/>
                  </a:schemeClr>
                </a:solidFill>
                <a:effectLst/>
                <a:latin typeface="Arial" panose="020B0604020202020204" pitchFamily="34" charset="0"/>
                <a:cs typeface="Arial" panose="020B0604020202020204" pitchFamily="34" charset="0"/>
              </a:rPr>
              <a:t>c∕d</a:t>
            </a:r>
            <a:endPar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endParaRPr>
          </a:p>
          <a:p>
            <a:pPr marL="342900" indent="-342900" algn="just" rtl="0" fontAlgn="base">
              <a:spcBef>
                <a:spcPts val="0"/>
              </a:spcBef>
              <a:spcAft>
                <a:spcPts val="0"/>
              </a:spcAft>
              <a:buFont typeface="+mj-lt"/>
              <a:buAutoNum type="arabicPeriod"/>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m ∗ (n + p) d) + m − n + p − q</a:t>
            </a:r>
          </a:p>
          <a:p>
            <a:pPr marL="342900" indent="-342900" algn="just" rtl="0" fontAlgn="base">
              <a:spcBef>
                <a:spcPts val="0"/>
              </a:spcBef>
              <a:spcAft>
                <a:spcPts val="0"/>
              </a:spcAft>
              <a:buFont typeface="+mj-lt"/>
              <a:buAutoNum type="arabicPeriod"/>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(m + n) ∗ (p − q)</a:t>
            </a:r>
          </a:p>
        </p:txBody>
      </p:sp>
      <p:sp>
        <p:nvSpPr>
          <p:cNvPr id="3" name="TextBox 2">
            <a:extLst>
              <a:ext uri="{FF2B5EF4-FFF2-40B4-BE49-F238E27FC236}">
                <a16:creationId xmlns:a16="http://schemas.microsoft.com/office/drawing/2014/main" id="{B6B4E61A-4614-141A-82F5-8E28892F42F4}"/>
              </a:ext>
            </a:extLst>
          </p:cNvPr>
          <p:cNvSpPr txBox="1"/>
          <p:nvPr/>
        </p:nvSpPr>
        <p:spPr>
          <a:xfrm>
            <a:off x="2653466" y="3252897"/>
            <a:ext cx="1346200" cy="738664"/>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pPr algn="just" rtl="0" fontAlgn="base">
              <a:spcBef>
                <a:spcPts val="0"/>
              </a:spcBef>
              <a:spcAft>
                <a:spcPts val="0"/>
              </a:spcAft>
            </a:pPr>
            <a:r>
              <a:rPr lang="en-US" sz="1400" b="1" i="1" u="none" strike="noStrike" dirty="0">
                <a:solidFill>
                  <a:schemeClr val="accent2">
                    <a:lumMod val="75000"/>
                  </a:schemeClr>
                </a:solidFill>
                <a:effectLst/>
                <a:latin typeface="Arial" panose="020B0604020202020204" pitchFamily="34" charset="0"/>
                <a:cs typeface="Arial" panose="020B0604020202020204" pitchFamily="34" charset="0"/>
              </a:rPr>
              <a:t>1.x + y + z</a:t>
            </a:r>
          </a:p>
          <a:p>
            <a:pPr algn="just" rtl="0" fontAlgn="base">
              <a:spcBef>
                <a:spcPts val="0"/>
              </a:spcBef>
              <a:spcAft>
                <a:spcPts val="0"/>
              </a:spcAft>
            </a:pPr>
            <a:endParaRPr lang="en-US" sz="1400" i="0" u="none" strike="noStrike" dirty="0">
              <a:solidFill>
                <a:schemeClr val="accent2">
                  <a:lumMod val="75000"/>
                </a:schemeClr>
              </a:solidFill>
              <a:effectLst/>
              <a:latin typeface="Arial" panose="020B0604020202020204" pitchFamily="34" charset="0"/>
              <a:cs typeface="Arial" panose="020B0604020202020204" pitchFamily="34" charset="0"/>
            </a:endParaRPr>
          </a:p>
          <a:p>
            <a:pPr algn="just" rtl="0" fontAlgn="base">
              <a:spcBef>
                <a:spcPts val="0"/>
              </a:spcBef>
              <a:spcAft>
                <a:spcPts val="0"/>
              </a:spcAft>
            </a:pPr>
            <a:r>
              <a:rPr lang="en-GB" sz="1400" i="0" u="none" strike="noStrike" dirty="0">
                <a:solidFill>
                  <a:schemeClr val="accent2">
                    <a:lumMod val="75000"/>
                  </a:schemeClr>
                </a:solidFill>
                <a:effectLst/>
                <a:latin typeface="Arial" panose="020B0604020202020204" pitchFamily="34" charset="0"/>
              </a:rPr>
              <a:t>Not generated</a:t>
            </a:r>
            <a:endParaRPr lang="en-US" sz="1400" i="0" u="none" strike="noStrike" dirty="0">
              <a:solidFill>
                <a:schemeClr val="accent2">
                  <a:lumMod val="75000"/>
                </a:schemeClr>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64E6978-4CA4-5CED-CA29-FCB00D98F321}"/>
              </a:ext>
            </a:extLst>
          </p:cNvPr>
          <p:cNvSpPr txBox="1"/>
          <p:nvPr/>
        </p:nvSpPr>
        <p:spPr>
          <a:xfrm>
            <a:off x="5301566" y="4196880"/>
            <a:ext cx="6096000" cy="2031325"/>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pPr algn="just" rtl="0" fontAlgn="base">
              <a:spcBef>
                <a:spcPts val="0"/>
              </a:spcBef>
              <a:spcAft>
                <a:spcPts val="0"/>
              </a:spcAft>
            </a:pPr>
            <a:r>
              <a:rPr lang="en-US" sz="1400" b="1" i="0" u="none" strike="noStrike" dirty="0">
                <a:solidFill>
                  <a:schemeClr val="accent2">
                    <a:lumMod val="75000"/>
                  </a:schemeClr>
                </a:solidFill>
                <a:effectLst/>
                <a:latin typeface="Arial" panose="020B0604020202020204" pitchFamily="34" charset="0"/>
                <a:cs typeface="Arial" panose="020B0604020202020204" pitchFamily="34" charset="0"/>
              </a:rPr>
              <a:t>4.(m + n) ∗ (p − q)</a:t>
            </a: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⟨expression⟩</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(⟨expression⟩)⟨</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⟩(⟨expression⟩)</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a:t>
            </a:r>
            <a:endParaRPr lang="en-US" sz="1400" b="1" dirty="0">
              <a:solidFill>
                <a:schemeClr val="accent2">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F921261-836E-1ADE-56B0-35EB3B853DD2}"/>
              </a:ext>
            </a:extLst>
          </p:cNvPr>
          <p:cNvSpPr txBox="1"/>
          <p:nvPr/>
        </p:nvSpPr>
        <p:spPr>
          <a:xfrm>
            <a:off x="5700173" y="2059331"/>
            <a:ext cx="4984325" cy="2031325"/>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pPr algn="just" rtl="0" fontAlgn="base">
              <a:spcBef>
                <a:spcPts val="0"/>
              </a:spcBef>
              <a:spcAft>
                <a:spcPts val="0"/>
              </a:spcAft>
            </a:pPr>
            <a:r>
              <a:rPr lang="en-US" sz="1400" b="1" i="1" u="none" strike="noStrike" dirty="0">
                <a:solidFill>
                  <a:schemeClr val="accent2">
                    <a:lumMod val="75000"/>
                  </a:schemeClr>
                </a:solidFill>
                <a:effectLst/>
                <a:latin typeface="Arial" panose="020B0604020202020204" pitchFamily="34" charset="0"/>
                <a:cs typeface="Arial" panose="020B0604020202020204" pitchFamily="34" charset="0"/>
              </a:rPr>
              <a:t>3.m ∗ (n + p) d) + m − n + p − q</a:t>
            </a:r>
          </a:p>
          <a:p>
            <a:pPr algn="just" rtl="0" fontAlgn="base">
              <a:spcBef>
                <a:spcPts val="0"/>
              </a:spcBef>
              <a:spcAft>
                <a:spcPts val="0"/>
              </a:spcAft>
            </a:pPr>
            <a:endParaRPr lang="en-US" sz="1400" b="1" dirty="0">
              <a:solidFill>
                <a:schemeClr val="accent2">
                  <a:lumMod val="75000"/>
                </a:schemeClr>
              </a:solidFill>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⟨expression⟩</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⟩(⟨expression⟩)</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9A8C515-B973-DD01-3D22-017A1E7EB1BA}"/>
              </a:ext>
            </a:extLst>
          </p:cNvPr>
          <p:cNvSpPr txBox="1"/>
          <p:nvPr/>
        </p:nvSpPr>
        <p:spPr>
          <a:xfrm>
            <a:off x="619790" y="4263600"/>
            <a:ext cx="4364535" cy="1815882"/>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pPr algn="just" rtl="0" fontAlgn="base">
              <a:spcBef>
                <a:spcPts val="0"/>
              </a:spcBef>
              <a:spcAft>
                <a:spcPts val="0"/>
              </a:spcAft>
            </a:pPr>
            <a:r>
              <a:rPr lang="en-US" sz="1400" b="1" i="1" u="none" strike="noStrike" dirty="0">
                <a:solidFill>
                  <a:schemeClr val="accent2">
                    <a:lumMod val="75000"/>
                  </a:schemeClr>
                </a:solidFill>
                <a:effectLst/>
                <a:latin typeface="Arial" panose="020B0604020202020204" pitchFamily="34" charset="0"/>
                <a:cs typeface="Arial" panose="020B0604020202020204" pitchFamily="34" charset="0"/>
              </a:rPr>
              <a:t>2.a∕b + </a:t>
            </a:r>
            <a:r>
              <a:rPr lang="en-US" sz="1400" b="1" i="1" u="none" strike="noStrike" dirty="0" err="1">
                <a:solidFill>
                  <a:schemeClr val="accent2">
                    <a:lumMod val="75000"/>
                  </a:schemeClr>
                </a:solidFill>
                <a:effectLst/>
                <a:latin typeface="Arial" panose="020B0604020202020204" pitchFamily="34" charset="0"/>
                <a:cs typeface="Arial" panose="020B0604020202020204" pitchFamily="34" charset="0"/>
              </a:rPr>
              <a:t>c∕d</a:t>
            </a:r>
            <a:endParaRPr lang="en-US" sz="1400" b="1" i="1" u="none" strike="noStrike" dirty="0">
              <a:solidFill>
                <a:schemeClr val="accent2">
                  <a:lumMod val="75000"/>
                </a:schemeClr>
              </a:solidFill>
              <a:effectLst/>
              <a:latin typeface="Arial" panose="020B0604020202020204" pitchFamily="34" charset="0"/>
              <a:cs typeface="Arial" panose="020B0604020202020204" pitchFamily="34" charset="0"/>
            </a:endParaRPr>
          </a:p>
          <a:p>
            <a:pPr algn="just" rtl="0" fontAlgn="base">
              <a:spcBef>
                <a:spcPts val="0"/>
              </a:spcBef>
              <a:spcAft>
                <a:spcPts val="0"/>
              </a:spcAft>
            </a:pPr>
            <a:endParaRPr lang="en-US" sz="1400" b="1" dirty="0">
              <a:solidFill>
                <a:schemeClr val="accent2">
                  <a:lumMod val="75000"/>
                </a:schemeClr>
              </a:solidFill>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⟨expression⟩</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⟩⟨term⟩</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⟩⟨factor⟩</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a:p>
            <a:pPr algn="just" rtl="0">
              <a:spcBef>
                <a:spcPts val="0"/>
              </a:spcBef>
              <a:spcAft>
                <a:spcPts val="0"/>
              </a:spcAft>
            </a:pP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addOperator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a:t>
            </a:r>
            <a:r>
              <a:rPr lang="en-GB" sz="1400" b="0" i="0" u="none" strike="noStrike" dirty="0" err="1">
                <a:solidFill>
                  <a:schemeClr val="accent2">
                    <a:lumMod val="75000"/>
                  </a:schemeClr>
                </a:solidFill>
                <a:effectLst/>
                <a:latin typeface="Arial" panose="020B0604020202020204" pitchFamily="34" charset="0"/>
                <a:cs typeface="Arial" panose="020B0604020202020204" pitchFamily="34" charset="0"/>
              </a:rPr>
              <a:t>mulOperator</a:t>
            </a:r>
            <a:r>
              <a:rPr lang="en-GB" sz="1400" b="0" i="0" u="none" strike="noStrike" dirty="0">
                <a:solidFill>
                  <a:schemeClr val="accent2">
                    <a:lumMod val="75000"/>
                  </a:schemeClr>
                </a:solidFill>
                <a:effectLst/>
                <a:latin typeface="Arial" panose="020B0604020202020204" pitchFamily="34" charset="0"/>
                <a:cs typeface="Arial" panose="020B0604020202020204" pitchFamily="34" charset="0"/>
              </a:rPr>
              <a:t>⟩⟨identifier⟩</a:t>
            </a:r>
            <a:endParaRPr lang="en-GB" sz="1400" b="0" dirty="0">
              <a:solidFill>
                <a:schemeClr val="accent2">
                  <a:lumMod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6955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0"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B221B-A33C-5CD3-862A-87B054C9309C}"/>
            </a:ext>
          </a:extLst>
        </p:cNvPr>
        <p:cNvGrpSpPr/>
        <p:nvPr/>
      </p:nvGrpSpPr>
      <p:grpSpPr>
        <a:xfrm>
          <a:off x="0" y="0"/>
          <a:ext cx="0" cy="0"/>
          <a:chOff x="0" y="0"/>
          <a:chExt cx="0" cy="0"/>
        </a:xfrm>
      </p:grpSpPr>
      <p:sp>
        <p:nvSpPr>
          <p:cNvPr id="38" name="Oval 37">
            <a:extLst>
              <a:ext uri="{FF2B5EF4-FFF2-40B4-BE49-F238E27FC236}">
                <a16:creationId xmlns:a16="http://schemas.microsoft.com/office/drawing/2014/main" id="{583B81A6-A71A-61AA-E237-B8ABD4A7CDF7}"/>
              </a:ext>
            </a:extLst>
          </p:cNvPr>
          <p:cNvSpPr/>
          <p:nvPr/>
        </p:nvSpPr>
        <p:spPr>
          <a:xfrm>
            <a:off x="10025865" y="2845633"/>
            <a:ext cx="360000" cy="360000"/>
          </a:xfrm>
          <a:prstGeom prst="ellipse">
            <a:avLst/>
          </a:prstGeom>
          <a:solidFill>
            <a:schemeClr val="tx2">
              <a:lumMod val="10000"/>
              <a:lumOff val="90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1" name="Connector: Elbow 10">
            <a:extLst>
              <a:ext uri="{FF2B5EF4-FFF2-40B4-BE49-F238E27FC236}">
                <a16:creationId xmlns:a16="http://schemas.microsoft.com/office/drawing/2014/main" id="{E31861BA-D751-A3A4-245C-88F065E35CF2}"/>
              </a:ext>
            </a:extLst>
          </p:cNvPr>
          <p:cNvCxnSpPr>
            <a:cxnSpLocks/>
          </p:cNvCxnSpPr>
          <p:nvPr/>
        </p:nvCxnSpPr>
        <p:spPr>
          <a:xfrm>
            <a:off x="6310803" y="3783006"/>
            <a:ext cx="1721522" cy="772919"/>
          </a:xfrm>
          <a:prstGeom prst="bentConnector3">
            <a:avLst>
              <a:gd name="adj1" fmla="val 5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08857B37-B12A-9285-6E37-E4B7C5038383}"/>
              </a:ext>
            </a:extLst>
          </p:cNvPr>
          <p:cNvSpPr>
            <a:spLocks noChangeAspect="1"/>
          </p:cNvSpPr>
          <p:nvPr/>
        </p:nvSpPr>
        <p:spPr>
          <a:xfrm>
            <a:off x="833997" y="629795"/>
            <a:ext cx="10485459" cy="360805"/>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a:spcBef>
                <a:spcPts val="0"/>
              </a:spcBef>
              <a:spcAft>
                <a:spcPts val="0"/>
              </a:spcAft>
            </a:pP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Q.8)</a:t>
            </a:r>
            <a:r>
              <a:rPr lang="en-US" sz="1800" b="1" i="0" u="none" strike="noStrike" dirty="0">
                <a:solidFill>
                  <a:schemeClr val="tx2">
                    <a:lumMod val="75000"/>
                    <a:lumOff val="25000"/>
                  </a:schemeClr>
                </a:solidFill>
                <a:effectLst/>
                <a:latin typeface="Arial" panose="020B0604020202020204" pitchFamily="34" charset="0"/>
              </a:rPr>
              <a:t> a) Construct FA to accept the set L of all strings over {0,1} ending with 010</a:t>
            </a:r>
            <a:endPar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2A7F0610-3443-AE88-2F46-45D30A20CCA6}"/>
              </a:ext>
            </a:extLst>
          </p:cNvPr>
          <p:cNvSpPr/>
          <p:nvPr/>
        </p:nvSpPr>
        <p:spPr>
          <a:xfrm>
            <a:off x="2649894" y="2665633"/>
            <a:ext cx="720000" cy="720000"/>
          </a:xfrm>
          <a:prstGeom prst="ellipse">
            <a:avLst/>
          </a:prstGeom>
          <a:solidFill>
            <a:schemeClr val="tx2">
              <a:lumMod val="10000"/>
              <a:lumOff val="90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0</a:t>
            </a:r>
            <a:endParaRPr lang="en-GB" baseline="-25000" dirty="0">
              <a:solidFill>
                <a:schemeClr val="tx1"/>
              </a:solidFill>
            </a:endParaRPr>
          </a:p>
        </p:txBody>
      </p:sp>
      <p:sp>
        <p:nvSpPr>
          <p:cNvPr id="28" name="Oval 27">
            <a:extLst>
              <a:ext uri="{FF2B5EF4-FFF2-40B4-BE49-F238E27FC236}">
                <a16:creationId xmlns:a16="http://schemas.microsoft.com/office/drawing/2014/main" id="{84BB1585-435F-05ED-1CF0-EE87E46ED99C}"/>
              </a:ext>
            </a:extLst>
          </p:cNvPr>
          <p:cNvSpPr/>
          <p:nvPr/>
        </p:nvSpPr>
        <p:spPr>
          <a:xfrm>
            <a:off x="7447208" y="2665633"/>
            <a:ext cx="720000" cy="720000"/>
          </a:xfrm>
          <a:prstGeom prst="ellipse">
            <a:avLst/>
          </a:prstGeom>
          <a:solidFill>
            <a:schemeClr val="tx2">
              <a:lumMod val="10000"/>
              <a:lumOff val="90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2</a:t>
            </a:r>
            <a:endParaRPr lang="en-GB" baseline="-25000" dirty="0">
              <a:solidFill>
                <a:schemeClr val="tx1"/>
              </a:solidFill>
            </a:endParaRPr>
          </a:p>
        </p:txBody>
      </p:sp>
      <p:sp>
        <p:nvSpPr>
          <p:cNvPr id="29" name="Oval 28">
            <a:extLst>
              <a:ext uri="{FF2B5EF4-FFF2-40B4-BE49-F238E27FC236}">
                <a16:creationId xmlns:a16="http://schemas.microsoft.com/office/drawing/2014/main" id="{860418DE-F25B-761E-A515-0182C924172A}"/>
              </a:ext>
            </a:extLst>
          </p:cNvPr>
          <p:cNvSpPr/>
          <p:nvPr/>
        </p:nvSpPr>
        <p:spPr>
          <a:xfrm>
            <a:off x="5048551" y="2665633"/>
            <a:ext cx="720000" cy="720000"/>
          </a:xfrm>
          <a:prstGeom prst="ellipse">
            <a:avLst/>
          </a:prstGeom>
          <a:solidFill>
            <a:schemeClr val="tx2">
              <a:lumMod val="10000"/>
              <a:lumOff val="90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1</a:t>
            </a:r>
            <a:endParaRPr lang="en-GB" baseline="-25000" dirty="0">
              <a:solidFill>
                <a:schemeClr val="tx1"/>
              </a:solidFill>
            </a:endParaRPr>
          </a:p>
        </p:txBody>
      </p:sp>
      <p:sp>
        <p:nvSpPr>
          <p:cNvPr id="30" name="Oval 29">
            <a:extLst>
              <a:ext uri="{FF2B5EF4-FFF2-40B4-BE49-F238E27FC236}">
                <a16:creationId xmlns:a16="http://schemas.microsoft.com/office/drawing/2014/main" id="{25C8FBDE-D7BA-7827-35FC-0B750B9F3F52}"/>
              </a:ext>
            </a:extLst>
          </p:cNvPr>
          <p:cNvSpPr/>
          <p:nvPr/>
        </p:nvSpPr>
        <p:spPr>
          <a:xfrm>
            <a:off x="6247879" y="4930097"/>
            <a:ext cx="720000" cy="720000"/>
          </a:xfrm>
          <a:prstGeom prst="ellipse">
            <a:avLst/>
          </a:prstGeom>
          <a:solidFill>
            <a:schemeClr val="tx2">
              <a:lumMod val="10000"/>
              <a:lumOff val="90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4</a:t>
            </a:r>
            <a:endParaRPr lang="en-GB" baseline="-25000" dirty="0">
              <a:solidFill>
                <a:schemeClr val="tx1"/>
              </a:solidFill>
            </a:endParaRPr>
          </a:p>
        </p:txBody>
      </p:sp>
      <p:cxnSp>
        <p:nvCxnSpPr>
          <p:cNvPr id="31" name="Straight Arrow Connector 30">
            <a:extLst>
              <a:ext uri="{FF2B5EF4-FFF2-40B4-BE49-F238E27FC236}">
                <a16:creationId xmlns:a16="http://schemas.microsoft.com/office/drawing/2014/main" id="{A1E9A601-7085-2745-C8FE-DD0587AC572B}"/>
              </a:ext>
            </a:extLst>
          </p:cNvPr>
          <p:cNvCxnSpPr>
            <a:cxnSpLocks/>
            <a:stCxn id="27" idx="6"/>
            <a:endCxn id="29" idx="2"/>
          </p:cNvCxnSpPr>
          <p:nvPr/>
        </p:nvCxnSpPr>
        <p:spPr>
          <a:xfrm>
            <a:off x="3369894" y="3025633"/>
            <a:ext cx="1678657" cy="0"/>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68C06DE-42B2-5524-7CE8-3DF3F10D4802}"/>
              </a:ext>
            </a:extLst>
          </p:cNvPr>
          <p:cNvCxnSpPr>
            <a:cxnSpLocks/>
            <a:stCxn id="29" idx="6"/>
            <a:endCxn id="28" idx="2"/>
          </p:cNvCxnSpPr>
          <p:nvPr/>
        </p:nvCxnSpPr>
        <p:spPr>
          <a:xfrm>
            <a:off x="5768551" y="3025633"/>
            <a:ext cx="1678657" cy="0"/>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509A7299-9440-9CDA-B125-76452D6446C7}"/>
              </a:ext>
            </a:extLst>
          </p:cNvPr>
          <p:cNvSpPr/>
          <p:nvPr/>
        </p:nvSpPr>
        <p:spPr>
          <a:xfrm>
            <a:off x="9845865" y="2665633"/>
            <a:ext cx="720000" cy="720000"/>
          </a:xfrm>
          <a:prstGeom prst="ellipse">
            <a:avLst/>
          </a:prstGeom>
          <a:solidFill>
            <a:schemeClr val="tx2">
              <a:lumMod val="10000"/>
              <a:lumOff val="90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3</a:t>
            </a:r>
            <a:endParaRPr lang="en-GB" baseline="-25000" dirty="0">
              <a:solidFill>
                <a:schemeClr val="tx1"/>
              </a:solidFill>
            </a:endParaRPr>
          </a:p>
        </p:txBody>
      </p:sp>
      <p:cxnSp>
        <p:nvCxnSpPr>
          <p:cNvPr id="34" name="Straight Arrow Connector 33">
            <a:extLst>
              <a:ext uri="{FF2B5EF4-FFF2-40B4-BE49-F238E27FC236}">
                <a16:creationId xmlns:a16="http://schemas.microsoft.com/office/drawing/2014/main" id="{D134FDF2-857E-68F6-4818-67CD361BE281}"/>
              </a:ext>
            </a:extLst>
          </p:cNvPr>
          <p:cNvCxnSpPr>
            <a:cxnSpLocks/>
            <a:stCxn id="28" idx="6"/>
            <a:endCxn id="33" idx="2"/>
          </p:cNvCxnSpPr>
          <p:nvPr/>
        </p:nvCxnSpPr>
        <p:spPr>
          <a:xfrm>
            <a:off x="8167208" y="3025633"/>
            <a:ext cx="1678657" cy="0"/>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485725F-592A-4EBA-FBBA-E391C6BC3FFB}"/>
              </a:ext>
            </a:extLst>
          </p:cNvPr>
          <p:cNvCxnSpPr>
            <a:cxnSpLocks/>
            <a:stCxn id="29" idx="4"/>
            <a:endCxn id="30" idx="1"/>
          </p:cNvCxnSpPr>
          <p:nvPr/>
        </p:nvCxnSpPr>
        <p:spPr>
          <a:xfrm>
            <a:off x="5408551" y="3385633"/>
            <a:ext cx="944770" cy="1649906"/>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571AC8B-C9FE-38AF-5BC6-069D003DC0B6}"/>
              </a:ext>
            </a:extLst>
          </p:cNvPr>
          <p:cNvCxnSpPr>
            <a:cxnSpLocks/>
            <a:stCxn id="28" idx="4"/>
            <a:endCxn id="30" idx="7"/>
          </p:cNvCxnSpPr>
          <p:nvPr/>
        </p:nvCxnSpPr>
        <p:spPr>
          <a:xfrm flipH="1">
            <a:off x="6862437" y="3385633"/>
            <a:ext cx="944771" cy="1649906"/>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3A0CD21-E1B4-590B-329D-1BA3BAAE9ADC}"/>
              </a:ext>
            </a:extLst>
          </p:cNvPr>
          <p:cNvCxnSpPr>
            <a:cxnSpLocks/>
            <a:endCxn id="27" idx="2"/>
          </p:cNvCxnSpPr>
          <p:nvPr/>
        </p:nvCxnSpPr>
        <p:spPr>
          <a:xfrm>
            <a:off x="2057025" y="3025633"/>
            <a:ext cx="592869" cy="0"/>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BF66FD2-0613-0E63-A8CA-2148A923068F}"/>
              </a:ext>
            </a:extLst>
          </p:cNvPr>
          <p:cNvSpPr txBox="1"/>
          <p:nvPr/>
        </p:nvSpPr>
        <p:spPr>
          <a:xfrm>
            <a:off x="3989540" y="2608469"/>
            <a:ext cx="438539" cy="369332"/>
          </a:xfrm>
          <a:prstGeom prst="rect">
            <a:avLst/>
          </a:prstGeom>
          <a:solidFill>
            <a:schemeClr val="tx2">
              <a:lumMod val="10000"/>
              <a:lumOff val="90000"/>
            </a:schemeClr>
          </a:solidFill>
          <a:ln>
            <a:solidFill>
              <a:schemeClr val="tx2">
                <a:lumMod val="75000"/>
                <a:lumOff val="25000"/>
              </a:schemeClr>
            </a:solidFill>
          </a:ln>
        </p:spPr>
        <p:txBody>
          <a:bodyPr wrap="square" rtlCol="0">
            <a:spAutoFit/>
          </a:bodyPr>
          <a:lstStyle/>
          <a:p>
            <a:r>
              <a:rPr lang="en-US" dirty="0"/>
              <a:t>0</a:t>
            </a:r>
            <a:endParaRPr lang="en-GB" dirty="0"/>
          </a:p>
        </p:txBody>
      </p:sp>
      <p:sp>
        <p:nvSpPr>
          <p:cNvPr id="40" name="TextBox 39">
            <a:extLst>
              <a:ext uri="{FF2B5EF4-FFF2-40B4-BE49-F238E27FC236}">
                <a16:creationId xmlns:a16="http://schemas.microsoft.com/office/drawing/2014/main" id="{B2A6427B-B7E4-C135-526E-44D255290419}"/>
              </a:ext>
            </a:extLst>
          </p:cNvPr>
          <p:cNvSpPr txBox="1"/>
          <p:nvPr/>
        </p:nvSpPr>
        <p:spPr>
          <a:xfrm>
            <a:off x="6425357" y="2670094"/>
            <a:ext cx="423509" cy="369332"/>
          </a:xfrm>
          <a:prstGeom prst="rect">
            <a:avLst/>
          </a:prstGeom>
          <a:solidFill>
            <a:schemeClr val="tx2">
              <a:lumMod val="10000"/>
              <a:lumOff val="90000"/>
            </a:schemeClr>
          </a:solidFill>
          <a:ln>
            <a:solidFill>
              <a:schemeClr val="tx2">
                <a:lumMod val="75000"/>
                <a:lumOff val="25000"/>
              </a:schemeClr>
            </a:solidFill>
          </a:ln>
        </p:spPr>
        <p:txBody>
          <a:bodyPr wrap="square" rtlCol="0">
            <a:spAutoFit/>
          </a:bodyPr>
          <a:lstStyle/>
          <a:p>
            <a:r>
              <a:rPr lang="en-US" dirty="0"/>
              <a:t>1</a:t>
            </a:r>
            <a:endParaRPr lang="en-GB" dirty="0"/>
          </a:p>
        </p:txBody>
      </p:sp>
      <p:sp>
        <p:nvSpPr>
          <p:cNvPr id="41" name="TextBox 40">
            <a:extLst>
              <a:ext uri="{FF2B5EF4-FFF2-40B4-BE49-F238E27FC236}">
                <a16:creationId xmlns:a16="http://schemas.microsoft.com/office/drawing/2014/main" id="{ACA5DA89-93F4-BF75-C50E-7601184A2054}"/>
              </a:ext>
            </a:extLst>
          </p:cNvPr>
          <p:cNvSpPr txBox="1"/>
          <p:nvPr/>
        </p:nvSpPr>
        <p:spPr>
          <a:xfrm>
            <a:off x="5179258" y="4023973"/>
            <a:ext cx="458585" cy="373225"/>
          </a:xfrm>
          <a:prstGeom prst="rect">
            <a:avLst/>
          </a:prstGeom>
          <a:solidFill>
            <a:schemeClr val="tx2">
              <a:lumMod val="10000"/>
              <a:lumOff val="90000"/>
            </a:schemeClr>
          </a:solidFill>
          <a:ln>
            <a:solidFill>
              <a:schemeClr val="tx2">
                <a:lumMod val="75000"/>
                <a:lumOff val="25000"/>
              </a:schemeClr>
            </a:solidFill>
          </a:ln>
        </p:spPr>
        <p:txBody>
          <a:bodyPr wrap="square" rtlCol="0">
            <a:spAutoFit/>
          </a:bodyPr>
          <a:lstStyle/>
          <a:p>
            <a:r>
              <a:rPr lang="en-US" dirty="0"/>
              <a:t>0</a:t>
            </a:r>
            <a:endParaRPr lang="en-GB" dirty="0"/>
          </a:p>
        </p:txBody>
      </p:sp>
      <p:sp>
        <p:nvSpPr>
          <p:cNvPr id="42" name="TextBox 41">
            <a:extLst>
              <a:ext uri="{FF2B5EF4-FFF2-40B4-BE49-F238E27FC236}">
                <a16:creationId xmlns:a16="http://schemas.microsoft.com/office/drawing/2014/main" id="{80F41B30-0A0A-6B71-5240-6B50567F9A43}"/>
              </a:ext>
            </a:extLst>
          </p:cNvPr>
          <p:cNvSpPr txBox="1"/>
          <p:nvPr/>
        </p:nvSpPr>
        <p:spPr>
          <a:xfrm>
            <a:off x="7583273" y="4003163"/>
            <a:ext cx="709122" cy="369332"/>
          </a:xfrm>
          <a:prstGeom prst="rect">
            <a:avLst/>
          </a:prstGeom>
          <a:solidFill>
            <a:schemeClr val="tx2">
              <a:lumMod val="10000"/>
              <a:lumOff val="90000"/>
            </a:schemeClr>
          </a:solidFill>
          <a:ln>
            <a:solidFill>
              <a:schemeClr val="tx2">
                <a:lumMod val="75000"/>
                <a:lumOff val="25000"/>
              </a:schemeClr>
            </a:solidFill>
          </a:ln>
        </p:spPr>
        <p:txBody>
          <a:bodyPr wrap="square" rtlCol="0">
            <a:spAutoFit/>
          </a:bodyPr>
          <a:lstStyle/>
          <a:p>
            <a:r>
              <a:rPr lang="en-US" dirty="0"/>
              <a:t>1</a:t>
            </a:r>
            <a:endParaRPr lang="en-GB" dirty="0"/>
          </a:p>
        </p:txBody>
      </p:sp>
      <p:sp>
        <p:nvSpPr>
          <p:cNvPr id="43" name="TextBox 42">
            <a:extLst>
              <a:ext uri="{FF2B5EF4-FFF2-40B4-BE49-F238E27FC236}">
                <a16:creationId xmlns:a16="http://schemas.microsoft.com/office/drawing/2014/main" id="{6698D830-4BC8-B3E6-72F9-4305E1B35566}"/>
              </a:ext>
            </a:extLst>
          </p:cNvPr>
          <p:cNvSpPr txBox="1"/>
          <p:nvPr/>
        </p:nvSpPr>
        <p:spPr>
          <a:xfrm>
            <a:off x="8718476" y="2625387"/>
            <a:ext cx="576119" cy="369332"/>
          </a:xfrm>
          <a:prstGeom prst="rect">
            <a:avLst/>
          </a:prstGeom>
          <a:solidFill>
            <a:schemeClr val="tx2">
              <a:lumMod val="10000"/>
              <a:lumOff val="90000"/>
            </a:schemeClr>
          </a:solidFill>
          <a:ln>
            <a:solidFill>
              <a:schemeClr val="tx2">
                <a:lumMod val="75000"/>
                <a:lumOff val="25000"/>
              </a:schemeClr>
            </a:solidFill>
          </a:ln>
        </p:spPr>
        <p:txBody>
          <a:bodyPr wrap="square" rtlCol="0">
            <a:spAutoFit/>
          </a:bodyPr>
          <a:lstStyle/>
          <a:p>
            <a:r>
              <a:rPr lang="en-US" dirty="0"/>
              <a:t>0</a:t>
            </a:r>
            <a:endParaRPr lang="en-GB" dirty="0"/>
          </a:p>
        </p:txBody>
      </p:sp>
      <p:cxnSp>
        <p:nvCxnSpPr>
          <p:cNvPr id="44" name="Connector: Curved 43">
            <a:extLst>
              <a:ext uri="{FF2B5EF4-FFF2-40B4-BE49-F238E27FC236}">
                <a16:creationId xmlns:a16="http://schemas.microsoft.com/office/drawing/2014/main" id="{80740AB9-6E32-79F1-20FA-467A26B2E0F5}"/>
              </a:ext>
            </a:extLst>
          </p:cNvPr>
          <p:cNvCxnSpPr>
            <a:cxnSpLocks/>
            <a:stCxn id="27" idx="1"/>
            <a:endCxn id="27" idx="7"/>
          </p:cNvCxnSpPr>
          <p:nvPr/>
        </p:nvCxnSpPr>
        <p:spPr>
          <a:xfrm rot="5400000" flipH="1" flipV="1">
            <a:off x="3009894" y="2516517"/>
            <a:ext cx="12700" cy="509116"/>
          </a:xfrm>
          <a:prstGeom prst="curvedConnector3">
            <a:avLst>
              <a:gd name="adj1" fmla="val 5128213"/>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79F9AC9-6876-32F9-5A4A-AFEB0B59B42F}"/>
              </a:ext>
            </a:extLst>
          </p:cNvPr>
          <p:cNvSpPr txBox="1"/>
          <p:nvPr/>
        </p:nvSpPr>
        <p:spPr>
          <a:xfrm>
            <a:off x="2761686" y="1787185"/>
            <a:ext cx="526961" cy="369332"/>
          </a:xfrm>
          <a:prstGeom prst="rect">
            <a:avLst/>
          </a:prstGeom>
          <a:solidFill>
            <a:schemeClr val="tx2">
              <a:lumMod val="10000"/>
              <a:lumOff val="90000"/>
            </a:schemeClr>
          </a:solidFill>
          <a:ln>
            <a:solidFill>
              <a:schemeClr val="tx2">
                <a:lumMod val="75000"/>
                <a:lumOff val="25000"/>
              </a:schemeClr>
            </a:solidFill>
          </a:ln>
        </p:spPr>
        <p:txBody>
          <a:bodyPr wrap="square" rtlCol="0">
            <a:spAutoFit/>
          </a:bodyPr>
          <a:lstStyle/>
          <a:p>
            <a:r>
              <a:rPr lang="en-US" dirty="0"/>
              <a:t>0,1</a:t>
            </a:r>
            <a:endParaRPr lang="en-GB" dirty="0"/>
          </a:p>
        </p:txBody>
      </p:sp>
    </p:spTree>
    <p:extLst>
      <p:ext uri="{BB962C8B-B14F-4D97-AF65-F5344CB8AC3E}">
        <p14:creationId xmlns:p14="http://schemas.microsoft.com/office/powerpoint/2010/main" val="1443569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ppt_x"/>
                                          </p:val>
                                        </p:tav>
                                        <p:tav tm="100000">
                                          <p:val>
                                            <p:strVal val="#ppt_x"/>
                                          </p:val>
                                        </p:tav>
                                      </p:tavLst>
                                    </p:anim>
                                    <p:anim calcmode="lin" valueType="num">
                                      <p:cBhvr additive="base">
                                        <p:cTn id="48" dur="500" fill="hold"/>
                                        <p:tgtEl>
                                          <p:spTgt spid="3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ppt_x"/>
                                          </p:val>
                                        </p:tav>
                                        <p:tav tm="100000">
                                          <p:val>
                                            <p:strVal val="#ppt_x"/>
                                          </p:val>
                                        </p:tav>
                                      </p:tavLst>
                                    </p:anim>
                                    <p:anim calcmode="lin" valueType="num">
                                      <p:cBhvr additive="base">
                                        <p:cTn id="56" dur="500" fill="hold"/>
                                        <p:tgtEl>
                                          <p:spTgt spid="3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ppt_x"/>
                                          </p:val>
                                        </p:tav>
                                        <p:tav tm="100000">
                                          <p:val>
                                            <p:strVal val="#ppt_x"/>
                                          </p:val>
                                        </p:tav>
                                      </p:tavLst>
                                    </p:anim>
                                    <p:anim calcmode="lin" valueType="num">
                                      <p:cBhvr additive="base">
                                        <p:cTn id="60" dur="500" fill="hold"/>
                                        <p:tgtEl>
                                          <p:spTgt spid="3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fill="hold"/>
                                        <p:tgtEl>
                                          <p:spTgt spid="40"/>
                                        </p:tgtEl>
                                        <p:attrNameLst>
                                          <p:attrName>ppt_x</p:attrName>
                                        </p:attrNameLst>
                                      </p:cBhvr>
                                      <p:tavLst>
                                        <p:tav tm="0">
                                          <p:val>
                                            <p:strVal val="#ppt_x"/>
                                          </p:val>
                                        </p:tav>
                                        <p:tav tm="100000">
                                          <p:val>
                                            <p:strVal val="#ppt_x"/>
                                          </p:val>
                                        </p:tav>
                                      </p:tavLst>
                                    </p:anim>
                                    <p:anim calcmode="lin" valueType="num">
                                      <p:cBhvr additive="base">
                                        <p:cTn id="64" dur="500" fill="hold"/>
                                        <p:tgtEl>
                                          <p:spTgt spid="4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500" fill="hold"/>
                                        <p:tgtEl>
                                          <p:spTgt spid="41"/>
                                        </p:tgtEl>
                                        <p:attrNameLst>
                                          <p:attrName>ppt_x</p:attrName>
                                        </p:attrNameLst>
                                      </p:cBhvr>
                                      <p:tavLst>
                                        <p:tav tm="0">
                                          <p:val>
                                            <p:strVal val="#ppt_x"/>
                                          </p:val>
                                        </p:tav>
                                        <p:tav tm="100000">
                                          <p:val>
                                            <p:strVal val="#ppt_x"/>
                                          </p:val>
                                        </p:tav>
                                      </p:tavLst>
                                    </p:anim>
                                    <p:anim calcmode="lin" valueType="num">
                                      <p:cBhvr additive="base">
                                        <p:cTn id="68" dur="500" fill="hold"/>
                                        <p:tgtEl>
                                          <p:spTgt spid="4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additive="base">
                                        <p:cTn id="71" dur="500" fill="hold"/>
                                        <p:tgtEl>
                                          <p:spTgt spid="42"/>
                                        </p:tgtEl>
                                        <p:attrNameLst>
                                          <p:attrName>ppt_x</p:attrName>
                                        </p:attrNameLst>
                                      </p:cBhvr>
                                      <p:tavLst>
                                        <p:tav tm="0">
                                          <p:val>
                                            <p:strVal val="#ppt_x"/>
                                          </p:val>
                                        </p:tav>
                                        <p:tav tm="100000">
                                          <p:val>
                                            <p:strVal val="#ppt_x"/>
                                          </p:val>
                                        </p:tav>
                                      </p:tavLst>
                                    </p:anim>
                                    <p:anim calcmode="lin" valueType="num">
                                      <p:cBhvr additive="base">
                                        <p:cTn id="72" dur="500" fill="hold"/>
                                        <p:tgtEl>
                                          <p:spTgt spid="4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500" fill="hold"/>
                                        <p:tgtEl>
                                          <p:spTgt spid="43"/>
                                        </p:tgtEl>
                                        <p:attrNameLst>
                                          <p:attrName>ppt_x</p:attrName>
                                        </p:attrNameLst>
                                      </p:cBhvr>
                                      <p:tavLst>
                                        <p:tav tm="0">
                                          <p:val>
                                            <p:strVal val="#ppt_x"/>
                                          </p:val>
                                        </p:tav>
                                        <p:tav tm="100000">
                                          <p:val>
                                            <p:strVal val="#ppt_x"/>
                                          </p:val>
                                        </p:tav>
                                      </p:tavLst>
                                    </p:anim>
                                    <p:anim calcmode="lin" valueType="num">
                                      <p:cBhvr additive="base">
                                        <p:cTn id="76" dur="500" fill="hold"/>
                                        <p:tgtEl>
                                          <p:spTgt spid="4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anim calcmode="lin" valueType="num">
                                      <p:cBhvr additive="base">
                                        <p:cTn id="79" dur="500" fill="hold"/>
                                        <p:tgtEl>
                                          <p:spTgt spid="44"/>
                                        </p:tgtEl>
                                        <p:attrNameLst>
                                          <p:attrName>ppt_x</p:attrName>
                                        </p:attrNameLst>
                                      </p:cBhvr>
                                      <p:tavLst>
                                        <p:tav tm="0">
                                          <p:val>
                                            <p:strVal val="#ppt_x"/>
                                          </p:val>
                                        </p:tav>
                                        <p:tav tm="100000">
                                          <p:val>
                                            <p:strVal val="#ppt_x"/>
                                          </p:val>
                                        </p:tav>
                                      </p:tavLst>
                                    </p:anim>
                                    <p:anim calcmode="lin" valueType="num">
                                      <p:cBhvr additive="base">
                                        <p:cTn id="80" dur="500" fill="hold"/>
                                        <p:tgtEl>
                                          <p:spTgt spid="4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anim calcmode="lin" valueType="num">
                                      <p:cBhvr additive="base">
                                        <p:cTn id="83" dur="500" fill="hold"/>
                                        <p:tgtEl>
                                          <p:spTgt spid="45"/>
                                        </p:tgtEl>
                                        <p:attrNameLst>
                                          <p:attrName>ppt_x</p:attrName>
                                        </p:attrNameLst>
                                      </p:cBhvr>
                                      <p:tavLst>
                                        <p:tav tm="0">
                                          <p:val>
                                            <p:strVal val="#ppt_x"/>
                                          </p:val>
                                        </p:tav>
                                        <p:tav tm="100000">
                                          <p:val>
                                            <p:strVal val="#ppt_x"/>
                                          </p:val>
                                        </p:tav>
                                      </p:tavLst>
                                    </p:anim>
                                    <p:anim calcmode="lin" valueType="num">
                                      <p:cBhvr additive="base">
                                        <p:cTn id="8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7" grpId="0" animBg="1"/>
      <p:bldP spid="28" grpId="0" animBg="1"/>
      <p:bldP spid="29" grpId="0" animBg="1"/>
      <p:bldP spid="30" grpId="0" animBg="1"/>
      <p:bldP spid="33" grpId="0" animBg="1"/>
      <p:bldP spid="39" grpId="0" animBg="1"/>
      <p:bldP spid="40" grpId="0" animBg="1"/>
      <p:bldP spid="41" grpId="0" animBg="1"/>
      <p:bldP spid="42" grpId="0" animBg="1"/>
      <p:bldP spid="43" grpId="0" animBg="1"/>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35C84-7204-B13D-97BD-280546AD89D2}"/>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1C19C356-CC4D-216F-0FE7-EE8B90C316E9}"/>
              </a:ext>
            </a:extLst>
          </p:cNvPr>
          <p:cNvSpPr>
            <a:spLocks noChangeAspect="1"/>
          </p:cNvSpPr>
          <p:nvPr/>
        </p:nvSpPr>
        <p:spPr>
          <a:xfrm>
            <a:off x="833997" y="629795"/>
            <a:ext cx="10485459" cy="360805"/>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Q.8)</a:t>
            </a:r>
            <a:r>
              <a:rPr lang="en-US" sz="1800" b="1" i="0" u="none" strike="noStrike" dirty="0">
                <a:solidFill>
                  <a:schemeClr val="tx2">
                    <a:lumMod val="75000"/>
                    <a:lumOff val="25000"/>
                  </a:schemeClr>
                </a:solidFill>
                <a:effectLst/>
                <a:latin typeface="Arial" panose="020B0604020202020204" pitchFamily="34" charset="0"/>
              </a:rPr>
              <a:t> b) Construct PDA to accept the set L of all strings over {0,1} ending with 010</a:t>
            </a:r>
            <a:endPar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F6BE5D4-AE49-FA7D-8D10-7EDA86C9E182}"/>
              </a:ext>
            </a:extLst>
          </p:cNvPr>
          <p:cNvSpPr txBox="1"/>
          <p:nvPr/>
        </p:nvSpPr>
        <p:spPr>
          <a:xfrm>
            <a:off x="833997" y="1193800"/>
            <a:ext cx="5676870" cy="4770537"/>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US" sz="1600" dirty="0">
                <a:solidFill>
                  <a:schemeClr val="accent2">
                    <a:lumMod val="75000"/>
                  </a:schemeClr>
                </a:solidFill>
                <a:latin typeface="Arial" panose="020B0604020202020204" pitchFamily="34" charset="0"/>
                <a:cs typeface="Arial" panose="020B0604020202020204" pitchFamily="34" charset="0"/>
              </a:rPr>
              <a:t>(q0, 010, Z0)</a:t>
            </a:r>
          </a:p>
          <a:p>
            <a:r>
              <a:rPr lang="en-US" sz="1600" dirty="0">
                <a:solidFill>
                  <a:schemeClr val="accent2">
                    <a:lumMod val="75000"/>
                  </a:schemeClr>
                </a:solidFill>
                <a:latin typeface="Arial" panose="020B0604020202020204" pitchFamily="34" charset="0"/>
                <a:cs typeface="Arial" panose="020B0604020202020204" pitchFamily="34" charset="0"/>
              </a:rPr>
              <a:t>+ </a:t>
            </a:r>
            <a:r>
              <a:rPr lang="el-GR" sz="1600" dirty="0">
                <a:solidFill>
                  <a:schemeClr val="accent2">
                    <a:lumMod val="75000"/>
                  </a:schemeClr>
                </a:solidFill>
                <a:latin typeface="Arial" panose="020B0604020202020204" pitchFamily="34" charset="0"/>
                <a:cs typeface="Arial" panose="020B0604020202020204" pitchFamily="34" charset="0"/>
              </a:rPr>
              <a:t>δ(</a:t>
            </a:r>
            <a:r>
              <a:rPr lang="en-US" sz="1600" dirty="0">
                <a:solidFill>
                  <a:schemeClr val="accent2">
                    <a:lumMod val="75000"/>
                  </a:schemeClr>
                </a:solidFill>
                <a:latin typeface="Arial" panose="020B0604020202020204" pitchFamily="34" charset="0"/>
                <a:cs typeface="Arial" panose="020B0604020202020204" pitchFamily="34" charset="0"/>
              </a:rPr>
              <a:t>Q0, 0, Z0) = { (Q1, -) }   # Apply Rule 1</a:t>
            </a:r>
          </a:p>
          <a:p>
            <a:r>
              <a:rPr lang="en-US" sz="1600" dirty="0">
                <a:solidFill>
                  <a:schemeClr val="accent2">
                    <a:lumMod val="75000"/>
                  </a:schemeClr>
                </a:solidFill>
                <a:latin typeface="Arial" panose="020B0604020202020204" pitchFamily="34" charset="0"/>
                <a:cs typeface="Arial" panose="020B0604020202020204" pitchFamily="34" charset="0"/>
              </a:rPr>
              <a:t>  (Q1, 10, 0Z0)</a:t>
            </a:r>
          </a:p>
          <a:p>
            <a:r>
              <a:rPr lang="en-US" sz="1600" dirty="0">
                <a:solidFill>
                  <a:schemeClr val="accent2">
                    <a:lumMod val="75000"/>
                  </a:schemeClr>
                </a:solidFill>
                <a:latin typeface="Arial" panose="020B0604020202020204" pitchFamily="34" charset="0"/>
                <a:cs typeface="Arial" panose="020B0604020202020204" pitchFamily="34" charset="0"/>
              </a:rPr>
              <a:t>+ </a:t>
            </a:r>
            <a:r>
              <a:rPr lang="el-GR" sz="1600" dirty="0">
                <a:solidFill>
                  <a:schemeClr val="accent2">
                    <a:lumMod val="75000"/>
                  </a:schemeClr>
                </a:solidFill>
                <a:latin typeface="Arial" panose="020B0604020202020204" pitchFamily="34" charset="0"/>
                <a:cs typeface="Arial" panose="020B0604020202020204" pitchFamily="34" charset="0"/>
              </a:rPr>
              <a:t>δ(</a:t>
            </a:r>
            <a:r>
              <a:rPr lang="en-US" sz="1600" dirty="0">
                <a:solidFill>
                  <a:schemeClr val="accent2">
                    <a:lumMod val="75000"/>
                  </a:schemeClr>
                </a:solidFill>
                <a:latin typeface="Arial" panose="020B0604020202020204" pitchFamily="34" charset="0"/>
                <a:cs typeface="Arial" panose="020B0604020202020204" pitchFamily="34" charset="0"/>
              </a:rPr>
              <a:t>Q1, 1, Z0) = { (Q1, -) }   # Apply Rule 2</a:t>
            </a:r>
          </a:p>
          <a:p>
            <a:r>
              <a:rPr lang="en-US" sz="1600" dirty="0">
                <a:solidFill>
                  <a:schemeClr val="accent2">
                    <a:lumMod val="75000"/>
                  </a:schemeClr>
                </a:solidFill>
                <a:latin typeface="Arial" panose="020B0604020202020204" pitchFamily="34" charset="0"/>
                <a:cs typeface="Arial" panose="020B0604020202020204" pitchFamily="34" charset="0"/>
              </a:rPr>
              <a:t>  (Q1, 0, 0Z0)</a:t>
            </a:r>
          </a:p>
          <a:p>
            <a:r>
              <a:rPr lang="en-US" sz="1600" dirty="0">
                <a:solidFill>
                  <a:schemeClr val="accent2">
                    <a:lumMod val="75000"/>
                  </a:schemeClr>
                </a:solidFill>
                <a:latin typeface="Arial" panose="020B0604020202020204" pitchFamily="34" charset="0"/>
                <a:cs typeface="Arial" panose="020B0604020202020204" pitchFamily="34" charset="0"/>
              </a:rPr>
              <a:t>+ </a:t>
            </a:r>
            <a:r>
              <a:rPr lang="el-GR" sz="1600" dirty="0">
                <a:solidFill>
                  <a:schemeClr val="accent2">
                    <a:lumMod val="75000"/>
                  </a:schemeClr>
                </a:solidFill>
                <a:latin typeface="Arial" panose="020B0604020202020204" pitchFamily="34" charset="0"/>
                <a:cs typeface="Arial" panose="020B0604020202020204" pitchFamily="34" charset="0"/>
              </a:rPr>
              <a:t>δ(</a:t>
            </a:r>
            <a:r>
              <a:rPr lang="en-US" sz="1600" dirty="0">
                <a:solidFill>
                  <a:schemeClr val="accent2">
                    <a:lumMod val="75000"/>
                  </a:schemeClr>
                </a:solidFill>
                <a:latin typeface="Arial" panose="020B0604020202020204" pitchFamily="34" charset="0"/>
                <a:cs typeface="Arial" panose="020B0604020202020204" pitchFamily="34" charset="0"/>
              </a:rPr>
              <a:t>Q1, 0, 1) = { (Q2, -) }    # Apply Rule 3</a:t>
            </a:r>
          </a:p>
          <a:p>
            <a:r>
              <a:rPr lang="en-US" sz="1600" dirty="0">
                <a:solidFill>
                  <a:schemeClr val="accent2">
                    <a:lumMod val="75000"/>
                  </a:schemeClr>
                </a:solidFill>
                <a:latin typeface="Arial" panose="020B0604020202020204" pitchFamily="34" charset="0"/>
                <a:cs typeface="Arial" panose="020B0604020202020204" pitchFamily="34" charset="0"/>
              </a:rPr>
              <a:t>  (Q2, 0, 0Z0)</a:t>
            </a:r>
          </a:p>
          <a:p>
            <a:r>
              <a:rPr lang="en-US" sz="1600" dirty="0">
                <a:solidFill>
                  <a:schemeClr val="accent2">
                    <a:lumMod val="75000"/>
                  </a:schemeClr>
                </a:solidFill>
                <a:latin typeface="Arial" panose="020B0604020202020204" pitchFamily="34" charset="0"/>
                <a:cs typeface="Arial" panose="020B0604020202020204" pitchFamily="34" charset="0"/>
              </a:rPr>
              <a:t>+ </a:t>
            </a:r>
            <a:r>
              <a:rPr lang="el-GR" sz="1600" dirty="0">
                <a:solidFill>
                  <a:schemeClr val="accent2">
                    <a:lumMod val="75000"/>
                  </a:schemeClr>
                </a:solidFill>
                <a:latin typeface="Arial" panose="020B0604020202020204" pitchFamily="34" charset="0"/>
                <a:cs typeface="Arial" panose="020B0604020202020204" pitchFamily="34" charset="0"/>
              </a:rPr>
              <a:t>δ(</a:t>
            </a:r>
            <a:r>
              <a:rPr lang="en-US" sz="1600" dirty="0">
                <a:solidFill>
                  <a:schemeClr val="accent2">
                    <a:lumMod val="75000"/>
                  </a:schemeClr>
                </a:solidFill>
                <a:latin typeface="Arial" panose="020B0604020202020204" pitchFamily="34" charset="0"/>
                <a:cs typeface="Arial" panose="020B0604020202020204" pitchFamily="34" charset="0"/>
              </a:rPr>
              <a:t>Q2, 0, 1) = { (Q2, -) }    # Apply Rule 5</a:t>
            </a:r>
          </a:p>
          <a:p>
            <a:r>
              <a:rPr lang="en-US" sz="1600" dirty="0">
                <a:solidFill>
                  <a:schemeClr val="accent2">
                    <a:lumMod val="75000"/>
                  </a:schemeClr>
                </a:solidFill>
                <a:latin typeface="Arial" panose="020B0604020202020204" pitchFamily="34" charset="0"/>
                <a:cs typeface="Arial" panose="020B0604020202020204" pitchFamily="34" charset="0"/>
              </a:rPr>
              <a:t>  (Q2, ^, 0Z0)</a:t>
            </a:r>
          </a:p>
          <a:p>
            <a:r>
              <a:rPr lang="en-US" sz="1600" dirty="0">
                <a:solidFill>
                  <a:schemeClr val="accent2">
                    <a:lumMod val="75000"/>
                  </a:schemeClr>
                </a:solidFill>
                <a:latin typeface="Arial" panose="020B0604020202020204" pitchFamily="34" charset="0"/>
                <a:cs typeface="Arial" panose="020B0604020202020204" pitchFamily="34" charset="0"/>
              </a:rPr>
              <a:t>+ </a:t>
            </a:r>
            <a:r>
              <a:rPr lang="el-GR" sz="1600" dirty="0">
                <a:solidFill>
                  <a:schemeClr val="accent2">
                    <a:lumMod val="75000"/>
                  </a:schemeClr>
                </a:solidFill>
                <a:latin typeface="Arial" panose="020B0604020202020204" pitchFamily="34" charset="0"/>
                <a:cs typeface="Arial" panose="020B0604020202020204" pitchFamily="34" charset="0"/>
              </a:rPr>
              <a:t>δ(</a:t>
            </a:r>
            <a:r>
              <a:rPr lang="en-US" sz="1600" dirty="0">
                <a:solidFill>
                  <a:schemeClr val="accent2">
                    <a:lumMod val="75000"/>
                  </a:schemeClr>
                </a:solidFill>
                <a:latin typeface="Arial" panose="020B0604020202020204" pitchFamily="34" charset="0"/>
                <a:cs typeface="Arial" panose="020B0604020202020204" pitchFamily="34" charset="0"/>
              </a:rPr>
              <a:t>Q2, _, 1) = { (Q3, -) }    # Apply Rule 6</a:t>
            </a:r>
          </a:p>
          <a:p>
            <a:r>
              <a:rPr lang="en-US" sz="1600" dirty="0">
                <a:solidFill>
                  <a:schemeClr val="accent2">
                    <a:lumMod val="75000"/>
                  </a:schemeClr>
                </a:solidFill>
                <a:latin typeface="Arial" panose="020B0604020202020204" pitchFamily="34" charset="0"/>
                <a:cs typeface="Arial" panose="020B0604020202020204" pitchFamily="34" charset="0"/>
              </a:rPr>
              <a:t>  (Q3, ^, 0Z0)</a:t>
            </a:r>
          </a:p>
          <a:p>
            <a:r>
              <a:rPr lang="en-US" sz="1600" dirty="0">
                <a:solidFill>
                  <a:schemeClr val="accent2">
                    <a:lumMod val="75000"/>
                  </a:schemeClr>
                </a:solidFill>
                <a:latin typeface="Arial" panose="020B0604020202020204" pitchFamily="34" charset="0"/>
                <a:cs typeface="Arial" panose="020B0604020202020204" pitchFamily="34" charset="0"/>
              </a:rPr>
              <a:t>+ </a:t>
            </a:r>
            <a:r>
              <a:rPr lang="el-GR" sz="1600" dirty="0">
                <a:solidFill>
                  <a:schemeClr val="accent2">
                    <a:lumMod val="75000"/>
                  </a:schemeClr>
                </a:solidFill>
                <a:latin typeface="Arial" panose="020B0604020202020204" pitchFamily="34" charset="0"/>
                <a:cs typeface="Arial" panose="020B0604020202020204" pitchFamily="34" charset="0"/>
              </a:rPr>
              <a:t>δ(</a:t>
            </a:r>
            <a:r>
              <a:rPr lang="en-US" sz="1600" dirty="0">
                <a:solidFill>
                  <a:schemeClr val="accent2">
                    <a:lumMod val="75000"/>
                  </a:schemeClr>
                </a:solidFill>
                <a:latin typeface="Arial" panose="020B0604020202020204" pitchFamily="34" charset="0"/>
                <a:cs typeface="Arial" panose="020B0604020202020204" pitchFamily="34" charset="0"/>
              </a:rPr>
              <a:t>Q3, 0, _) = { (Q3, -) }    # No rule applies for 0, stay in Q3</a:t>
            </a:r>
          </a:p>
          <a:p>
            <a:r>
              <a:rPr lang="en-US" sz="1600" dirty="0">
                <a:solidFill>
                  <a:schemeClr val="accent2">
                    <a:lumMod val="75000"/>
                  </a:schemeClr>
                </a:solidFill>
                <a:latin typeface="Arial" panose="020B0604020202020204" pitchFamily="34" charset="0"/>
                <a:cs typeface="Arial" panose="020B0604020202020204" pitchFamily="34" charset="0"/>
              </a:rPr>
              <a:t>  (Q3, ^, 0Z0)</a:t>
            </a:r>
          </a:p>
          <a:p>
            <a:r>
              <a:rPr lang="en-US" sz="1600" dirty="0">
                <a:solidFill>
                  <a:schemeClr val="accent2">
                    <a:lumMod val="75000"/>
                  </a:schemeClr>
                </a:solidFill>
                <a:latin typeface="Arial" panose="020B0604020202020204" pitchFamily="34" charset="0"/>
                <a:cs typeface="Arial" panose="020B0604020202020204" pitchFamily="34" charset="0"/>
              </a:rPr>
              <a:t>+ </a:t>
            </a:r>
            <a:r>
              <a:rPr lang="el-GR" sz="1600" dirty="0">
                <a:solidFill>
                  <a:schemeClr val="accent2">
                    <a:lumMod val="75000"/>
                  </a:schemeClr>
                </a:solidFill>
                <a:latin typeface="Arial" panose="020B0604020202020204" pitchFamily="34" charset="0"/>
                <a:cs typeface="Arial" panose="020B0604020202020204" pitchFamily="34" charset="0"/>
              </a:rPr>
              <a:t>δ(</a:t>
            </a:r>
            <a:r>
              <a:rPr lang="en-US" sz="1600" dirty="0">
                <a:solidFill>
                  <a:schemeClr val="accent2">
                    <a:lumMod val="75000"/>
                  </a:schemeClr>
                </a:solidFill>
                <a:latin typeface="Arial" panose="020B0604020202020204" pitchFamily="34" charset="0"/>
                <a:cs typeface="Arial" panose="020B0604020202020204" pitchFamily="34" charset="0"/>
              </a:rPr>
              <a:t>Q3, 1, _) = { (Q1, -) }    # Apply Rule 7</a:t>
            </a:r>
          </a:p>
          <a:p>
            <a:r>
              <a:rPr lang="en-US" sz="1600" dirty="0">
                <a:solidFill>
                  <a:schemeClr val="accent2">
                    <a:lumMod val="75000"/>
                  </a:schemeClr>
                </a:solidFill>
                <a:latin typeface="Arial" panose="020B0604020202020204" pitchFamily="34" charset="0"/>
                <a:cs typeface="Arial" panose="020B0604020202020204" pitchFamily="34" charset="0"/>
              </a:rPr>
              <a:t>  (Q1, ^, 0Z0)</a:t>
            </a:r>
          </a:p>
          <a:p>
            <a:r>
              <a:rPr lang="en-US" sz="1600" dirty="0">
                <a:solidFill>
                  <a:schemeClr val="accent2">
                    <a:lumMod val="75000"/>
                  </a:schemeClr>
                </a:solidFill>
                <a:latin typeface="Arial" panose="020B0604020202020204" pitchFamily="34" charset="0"/>
                <a:cs typeface="Arial" panose="020B0604020202020204" pitchFamily="34" charset="0"/>
              </a:rPr>
              <a:t>+ </a:t>
            </a:r>
            <a:r>
              <a:rPr lang="el-GR" sz="1600" dirty="0">
                <a:solidFill>
                  <a:schemeClr val="accent2">
                    <a:lumMod val="75000"/>
                  </a:schemeClr>
                </a:solidFill>
                <a:latin typeface="Arial" panose="020B0604020202020204" pitchFamily="34" charset="0"/>
                <a:cs typeface="Arial" panose="020B0604020202020204" pitchFamily="34" charset="0"/>
              </a:rPr>
              <a:t>δ(</a:t>
            </a:r>
            <a:r>
              <a:rPr lang="en-US" sz="1600" dirty="0">
                <a:solidFill>
                  <a:schemeClr val="accent2">
                    <a:lumMod val="75000"/>
                  </a:schemeClr>
                </a:solidFill>
                <a:latin typeface="Arial" panose="020B0604020202020204" pitchFamily="34" charset="0"/>
                <a:cs typeface="Arial" panose="020B0604020202020204" pitchFamily="34" charset="0"/>
              </a:rPr>
              <a:t>Q1, _, _) = { (Q4, -) }    # Apply Rule 8</a:t>
            </a:r>
          </a:p>
          <a:p>
            <a:r>
              <a:rPr lang="en-US" sz="1600" dirty="0">
                <a:solidFill>
                  <a:schemeClr val="accent2">
                    <a:lumMod val="75000"/>
                  </a:schemeClr>
                </a:solidFill>
                <a:latin typeface="Arial" panose="020B0604020202020204" pitchFamily="34" charset="0"/>
                <a:cs typeface="Arial" panose="020B0604020202020204" pitchFamily="34" charset="0"/>
              </a:rPr>
              <a:t>  (Q4, ^, 0Z0)</a:t>
            </a:r>
          </a:p>
          <a:p>
            <a:r>
              <a:rPr lang="en-US" sz="1600" dirty="0">
                <a:solidFill>
                  <a:schemeClr val="accent2">
                    <a:lumMod val="75000"/>
                  </a:schemeClr>
                </a:solidFill>
                <a:latin typeface="Arial" panose="020B0604020202020204" pitchFamily="34" charset="0"/>
                <a:cs typeface="Arial" panose="020B0604020202020204" pitchFamily="34" charset="0"/>
              </a:rPr>
              <a:t>+ </a:t>
            </a:r>
            <a:r>
              <a:rPr lang="el-GR" sz="1600" dirty="0">
                <a:solidFill>
                  <a:schemeClr val="accent2">
                    <a:lumMod val="75000"/>
                  </a:schemeClr>
                </a:solidFill>
                <a:latin typeface="Arial" panose="020B0604020202020204" pitchFamily="34" charset="0"/>
                <a:cs typeface="Arial" panose="020B0604020202020204" pitchFamily="34" charset="0"/>
              </a:rPr>
              <a:t>δ(</a:t>
            </a:r>
            <a:r>
              <a:rPr lang="en-US" sz="1600" dirty="0">
                <a:solidFill>
                  <a:schemeClr val="accent2">
                    <a:lumMod val="75000"/>
                  </a:schemeClr>
                </a:solidFill>
                <a:latin typeface="Arial" panose="020B0604020202020204" pitchFamily="34" charset="0"/>
                <a:cs typeface="Arial" panose="020B0604020202020204" pitchFamily="34" charset="0"/>
              </a:rPr>
              <a:t>Q4, _, _) = { (Q4, -) }    # Apply Rule 9</a:t>
            </a:r>
          </a:p>
          <a:p>
            <a:r>
              <a:rPr lang="en-US" sz="1600" dirty="0">
                <a:solidFill>
                  <a:schemeClr val="accent2">
                    <a:lumMod val="75000"/>
                  </a:schemeClr>
                </a:solidFill>
                <a:latin typeface="Arial" panose="020B0604020202020204" pitchFamily="34" charset="0"/>
                <a:cs typeface="Arial" panose="020B0604020202020204" pitchFamily="34" charset="0"/>
              </a:rPr>
              <a:t>  (Q4, ^, 0Z0)</a:t>
            </a:r>
          </a:p>
        </p:txBody>
      </p:sp>
      <p:sp>
        <p:nvSpPr>
          <p:cNvPr id="5" name="TextBox 4">
            <a:extLst>
              <a:ext uri="{FF2B5EF4-FFF2-40B4-BE49-F238E27FC236}">
                <a16:creationId xmlns:a16="http://schemas.microsoft.com/office/drawing/2014/main" id="{0A7199BD-9CEE-B95F-69F7-7FBE87340157}"/>
              </a:ext>
            </a:extLst>
          </p:cNvPr>
          <p:cNvSpPr txBox="1"/>
          <p:nvPr/>
        </p:nvSpPr>
        <p:spPr>
          <a:xfrm>
            <a:off x="6742231" y="2061546"/>
            <a:ext cx="4737070" cy="2585323"/>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US" sz="1800" b="1" dirty="0">
                <a:solidFill>
                  <a:schemeClr val="accent2">
                    <a:lumMod val="75000"/>
                  </a:schemeClr>
                </a:solidFill>
                <a:effectLst/>
                <a:latin typeface="Arial" panose="020B0604020202020204" pitchFamily="34" charset="0"/>
                <a:cs typeface="Arial" panose="020B0604020202020204" pitchFamily="34" charset="0"/>
              </a:rPr>
              <a:t>Pushdown Automaton (PDA)</a:t>
            </a:r>
          </a:p>
          <a:p>
            <a:endParaRPr lang="en-US" sz="1800" b="1" dirty="0">
              <a:solidFill>
                <a:schemeClr val="accent2">
                  <a:lumMod val="75000"/>
                </a:schemeClr>
              </a:solidFill>
              <a:latin typeface="Arial" panose="020B0604020202020204" pitchFamily="34" charset="0"/>
              <a:cs typeface="Arial" panose="020B0604020202020204" pitchFamily="34" charset="0"/>
            </a:endParaRPr>
          </a:p>
          <a:p>
            <a:r>
              <a:rPr lang="en-US" sz="1800" dirty="0">
                <a:solidFill>
                  <a:schemeClr val="accent2">
                    <a:lumMod val="75000"/>
                  </a:schemeClr>
                </a:solidFill>
                <a:effectLst/>
                <a:latin typeface="Arial" panose="020B0604020202020204" pitchFamily="34" charset="0"/>
                <a:cs typeface="Arial" panose="020B0604020202020204" pitchFamily="34" charset="0"/>
              </a:rPr>
              <a:t>A pushdown automaton (PDA) is a type of automaton that extends the capabilities of a finite automaton by adding a stack. The stack allows the PDA to store and retrieve information as it processes input. PDAs are particularly useful for recognizing context-free languages.</a:t>
            </a:r>
          </a:p>
        </p:txBody>
      </p:sp>
    </p:spTree>
    <p:extLst>
      <p:ext uri="{BB962C8B-B14F-4D97-AF65-F5344CB8AC3E}">
        <p14:creationId xmlns:p14="http://schemas.microsoft.com/office/powerpoint/2010/main" val="1530261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44001-39D3-97CF-B96D-3C551FBE1C25}"/>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31A0844F-8AF5-34E2-FCB0-3DAA7225DA5C}"/>
              </a:ext>
            </a:extLst>
          </p:cNvPr>
          <p:cNvSpPr>
            <a:spLocks noChangeAspect="1"/>
          </p:cNvSpPr>
          <p:nvPr/>
        </p:nvSpPr>
        <p:spPr>
          <a:xfrm>
            <a:off x="833997" y="629795"/>
            <a:ext cx="10485459" cy="360805"/>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Q.</a:t>
            </a:r>
            <a:r>
              <a:rPr lang="en-US" sz="1800" b="1" dirty="0">
                <a:solidFill>
                  <a:schemeClr val="tx2">
                    <a:lumMod val="75000"/>
                    <a:lumOff val="25000"/>
                  </a:schemeClr>
                </a:solidFill>
                <a:latin typeface="Arial" panose="020B0604020202020204" pitchFamily="34" charset="0"/>
                <a:cs typeface="Arial" panose="020B0604020202020204" pitchFamily="34" charset="0"/>
              </a:rPr>
              <a:t>8</a:t>
            </a: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a:t>
            </a:r>
            <a:r>
              <a:rPr lang="en-US" sz="1800" b="1" i="0" u="none" strike="noStrike" dirty="0">
                <a:solidFill>
                  <a:schemeClr val="tx2">
                    <a:lumMod val="75000"/>
                    <a:lumOff val="25000"/>
                  </a:schemeClr>
                </a:solidFill>
                <a:effectLst/>
                <a:latin typeface="Arial" panose="020B0604020202020204" pitchFamily="34" charset="0"/>
              </a:rPr>
              <a:t> c) Construct TM to accept the set L of all strings over {0,1} ending with 010</a:t>
            </a:r>
            <a:endPar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endParaRPr>
          </a:p>
        </p:txBody>
      </p:sp>
      <p:sp>
        <p:nvSpPr>
          <p:cNvPr id="31" name="Oval 30">
            <a:extLst>
              <a:ext uri="{FF2B5EF4-FFF2-40B4-BE49-F238E27FC236}">
                <a16:creationId xmlns:a16="http://schemas.microsoft.com/office/drawing/2014/main" id="{D455C4C9-012D-3D1A-D8F5-73877C9F7A74}"/>
              </a:ext>
            </a:extLst>
          </p:cNvPr>
          <p:cNvSpPr/>
          <p:nvPr/>
        </p:nvSpPr>
        <p:spPr>
          <a:xfrm>
            <a:off x="2296587" y="2254315"/>
            <a:ext cx="698825"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0</a:t>
            </a:r>
            <a:endParaRPr lang="en-GB" baseline="-25000" dirty="0">
              <a:solidFill>
                <a:schemeClr val="tx1">
                  <a:lumMod val="95000"/>
                  <a:lumOff val="5000"/>
                </a:schemeClr>
              </a:solidFill>
            </a:endParaRPr>
          </a:p>
        </p:txBody>
      </p:sp>
      <p:sp>
        <p:nvSpPr>
          <p:cNvPr id="32" name="Oval 31">
            <a:extLst>
              <a:ext uri="{FF2B5EF4-FFF2-40B4-BE49-F238E27FC236}">
                <a16:creationId xmlns:a16="http://schemas.microsoft.com/office/drawing/2014/main" id="{BC78DCA1-9EEA-32F8-C5CF-7F3977BF3B76}"/>
              </a:ext>
            </a:extLst>
          </p:cNvPr>
          <p:cNvSpPr/>
          <p:nvPr/>
        </p:nvSpPr>
        <p:spPr>
          <a:xfrm>
            <a:off x="4899829" y="2264983"/>
            <a:ext cx="698825"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1</a:t>
            </a:r>
            <a:endParaRPr lang="en-GB" baseline="-25000" dirty="0">
              <a:solidFill>
                <a:schemeClr val="tx1">
                  <a:lumMod val="95000"/>
                  <a:lumOff val="5000"/>
                </a:schemeClr>
              </a:solidFill>
            </a:endParaRPr>
          </a:p>
        </p:txBody>
      </p:sp>
      <p:sp>
        <p:nvSpPr>
          <p:cNvPr id="33" name="Oval 32">
            <a:extLst>
              <a:ext uri="{FF2B5EF4-FFF2-40B4-BE49-F238E27FC236}">
                <a16:creationId xmlns:a16="http://schemas.microsoft.com/office/drawing/2014/main" id="{F452B875-5BED-3DB8-9EAB-1398ADA831AD}"/>
              </a:ext>
            </a:extLst>
          </p:cNvPr>
          <p:cNvSpPr/>
          <p:nvPr/>
        </p:nvSpPr>
        <p:spPr>
          <a:xfrm>
            <a:off x="7449414" y="2254315"/>
            <a:ext cx="698825"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2</a:t>
            </a:r>
            <a:endParaRPr lang="en-GB" baseline="-25000" dirty="0">
              <a:solidFill>
                <a:schemeClr val="tx1">
                  <a:lumMod val="95000"/>
                  <a:lumOff val="5000"/>
                </a:schemeClr>
              </a:solidFill>
            </a:endParaRPr>
          </a:p>
        </p:txBody>
      </p:sp>
      <p:sp>
        <p:nvSpPr>
          <p:cNvPr id="34" name="Oval 33">
            <a:extLst>
              <a:ext uri="{FF2B5EF4-FFF2-40B4-BE49-F238E27FC236}">
                <a16:creationId xmlns:a16="http://schemas.microsoft.com/office/drawing/2014/main" id="{0AA82CBD-E5E0-EEC1-A813-F332E4D83417}"/>
              </a:ext>
            </a:extLst>
          </p:cNvPr>
          <p:cNvSpPr/>
          <p:nvPr/>
        </p:nvSpPr>
        <p:spPr>
          <a:xfrm>
            <a:off x="10052656" y="2254315"/>
            <a:ext cx="698825"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3</a:t>
            </a:r>
            <a:endParaRPr lang="en-GB" baseline="-25000" dirty="0">
              <a:solidFill>
                <a:schemeClr val="tx1">
                  <a:lumMod val="95000"/>
                  <a:lumOff val="5000"/>
                </a:schemeClr>
              </a:solidFill>
            </a:endParaRPr>
          </a:p>
        </p:txBody>
      </p:sp>
      <p:sp>
        <p:nvSpPr>
          <p:cNvPr id="35" name="Oval 34">
            <a:extLst>
              <a:ext uri="{FF2B5EF4-FFF2-40B4-BE49-F238E27FC236}">
                <a16:creationId xmlns:a16="http://schemas.microsoft.com/office/drawing/2014/main" id="{47C27F19-1E77-9BB8-757D-88ADCC80A4DB}"/>
              </a:ext>
            </a:extLst>
          </p:cNvPr>
          <p:cNvSpPr/>
          <p:nvPr/>
        </p:nvSpPr>
        <p:spPr>
          <a:xfrm>
            <a:off x="6263222" y="4474217"/>
            <a:ext cx="698825"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4</a:t>
            </a:r>
            <a:endParaRPr lang="en-GB" baseline="-25000" dirty="0">
              <a:solidFill>
                <a:schemeClr val="tx1">
                  <a:lumMod val="95000"/>
                  <a:lumOff val="5000"/>
                </a:schemeClr>
              </a:solidFill>
            </a:endParaRPr>
          </a:p>
        </p:txBody>
      </p:sp>
      <p:sp>
        <p:nvSpPr>
          <p:cNvPr id="36" name="Oval 35">
            <a:extLst>
              <a:ext uri="{FF2B5EF4-FFF2-40B4-BE49-F238E27FC236}">
                <a16:creationId xmlns:a16="http://schemas.microsoft.com/office/drawing/2014/main" id="{80BD556C-A28C-B859-2F64-0CF896552983}"/>
              </a:ext>
            </a:extLst>
          </p:cNvPr>
          <p:cNvSpPr/>
          <p:nvPr/>
        </p:nvSpPr>
        <p:spPr>
          <a:xfrm>
            <a:off x="10402069" y="4515651"/>
            <a:ext cx="698825"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5</a:t>
            </a:r>
            <a:endParaRPr lang="en-GB" baseline="-25000" dirty="0">
              <a:solidFill>
                <a:schemeClr val="tx1">
                  <a:lumMod val="95000"/>
                  <a:lumOff val="5000"/>
                </a:schemeClr>
              </a:solidFill>
            </a:endParaRPr>
          </a:p>
        </p:txBody>
      </p:sp>
      <p:cxnSp>
        <p:nvCxnSpPr>
          <p:cNvPr id="37" name="Straight Arrow Connector 36">
            <a:extLst>
              <a:ext uri="{FF2B5EF4-FFF2-40B4-BE49-F238E27FC236}">
                <a16:creationId xmlns:a16="http://schemas.microsoft.com/office/drawing/2014/main" id="{38E59681-7011-C6B6-3E24-EBC3050D44B0}"/>
              </a:ext>
            </a:extLst>
          </p:cNvPr>
          <p:cNvCxnSpPr>
            <a:stCxn id="31" idx="6"/>
            <a:endCxn id="32" idx="2"/>
          </p:cNvCxnSpPr>
          <p:nvPr/>
        </p:nvCxnSpPr>
        <p:spPr>
          <a:xfrm>
            <a:off x="2995412" y="2614315"/>
            <a:ext cx="1904417" cy="10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3A633AA-C775-5BE4-13EE-BE236B2B0176}"/>
              </a:ext>
            </a:extLst>
          </p:cNvPr>
          <p:cNvCxnSpPr>
            <a:stCxn id="32" idx="6"/>
            <a:endCxn id="33" idx="2"/>
          </p:cNvCxnSpPr>
          <p:nvPr/>
        </p:nvCxnSpPr>
        <p:spPr>
          <a:xfrm flipV="1">
            <a:off x="5598654" y="2614315"/>
            <a:ext cx="1850760" cy="10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3A585AA-32FC-34BA-9657-BB9D756F43FB}"/>
              </a:ext>
            </a:extLst>
          </p:cNvPr>
          <p:cNvCxnSpPr>
            <a:stCxn id="33" idx="6"/>
            <a:endCxn id="34" idx="2"/>
          </p:cNvCxnSpPr>
          <p:nvPr/>
        </p:nvCxnSpPr>
        <p:spPr>
          <a:xfrm>
            <a:off x="8148239" y="2614315"/>
            <a:ext cx="19044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B22EE7D-30E2-E7CD-1466-E6B66C17613D}"/>
              </a:ext>
            </a:extLst>
          </p:cNvPr>
          <p:cNvCxnSpPr>
            <a:stCxn id="34" idx="5"/>
            <a:endCxn id="36" idx="0"/>
          </p:cNvCxnSpPr>
          <p:nvPr/>
        </p:nvCxnSpPr>
        <p:spPr>
          <a:xfrm>
            <a:off x="10649140" y="2868873"/>
            <a:ext cx="102342" cy="1646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2FBBB9C-4A23-FD5A-CA64-1CF84BDE9DA4}"/>
              </a:ext>
            </a:extLst>
          </p:cNvPr>
          <p:cNvCxnSpPr>
            <a:stCxn id="34" idx="4"/>
            <a:endCxn id="35" idx="6"/>
          </p:cNvCxnSpPr>
          <p:nvPr/>
        </p:nvCxnSpPr>
        <p:spPr>
          <a:xfrm flipH="1">
            <a:off x="6962047" y="2974315"/>
            <a:ext cx="3440022" cy="1859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4036ED5-8351-4D94-2819-06C754D4CE03}"/>
              </a:ext>
            </a:extLst>
          </p:cNvPr>
          <p:cNvCxnSpPr>
            <a:stCxn id="33" idx="4"/>
            <a:endCxn id="35" idx="7"/>
          </p:cNvCxnSpPr>
          <p:nvPr/>
        </p:nvCxnSpPr>
        <p:spPr>
          <a:xfrm flipH="1">
            <a:off x="6859706" y="2974315"/>
            <a:ext cx="939121" cy="160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AC6CCA5-EFD1-E81D-BAD5-E5086791EA05}"/>
              </a:ext>
            </a:extLst>
          </p:cNvPr>
          <p:cNvCxnSpPr>
            <a:stCxn id="32" idx="4"/>
            <a:endCxn id="35" idx="1"/>
          </p:cNvCxnSpPr>
          <p:nvPr/>
        </p:nvCxnSpPr>
        <p:spPr>
          <a:xfrm>
            <a:off x="5249242" y="2984983"/>
            <a:ext cx="1116321" cy="1594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BAFF51B-B56D-5AF6-B0E8-3165B39D6F87}"/>
              </a:ext>
            </a:extLst>
          </p:cNvPr>
          <p:cNvCxnSpPr>
            <a:cxnSpLocks/>
            <a:endCxn id="31" idx="2"/>
          </p:cNvCxnSpPr>
          <p:nvPr/>
        </p:nvCxnSpPr>
        <p:spPr>
          <a:xfrm>
            <a:off x="1513864" y="2614315"/>
            <a:ext cx="7827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F1871862-E39E-6B99-F4C8-C3FD58900291}"/>
              </a:ext>
            </a:extLst>
          </p:cNvPr>
          <p:cNvCxnSpPr>
            <a:stCxn id="31" idx="1"/>
            <a:endCxn id="31" idx="7"/>
          </p:cNvCxnSpPr>
          <p:nvPr/>
        </p:nvCxnSpPr>
        <p:spPr>
          <a:xfrm rot="5400000" flipH="1" flipV="1">
            <a:off x="2645999" y="2112686"/>
            <a:ext cx="12700" cy="494143"/>
          </a:xfrm>
          <a:prstGeom prst="curvedConnector3">
            <a:avLst>
              <a:gd name="adj1" fmla="val 26302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68ED13F7-34DC-9F76-7EBE-D3A33F9C97A8}"/>
              </a:ext>
            </a:extLst>
          </p:cNvPr>
          <p:cNvCxnSpPr>
            <a:cxnSpLocks/>
            <a:stCxn id="31" idx="3"/>
            <a:endCxn id="31" idx="5"/>
          </p:cNvCxnSpPr>
          <p:nvPr/>
        </p:nvCxnSpPr>
        <p:spPr>
          <a:xfrm rot="16200000" flipH="1">
            <a:off x="2645999" y="2621801"/>
            <a:ext cx="12700" cy="494143"/>
          </a:xfrm>
          <a:prstGeom prst="curvedConnector3">
            <a:avLst>
              <a:gd name="adj1" fmla="val 26302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DAE4F61-FEFA-E2A4-9494-39151AC4D64E}"/>
              </a:ext>
            </a:extLst>
          </p:cNvPr>
          <p:cNvSpPr txBox="1"/>
          <p:nvPr/>
        </p:nvSpPr>
        <p:spPr>
          <a:xfrm>
            <a:off x="2246523" y="1612498"/>
            <a:ext cx="910744"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a:t>
            </a:r>
            <a:r>
              <a:rPr lang="en-US" dirty="0" err="1">
                <a:solidFill>
                  <a:schemeClr val="tx1">
                    <a:lumMod val="95000"/>
                    <a:lumOff val="5000"/>
                  </a:schemeClr>
                </a:solidFill>
              </a:rPr>
              <a:t>b,b,R</a:t>
            </a:r>
            <a:r>
              <a:rPr lang="en-US" dirty="0">
                <a:solidFill>
                  <a:schemeClr val="tx1">
                    <a:lumMod val="95000"/>
                    <a:lumOff val="5000"/>
                  </a:schemeClr>
                </a:solidFill>
              </a:rPr>
              <a:t>)</a:t>
            </a:r>
            <a:endParaRPr lang="en-GB" dirty="0">
              <a:solidFill>
                <a:schemeClr val="tx1">
                  <a:lumMod val="95000"/>
                  <a:lumOff val="5000"/>
                </a:schemeClr>
              </a:solidFill>
            </a:endParaRPr>
          </a:p>
        </p:txBody>
      </p:sp>
      <p:sp>
        <p:nvSpPr>
          <p:cNvPr id="48" name="TextBox 47">
            <a:extLst>
              <a:ext uri="{FF2B5EF4-FFF2-40B4-BE49-F238E27FC236}">
                <a16:creationId xmlns:a16="http://schemas.microsoft.com/office/drawing/2014/main" id="{194C5FA6-0DB5-58A8-44C9-3A28512F942C}"/>
              </a:ext>
            </a:extLst>
          </p:cNvPr>
          <p:cNvSpPr txBox="1"/>
          <p:nvPr/>
        </p:nvSpPr>
        <p:spPr>
          <a:xfrm>
            <a:off x="2286120" y="3369096"/>
            <a:ext cx="917817"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(1,1,R)</a:t>
            </a:r>
            <a:endParaRPr lang="en-GB" dirty="0">
              <a:solidFill>
                <a:schemeClr val="tx1">
                  <a:lumMod val="95000"/>
                  <a:lumOff val="5000"/>
                </a:schemeClr>
              </a:solidFill>
            </a:endParaRPr>
          </a:p>
        </p:txBody>
      </p:sp>
      <p:sp>
        <p:nvSpPr>
          <p:cNvPr id="49" name="TextBox 48">
            <a:extLst>
              <a:ext uri="{FF2B5EF4-FFF2-40B4-BE49-F238E27FC236}">
                <a16:creationId xmlns:a16="http://schemas.microsoft.com/office/drawing/2014/main" id="{165831C9-5B21-EF3A-2D2E-15D99FEE424A}"/>
              </a:ext>
            </a:extLst>
          </p:cNvPr>
          <p:cNvSpPr txBox="1"/>
          <p:nvPr/>
        </p:nvSpPr>
        <p:spPr>
          <a:xfrm>
            <a:off x="2296587" y="3714315"/>
            <a:ext cx="917817"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(0,0,R)</a:t>
            </a:r>
            <a:endParaRPr lang="en-GB" dirty="0">
              <a:solidFill>
                <a:schemeClr val="tx1">
                  <a:lumMod val="95000"/>
                  <a:lumOff val="5000"/>
                </a:schemeClr>
              </a:solidFill>
            </a:endParaRPr>
          </a:p>
        </p:txBody>
      </p:sp>
      <p:sp>
        <p:nvSpPr>
          <p:cNvPr id="50" name="TextBox 49">
            <a:extLst>
              <a:ext uri="{FF2B5EF4-FFF2-40B4-BE49-F238E27FC236}">
                <a16:creationId xmlns:a16="http://schemas.microsoft.com/office/drawing/2014/main" id="{A2C19F57-68D5-251B-67B4-8BF4C14B4F27}"/>
              </a:ext>
            </a:extLst>
          </p:cNvPr>
          <p:cNvSpPr txBox="1"/>
          <p:nvPr/>
        </p:nvSpPr>
        <p:spPr>
          <a:xfrm>
            <a:off x="3489129" y="2202334"/>
            <a:ext cx="862576"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a:t>
            </a:r>
            <a:r>
              <a:rPr lang="en-US" dirty="0" err="1">
                <a:solidFill>
                  <a:schemeClr val="tx1">
                    <a:lumMod val="95000"/>
                    <a:lumOff val="5000"/>
                  </a:schemeClr>
                </a:solidFill>
              </a:rPr>
              <a:t>b,b,L</a:t>
            </a:r>
            <a:r>
              <a:rPr lang="en-US" dirty="0">
                <a:solidFill>
                  <a:schemeClr val="tx1">
                    <a:lumMod val="95000"/>
                    <a:lumOff val="5000"/>
                  </a:schemeClr>
                </a:solidFill>
              </a:rPr>
              <a:t>)</a:t>
            </a:r>
            <a:endParaRPr lang="en-GB" dirty="0">
              <a:solidFill>
                <a:schemeClr val="tx1">
                  <a:lumMod val="95000"/>
                  <a:lumOff val="5000"/>
                </a:schemeClr>
              </a:solidFill>
            </a:endParaRPr>
          </a:p>
        </p:txBody>
      </p:sp>
      <p:sp>
        <p:nvSpPr>
          <p:cNvPr id="51" name="TextBox 50">
            <a:extLst>
              <a:ext uri="{FF2B5EF4-FFF2-40B4-BE49-F238E27FC236}">
                <a16:creationId xmlns:a16="http://schemas.microsoft.com/office/drawing/2014/main" id="{8B756A9C-FB9A-C194-73C0-0F347109BB0F}"/>
              </a:ext>
            </a:extLst>
          </p:cNvPr>
          <p:cNvSpPr txBox="1"/>
          <p:nvPr/>
        </p:nvSpPr>
        <p:spPr>
          <a:xfrm>
            <a:off x="4723487" y="3672516"/>
            <a:ext cx="917817"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(1,1,L)</a:t>
            </a:r>
            <a:endParaRPr lang="en-GB" dirty="0">
              <a:solidFill>
                <a:schemeClr val="tx1">
                  <a:lumMod val="95000"/>
                  <a:lumOff val="5000"/>
                </a:schemeClr>
              </a:solidFill>
            </a:endParaRPr>
          </a:p>
        </p:txBody>
      </p:sp>
      <p:sp>
        <p:nvSpPr>
          <p:cNvPr id="52" name="TextBox 51">
            <a:extLst>
              <a:ext uri="{FF2B5EF4-FFF2-40B4-BE49-F238E27FC236}">
                <a16:creationId xmlns:a16="http://schemas.microsoft.com/office/drawing/2014/main" id="{033C926E-3CD8-E49D-5EFF-27BED0C0FE9D}"/>
              </a:ext>
            </a:extLst>
          </p:cNvPr>
          <p:cNvSpPr txBox="1"/>
          <p:nvPr/>
        </p:nvSpPr>
        <p:spPr>
          <a:xfrm>
            <a:off x="6383799" y="3344983"/>
            <a:ext cx="914233"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(0,0,L)</a:t>
            </a:r>
            <a:endParaRPr lang="en-GB" dirty="0">
              <a:solidFill>
                <a:schemeClr val="tx1">
                  <a:lumMod val="95000"/>
                  <a:lumOff val="5000"/>
                </a:schemeClr>
              </a:solidFill>
            </a:endParaRPr>
          </a:p>
        </p:txBody>
      </p:sp>
      <p:sp>
        <p:nvSpPr>
          <p:cNvPr id="53" name="TextBox 52">
            <a:extLst>
              <a:ext uri="{FF2B5EF4-FFF2-40B4-BE49-F238E27FC236}">
                <a16:creationId xmlns:a16="http://schemas.microsoft.com/office/drawing/2014/main" id="{3702118F-79E2-06AB-568A-19034563CC76}"/>
              </a:ext>
            </a:extLst>
          </p:cNvPr>
          <p:cNvSpPr txBox="1"/>
          <p:nvPr/>
        </p:nvSpPr>
        <p:spPr>
          <a:xfrm>
            <a:off x="6044208" y="2202334"/>
            <a:ext cx="920328"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(0,b,L)</a:t>
            </a:r>
            <a:endParaRPr lang="en-GB" dirty="0">
              <a:solidFill>
                <a:schemeClr val="tx1">
                  <a:lumMod val="95000"/>
                  <a:lumOff val="5000"/>
                </a:schemeClr>
              </a:solidFill>
            </a:endParaRPr>
          </a:p>
        </p:txBody>
      </p:sp>
      <p:sp>
        <p:nvSpPr>
          <p:cNvPr id="54" name="TextBox 53">
            <a:extLst>
              <a:ext uri="{FF2B5EF4-FFF2-40B4-BE49-F238E27FC236}">
                <a16:creationId xmlns:a16="http://schemas.microsoft.com/office/drawing/2014/main" id="{CE022F31-D72A-278C-DE41-C2A61E1FF92D}"/>
              </a:ext>
            </a:extLst>
          </p:cNvPr>
          <p:cNvSpPr txBox="1"/>
          <p:nvPr/>
        </p:nvSpPr>
        <p:spPr>
          <a:xfrm>
            <a:off x="8632750" y="2202334"/>
            <a:ext cx="896070"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(1,b,L)</a:t>
            </a:r>
            <a:endParaRPr lang="en-GB" dirty="0">
              <a:solidFill>
                <a:schemeClr val="tx1">
                  <a:lumMod val="95000"/>
                  <a:lumOff val="5000"/>
                </a:schemeClr>
              </a:solidFill>
            </a:endParaRPr>
          </a:p>
        </p:txBody>
      </p:sp>
      <p:sp>
        <p:nvSpPr>
          <p:cNvPr id="55" name="TextBox 54">
            <a:extLst>
              <a:ext uri="{FF2B5EF4-FFF2-40B4-BE49-F238E27FC236}">
                <a16:creationId xmlns:a16="http://schemas.microsoft.com/office/drawing/2014/main" id="{17B91E8A-774F-A7D8-9A51-6A806985639F}"/>
              </a:ext>
            </a:extLst>
          </p:cNvPr>
          <p:cNvSpPr txBox="1"/>
          <p:nvPr/>
        </p:nvSpPr>
        <p:spPr>
          <a:xfrm>
            <a:off x="8597980" y="3961653"/>
            <a:ext cx="904235"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(1,1,L)</a:t>
            </a:r>
            <a:endParaRPr lang="en-GB" dirty="0">
              <a:solidFill>
                <a:schemeClr val="tx1">
                  <a:lumMod val="95000"/>
                  <a:lumOff val="5000"/>
                </a:schemeClr>
              </a:solidFill>
            </a:endParaRPr>
          </a:p>
        </p:txBody>
      </p:sp>
      <p:sp>
        <p:nvSpPr>
          <p:cNvPr id="56" name="TextBox 55">
            <a:extLst>
              <a:ext uri="{FF2B5EF4-FFF2-40B4-BE49-F238E27FC236}">
                <a16:creationId xmlns:a16="http://schemas.microsoft.com/office/drawing/2014/main" id="{6B9550D7-661A-EFEE-7AB1-131789C58565}"/>
              </a:ext>
            </a:extLst>
          </p:cNvPr>
          <p:cNvSpPr txBox="1"/>
          <p:nvPr/>
        </p:nvSpPr>
        <p:spPr>
          <a:xfrm>
            <a:off x="10700311" y="3262449"/>
            <a:ext cx="909951"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(0,b,L)</a:t>
            </a:r>
            <a:endParaRPr lang="en-GB" dirty="0">
              <a:solidFill>
                <a:schemeClr val="tx1">
                  <a:lumMod val="95000"/>
                  <a:lumOff val="5000"/>
                </a:schemeClr>
              </a:solidFill>
            </a:endParaRPr>
          </a:p>
        </p:txBody>
      </p:sp>
    </p:spTree>
    <p:extLst>
      <p:ext uri="{BB962C8B-B14F-4D97-AF65-F5344CB8AC3E}">
        <p14:creationId xmlns:p14="http://schemas.microsoft.com/office/powerpoint/2010/main" val="2829468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ppt_x"/>
                                          </p:val>
                                        </p:tav>
                                        <p:tav tm="100000">
                                          <p:val>
                                            <p:strVal val="#ppt_x"/>
                                          </p:val>
                                        </p:tav>
                                      </p:tavLst>
                                    </p:anim>
                                    <p:anim calcmode="lin" valueType="num">
                                      <p:cBhvr additive="base">
                                        <p:cTn id="44" dur="500" fill="hold"/>
                                        <p:tgtEl>
                                          <p:spTgt spid="4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fill="hold"/>
                                        <p:tgtEl>
                                          <p:spTgt spid="46"/>
                                        </p:tgtEl>
                                        <p:attrNameLst>
                                          <p:attrName>ppt_x</p:attrName>
                                        </p:attrNameLst>
                                      </p:cBhvr>
                                      <p:tavLst>
                                        <p:tav tm="0">
                                          <p:val>
                                            <p:strVal val="#ppt_x"/>
                                          </p:val>
                                        </p:tav>
                                        <p:tav tm="100000">
                                          <p:val>
                                            <p:strVal val="#ppt_x"/>
                                          </p:val>
                                        </p:tav>
                                      </p:tavLst>
                                    </p:anim>
                                    <p:anim calcmode="lin" valueType="num">
                                      <p:cBhvr additive="base">
                                        <p:cTn id="68" dur="500" fill="hold"/>
                                        <p:tgtEl>
                                          <p:spTgt spid="4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additive="base">
                                        <p:cTn id="71" dur="500" fill="hold"/>
                                        <p:tgtEl>
                                          <p:spTgt spid="47"/>
                                        </p:tgtEl>
                                        <p:attrNameLst>
                                          <p:attrName>ppt_x</p:attrName>
                                        </p:attrNameLst>
                                      </p:cBhvr>
                                      <p:tavLst>
                                        <p:tav tm="0">
                                          <p:val>
                                            <p:strVal val="#ppt_x"/>
                                          </p:val>
                                        </p:tav>
                                        <p:tav tm="100000">
                                          <p:val>
                                            <p:strVal val="#ppt_x"/>
                                          </p:val>
                                        </p:tav>
                                      </p:tavLst>
                                    </p:anim>
                                    <p:anim calcmode="lin" valueType="num">
                                      <p:cBhvr additive="base">
                                        <p:cTn id="72" dur="500" fill="hold"/>
                                        <p:tgtEl>
                                          <p:spTgt spid="4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 calcmode="lin" valueType="num">
                                      <p:cBhvr additive="base">
                                        <p:cTn id="75" dur="500" fill="hold"/>
                                        <p:tgtEl>
                                          <p:spTgt spid="48"/>
                                        </p:tgtEl>
                                        <p:attrNameLst>
                                          <p:attrName>ppt_x</p:attrName>
                                        </p:attrNameLst>
                                      </p:cBhvr>
                                      <p:tavLst>
                                        <p:tav tm="0">
                                          <p:val>
                                            <p:strVal val="#ppt_x"/>
                                          </p:val>
                                        </p:tav>
                                        <p:tav tm="100000">
                                          <p:val>
                                            <p:strVal val="#ppt_x"/>
                                          </p:val>
                                        </p:tav>
                                      </p:tavLst>
                                    </p:anim>
                                    <p:anim calcmode="lin" valueType="num">
                                      <p:cBhvr additive="base">
                                        <p:cTn id="76" dur="500" fill="hold"/>
                                        <p:tgtEl>
                                          <p:spTgt spid="4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 calcmode="lin" valueType="num">
                                      <p:cBhvr additive="base">
                                        <p:cTn id="83" dur="500" fill="hold"/>
                                        <p:tgtEl>
                                          <p:spTgt spid="50"/>
                                        </p:tgtEl>
                                        <p:attrNameLst>
                                          <p:attrName>ppt_x</p:attrName>
                                        </p:attrNameLst>
                                      </p:cBhvr>
                                      <p:tavLst>
                                        <p:tav tm="0">
                                          <p:val>
                                            <p:strVal val="#ppt_x"/>
                                          </p:val>
                                        </p:tav>
                                        <p:tav tm="100000">
                                          <p:val>
                                            <p:strVal val="#ppt_x"/>
                                          </p:val>
                                        </p:tav>
                                      </p:tavLst>
                                    </p:anim>
                                    <p:anim calcmode="lin" valueType="num">
                                      <p:cBhvr additive="base">
                                        <p:cTn id="84" dur="500" fill="hold"/>
                                        <p:tgtEl>
                                          <p:spTgt spid="5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anim calcmode="lin" valueType="num">
                                      <p:cBhvr additive="base">
                                        <p:cTn id="87" dur="500" fill="hold"/>
                                        <p:tgtEl>
                                          <p:spTgt spid="51"/>
                                        </p:tgtEl>
                                        <p:attrNameLst>
                                          <p:attrName>ppt_x</p:attrName>
                                        </p:attrNameLst>
                                      </p:cBhvr>
                                      <p:tavLst>
                                        <p:tav tm="0">
                                          <p:val>
                                            <p:strVal val="#ppt_x"/>
                                          </p:val>
                                        </p:tav>
                                        <p:tav tm="100000">
                                          <p:val>
                                            <p:strVal val="#ppt_x"/>
                                          </p:val>
                                        </p:tav>
                                      </p:tavLst>
                                    </p:anim>
                                    <p:anim calcmode="lin" valueType="num">
                                      <p:cBhvr additive="base">
                                        <p:cTn id="88" dur="500" fill="hold"/>
                                        <p:tgtEl>
                                          <p:spTgt spid="5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additive="base">
                                        <p:cTn id="91" dur="500" fill="hold"/>
                                        <p:tgtEl>
                                          <p:spTgt spid="52"/>
                                        </p:tgtEl>
                                        <p:attrNameLst>
                                          <p:attrName>ppt_x</p:attrName>
                                        </p:attrNameLst>
                                      </p:cBhvr>
                                      <p:tavLst>
                                        <p:tav tm="0">
                                          <p:val>
                                            <p:strVal val="#ppt_x"/>
                                          </p:val>
                                        </p:tav>
                                        <p:tav tm="100000">
                                          <p:val>
                                            <p:strVal val="#ppt_x"/>
                                          </p:val>
                                        </p:tav>
                                      </p:tavLst>
                                    </p:anim>
                                    <p:anim calcmode="lin" valueType="num">
                                      <p:cBhvr additive="base">
                                        <p:cTn id="92" dur="500" fill="hold"/>
                                        <p:tgtEl>
                                          <p:spTgt spid="52"/>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 calcmode="lin" valueType="num">
                                      <p:cBhvr additive="base">
                                        <p:cTn id="95" dur="500" fill="hold"/>
                                        <p:tgtEl>
                                          <p:spTgt spid="53"/>
                                        </p:tgtEl>
                                        <p:attrNameLst>
                                          <p:attrName>ppt_x</p:attrName>
                                        </p:attrNameLst>
                                      </p:cBhvr>
                                      <p:tavLst>
                                        <p:tav tm="0">
                                          <p:val>
                                            <p:strVal val="#ppt_x"/>
                                          </p:val>
                                        </p:tav>
                                        <p:tav tm="100000">
                                          <p:val>
                                            <p:strVal val="#ppt_x"/>
                                          </p:val>
                                        </p:tav>
                                      </p:tavLst>
                                    </p:anim>
                                    <p:anim calcmode="lin" valueType="num">
                                      <p:cBhvr additive="base">
                                        <p:cTn id="96" dur="500" fill="hold"/>
                                        <p:tgtEl>
                                          <p:spTgt spid="5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anim calcmode="lin" valueType="num">
                                      <p:cBhvr additive="base">
                                        <p:cTn id="99" dur="500" fill="hold"/>
                                        <p:tgtEl>
                                          <p:spTgt spid="54"/>
                                        </p:tgtEl>
                                        <p:attrNameLst>
                                          <p:attrName>ppt_x</p:attrName>
                                        </p:attrNameLst>
                                      </p:cBhvr>
                                      <p:tavLst>
                                        <p:tav tm="0">
                                          <p:val>
                                            <p:strVal val="#ppt_x"/>
                                          </p:val>
                                        </p:tav>
                                        <p:tav tm="100000">
                                          <p:val>
                                            <p:strVal val="#ppt_x"/>
                                          </p:val>
                                        </p:tav>
                                      </p:tavLst>
                                    </p:anim>
                                    <p:anim calcmode="lin" valueType="num">
                                      <p:cBhvr additive="base">
                                        <p:cTn id="100" dur="500" fill="hold"/>
                                        <p:tgtEl>
                                          <p:spTgt spid="54"/>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 calcmode="lin" valueType="num">
                                      <p:cBhvr additive="base">
                                        <p:cTn id="103" dur="500" fill="hold"/>
                                        <p:tgtEl>
                                          <p:spTgt spid="55"/>
                                        </p:tgtEl>
                                        <p:attrNameLst>
                                          <p:attrName>ppt_x</p:attrName>
                                        </p:attrNameLst>
                                      </p:cBhvr>
                                      <p:tavLst>
                                        <p:tav tm="0">
                                          <p:val>
                                            <p:strVal val="#ppt_x"/>
                                          </p:val>
                                        </p:tav>
                                        <p:tav tm="100000">
                                          <p:val>
                                            <p:strVal val="#ppt_x"/>
                                          </p:val>
                                        </p:tav>
                                      </p:tavLst>
                                    </p:anim>
                                    <p:anim calcmode="lin" valueType="num">
                                      <p:cBhvr additive="base">
                                        <p:cTn id="104" dur="500" fill="hold"/>
                                        <p:tgtEl>
                                          <p:spTgt spid="5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500" fill="hold"/>
                                        <p:tgtEl>
                                          <p:spTgt spid="56"/>
                                        </p:tgtEl>
                                        <p:attrNameLst>
                                          <p:attrName>ppt_x</p:attrName>
                                        </p:attrNameLst>
                                      </p:cBhvr>
                                      <p:tavLst>
                                        <p:tav tm="0">
                                          <p:val>
                                            <p:strVal val="#ppt_x"/>
                                          </p:val>
                                        </p:tav>
                                        <p:tav tm="100000">
                                          <p:val>
                                            <p:strVal val="#ppt_x"/>
                                          </p:val>
                                        </p:tav>
                                      </p:tavLst>
                                    </p:anim>
                                    <p:anim calcmode="lin" valueType="num">
                                      <p:cBhvr additive="base">
                                        <p:cTn id="10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75FEC-7B45-DAB7-E68C-42FD40276E4B}"/>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8B2CBDB1-F5F8-8C84-A3C8-BA834200D1C4}"/>
              </a:ext>
            </a:extLst>
          </p:cNvPr>
          <p:cNvSpPr>
            <a:spLocks noChangeAspect="1"/>
          </p:cNvSpPr>
          <p:nvPr/>
        </p:nvSpPr>
        <p:spPr>
          <a:xfrm>
            <a:off x="833997" y="629795"/>
            <a:ext cx="10485459" cy="360805"/>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Q.</a:t>
            </a:r>
            <a:r>
              <a:rPr lang="en-US" sz="1800" b="1" dirty="0">
                <a:solidFill>
                  <a:schemeClr val="tx2">
                    <a:lumMod val="75000"/>
                    <a:lumOff val="25000"/>
                  </a:schemeClr>
                </a:solidFill>
                <a:latin typeface="Arial" panose="020B0604020202020204" pitchFamily="34" charset="0"/>
                <a:cs typeface="Arial" panose="020B0604020202020204" pitchFamily="34" charset="0"/>
              </a:rPr>
              <a:t>9</a:t>
            </a:r>
            <a:r>
              <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rPr>
              <a:t>)</a:t>
            </a:r>
            <a:r>
              <a:rPr lang="en-US" sz="1800" b="1" i="0" u="none" strike="noStrike" dirty="0">
                <a:solidFill>
                  <a:schemeClr val="tx2">
                    <a:lumMod val="75000"/>
                    <a:lumOff val="25000"/>
                  </a:schemeClr>
                </a:solidFill>
                <a:effectLst/>
                <a:latin typeface="Arial" panose="020B0604020202020204" pitchFamily="34" charset="0"/>
              </a:rPr>
              <a:t> Construct a T M that accepts the language O 1* +1 0* </a:t>
            </a:r>
            <a:endParaRPr lang="en-US" sz="1800" b="1" i="0" u="none" strike="noStrike" dirty="0">
              <a:solidFill>
                <a:schemeClr val="tx2">
                  <a:lumMod val="75000"/>
                  <a:lumOff val="25000"/>
                </a:schemeClr>
              </a:solidFill>
              <a:effectLst/>
              <a:latin typeface="Arial" panose="020B0604020202020204" pitchFamily="34" charset="0"/>
              <a:cs typeface="Arial" panose="020B0604020202020204" pitchFamily="34" charset="0"/>
            </a:endParaRPr>
          </a:p>
        </p:txBody>
      </p:sp>
      <p:sp>
        <p:nvSpPr>
          <p:cNvPr id="2" name="Oval 1">
            <a:extLst>
              <a:ext uri="{FF2B5EF4-FFF2-40B4-BE49-F238E27FC236}">
                <a16:creationId xmlns:a16="http://schemas.microsoft.com/office/drawing/2014/main" id="{D01965BE-F0EE-F947-ACD5-8C0411A11F23}"/>
              </a:ext>
            </a:extLst>
          </p:cNvPr>
          <p:cNvSpPr/>
          <p:nvPr/>
        </p:nvSpPr>
        <p:spPr>
          <a:xfrm>
            <a:off x="2230896" y="1810395"/>
            <a:ext cx="720000"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0</a:t>
            </a:r>
            <a:endParaRPr lang="en-GB" baseline="-25000" dirty="0">
              <a:solidFill>
                <a:schemeClr val="tx1">
                  <a:lumMod val="95000"/>
                  <a:lumOff val="5000"/>
                </a:schemeClr>
              </a:solidFill>
            </a:endParaRPr>
          </a:p>
        </p:txBody>
      </p:sp>
      <p:sp>
        <p:nvSpPr>
          <p:cNvPr id="3" name="Oval 2">
            <a:extLst>
              <a:ext uri="{FF2B5EF4-FFF2-40B4-BE49-F238E27FC236}">
                <a16:creationId xmlns:a16="http://schemas.microsoft.com/office/drawing/2014/main" id="{4D8DDE3C-D17B-BB7B-586E-209FAFE9B8BB}"/>
              </a:ext>
            </a:extLst>
          </p:cNvPr>
          <p:cNvSpPr/>
          <p:nvPr/>
        </p:nvSpPr>
        <p:spPr>
          <a:xfrm>
            <a:off x="4913863" y="1820364"/>
            <a:ext cx="720000"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1</a:t>
            </a:r>
            <a:endParaRPr lang="en-GB" baseline="-25000" dirty="0">
              <a:solidFill>
                <a:schemeClr val="tx1">
                  <a:lumMod val="95000"/>
                  <a:lumOff val="5000"/>
                </a:schemeClr>
              </a:solidFill>
            </a:endParaRPr>
          </a:p>
        </p:txBody>
      </p:sp>
      <p:sp>
        <p:nvSpPr>
          <p:cNvPr id="4" name="Oval 3">
            <a:extLst>
              <a:ext uri="{FF2B5EF4-FFF2-40B4-BE49-F238E27FC236}">
                <a16:creationId xmlns:a16="http://schemas.microsoft.com/office/drawing/2014/main" id="{9DE7CC12-4786-B5AF-82BD-DB93F7BC2856}"/>
              </a:ext>
            </a:extLst>
          </p:cNvPr>
          <p:cNvSpPr/>
          <p:nvPr/>
        </p:nvSpPr>
        <p:spPr>
          <a:xfrm>
            <a:off x="7298178" y="1816671"/>
            <a:ext cx="720000"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2</a:t>
            </a:r>
            <a:endParaRPr lang="en-GB" baseline="-25000" dirty="0">
              <a:solidFill>
                <a:schemeClr val="tx1">
                  <a:lumMod val="95000"/>
                  <a:lumOff val="5000"/>
                </a:schemeClr>
              </a:solidFill>
            </a:endParaRPr>
          </a:p>
        </p:txBody>
      </p:sp>
      <p:sp>
        <p:nvSpPr>
          <p:cNvPr id="5" name="Oval 4">
            <a:extLst>
              <a:ext uri="{FF2B5EF4-FFF2-40B4-BE49-F238E27FC236}">
                <a16:creationId xmlns:a16="http://schemas.microsoft.com/office/drawing/2014/main" id="{5AF1197A-BC81-BA1F-4A2D-D14F775C9B27}"/>
              </a:ext>
            </a:extLst>
          </p:cNvPr>
          <p:cNvSpPr/>
          <p:nvPr/>
        </p:nvSpPr>
        <p:spPr>
          <a:xfrm>
            <a:off x="10136238" y="1816671"/>
            <a:ext cx="720000"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3</a:t>
            </a:r>
            <a:endParaRPr lang="en-GB" baseline="-25000" dirty="0">
              <a:solidFill>
                <a:schemeClr val="tx1">
                  <a:lumMod val="95000"/>
                  <a:lumOff val="5000"/>
                </a:schemeClr>
              </a:solidFill>
            </a:endParaRPr>
          </a:p>
        </p:txBody>
      </p:sp>
      <p:sp>
        <p:nvSpPr>
          <p:cNvPr id="6" name="Oval 5">
            <a:extLst>
              <a:ext uri="{FF2B5EF4-FFF2-40B4-BE49-F238E27FC236}">
                <a16:creationId xmlns:a16="http://schemas.microsoft.com/office/drawing/2014/main" id="{9ABAFE14-C457-07EF-B573-B3A0F3142A47}"/>
              </a:ext>
            </a:extLst>
          </p:cNvPr>
          <p:cNvSpPr/>
          <p:nvPr/>
        </p:nvSpPr>
        <p:spPr>
          <a:xfrm>
            <a:off x="6306500" y="3237620"/>
            <a:ext cx="720000"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4</a:t>
            </a:r>
            <a:endParaRPr lang="en-GB" baseline="-25000" dirty="0">
              <a:solidFill>
                <a:schemeClr val="tx1">
                  <a:lumMod val="95000"/>
                  <a:lumOff val="5000"/>
                </a:schemeClr>
              </a:solidFill>
            </a:endParaRPr>
          </a:p>
        </p:txBody>
      </p:sp>
      <p:sp>
        <p:nvSpPr>
          <p:cNvPr id="7" name="Oval 6">
            <a:extLst>
              <a:ext uri="{FF2B5EF4-FFF2-40B4-BE49-F238E27FC236}">
                <a16:creationId xmlns:a16="http://schemas.microsoft.com/office/drawing/2014/main" id="{F0218544-8E79-F204-16F4-5A8960A9F9F3}"/>
              </a:ext>
            </a:extLst>
          </p:cNvPr>
          <p:cNvSpPr/>
          <p:nvPr/>
        </p:nvSpPr>
        <p:spPr>
          <a:xfrm>
            <a:off x="5884167" y="5014876"/>
            <a:ext cx="720000"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6</a:t>
            </a:r>
            <a:endParaRPr lang="en-GB" baseline="-25000" dirty="0">
              <a:solidFill>
                <a:schemeClr val="tx1">
                  <a:lumMod val="95000"/>
                  <a:lumOff val="5000"/>
                </a:schemeClr>
              </a:solidFill>
            </a:endParaRPr>
          </a:p>
        </p:txBody>
      </p:sp>
      <p:cxnSp>
        <p:nvCxnSpPr>
          <p:cNvPr id="8" name="Straight Arrow Connector 7">
            <a:extLst>
              <a:ext uri="{FF2B5EF4-FFF2-40B4-BE49-F238E27FC236}">
                <a16:creationId xmlns:a16="http://schemas.microsoft.com/office/drawing/2014/main" id="{1C6E6DC7-4D98-729B-A6C0-9BF5ED77FA9A}"/>
              </a:ext>
            </a:extLst>
          </p:cNvPr>
          <p:cNvCxnSpPr>
            <a:stCxn id="2" idx="6"/>
            <a:endCxn id="3" idx="2"/>
          </p:cNvCxnSpPr>
          <p:nvPr/>
        </p:nvCxnSpPr>
        <p:spPr>
          <a:xfrm>
            <a:off x="2950896" y="2170395"/>
            <a:ext cx="1962967" cy="9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D93A695-08AB-06CF-B6B1-AB6D777C1320}"/>
              </a:ext>
            </a:extLst>
          </p:cNvPr>
          <p:cNvCxnSpPr>
            <a:stCxn id="3" idx="6"/>
            <a:endCxn id="4" idx="2"/>
          </p:cNvCxnSpPr>
          <p:nvPr/>
        </p:nvCxnSpPr>
        <p:spPr>
          <a:xfrm flipV="1">
            <a:off x="5633863" y="2176671"/>
            <a:ext cx="1664315" cy="36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F7C3AF-7851-EE7F-5B31-A5FC39122228}"/>
              </a:ext>
            </a:extLst>
          </p:cNvPr>
          <p:cNvCxnSpPr>
            <a:stCxn id="4" idx="6"/>
            <a:endCxn id="5" idx="2"/>
          </p:cNvCxnSpPr>
          <p:nvPr/>
        </p:nvCxnSpPr>
        <p:spPr>
          <a:xfrm>
            <a:off x="8018178" y="2176671"/>
            <a:ext cx="21180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5054A3-20EF-7D89-3231-CFA2F8344168}"/>
              </a:ext>
            </a:extLst>
          </p:cNvPr>
          <p:cNvCxnSpPr>
            <a:stCxn id="3" idx="4"/>
            <a:endCxn id="6" idx="1"/>
          </p:cNvCxnSpPr>
          <p:nvPr/>
        </p:nvCxnSpPr>
        <p:spPr>
          <a:xfrm>
            <a:off x="5273863" y="2540364"/>
            <a:ext cx="1138079" cy="802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A3205FC-6921-3DDB-A67E-82A5E39F7FC7}"/>
              </a:ext>
            </a:extLst>
          </p:cNvPr>
          <p:cNvCxnSpPr>
            <a:cxnSpLocks/>
            <a:endCxn id="2" idx="2"/>
          </p:cNvCxnSpPr>
          <p:nvPr/>
        </p:nvCxnSpPr>
        <p:spPr>
          <a:xfrm>
            <a:off x="1447126" y="2170395"/>
            <a:ext cx="7837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B970B0DB-EC0C-1AEB-6C05-232EC5B95DB8}"/>
              </a:ext>
            </a:extLst>
          </p:cNvPr>
          <p:cNvCxnSpPr>
            <a:stCxn id="2" idx="1"/>
            <a:endCxn id="2" idx="7"/>
          </p:cNvCxnSpPr>
          <p:nvPr/>
        </p:nvCxnSpPr>
        <p:spPr>
          <a:xfrm rot="5400000" flipH="1" flipV="1">
            <a:off x="2590896" y="1661279"/>
            <a:ext cx="12700" cy="509116"/>
          </a:xfrm>
          <a:prstGeom prst="curvedConnector3">
            <a:avLst>
              <a:gd name="adj1" fmla="val 48343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C9ABD31E-A0FE-2425-3896-A08547305004}"/>
              </a:ext>
            </a:extLst>
          </p:cNvPr>
          <p:cNvCxnSpPr>
            <a:cxnSpLocks/>
            <a:stCxn id="4" idx="1"/>
            <a:endCxn id="4" idx="7"/>
          </p:cNvCxnSpPr>
          <p:nvPr/>
        </p:nvCxnSpPr>
        <p:spPr>
          <a:xfrm rot="5400000" flipH="1" flipV="1">
            <a:off x="7658178" y="1667555"/>
            <a:ext cx="12700" cy="509116"/>
          </a:xfrm>
          <a:prstGeom prst="curvedConnector3">
            <a:avLst>
              <a:gd name="adj1" fmla="val 40261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C221B7E-5D19-32A9-40C2-B23546575A2D}"/>
              </a:ext>
            </a:extLst>
          </p:cNvPr>
          <p:cNvSpPr/>
          <p:nvPr/>
        </p:nvSpPr>
        <p:spPr>
          <a:xfrm>
            <a:off x="2230896" y="4210845"/>
            <a:ext cx="720000" cy="720000"/>
          </a:xfrm>
          <a:prstGeom prst="ellipse">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q</a:t>
            </a:r>
            <a:r>
              <a:rPr lang="en-US" baseline="-25000" dirty="0">
                <a:solidFill>
                  <a:schemeClr val="tx1">
                    <a:lumMod val="95000"/>
                    <a:lumOff val="5000"/>
                  </a:schemeClr>
                </a:solidFill>
              </a:rPr>
              <a:t>5</a:t>
            </a:r>
            <a:endParaRPr lang="en-GB" baseline="-25000" dirty="0">
              <a:solidFill>
                <a:schemeClr val="tx1">
                  <a:lumMod val="95000"/>
                  <a:lumOff val="5000"/>
                </a:schemeClr>
              </a:solidFill>
            </a:endParaRPr>
          </a:p>
        </p:txBody>
      </p:sp>
      <p:cxnSp>
        <p:nvCxnSpPr>
          <p:cNvPr id="16" name="Straight Arrow Connector 15">
            <a:extLst>
              <a:ext uri="{FF2B5EF4-FFF2-40B4-BE49-F238E27FC236}">
                <a16:creationId xmlns:a16="http://schemas.microsoft.com/office/drawing/2014/main" id="{F2EBD83D-1613-253A-F0BF-2C1FCF50ED15}"/>
              </a:ext>
            </a:extLst>
          </p:cNvPr>
          <p:cNvCxnSpPr>
            <a:stCxn id="2" idx="4"/>
            <a:endCxn id="15" idx="0"/>
          </p:cNvCxnSpPr>
          <p:nvPr/>
        </p:nvCxnSpPr>
        <p:spPr>
          <a:xfrm>
            <a:off x="2590896" y="2530395"/>
            <a:ext cx="0" cy="1680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4B23252-4EF4-4C87-F722-C815CA636537}"/>
              </a:ext>
            </a:extLst>
          </p:cNvPr>
          <p:cNvCxnSpPr>
            <a:stCxn id="15" idx="6"/>
            <a:endCxn id="7" idx="2"/>
          </p:cNvCxnSpPr>
          <p:nvPr/>
        </p:nvCxnSpPr>
        <p:spPr>
          <a:xfrm>
            <a:off x="2950896" y="4570845"/>
            <a:ext cx="2933271" cy="804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554EE46-B35D-BE6E-F946-5AE35B7E9693}"/>
              </a:ext>
            </a:extLst>
          </p:cNvPr>
          <p:cNvCxnSpPr>
            <a:cxnSpLocks/>
            <a:stCxn id="15" idx="7"/>
            <a:endCxn id="6" idx="2"/>
          </p:cNvCxnSpPr>
          <p:nvPr/>
        </p:nvCxnSpPr>
        <p:spPr>
          <a:xfrm flipV="1">
            <a:off x="2845454" y="3597620"/>
            <a:ext cx="3461046" cy="71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041262-2EF3-C4E2-0C2F-12AD2584F76F}"/>
              </a:ext>
            </a:extLst>
          </p:cNvPr>
          <p:cNvCxnSpPr>
            <a:cxnSpLocks/>
            <a:stCxn id="7" idx="6"/>
            <a:endCxn id="5" idx="3"/>
          </p:cNvCxnSpPr>
          <p:nvPr/>
        </p:nvCxnSpPr>
        <p:spPr>
          <a:xfrm flipV="1">
            <a:off x="6604167" y="2431229"/>
            <a:ext cx="3637513" cy="2943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59B28BA-0C4D-B942-1947-7FCBF4DCB534}"/>
              </a:ext>
            </a:extLst>
          </p:cNvPr>
          <p:cNvCxnSpPr>
            <a:cxnSpLocks/>
            <a:stCxn id="4" idx="4"/>
            <a:endCxn id="6" idx="7"/>
          </p:cNvCxnSpPr>
          <p:nvPr/>
        </p:nvCxnSpPr>
        <p:spPr>
          <a:xfrm flipH="1">
            <a:off x="6921058" y="2536671"/>
            <a:ext cx="737120" cy="806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17DB3CBE-31E7-8560-DBE0-EE619A0280EC}"/>
              </a:ext>
            </a:extLst>
          </p:cNvPr>
          <p:cNvCxnSpPr>
            <a:stCxn id="3" idx="0"/>
            <a:endCxn id="5" idx="0"/>
          </p:cNvCxnSpPr>
          <p:nvPr/>
        </p:nvCxnSpPr>
        <p:spPr>
          <a:xfrm rot="5400000" flipH="1" flipV="1">
            <a:off x="7883204" y="-792669"/>
            <a:ext cx="3693" cy="5222375"/>
          </a:xfrm>
          <a:prstGeom prst="curvedConnector3">
            <a:avLst>
              <a:gd name="adj1" fmla="val 158910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51B3A269-2A2B-F5DE-0BFA-D31F22B772FB}"/>
              </a:ext>
            </a:extLst>
          </p:cNvPr>
          <p:cNvCxnSpPr>
            <a:cxnSpLocks/>
            <a:stCxn id="7" idx="3"/>
            <a:endCxn id="7" idx="5"/>
          </p:cNvCxnSpPr>
          <p:nvPr/>
        </p:nvCxnSpPr>
        <p:spPr>
          <a:xfrm rot="16200000" flipH="1">
            <a:off x="6244167" y="5374876"/>
            <a:ext cx="12700" cy="509116"/>
          </a:xfrm>
          <a:prstGeom prst="curvedConnector3">
            <a:avLst>
              <a:gd name="adj1" fmla="val 39527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237F4111-03B6-0D21-A4D9-40F6EBA57FF7}"/>
              </a:ext>
            </a:extLst>
          </p:cNvPr>
          <p:cNvCxnSpPr>
            <a:stCxn id="15" idx="4"/>
            <a:endCxn id="5" idx="5"/>
          </p:cNvCxnSpPr>
          <p:nvPr/>
        </p:nvCxnSpPr>
        <p:spPr>
          <a:xfrm rot="5400000" flipH="1" flipV="1">
            <a:off x="5421038" y="-398913"/>
            <a:ext cx="2499616" cy="8159900"/>
          </a:xfrm>
          <a:prstGeom prst="curvedConnector3">
            <a:avLst>
              <a:gd name="adj1" fmla="val -5319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69D594A-FFE3-2B06-ECCB-AB785E9770F2}"/>
              </a:ext>
            </a:extLst>
          </p:cNvPr>
          <p:cNvCxnSpPr>
            <a:cxnSpLocks/>
            <a:stCxn id="7" idx="0"/>
            <a:endCxn id="6" idx="4"/>
          </p:cNvCxnSpPr>
          <p:nvPr/>
        </p:nvCxnSpPr>
        <p:spPr>
          <a:xfrm flipV="1">
            <a:off x="6244167" y="3957620"/>
            <a:ext cx="422333" cy="10572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F15A5F3-7023-0939-AD73-D7A841A67479}"/>
              </a:ext>
            </a:extLst>
          </p:cNvPr>
          <p:cNvSpPr txBox="1"/>
          <p:nvPr/>
        </p:nvSpPr>
        <p:spPr>
          <a:xfrm>
            <a:off x="2230896" y="915609"/>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a:t>
            </a:r>
            <a:r>
              <a:rPr lang="en-US" dirty="0" err="1">
                <a:solidFill>
                  <a:schemeClr val="tx1">
                    <a:lumMod val="95000"/>
                    <a:lumOff val="5000"/>
                  </a:schemeClr>
                </a:solidFill>
              </a:rPr>
              <a:t>b,b,R</a:t>
            </a:r>
            <a:r>
              <a:rPr lang="en-US" dirty="0">
                <a:solidFill>
                  <a:schemeClr val="tx1">
                    <a:lumMod val="95000"/>
                    <a:lumOff val="5000"/>
                  </a:schemeClr>
                </a:solidFill>
              </a:rPr>
              <a:t>)</a:t>
            </a:r>
            <a:endParaRPr lang="en-GB" dirty="0">
              <a:solidFill>
                <a:schemeClr val="tx1">
                  <a:lumMod val="95000"/>
                  <a:lumOff val="5000"/>
                </a:schemeClr>
              </a:solidFill>
            </a:endParaRPr>
          </a:p>
        </p:txBody>
      </p:sp>
      <p:sp>
        <p:nvSpPr>
          <p:cNvPr id="27" name="TextBox 26">
            <a:extLst>
              <a:ext uri="{FF2B5EF4-FFF2-40B4-BE49-F238E27FC236}">
                <a16:creationId xmlns:a16="http://schemas.microsoft.com/office/drawing/2014/main" id="{9F35A688-8A3D-3B3E-2333-FAC0EB8B8B8C}"/>
              </a:ext>
            </a:extLst>
          </p:cNvPr>
          <p:cNvSpPr txBox="1"/>
          <p:nvPr/>
        </p:nvSpPr>
        <p:spPr>
          <a:xfrm>
            <a:off x="3515830" y="1724821"/>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(0,x,R)</a:t>
            </a:r>
            <a:endParaRPr lang="en-GB" dirty="0">
              <a:solidFill>
                <a:schemeClr val="tx1">
                  <a:lumMod val="95000"/>
                  <a:lumOff val="5000"/>
                </a:schemeClr>
              </a:solidFill>
            </a:endParaRPr>
          </a:p>
        </p:txBody>
      </p:sp>
      <p:sp>
        <p:nvSpPr>
          <p:cNvPr id="28" name="TextBox 27">
            <a:extLst>
              <a:ext uri="{FF2B5EF4-FFF2-40B4-BE49-F238E27FC236}">
                <a16:creationId xmlns:a16="http://schemas.microsoft.com/office/drawing/2014/main" id="{E7211AB2-8CE3-62A1-5B1A-D1BC088045B7}"/>
              </a:ext>
            </a:extLst>
          </p:cNvPr>
          <p:cNvSpPr txBox="1"/>
          <p:nvPr/>
        </p:nvSpPr>
        <p:spPr>
          <a:xfrm>
            <a:off x="5972747" y="1765324"/>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(1,y,R)</a:t>
            </a:r>
            <a:endParaRPr lang="en-GB" dirty="0">
              <a:solidFill>
                <a:schemeClr val="tx1">
                  <a:lumMod val="95000"/>
                  <a:lumOff val="5000"/>
                </a:schemeClr>
              </a:solidFill>
            </a:endParaRPr>
          </a:p>
        </p:txBody>
      </p:sp>
      <p:sp>
        <p:nvSpPr>
          <p:cNvPr id="29" name="TextBox 28">
            <a:extLst>
              <a:ext uri="{FF2B5EF4-FFF2-40B4-BE49-F238E27FC236}">
                <a16:creationId xmlns:a16="http://schemas.microsoft.com/office/drawing/2014/main" id="{3618BD10-741D-BCC6-3F7B-2373D7F458F0}"/>
              </a:ext>
            </a:extLst>
          </p:cNvPr>
          <p:cNvSpPr txBox="1"/>
          <p:nvPr/>
        </p:nvSpPr>
        <p:spPr>
          <a:xfrm>
            <a:off x="6411942" y="1424866"/>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(1,y,R)</a:t>
            </a:r>
            <a:endParaRPr lang="en-GB" dirty="0">
              <a:solidFill>
                <a:schemeClr val="tx1">
                  <a:lumMod val="95000"/>
                  <a:lumOff val="5000"/>
                </a:schemeClr>
              </a:solidFill>
            </a:endParaRPr>
          </a:p>
        </p:txBody>
      </p:sp>
      <p:sp>
        <p:nvSpPr>
          <p:cNvPr id="30" name="TextBox 29">
            <a:extLst>
              <a:ext uri="{FF2B5EF4-FFF2-40B4-BE49-F238E27FC236}">
                <a16:creationId xmlns:a16="http://schemas.microsoft.com/office/drawing/2014/main" id="{A26CB686-DFBD-1D6C-8779-D739EB9E341B}"/>
              </a:ext>
            </a:extLst>
          </p:cNvPr>
          <p:cNvSpPr txBox="1"/>
          <p:nvPr/>
        </p:nvSpPr>
        <p:spPr>
          <a:xfrm>
            <a:off x="9603409" y="1023067"/>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a:t>
            </a:r>
            <a:r>
              <a:rPr lang="en-US" dirty="0" err="1">
                <a:solidFill>
                  <a:schemeClr val="tx1">
                    <a:lumMod val="95000"/>
                    <a:lumOff val="5000"/>
                  </a:schemeClr>
                </a:solidFill>
              </a:rPr>
              <a:t>b,b,L</a:t>
            </a:r>
            <a:r>
              <a:rPr lang="en-US" dirty="0">
                <a:solidFill>
                  <a:schemeClr val="tx1">
                    <a:lumMod val="95000"/>
                    <a:lumOff val="5000"/>
                  </a:schemeClr>
                </a:solidFill>
              </a:rPr>
              <a:t>)</a:t>
            </a:r>
            <a:endParaRPr lang="en-GB" dirty="0">
              <a:solidFill>
                <a:schemeClr val="tx1">
                  <a:lumMod val="95000"/>
                  <a:lumOff val="5000"/>
                </a:schemeClr>
              </a:solidFill>
            </a:endParaRPr>
          </a:p>
        </p:txBody>
      </p:sp>
      <p:sp>
        <p:nvSpPr>
          <p:cNvPr id="57" name="TextBox 56">
            <a:extLst>
              <a:ext uri="{FF2B5EF4-FFF2-40B4-BE49-F238E27FC236}">
                <a16:creationId xmlns:a16="http://schemas.microsoft.com/office/drawing/2014/main" id="{93ABD593-57B2-63E7-0F87-4B03EB411066}"/>
              </a:ext>
            </a:extLst>
          </p:cNvPr>
          <p:cNvSpPr txBox="1"/>
          <p:nvPr/>
        </p:nvSpPr>
        <p:spPr>
          <a:xfrm>
            <a:off x="8630793" y="1680061"/>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a:t>
            </a:r>
            <a:r>
              <a:rPr lang="en-US" dirty="0" err="1">
                <a:solidFill>
                  <a:schemeClr val="tx1">
                    <a:lumMod val="95000"/>
                    <a:lumOff val="5000"/>
                  </a:schemeClr>
                </a:solidFill>
              </a:rPr>
              <a:t>b,b,L</a:t>
            </a:r>
            <a:r>
              <a:rPr lang="en-US" dirty="0">
                <a:solidFill>
                  <a:schemeClr val="tx1">
                    <a:lumMod val="95000"/>
                    <a:lumOff val="5000"/>
                  </a:schemeClr>
                </a:solidFill>
              </a:rPr>
              <a:t>)</a:t>
            </a:r>
            <a:endParaRPr lang="en-GB" dirty="0">
              <a:solidFill>
                <a:schemeClr val="tx1">
                  <a:lumMod val="95000"/>
                  <a:lumOff val="5000"/>
                </a:schemeClr>
              </a:solidFill>
            </a:endParaRPr>
          </a:p>
        </p:txBody>
      </p:sp>
      <p:sp>
        <p:nvSpPr>
          <p:cNvPr id="58" name="TextBox 57">
            <a:extLst>
              <a:ext uri="{FF2B5EF4-FFF2-40B4-BE49-F238E27FC236}">
                <a16:creationId xmlns:a16="http://schemas.microsoft.com/office/drawing/2014/main" id="{154EA82F-D4F4-B4FA-E14B-F8E3D27DB627}"/>
              </a:ext>
            </a:extLst>
          </p:cNvPr>
          <p:cNvSpPr txBox="1"/>
          <p:nvPr/>
        </p:nvSpPr>
        <p:spPr>
          <a:xfrm>
            <a:off x="8184378" y="4116916"/>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a:t>
            </a:r>
            <a:r>
              <a:rPr lang="en-US" dirty="0" err="1">
                <a:solidFill>
                  <a:schemeClr val="tx1">
                    <a:lumMod val="95000"/>
                    <a:lumOff val="5000"/>
                  </a:schemeClr>
                </a:solidFill>
              </a:rPr>
              <a:t>b,b,L</a:t>
            </a:r>
            <a:r>
              <a:rPr lang="en-US" dirty="0">
                <a:solidFill>
                  <a:schemeClr val="tx1">
                    <a:lumMod val="95000"/>
                    <a:lumOff val="5000"/>
                  </a:schemeClr>
                </a:solidFill>
              </a:rPr>
              <a:t>)</a:t>
            </a:r>
            <a:endParaRPr lang="en-GB" dirty="0">
              <a:solidFill>
                <a:schemeClr val="tx1">
                  <a:lumMod val="95000"/>
                  <a:lumOff val="5000"/>
                </a:schemeClr>
              </a:solidFill>
            </a:endParaRPr>
          </a:p>
        </p:txBody>
      </p:sp>
      <p:sp>
        <p:nvSpPr>
          <p:cNvPr id="59" name="TextBox 58">
            <a:extLst>
              <a:ext uri="{FF2B5EF4-FFF2-40B4-BE49-F238E27FC236}">
                <a16:creationId xmlns:a16="http://schemas.microsoft.com/office/drawing/2014/main" id="{A2D67AEB-C946-FDFD-B8E7-5E195248C3C4}"/>
              </a:ext>
            </a:extLst>
          </p:cNvPr>
          <p:cNvSpPr txBox="1"/>
          <p:nvPr/>
        </p:nvSpPr>
        <p:spPr>
          <a:xfrm>
            <a:off x="10265996" y="4181167"/>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a:t>
            </a:r>
            <a:r>
              <a:rPr lang="en-US" dirty="0" err="1">
                <a:solidFill>
                  <a:schemeClr val="tx1">
                    <a:lumMod val="95000"/>
                    <a:lumOff val="5000"/>
                  </a:schemeClr>
                </a:solidFill>
              </a:rPr>
              <a:t>b,b,L</a:t>
            </a:r>
            <a:r>
              <a:rPr lang="en-US" dirty="0">
                <a:solidFill>
                  <a:schemeClr val="tx1">
                    <a:lumMod val="95000"/>
                    <a:lumOff val="5000"/>
                  </a:schemeClr>
                </a:solidFill>
              </a:rPr>
              <a:t>)</a:t>
            </a:r>
            <a:endParaRPr lang="en-GB" dirty="0">
              <a:solidFill>
                <a:schemeClr val="tx1">
                  <a:lumMod val="95000"/>
                  <a:lumOff val="5000"/>
                </a:schemeClr>
              </a:solidFill>
            </a:endParaRPr>
          </a:p>
        </p:txBody>
      </p:sp>
      <p:sp>
        <p:nvSpPr>
          <p:cNvPr id="60" name="TextBox 59">
            <a:extLst>
              <a:ext uri="{FF2B5EF4-FFF2-40B4-BE49-F238E27FC236}">
                <a16:creationId xmlns:a16="http://schemas.microsoft.com/office/drawing/2014/main" id="{0D8FAB8C-8CE8-1579-9125-999C2085241B}"/>
              </a:ext>
            </a:extLst>
          </p:cNvPr>
          <p:cNvSpPr txBox="1"/>
          <p:nvPr/>
        </p:nvSpPr>
        <p:spPr>
          <a:xfrm>
            <a:off x="6517141" y="5799436"/>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(0,x,R)</a:t>
            </a:r>
            <a:endParaRPr lang="en-GB" dirty="0">
              <a:solidFill>
                <a:schemeClr val="tx1">
                  <a:lumMod val="95000"/>
                  <a:lumOff val="5000"/>
                </a:schemeClr>
              </a:solidFill>
            </a:endParaRPr>
          </a:p>
        </p:txBody>
      </p:sp>
      <p:sp>
        <p:nvSpPr>
          <p:cNvPr id="61" name="TextBox 60">
            <a:extLst>
              <a:ext uri="{FF2B5EF4-FFF2-40B4-BE49-F238E27FC236}">
                <a16:creationId xmlns:a16="http://schemas.microsoft.com/office/drawing/2014/main" id="{4F3F6C3E-42CE-B7B5-2250-FEDE7048B248}"/>
              </a:ext>
            </a:extLst>
          </p:cNvPr>
          <p:cNvSpPr txBox="1"/>
          <p:nvPr/>
        </p:nvSpPr>
        <p:spPr>
          <a:xfrm>
            <a:off x="5467117" y="4181167"/>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(1,1,L)</a:t>
            </a:r>
            <a:endParaRPr lang="en-GB" dirty="0">
              <a:solidFill>
                <a:schemeClr val="tx1">
                  <a:lumMod val="95000"/>
                  <a:lumOff val="5000"/>
                </a:schemeClr>
              </a:solidFill>
            </a:endParaRPr>
          </a:p>
        </p:txBody>
      </p:sp>
      <p:sp>
        <p:nvSpPr>
          <p:cNvPr id="62" name="TextBox 61">
            <a:extLst>
              <a:ext uri="{FF2B5EF4-FFF2-40B4-BE49-F238E27FC236}">
                <a16:creationId xmlns:a16="http://schemas.microsoft.com/office/drawing/2014/main" id="{E041F768-5D51-CE3C-1F16-CA41D74F1C4C}"/>
              </a:ext>
            </a:extLst>
          </p:cNvPr>
          <p:cNvSpPr txBox="1"/>
          <p:nvPr/>
        </p:nvSpPr>
        <p:spPr>
          <a:xfrm>
            <a:off x="4893298" y="2927506"/>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(0,0,R)</a:t>
            </a:r>
            <a:endParaRPr lang="en-GB" dirty="0">
              <a:solidFill>
                <a:schemeClr val="tx1">
                  <a:lumMod val="95000"/>
                  <a:lumOff val="5000"/>
                </a:schemeClr>
              </a:solidFill>
            </a:endParaRPr>
          </a:p>
        </p:txBody>
      </p:sp>
      <p:sp>
        <p:nvSpPr>
          <p:cNvPr id="63" name="TextBox 62">
            <a:extLst>
              <a:ext uri="{FF2B5EF4-FFF2-40B4-BE49-F238E27FC236}">
                <a16:creationId xmlns:a16="http://schemas.microsoft.com/office/drawing/2014/main" id="{BCF93620-0503-B7DD-AA3E-40D21AC77CFF}"/>
              </a:ext>
            </a:extLst>
          </p:cNvPr>
          <p:cNvSpPr txBox="1"/>
          <p:nvPr/>
        </p:nvSpPr>
        <p:spPr>
          <a:xfrm>
            <a:off x="2621704" y="3032301"/>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(1,y,R)</a:t>
            </a:r>
            <a:endParaRPr lang="en-GB" dirty="0">
              <a:solidFill>
                <a:schemeClr val="tx1">
                  <a:lumMod val="95000"/>
                  <a:lumOff val="5000"/>
                </a:schemeClr>
              </a:solidFill>
            </a:endParaRPr>
          </a:p>
        </p:txBody>
      </p:sp>
      <p:sp>
        <p:nvSpPr>
          <p:cNvPr id="64" name="TextBox 63">
            <a:extLst>
              <a:ext uri="{FF2B5EF4-FFF2-40B4-BE49-F238E27FC236}">
                <a16:creationId xmlns:a16="http://schemas.microsoft.com/office/drawing/2014/main" id="{6D1D619A-736D-06D1-2EFF-9D22F6DB6330}"/>
              </a:ext>
            </a:extLst>
          </p:cNvPr>
          <p:cNvSpPr txBox="1"/>
          <p:nvPr/>
        </p:nvSpPr>
        <p:spPr>
          <a:xfrm>
            <a:off x="4114214" y="4500953"/>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(0,x,R)</a:t>
            </a:r>
            <a:endParaRPr lang="en-GB" dirty="0">
              <a:solidFill>
                <a:schemeClr val="tx1">
                  <a:lumMod val="95000"/>
                  <a:lumOff val="5000"/>
                </a:schemeClr>
              </a:solidFill>
            </a:endParaRPr>
          </a:p>
        </p:txBody>
      </p:sp>
      <p:sp>
        <p:nvSpPr>
          <p:cNvPr id="65" name="TextBox 64">
            <a:extLst>
              <a:ext uri="{FF2B5EF4-FFF2-40B4-BE49-F238E27FC236}">
                <a16:creationId xmlns:a16="http://schemas.microsoft.com/office/drawing/2014/main" id="{16BD6C34-635F-8F6C-2541-48DEC9B487E2}"/>
              </a:ext>
            </a:extLst>
          </p:cNvPr>
          <p:cNvSpPr txBox="1"/>
          <p:nvPr/>
        </p:nvSpPr>
        <p:spPr>
          <a:xfrm>
            <a:off x="4114214" y="3477191"/>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(1,1,L)</a:t>
            </a:r>
            <a:endParaRPr lang="en-GB" dirty="0">
              <a:solidFill>
                <a:schemeClr val="tx1">
                  <a:lumMod val="95000"/>
                  <a:lumOff val="5000"/>
                </a:schemeClr>
              </a:solidFill>
            </a:endParaRPr>
          </a:p>
        </p:txBody>
      </p:sp>
      <p:sp>
        <p:nvSpPr>
          <p:cNvPr id="66" name="TextBox 65">
            <a:extLst>
              <a:ext uri="{FF2B5EF4-FFF2-40B4-BE49-F238E27FC236}">
                <a16:creationId xmlns:a16="http://schemas.microsoft.com/office/drawing/2014/main" id="{02E01219-7DC6-7B4D-0CB9-038B59DFA3FF}"/>
              </a:ext>
            </a:extLst>
          </p:cNvPr>
          <p:cNvSpPr txBox="1"/>
          <p:nvPr/>
        </p:nvSpPr>
        <p:spPr>
          <a:xfrm>
            <a:off x="7493285" y="2831079"/>
            <a:ext cx="892829" cy="369332"/>
          </a:xfrm>
          <a:prstGeom prst="rect">
            <a:avLst/>
          </a:prstGeom>
          <a:solidFill>
            <a:schemeClr val="bg1"/>
          </a:solidFill>
          <a:ln>
            <a:solidFill>
              <a:schemeClr val="bg1"/>
            </a:solidFill>
          </a:ln>
        </p:spPr>
        <p:txBody>
          <a:bodyPr wrap="square" rtlCol="0">
            <a:spAutoFit/>
          </a:bodyPr>
          <a:lstStyle/>
          <a:p>
            <a:r>
              <a:rPr lang="en-US" dirty="0">
                <a:solidFill>
                  <a:schemeClr val="tx1">
                    <a:lumMod val="95000"/>
                    <a:lumOff val="5000"/>
                  </a:schemeClr>
                </a:solidFill>
              </a:rPr>
              <a:t>(0,0,R)</a:t>
            </a:r>
            <a:endParaRPr lang="en-GB" dirty="0">
              <a:solidFill>
                <a:schemeClr val="tx1">
                  <a:lumMod val="95000"/>
                  <a:lumOff val="5000"/>
                </a:schemeClr>
              </a:solidFill>
            </a:endParaRPr>
          </a:p>
        </p:txBody>
      </p:sp>
    </p:spTree>
    <p:extLst>
      <p:ext uri="{BB962C8B-B14F-4D97-AF65-F5344CB8AC3E}">
        <p14:creationId xmlns:p14="http://schemas.microsoft.com/office/powerpoint/2010/main" val="4191947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84D95-A9CA-C7B5-4FC7-800AD9E76E7A}"/>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26C1B1E-9199-112A-D4D7-8D6269E7C9C9}"/>
              </a:ext>
            </a:extLst>
          </p:cNvPr>
          <p:cNvSpPr>
            <a:spLocks noChangeAspect="1"/>
          </p:cNvSpPr>
          <p:nvPr/>
        </p:nvSpPr>
        <p:spPr>
          <a:xfrm>
            <a:off x="833997" y="629795"/>
            <a:ext cx="10485459" cy="589405"/>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a:spcBef>
                <a:spcPts val="0"/>
              </a:spcBef>
              <a:spcAft>
                <a:spcPts val="0"/>
              </a:spcAft>
            </a:pPr>
            <a:r>
              <a:rPr lang="en-US" sz="1600" b="1" i="0" u="none" strike="noStrike" dirty="0">
                <a:solidFill>
                  <a:schemeClr val="tx2">
                    <a:lumMod val="75000"/>
                    <a:lumOff val="25000"/>
                  </a:schemeClr>
                </a:solidFill>
                <a:effectLst/>
                <a:latin typeface="Arial" panose="020B0604020202020204" pitchFamily="34" charset="0"/>
                <a:cs typeface="Arial" panose="020B0604020202020204" pitchFamily="34" charset="0"/>
              </a:rPr>
              <a:t>Q.</a:t>
            </a:r>
            <a:r>
              <a:rPr lang="en-US" sz="1600" b="1" dirty="0">
                <a:solidFill>
                  <a:schemeClr val="tx2">
                    <a:lumMod val="75000"/>
                    <a:lumOff val="25000"/>
                  </a:schemeClr>
                </a:solidFill>
                <a:latin typeface="Arial" panose="020B0604020202020204" pitchFamily="34" charset="0"/>
                <a:cs typeface="Arial" panose="020B0604020202020204" pitchFamily="34" charset="0"/>
              </a:rPr>
              <a:t>10</a:t>
            </a:r>
            <a:r>
              <a:rPr lang="en-US" sz="1600" b="1" i="0" u="none" strike="noStrike" dirty="0">
                <a:solidFill>
                  <a:schemeClr val="tx2">
                    <a:lumMod val="75000"/>
                    <a:lumOff val="25000"/>
                  </a:schemeClr>
                </a:solidFill>
                <a:effectLst/>
                <a:latin typeface="Arial" panose="020B0604020202020204" pitchFamily="34" charset="0"/>
                <a:cs typeface="Arial" panose="020B0604020202020204" pitchFamily="34" charset="0"/>
              </a:rPr>
              <a:t>) Construct a PDA A equivalent to the following CFG:</a:t>
            </a:r>
            <a:endParaRPr lang="en-US" sz="1600" b="1" dirty="0">
              <a:solidFill>
                <a:schemeClr val="tx2">
                  <a:lumMod val="75000"/>
                  <a:lumOff val="25000"/>
                </a:schemeClr>
              </a:solidFill>
              <a:effectLst/>
              <a:latin typeface="Arial" panose="020B0604020202020204" pitchFamily="34" charset="0"/>
              <a:cs typeface="Arial" panose="020B0604020202020204" pitchFamily="34" charset="0"/>
            </a:endParaRPr>
          </a:p>
          <a:p>
            <a:pPr algn="just"/>
            <a:r>
              <a:rPr lang="en-US" sz="1600" b="1" i="0" u="none" strike="noStrike" dirty="0">
                <a:solidFill>
                  <a:schemeClr val="tx2">
                    <a:lumMod val="75000"/>
                    <a:lumOff val="25000"/>
                  </a:schemeClr>
                </a:solidFill>
                <a:effectLst/>
                <a:latin typeface="Arial" panose="020B0604020202020204" pitchFamily="34" charset="0"/>
                <a:cs typeface="Arial" panose="020B0604020202020204" pitchFamily="34" charset="0"/>
              </a:rPr>
              <a:t>       S→0BB, B→0S | 1S | 0. Test whether 010</a:t>
            </a:r>
            <a:r>
              <a:rPr lang="en-US" sz="1600" b="1" i="0" u="none" strike="noStrike" baseline="30000" dirty="0">
                <a:solidFill>
                  <a:schemeClr val="tx2">
                    <a:lumMod val="75000"/>
                    <a:lumOff val="25000"/>
                  </a:schemeClr>
                </a:solidFill>
                <a:effectLst/>
                <a:latin typeface="Arial" panose="020B0604020202020204" pitchFamily="34" charset="0"/>
                <a:cs typeface="Arial" panose="020B0604020202020204" pitchFamily="34" charset="0"/>
              </a:rPr>
              <a:t>4</a:t>
            </a:r>
            <a:r>
              <a:rPr lang="en-US" sz="1600" b="1" i="0" u="none" strike="noStrike" dirty="0">
                <a:solidFill>
                  <a:schemeClr val="tx2">
                    <a:lumMod val="75000"/>
                    <a:lumOff val="25000"/>
                  </a:schemeClr>
                </a:solidFill>
                <a:effectLst/>
                <a:latin typeface="Arial" panose="020B0604020202020204" pitchFamily="34" charset="0"/>
                <a:cs typeface="Arial" panose="020B0604020202020204" pitchFamily="34" charset="0"/>
              </a:rPr>
              <a:t> is in N(A)</a:t>
            </a:r>
          </a:p>
        </p:txBody>
      </p:sp>
      <p:sp>
        <p:nvSpPr>
          <p:cNvPr id="32" name="TextBox 31">
            <a:extLst>
              <a:ext uri="{FF2B5EF4-FFF2-40B4-BE49-F238E27FC236}">
                <a16:creationId xmlns:a16="http://schemas.microsoft.com/office/drawing/2014/main" id="{1E0DFCD3-70F7-BFF7-75DA-16B42C181BB7}"/>
              </a:ext>
            </a:extLst>
          </p:cNvPr>
          <p:cNvSpPr txBox="1"/>
          <p:nvPr/>
        </p:nvSpPr>
        <p:spPr>
          <a:xfrm>
            <a:off x="833997" y="1386916"/>
            <a:ext cx="5262002" cy="1384995"/>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pPr algn="l"/>
            <a:r>
              <a:rPr lang="en-US" sz="1400" b="1" i="0" dirty="0">
                <a:solidFill>
                  <a:schemeClr val="accent2">
                    <a:lumMod val="75000"/>
                  </a:schemeClr>
                </a:solidFill>
                <a:effectLst/>
                <a:latin typeface="Arial" panose="020B0604020202020204" pitchFamily="34" charset="0"/>
                <a:cs typeface="Arial" panose="020B0604020202020204" pitchFamily="34" charset="0"/>
              </a:rPr>
              <a:t>States:</a:t>
            </a:r>
            <a:endParaRPr lang="en-US" sz="1400" b="0" i="0" dirty="0">
              <a:solidFill>
                <a:schemeClr val="accent2">
                  <a:lumMod val="75000"/>
                </a:schemeClr>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00" b="0" i="1" dirty="0">
                <a:solidFill>
                  <a:schemeClr val="accent2">
                    <a:lumMod val="75000"/>
                  </a:schemeClr>
                </a:solidFill>
                <a:effectLst/>
                <a:latin typeface="Arial" panose="020B0604020202020204" pitchFamily="34" charset="0"/>
                <a:cs typeface="Arial" panose="020B0604020202020204" pitchFamily="34" charset="0"/>
              </a:rPr>
              <a:t>q</a:t>
            </a:r>
            <a:r>
              <a:rPr lang="en-US" sz="1400" b="0" i="0" baseline="-25000" dirty="0">
                <a:solidFill>
                  <a:schemeClr val="accent2">
                    <a:lumMod val="75000"/>
                  </a:schemeClr>
                </a:solidFill>
                <a:effectLst/>
                <a:latin typeface="Arial" panose="020B0604020202020204" pitchFamily="34" charset="0"/>
                <a:cs typeface="Arial" panose="020B0604020202020204" pitchFamily="34" charset="0"/>
              </a:rPr>
              <a:t>0</a:t>
            </a:r>
            <a:r>
              <a:rPr lang="en-US" sz="1400" b="0" i="0" dirty="0">
                <a:solidFill>
                  <a:schemeClr val="accent2">
                    <a:lumMod val="75000"/>
                  </a:schemeClr>
                </a:solidFill>
                <a:effectLst/>
                <a:latin typeface="Arial" panose="020B0604020202020204" pitchFamily="34" charset="0"/>
                <a:cs typeface="Arial" panose="020B0604020202020204" pitchFamily="34" charset="0"/>
              </a:rPr>
              <a:t>​: Initial state</a:t>
            </a:r>
          </a:p>
          <a:p>
            <a:pPr marL="285750" indent="-285750" algn="l">
              <a:buFont typeface="Arial" panose="020B0604020202020204" pitchFamily="34" charset="0"/>
              <a:buChar char="•"/>
            </a:pPr>
            <a:r>
              <a:rPr lang="en-US" sz="1400" dirty="0">
                <a:solidFill>
                  <a:schemeClr val="accent2">
                    <a:lumMod val="75000"/>
                  </a:schemeClr>
                </a:solidFill>
                <a:latin typeface="Arial" panose="020B0604020202020204" pitchFamily="34" charset="0"/>
                <a:cs typeface="Arial" panose="020B0604020202020204" pitchFamily="34" charset="0"/>
              </a:rPr>
              <a:t>q</a:t>
            </a:r>
            <a:r>
              <a:rPr lang="en-US" sz="1400" baseline="-25000" dirty="0">
                <a:solidFill>
                  <a:schemeClr val="accent2">
                    <a:lumMod val="75000"/>
                  </a:schemeClr>
                </a:solidFill>
                <a:latin typeface="Arial" panose="020B0604020202020204" pitchFamily="34" charset="0"/>
                <a:cs typeface="Arial" panose="020B0604020202020204" pitchFamily="34" charset="0"/>
              </a:rPr>
              <a:t>1</a:t>
            </a:r>
            <a:r>
              <a:rPr lang="en-US" sz="1400" b="0" i="0" dirty="0">
                <a:solidFill>
                  <a:schemeClr val="accent2">
                    <a:lumMod val="75000"/>
                  </a:schemeClr>
                </a:solidFill>
                <a:effectLst/>
                <a:latin typeface="Arial" panose="020B0604020202020204" pitchFamily="34" charset="0"/>
                <a:cs typeface="Arial" panose="020B0604020202020204" pitchFamily="34" charset="0"/>
              </a:rPr>
              <a:t>: State for handling "0" productions</a:t>
            </a:r>
          </a:p>
          <a:p>
            <a:pPr marL="285750" indent="-285750" algn="l">
              <a:buFont typeface="Arial" panose="020B0604020202020204" pitchFamily="34" charset="0"/>
              <a:buChar char="•"/>
            </a:pPr>
            <a:r>
              <a:rPr lang="en-US" sz="1400" b="0" i="1" dirty="0">
                <a:solidFill>
                  <a:schemeClr val="accent2">
                    <a:lumMod val="75000"/>
                  </a:schemeClr>
                </a:solidFill>
                <a:effectLst/>
                <a:latin typeface="Arial" panose="020B0604020202020204" pitchFamily="34" charset="0"/>
                <a:cs typeface="Arial" panose="020B0604020202020204" pitchFamily="34" charset="0"/>
              </a:rPr>
              <a:t>q</a:t>
            </a:r>
            <a:r>
              <a:rPr lang="en-US" sz="1400" b="0" i="0" baseline="-25000" dirty="0">
                <a:solidFill>
                  <a:schemeClr val="accent2">
                    <a:lumMod val="75000"/>
                  </a:schemeClr>
                </a:solidFill>
                <a:effectLst/>
                <a:latin typeface="Arial" panose="020B0604020202020204" pitchFamily="34" charset="0"/>
                <a:cs typeface="Arial" panose="020B0604020202020204" pitchFamily="34" charset="0"/>
              </a:rPr>
              <a:t>2</a:t>
            </a:r>
            <a:r>
              <a:rPr lang="en-US" sz="1400" b="0" i="0" dirty="0">
                <a:solidFill>
                  <a:schemeClr val="accent2">
                    <a:lumMod val="75000"/>
                  </a:schemeClr>
                </a:solidFill>
                <a:effectLst/>
                <a:latin typeface="Arial" panose="020B0604020202020204" pitchFamily="34" charset="0"/>
                <a:cs typeface="Arial" panose="020B0604020202020204" pitchFamily="34" charset="0"/>
              </a:rPr>
              <a:t>​: State for handling "1" productions</a:t>
            </a:r>
          </a:p>
          <a:p>
            <a:pPr marL="285750" indent="-285750" algn="l">
              <a:buFont typeface="Arial" panose="020B0604020202020204" pitchFamily="34" charset="0"/>
              <a:buChar char="•"/>
            </a:pPr>
            <a:r>
              <a:rPr lang="en-US" sz="1400" b="0" i="1" dirty="0">
                <a:solidFill>
                  <a:schemeClr val="accent2">
                    <a:lumMod val="75000"/>
                  </a:schemeClr>
                </a:solidFill>
                <a:effectLst/>
                <a:latin typeface="Arial" panose="020B0604020202020204" pitchFamily="34" charset="0"/>
                <a:cs typeface="Arial" panose="020B0604020202020204" pitchFamily="34" charset="0"/>
              </a:rPr>
              <a:t>q</a:t>
            </a:r>
            <a:r>
              <a:rPr lang="en-US" sz="1400" b="0" i="0" baseline="-25000" dirty="0">
                <a:solidFill>
                  <a:schemeClr val="accent2">
                    <a:lumMod val="75000"/>
                  </a:schemeClr>
                </a:solidFill>
                <a:effectLst/>
                <a:latin typeface="Arial" panose="020B0604020202020204" pitchFamily="34" charset="0"/>
                <a:cs typeface="Arial" panose="020B0604020202020204" pitchFamily="34" charset="0"/>
              </a:rPr>
              <a:t>3</a:t>
            </a:r>
            <a:r>
              <a:rPr lang="en-US" sz="1400" b="0" i="0" dirty="0">
                <a:solidFill>
                  <a:schemeClr val="accent2">
                    <a:lumMod val="75000"/>
                  </a:schemeClr>
                </a:solidFill>
                <a:effectLst/>
                <a:latin typeface="Arial" panose="020B0604020202020204" pitchFamily="34" charset="0"/>
                <a:cs typeface="Arial" panose="020B0604020202020204" pitchFamily="34" charset="0"/>
              </a:rPr>
              <a:t>​: State for handling the second "0" in the string</a:t>
            </a:r>
          </a:p>
          <a:p>
            <a:pPr marL="285750" indent="-285750" algn="l">
              <a:buFont typeface="Arial" panose="020B0604020202020204" pitchFamily="34" charset="0"/>
              <a:buChar char="•"/>
            </a:pPr>
            <a:r>
              <a:rPr lang="en-US" sz="1400" b="0" i="1" dirty="0">
                <a:solidFill>
                  <a:schemeClr val="accent2">
                    <a:lumMod val="75000"/>
                  </a:schemeClr>
                </a:solidFill>
                <a:effectLst/>
                <a:latin typeface="Arial" panose="020B0604020202020204" pitchFamily="34" charset="0"/>
                <a:cs typeface="Arial" panose="020B0604020202020204" pitchFamily="34" charset="0"/>
              </a:rPr>
              <a:t>q</a:t>
            </a:r>
            <a:r>
              <a:rPr lang="en-US" sz="1400" b="0" i="0" baseline="-25000" dirty="0">
                <a:solidFill>
                  <a:schemeClr val="accent2">
                    <a:lumMod val="75000"/>
                  </a:schemeClr>
                </a:solidFill>
                <a:effectLst/>
                <a:latin typeface="Arial" panose="020B0604020202020204" pitchFamily="34" charset="0"/>
                <a:cs typeface="Arial" panose="020B0604020202020204" pitchFamily="34" charset="0"/>
              </a:rPr>
              <a:t>4</a:t>
            </a:r>
            <a:r>
              <a:rPr lang="en-US" sz="1400" b="0" i="0" dirty="0">
                <a:solidFill>
                  <a:schemeClr val="accent2">
                    <a:lumMod val="75000"/>
                  </a:schemeClr>
                </a:solidFill>
                <a:effectLst/>
                <a:latin typeface="Arial" panose="020B0604020202020204" pitchFamily="34" charset="0"/>
                <a:cs typeface="Arial" panose="020B0604020202020204" pitchFamily="34" charset="0"/>
              </a:rPr>
              <a:t>​: Accepting state</a:t>
            </a:r>
          </a:p>
        </p:txBody>
      </p:sp>
      <p:sp>
        <p:nvSpPr>
          <p:cNvPr id="34" name="TextBox 33">
            <a:extLst>
              <a:ext uri="{FF2B5EF4-FFF2-40B4-BE49-F238E27FC236}">
                <a16:creationId xmlns:a16="http://schemas.microsoft.com/office/drawing/2014/main" id="{B58412E1-BD8D-5F55-4821-2FA00912E97A}"/>
              </a:ext>
            </a:extLst>
          </p:cNvPr>
          <p:cNvSpPr txBox="1"/>
          <p:nvPr/>
        </p:nvSpPr>
        <p:spPr>
          <a:xfrm>
            <a:off x="833997" y="2978879"/>
            <a:ext cx="5262002" cy="954107"/>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pPr algn="l"/>
            <a:r>
              <a:rPr lang="en-GB" sz="1400" b="1" i="0" dirty="0">
                <a:solidFill>
                  <a:schemeClr val="accent2">
                    <a:lumMod val="75000"/>
                  </a:schemeClr>
                </a:solidFill>
                <a:effectLst/>
                <a:latin typeface="Arial" panose="020B0604020202020204" pitchFamily="34" charset="0"/>
                <a:cs typeface="Arial" panose="020B0604020202020204" pitchFamily="34" charset="0"/>
              </a:rPr>
              <a:t>Alphabet:</a:t>
            </a:r>
            <a:endParaRPr lang="en-GB" sz="1400" b="0" i="0" dirty="0">
              <a:solidFill>
                <a:schemeClr val="accent2">
                  <a:lumMod val="75000"/>
                </a:schemeClr>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GB" sz="1400" b="0" i="0" dirty="0">
                <a:solidFill>
                  <a:schemeClr val="accent2">
                    <a:lumMod val="75000"/>
                  </a:schemeClr>
                </a:solidFill>
                <a:effectLst/>
                <a:latin typeface="Arial" panose="020B0604020202020204" pitchFamily="34" charset="0"/>
                <a:cs typeface="Arial" panose="020B0604020202020204" pitchFamily="34" charset="0"/>
              </a:rPr>
              <a:t>Input alphabet </a:t>
            </a:r>
            <a:r>
              <a:rPr lang="el-GR" sz="1400" b="0" i="0" dirty="0">
                <a:solidFill>
                  <a:schemeClr val="accent2">
                    <a:lumMod val="75000"/>
                  </a:schemeClr>
                </a:solidFill>
                <a:effectLst/>
                <a:latin typeface="Arial" panose="020B0604020202020204" pitchFamily="34" charset="0"/>
                <a:cs typeface="Arial" panose="020B0604020202020204" pitchFamily="34" charset="0"/>
              </a:rPr>
              <a:t>Σ={0,1}Σ={0,1}</a:t>
            </a:r>
          </a:p>
          <a:p>
            <a:pPr algn="l">
              <a:buFont typeface="Arial" panose="020B0604020202020204" pitchFamily="34" charset="0"/>
              <a:buChar char="•"/>
            </a:pPr>
            <a:r>
              <a:rPr lang="en-GB" sz="1400" b="0" i="0" dirty="0">
                <a:solidFill>
                  <a:schemeClr val="accent2">
                    <a:lumMod val="75000"/>
                  </a:schemeClr>
                </a:solidFill>
                <a:effectLst/>
                <a:latin typeface="Arial" panose="020B0604020202020204" pitchFamily="34" charset="0"/>
                <a:cs typeface="Arial" panose="020B0604020202020204" pitchFamily="34" charset="0"/>
              </a:rPr>
              <a:t>Stack alphabet </a:t>
            </a:r>
            <a:r>
              <a:rPr lang="el-GR" sz="1400" b="0" i="0" dirty="0">
                <a:solidFill>
                  <a:schemeClr val="accent2">
                    <a:lumMod val="75000"/>
                  </a:schemeClr>
                </a:solidFill>
                <a:effectLst/>
                <a:latin typeface="Arial" panose="020B0604020202020204" pitchFamily="34" charset="0"/>
                <a:cs typeface="Arial" panose="020B0604020202020204" pitchFamily="34" charset="0"/>
              </a:rPr>
              <a:t>Γ={0,1,</a:t>
            </a:r>
            <a:r>
              <a:rPr lang="en-US" sz="1400" dirty="0">
                <a:solidFill>
                  <a:schemeClr val="accent2">
                    <a:lumMod val="75000"/>
                  </a:schemeClr>
                </a:solidFill>
                <a:latin typeface="Arial" panose="020B0604020202020204" pitchFamily="34" charset="0"/>
                <a:cs typeface="Arial" panose="020B0604020202020204" pitchFamily="34" charset="0"/>
              </a:rPr>
              <a:t>Z</a:t>
            </a:r>
            <a:r>
              <a:rPr lang="el-GR" sz="1400" b="0" i="0" dirty="0">
                <a:solidFill>
                  <a:schemeClr val="accent2">
                    <a:lumMod val="75000"/>
                  </a:schemeClr>
                </a:solidFill>
                <a:effectLst/>
                <a:latin typeface="Arial" panose="020B0604020202020204" pitchFamily="34" charset="0"/>
                <a:cs typeface="Arial" panose="020B0604020202020204" pitchFamily="34" charset="0"/>
              </a:rPr>
              <a:t>}Γ={0,1,</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(including </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as the initial stack symbol)</a:t>
            </a:r>
          </a:p>
        </p:txBody>
      </p:sp>
      <p:sp>
        <p:nvSpPr>
          <p:cNvPr id="36" name="TextBox 35">
            <a:extLst>
              <a:ext uri="{FF2B5EF4-FFF2-40B4-BE49-F238E27FC236}">
                <a16:creationId xmlns:a16="http://schemas.microsoft.com/office/drawing/2014/main" id="{2A86F8F9-3BC5-7178-4FBB-2FAE81D707B1}"/>
              </a:ext>
            </a:extLst>
          </p:cNvPr>
          <p:cNvSpPr txBox="1"/>
          <p:nvPr/>
        </p:nvSpPr>
        <p:spPr>
          <a:xfrm>
            <a:off x="6316134" y="1386916"/>
            <a:ext cx="5139266" cy="2246769"/>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pPr algn="l"/>
            <a:r>
              <a:rPr lang="en-GB" sz="1400" b="1" i="0" dirty="0">
                <a:solidFill>
                  <a:schemeClr val="accent2">
                    <a:lumMod val="75000"/>
                  </a:schemeClr>
                </a:solidFill>
                <a:effectLst/>
                <a:latin typeface="Arial" panose="020B0604020202020204" pitchFamily="34" charset="0"/>
                <a:cs typeface="Arial" panose="020B0604020202020204" pitchFamily="34" charset="0"/>
              </a:rPr>
              <a:t>Transition Rules:</a:t>
            </a:r>
            <a:endParaRPr lang="en-GB" sz="1400" b="0" i="0" dirty="0">
              <a:solidFill>
                <a:schemeClr val="accent2">
                  <a:lumMod val="75000"/>
                </a:schemeClr>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l-GR" sz="1400" b="0" i="1" dirty="0">
                <a:solidFill>
                  <a:schemeClr val="accent2">
                    <a:lumMod val="75000"/>
                  </a:schemeClr>
                </a:solidFill>
                <a:effectLst/>
                <a:latin typeface="Arial" panose="020B0604020202020204" pitchFamily="34" charset="0"/>
                <a:cs typeface="Arial" panose="020B0604020202020204" pitchFamily="34" charset="0"/>
              </a:rPr>
              <a:t>δ</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0</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l-GR" sz="1400" b="0" i="1" dirty="0">
                <a:solidFill>
                  <a:schemeClr val="accent2">
                    <a:lumMod val="75000"/>
                  </a:schemeClr>
                </a:solidFill>
                <a:effectLst/>
                <a:latin typeface="Arial" panose="020B0604020202020204" pitchFamily="34" charset="0"/>
                <a:cs typeface="Arial" panose="020B0604020202020204" pitchFamily="34" charset="0"/>
              </a:rPr>
              <a:t>ϵ</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0</a:t>
            </a:r>
            <a:r>
              <a:rPr lang="en-GB" sz="1400" b="0" i="0" dirty="0">
                <a:solidFill>
                  <a:schemeClr val="accent2">
                    <a:lumMod val="75000"/>
                  </a:schemeClr>
                </a:solidFill>
                <a:effectLst/>
                <a:latin typeface="Arial" panose="020B0604020202020204" pitchFamily="34" charset="0"/>
                <a:cs typeface="Arial" panose="020B0604020202020204" pitchFamily="34" charset="0"/>
              </a:rPr>
              <a:t>​,0</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 Initialize the stack with "0"</a:t>
            </a:r>
          </a:p>
          <a:p>
            <a:pPr marL="285750" indent="-285750" algn="l">
              <a:buFont typeface="Arial" panose="020B0604020202020204" pitchFamily="34" charset="0"/>
              <a:buChar char="•"/>
            </a:pPr>
            <a:r>
              <a:rPr lang="el-GR" sz="1400" b="0" i="1" dirty="0">
                <a:solidFill>
                  <a:schemeClr val="accent2">
                    <a:lumMod val="75000"/>
                  </a:schemeClr>
                </a:solidFill>
                <a:effectLst/>
                <a:latin typeface="Arial" panose="020B0604020202020204" pitchFamily="34" charset="0"/>
                <a:cs typeface="Arial" panose="020B0604020202020204" pitchFamily="34" charset="0"/>
              </a:rPr>
              <a:t>δ</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0</a:t>
            </a:r>
            <a:r>
              <a:rPr lang="en-GB" sz="1400" b="0" i="0" dirty="0">
                <a:solidFill>
                  <a:schemeClr val="accent2">
                    <a:lumMod val="75000"/>
                  </a:schemeClr>
                </a:solidFill>
                <a:effectLst/>
                <a:latin typeface="Arial" panose="020B0604020202020204" pitchFamily="34" charset="0"/>
                <a:cs typeface="Arial" panose="020B0604020202020204" pitchFamily="34" charset="0"/>
              </a:rPr>
              <a:t>​,0,</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1</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l-GR" sz="1400" b="0" i="1" dirty="0">
                <a:solidFill>
                  <a:schemeClr val="accent2">
                    <a:lumMod val="75000"/>
                  </a:schemeClr>
                </a:solidFill>
                <a:effectLst/>
                <a:latin typeface="Arial" panose="020B0604020202020204" pitchFamily="34" charset="0"/>
                <a:cs typeface="Arial" panose="020B0604020202020204" pitchFamily="34" charset="0"/>
              </a:rPr>
              <a:t>ϵ</a:t>
            </a:r>
            <a:r>
              <a:rPr lang="el-GR" sz="1400" b="0" i="0" dirty="0">
                <a:solidFill>
                  <a:schemeClr val="accent2">
                    <a:lumMod val="75000"/>
                  </a:schemeClr>
                </a:solidFill>
                <a:effectLst/>
                <a:latin typeface="Arial" panose="020B0604020202020204" pitchFamily="34" charset="0"/>
                <a:cs typeface="Arial" panose="020B0604020202020204" pitchFamily="34" charset="0"/>
              </a:rPr>
              <a:t>) # </a:t>
            </a:r>
            <a:r>
              <a:rPr lang="en-GB" sz="1400" b="0" i="0" dirty="0">
                <a:solidFill>
                  <a:schemeClr val="accent2">
                    <a:lumMod val="75000"/>
                  </a:schemeClr>
                </a:solidFill>
                <a:effectLst/>
                <a:latin typeface="Arial" panose="020B0604020202020204" pitchFamily="34" charset="0"/>
                <a:cs typeface="Arial" panose="020B0604020202020204" pitchFamily="34" charset="0"/>
              </a:rPr>
              <a:t>Move to state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1​ </a:t>
            </a:r>
            <a:r>
              <a:rPr lang="en-GB" sz="1400" b="0" i="0" dirty="0">
                <a:solidFill>
                  <a:schemeClr val="accent2">
                    <a:lumMod val="75000"/>
                  </a:schemeClr>
                </a:solidFill>
                <a:effectLst/>
                <a:latin typeface="Arial" panose="020B0604020202020204" pitchFamily="34" charset="0"/>
                <a:cs typeface="Arial" panose="020B0604020202020204" pitchFamily="34" charset="0"/>
              </a:rPr>
              <a:t>on reading "0"</a:t>
            </a:r>
          </a:p>
          <a:p>
            <a:pPr marL="285750" indent="-285750" algn="l">
              <a:buFont typeface="Arial" panose="020B0604020202020204" pitchFamily="34" charset="0"/>
              <a:buChar char="•"/>
            </a:pPr>
            <a:r>
              <a:rPr lang="el-GR" sz="1400" b="0" i="1" dirty="0">
                <a:solidFill>
                  <a:schemeClr val="accent2">
                    <a:lumMod val="75000"/>
                  </a:schemeClr>
                </a:solidFill>
                <a:effectLst/>
                <a:latin typeface="Arial" panose="020B0604020202020204" pitchFamily="34" charset="0"/>
                <a:cs typeface="Arial" panose="020B0604020202020204" pitchFamily="34" charset="0"/>
              </a:rPr>
              <a:t>δ</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0</a:t>
            </a:r>
            <a:r>
              <a:rPr lang="en-GB" sz="1400" b="0" i="0" dirty="0">
                <a:solidFill>
                  <a:schemeClr val="accent2">
                    <a:lumMod val="75000"/>
                  </a:schemeClr>
                </a:solidFill>
                <a:effectLst/>
                <a:latin typeface="Arial" panose="020B0604020202020204" pitchFamily="34" charset="0"/>
                <a:cs typeface="Arial" panose="020B0604020202020204" pitchFamily="34" charset="0"/>
              </a:rPr>
              <a:t>​,1,</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2</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l-GR" sz="1400" b="0" i="1" dirty="0">
                <a:solidFill>
                  <a:schemeClr val="accent2">
                    <a:lumMod val="75000"/>
                  </a:schemeClr>
                </a:solidFill>
                <a:effectLst/>
                <a:latin typeface="Arial" panose="020B0604020202020204" pitchFamily="34" charset="0"/>
                <a:cs typeface="Arial" panose="020B0604020202020204" pitchFamily="34" charset="0"/>
              </a:rPr>
              <a:t>ϵ</a:t>
            </a:r>
            <a:r>
              <a:rPr lang="el-GR" sz="1400" b="0" i="0" dirty="0">
                <a:solidFill>
                  <a:schemeClr val="accent2">
                    <a:lumMod val="75000"/>
                  </a:schemeClr>
                </a:solidFill>
                <a:effectLst/>
                <a:latin typeface="Arial" panose="020B0604020202020204" pitchFamily="34" charset="0"/>
                <a:cs typeface="Arial" panose="020B0604020202020204" pitchFamily="34" charset="0"/>
              </a:rPr>
              <a:t>) # </a:t>
            </a:r>
            <a:r>
              <a:rPr lang="en-GB" sz="1400" b="0" i="0" dirty="0">
                <a:solidFill>
                  <a:schemeClr val="accent2">
                    <a:lumMod val="75000"/>
                  </a:schemeClr>
                </a:solidFill>
                <a:effectLst/>
                <a:latin typeface="Arial" panose="020B0604020202020204" pitchFamily="34" charset="0"/>
                <a:cs typeface="Arial" panose="020B0604020202020204" pitchFamily="34" charset="0"/>
              </a:rPr>
              <a:t>Move to state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2​ </a:t>
            </a:r>
            <a:r>
              <a:rPr lang="en-GB" sz="1400" b="0" i="0" dirty="0">
                <a:solidFill>
                  <a:schemeClr val="accent2">
                    <a:lumMod val="75000"/>
                  </a:schemeClr>
                </a:solidFill>
                <a:effectLst/>
                <a:latin typeface="Arial" panose="020B0604020202020204" pitchFamily="34" charset="0"/>
                <a:cs typeface="Arial" panose="020B0604020202020204" pitchFamily="34" charset="0"/>
              </a:rPr>
              <a:t>on reading "1"</a:t>
            </a:r>
          </a:p>
          <a:p>
            <a:pPr marL="285750" indent="-285750" algn="l">
              <a:buFont typeface="Arial" panose="020B0604020202020204" pitchFamily="34" charset="0"/>
              <a:buChar char="•"/>
            </a:pPr>
            <a:r>
              <a:rPr lang="el-GR" sz="1400" b="0" i="1" dirty="0">
                <a:solidFill>
                  <a:schemeClr val="accent2">
                    <a:lumMod val="75000"/>
                  </a:schemeClr>
                </a:solidFill>
                <a:effectLst/>
                <a:latin typeface="Arial" panose="020B0604020202020204" pitchFamily="34" charset="0"/>
                <a:cs typeface="Arial" panose="020B0604020202020204" pitchFamily="34" charset="0"/>
              </a:rPr>
              <a:t>δ</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1</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l-GR" sz="1400" b="0" i="1" dirty="0">
                <a:solidFill>
                  <a:schemeClr val="accent2">
                    <a:lumMod val="75000"/>
                  </a:schemeClr>
                </a:solidFill>
                <a:effectLst/>
                <a:latin typeface="Arial" panose="020B0604020202020204" pitchFamily="34" charset="0"/>
                <a:cs typeface="Arial" panose="020B0604020202020204" pitchFamily="34" charset="0"/>
              </a:rPr>
              <a:t>ϵ</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1</a:t>
            </a:r>
            <a:r>
              <a:rPr lang="en-GB" sz="1400" b="0" i="0" dirty="0">
                <a:solidFill>
                  <a:schemeClr val="accent2">
                    <a:lumMod val="75000"/>
                  </a:schemeClr>
                </a:solidFill>
                <a:effectLst/>
                <a:latin typeface="Arial" panose="020B0604020202020204" pitchFamily="34" charset="0"/>
                <a:cs typeface="Arial" panose="020B0604020202020204" pitchFamily="34" charset="0"/>
              </a:rPr>
              <a:t>​,0</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 Push "0" on reading "0" in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1​</a:t>
            </a:r>
          </a:p>
          <a:p>
            <a:pPr marL="285750" indent="-285750" algn="l">
              <a:buFont typeface="Arial" panose="020B0604020202020204" pitchFamily="34" charset="0"/>
              <a:buChar char="•"/>
            </a:pPr>
            <a:r>
              <a:rPr lang="el-GR" sz="1400" b="0" i="1" dirty="0">
                <a:solidFill>
                  <a:schemeClr val="accent2">
                    <a:lumMod val="75000"/>
                  </a:schemeClr>
                </a:solidFill>
                <a:effectLst/>
                <a:latin typeface="Arial" panose="020B0604020202020204" pitchFamily="34" charset="0"/>
                <a:cs typeface="Arial" panose="020B0604020202020204" pitchFamily="34" charset="0"/>
              </a:rPr>
              <a:t>δ</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dirty="0">
                <a:solidFill>
                  <a:schemeClr val="accent2">
                    <a:lumMod val="75000"/>
                  </a:schemeClr>
                </a:solidFill>
                <a:effectLst/>
                <a:latin typeface="Arial" panose="020B0604020202020204" pitchFamily="34" charset="0"/>
                <a:cs typeface="Arial" panose="020B0604020202020204" pitchFamily="34" charset="0"/>
              </a:rPr>
              <a:t>2​,</a:t>
            </a:r>
            <a:r>
              <a:rPr lang="el-GR" sz="1400" b="0" i="1" dirty="0">
                <a:solidFill>
                  <a:schemeClr val="accent2">
                    <a:lumMod val="75000"/>
                  </a:schemeClr>
                </a:solidFill>
                <a:effectLst/>
                <a:latin typeface="Arial" panose="020B0604020202020204" pitchFamily="34" charset="0"/>
                <a:cs typeface="Arial" panose="020B0604020202020204" pitchFamily="34" charset="0"/>
              </a:rPr>
              <a:t>ϵ</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dirty="0">
                <a:solidFill>
                  <a:schemeClr val="accent2">
                    <a:lumMod val="75000"/>
                  </a:schemeClr>
                </a:solidFill>
                <a:effectLst/>
                <a:latin typeface="Arial" panose="020B0604020202020204" pitchFamily="34" charset="0"/>
                <a:cs typeface="Arial" panose="020B0604020202020204" pitchFamily="34" charset="0"/>
              </a:rPr>
              <a:t>2​,1</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 Push "1" on reading "1" in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2​</a:t>
            </a:r>
          </a:p>
          <a:p>
            <a:pPr marL="285750" indent="-285750" algn="l">
              <a:buFont typeface="Arial" panose="020B0604020202020204" pitchFamily="34" charset="0"/>
              <a:buChar char="•"/>
            </a:pPr>
            <a:r>
              <a:rPr lang="el-GR" sz="1400" b="0" i="1" dirty="0">
                <a:solidFill>
                  <a:schemeClr val="accent2">
                    <a:lumMod val="75000"/>
                  </a:schemeClr>
                </a:solidFill>
                <a:effectLst/>
                <a:latin typeface="Arial" panose="020B0604020202020204" pitchFamily="34" charset="0"/>
                <a:cs typeface="Arial" panose="020B0604020202020204" pitchFamily="34" charset="0"/>
              </a:rPr>
              <a:t>δ</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aseline="-25000" dirty="0">
                <a:solidFill>
                  <a:schemeClr val="accent2">
                    <a:lumMod val="75000"/>
                  </a:schemeClr>
                </a:solidFill>
                <a:latin typeface="Arial" panose="020B0604020202020204" pitchFamily="34" charset="0"/>
                <a:cs typeface="Arial" panose="020B0604020202020204" pitchFamily="34" charset="0"/>
              </a:rPr>
              <a:t>1</a:t>
            </a:r>
            <a:r>
              <a:rPr lang="en-GB" sz="1400" b="0" i="0" dirty="0">
                <a:solidFill>
                  <a:schemeClr val="accent2">
                    <a:lumMod val="75000"/>
                  </a:schemeClr>
                </a:solidFill>
                <a:effectLst/>
                <a:latin typeface="Arial" panose="020B0604020202020204" pitchFamily="34" charset="0"/>
                <a:cs typeface="Arial" panose="020B0604020202020204" pitchFamily="34" charset="0"/>
              </a:rPr>
              <a:t>​,0,0)=(</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3</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l-GR" sz="1400" b="0" i="1" dirty="0">
                <a:solidFill>
                  <a:schemeClr val="accent2">
                    <a:lumMod val="75000"/>
                  </a:schemeClr>
                </a:solidFill>
                <a:effectLst/>
                <a:latin typeface="Arial" panose="020B0604020202020204" pitchFamily="34" charset="0"/>
                <a:cs typeface="Arial" panose="020B0604020202020204" pitchFamily="34" charset="0"/>
              </a:rPr>
              <a:t>ϵ</a:t>
            </a:r>
            <a:r>
              <a:rPr lang="el-GR" sz="1400" b="0" i="0" dirty="0">
                <a:solidFill>
                  <a:schemeClr val="accent2">
                    <a:lumMod val="75000"/>
                  </a:schemeClr>
                </a:solidFill>
                <a:effectLst/>
                <a:latin typeface="Arial" panose="020B0604020202020204" pitchFamily="34" charset="0"/>
                <a:cs typeface="Arial" panose="020B0604020202020204" pitchFamily="34" charset="0"/>
              </a:rPr>
              <a:t>) # </a:t>
            </a:r>
            <a:r>
              <a:rPr lang="en-GB" sz="1400" b="0" i="0" dirty="0">
                <a:solidFill>
                  <a:schemeClr val="accent2">
                    <a:lumMod val="75000"/>
                  </a:schemeClr>
                </a:solidFill>
                <a:effectLst/>
                <a:latin typeface="Arial" panose="020B0604020202020204" pitchFamily="34" charset="0"/>
                <a:cs typeface="Arial" panose="020B0604020202020204" pitchFamily="34" charset="0"/>
              </a:rPr>
              <a:t>Move to state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3</a:t>
            </a:r>
            <a:r>
              <a:rPr lang="en-GB" sz="1400" b="0" i="0" dirty="0">
                <a:solidFill>
                  <a:schemeClr val="accent2">
                    <a:lumMod val="75000"/>
                  </a:schemeClr>
                </a:solidFill>
                <a:effectLst/>
                <a:latin typeface="Arial" panose="020B0604020202020204" pitchFamily="34" charset="0"/>
                <a:cs typeface="Arial" panose="020B0604020202020204" pitchFamily="34" charset="0"/>
              </a:rPr>
              <a:t>​ on reading "0" in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1​</a:t>
            </a:r>
          </a:p>
          <a:p>
            <a:pPr marL="285750" indent="-285750" algn="l">
              <a:buFont typeface="Arial" panose="020B0604020202020204" pitchFamily="34" charset="0"/>
              <a:buChar char="•"/>
            </a:pPr>
            <a:r>
              <a:rPr lang="el-GR" sz="1400" b="0" i="1" dirty="0">
                <a:solidFill>
                  <a:schemeClr val="accent2">
                    <a:lumMod val="75000"/>
                  </a:schemeClr>
                </a:solidFill>
                <a:effectLst/>
                <a:latin typeface="Arial" panose="020B0604020202020204" pitchFamily="34" charset="0"/>
                <a:cs typeface="Arial" panose="020B0604020202020204" pitchFamily="34" charset="0"/>
              </a:rPr>
              <a:t>δ</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dirty="0">
                <a:solidFill>
                  <a:schemeClr val="accent2">
                    <a:lumMod val="75000"/>
                  </a:schemeClr>
                </a:solidFill>
                <a:effectLst/>
                <a:latin typeface="Arial" panose="020B0604020202020204" pitchFamily="34" charset="0"/>
                <a:cs typeface="Arial" panose="020B0604020202020204" pitchFamily="34" charset="0"/>
              </a:rPr>
              <a:t>3​,</a:t>
            </a:r>
            <a:r>
              <a:rPr lang="el-GR" sz="1400" b="0" i="1" dirty="0">
                <a:solidFill>
                  <a:schemeClr val="accent2">
                    <a:lumMod val="75000"/>
                  </a:schemeClr>
                </a:solidFill>
                <a:effectLst/>
                <a:latin typeface="Arial" panose="020B0604020202020204" pitchFamily="34" charset="0"/>
                <a:cs typeface="Arial" panose="020B0604020202020204" pitchFamily="34" charset="0"/>
              </a:rPr>
              <a:t>ϵ</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dirty="0">
                <a:solidFill>
                  <a:schemeClr val="accent2">
                    <a:lumMod val="75000"/>
                  </a:schemeClr>
                </a:solidFill>
                <a:effectLst/>
                <a:latin typeface="Arial" panose="020B0604020202020204" pitchFamily="34" charset="0"/>
                <a:cs typeface="Arial" panose="020B0604020202020204" pitchFamily="34" charset="0"/>
              </a:rPr>
              <a:t>3​,0</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 Push "0" on reading "0" in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3​</a:t>
            </a:r>
          </a:p>
          <a:p>
            <a:pPr marL="285750" indent="-285750" algn="l">
              <a:buFont typeface="Arial" panose="020B0604020202020204" pitchFamily="34" charset="0"/>
              <a:buChar char="•"/>
            </a:pPr>
            <a:r>
              <a:rPr lang="el-GR" sz="1400" b="0" i="1" dirty="0">
                <a:solidFill>
                  <a:schemeClr val="accent2">
                    <a:lumMod val="75000"/>
                  </a:schemeClr>
                </a:solidFill>
                <a:effectLst/>
                <a:latin typeface="Arial" panose="020B0604020202020204" pitchFamily="34" charset="0"/>
                <a:cs typeface="Arial" panose="020B0604020202020204" pitchFamily="34" charset="0"/>
              </a:rPr>
              <a:t>δ</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3​</a:t>
            </a:r>
            <a:r>
              <a:rPr lang="en-GB" sz="1400" b="0" i="0" dirty="0">
                <a:solidFill>
                  <a:schemeClr val="accent2">
                    <a:lumMod val="75000"/>
                  </a:schemeClr>
                </a:solidFill>
                <a:effectLst/>
                <a:latin typeface="Arial" panose="020B0604020202020204" pitchFamily="34" charset="0"/>
                <a:cs typeface="Arial" panose="020B0604020202020204" pitchFamily="34" charset="0"/>
              </a:rPr>
              <a:t>,1,1)=(</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2</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l-GR" sz="1400" b="0" i="1" dirty="0">
                <a:solidFill>
                  <a:schemeClr val="accent2">
                    <a:lumMod val="75000"/>
                  </a:schemeClr>
                </a:solidFill>
                <a:effectLst/>
                <a:latin typeface="Arial" panose="020B0604020202020204" pitchFamily="34" charset="0"/>
                <a:cs typeface="Arial" panose="020B0604020202020204" pitchFamily="34" charset="0"/>
              </a:rPr>
              <a:t>ϵ</a:t>
            </a:r>
            <a:r>
              <a:rPr lang="el-GR" sz="1400" b="0" i="0" dirty="0">
                <a:solidFill>
                  <a:schemeClr val="accent2">
                    <a:lumMod val="75000"/>
                  </a:schemeClr>
                </a:solidFill>
                <a:effectLst/>
                <a:latin typeface="Arial" panose="020B0604020202020204" pitchFamily="34" charset="0"/>
                <a:cs typeface="Arial" panose="020B0604020202020204" pitchFamily="34" charset="0"/>
              </a:rPr>
              <a:t>) # </a:t>
            </a:r>
            <a:r>
              <a:rPr lang="en-GB" sz="1400" b="0" i="0" dirty="0">
                <a:solidFill>
                  <a:schemeClr val="accent2">
                    <a:lumMod val="75000"/>
                  </a:schemeClr>
                </a:solidFill>
                <a:effectLst/>
                <a:latin typeface="Arial" panose="020B0604020202020204" pitchFamily="34" charset="0"/>
                <a:cs typeface="Arial" panose="020B0604020202020204" pitchFamily="34" charset="0"/>
              </a:rPr>
              <a:t>Move back to state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2​ </a:t>
            </a:r>
            <a:r>
              <a:rPr lang="en-GB" sz="1400" b="0" i="0" dirty="0">
                <a:solidFill>
                  <a:schemeClr val="accent2">
                    <a:lumMod val="75000"/>
                  </a:schemeClr>
                </a:solidFill>
                <a:effectLst/>
                <a:latin typeface="Arial" panose="020B0604020202020204" pitchFamily="34" charset="0"/>
                <a:cs typeface="Arial" panose="020B0604020202020204" pitchFamily="34" charset="0"/>
              </a:rPr>
              <a:t>on reading "1" in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3​</a:t>
            </a:r>
          </a:p>
          <a:p>
            <a:pPr marL="285750" indent="-285750" algn="l">
              <a:buFont typeface="Arial" panose="020B0604020202020204" pitchFamily="34" charset="0"/>
              <a:buChar char="•"/>
            </a:pPr>
            <a:r>
              <a:rPr lang="el-GR" sz="1400" b="0" i="1" dirty="0">
                <a:solidFill>
                  <a:schemeClr val="accent2">
                    <a:lumMod val="75000"/>
                  </a:schemeClr>
                </a:solidFill>
                <a:effectLst/>
                <a:latin typeface="Arial" panose="020B0604020202020204" pitchFamily="34" charset="0"/>
                <a:cs typeface="Arial" panose="020B0604020202020204" pitchFamily="34" charset="0"/>
              </a:rPr>
              <a:t>δ</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3</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l-GR" sz="1400" b="0" i="1" dirty="0">
                <a:solidFill>
                  <a:schemeClr val="accent2">
                    <a:lumMod val="75000"/>
                  </a:schemeClr>
                </a:solidFill>
                <a:effectLst/>
                <a:latin typeface="Arial" panose="020B0604020202020204" pitchFamily="34" charset="0"/>
                <a:cs typeface="Arial" panose="020B0604020202020204" pitchFamily="34" charset="0"/>
              </a:rPr>
              <a:t>ϵ</a:t>
            </a:r>
            <a:r>
              <a:rPr lang="el-GR"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4</a:t>
            </a:r>
            <a:r>
              <a:rPr lang="en-GB" sz="1400" b="0" i="0" dirty="0">
                <a:solidFill>
                  <a:schemeClr val="accent2">
                    <a:lumMod val="75000"/>
                  </a:schemeClr>
                </a:solidFill>
                <a:effectLst/>
                <a:latin typeface="Arial" panose="020B0604020202020204" pitchFamily="34" charset="0"/>
                <a:cs typeface="Arial" panose="020B0604020202020204" pitchFamily="34" charset="0"/>
              </a:rPr>
              <a:t>​,</a:t>
            </a:r>
            <a:r>
              <a:rPr lang="el-GR" sz="1400" b="0" i="1" dirty="0">
                <a:solidFill>
                  <a:schemeClr val="accent2">
                    <a:lumMod val="75000"/>
                  </a:schemeClr>
                </a:solidFill>
                <a:effectLst/>
                <a:latin typeface="Arial" panose="020B0604020202020204" pitchFamily="34" charset="0"/>
                <a:cs typeface="Arial" panose="020B0604020202020204" pitchFamily="34" charset="0"/>
              </a:rPr>
              <a:t>ϵ</a:t>
            </a:r>
            <a:r>
              <a:rPr lang="el-GR" sz="1400" b="0" i="0" dirty="0">
                <a:solidFill>
                  <a:schemeClr val="accent2">
                    <a:lumMod val="75000"/>
                  </a:schemeClr>
                </a:solidFill>
                <a:effectLst/>
                <a:latin typeface="Arial" panose="020B0604020202020204" pitchFamily="34" charset="0"/>
                <a:cs typeface="Arial" panose="020B0604020202020204" pitchFamily="34" charset="0"/>
              </a:rPr>
              <a:t>) # </a:t>
            </a:r>
            <a:r>
              <a:rPr lang="en-GB" sz="1400" b="0" i="0" dirty="0">
                <a:solidFill>
                  <a:schemeClr val="accent2">
                    <a:lumMod val="75000"/>
                  </a:schemeClr>
                </a:solidFill>
                <a:effectLst/>
                <a:latin typeface="Arial" panose="020B0604020202020204" pitchFamily="34" charset="0"/>
                <a:cs typeface="Arial" panose="020B0604020202020204" pitchFamily="34" charset="0"/>
              </a:rPr>
              <a:t>Accept when the stack is empty</a:t>
            </a:r>
          </a:p>
        </p:txBody>
      </p:sp>
      <p:sp>
        <p:nvSpPr>
          <p:cNvPr id="38" name="TextBox 37">
            <a:extLst>
              <a:ext uri="{FF2B5EF4-FFF2-40B4-BE49-F238E27FC236}">
                <a16:creationId xmlns:a16="http://schemas.microsoft.com/office/drawing/2014/main" id="{928C868D-90EC-02BD-93C2-CA893611CC82}"/>
              </a:ext>
            </a:extLst>
          </p:cNvPr>
          <p:cNvSpPr txBox="1"/>
          <p:nvPr/>
        </p:nvSpPr>
        <p:spPr>
          <a:xfrm>
            <a:off x="6316134" y="3801400"/>
            <a:ext cx="5139266" cy="738664"/>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pPr algn="l"/>
            <a:r>
              <a:rPr lang="en-GB" sz="1400" b="1" i="0" dirty="0">
                <a:solidFill>
                  <a:schemeClr val="accent2">
                    <a:lumMod val="75000"/>
                  </a:schemeClr>
                </a:solidFill>
                <a:effectLst/>
                <a:latin typeface="Arial" panose="020B0604020202020204" pitchFamily="34" charset="0"/>
                <a:cs typeface="Arial" panose="020B0604020202020204" pitchFamily="34" charset="0"/>
              </a:rPr>
              <a:t>Acceptance:</a:t>
            </a:r>
            <a:endParaRPr lang="en-GB" sz="1400" dirty="0">
              <a:solidFill>
                <a:schemeClr val="accent2">
                  <a:lumMod val="75000"/>
                </a:schemeClr>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sz="1400" b="0" i="0" dirty="0">
                <a:solidFill>
                  <a:schemeClr val="accent2">
                    <a:lumMod val="75000"/>
                  </a:schemeClr>
                </a:solidFill>
                <a:effectLst/>
                <a:latin typeface="Arial" panose="020B0604020202020204" pitchFamily="34" charset="0"/>
                <a:cs typeface="Arial" panose="020B0604020202020204" pitchFamily="34" charset="0"/>
              </a:rPr>
              <a:t>The PDA accepts if it enters the accepting state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4​ </a:t>
            </a:r>
            <a:r>
              <a:rPr lang="en-GB" sz="1400" b="0" i="0" dirty="0">
                <a:solidFill>
                  <a:schemeClr val="accent2">
                    <a:lumMod val="75000"/>
                  </a:schemeClr>
                </a:solidFill>
                <a:effectLst/>
                <a:latin typeface="Arial" panose="020B0604020202020204" pitchFamily="34" charset="0"/>
                <a:cs typeface="Arial" panose="020B0604020202020204" pitchFamily="34" charset="0"/>
              </a:rPr>
              <a:t>and the input is completely processed.</a:t>
            </a:r>
          </a:p>
        </p:txBody>
      </p:sp>
      <p:sp>
        <p:nvSpPr>
          <p:cNvPr id="40" name="TextBox 39">
            <a:extLst>
              <a:ext uri="{FF2B5EF4-FFF2-40B4-BE49-F238E27FC236}">
                <a16:creationId xmlns:a16="http://schemas.microsoft.com/office/drawing/2014/main" id="{281E4070-B79D-4A1D-9E96-571ABF9A411E}"/>
              </a:ext>
            </a:extLst>
          </p:cNvPr>
          <p:cNvSpPr txBox="1"/>
          <p:nvPr/>
        </p:nvSpPr>
        <p:spPr>
          <a:xfrm>
            <a:off x="833996" y="4196880"/>
            <a:ext cx="5262003" cy="1815882"/>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pPr algn="l"/>
            <a:r>
              <a:rPr lang="en-GB" sz="1400" b="1" i="0" dirty="0">
                <a:solidFill>
                  <a:schemeClr val="accent2">
                    <a:lumMod val="75000"/>
                  </a:schemeClr>
                </a:solidFill>
                <a:effectLst/>
                <a:latin typeface="Arial" panose="020B0604020202020204" pitchFamily="34" charset="0"/>
                <a:cs typeface="Arial" panose="020B0604020202020204" pitchFamily="34" charset="0"/>
              </a:rPr>
              <a:t>Testing the String "0104":</a:t>
            </a:r>
            <a:endParaRPr lang="en-GB" sz="1400" b="0" i="0" dirty="0">
              <a:solidFill>
                <a:schemeClr val="accent2">
                  <a:lumMod val="75000"/>
                </a:schemeClr>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sz="1400" b="0" i="0" dirty="0">
                <a:solidFill>
                  <a:schemeClr val="accent2">
                    <a:lumMod val="75000"/>
                  </a:schemeClr>
                </a:solidFill>
                <a:effectLst/>
                <a:latin typeface="Arial" panose="020B0604020202020204" pitchFamily="34" charset="0"/>
                <a:cs typeface="Arial" panose="020B0604020202020204" pitchFamily="34" charset="0"/>
              </a:rPr>
              <a:t>Initial Configuration: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0</a:t>
            </a:r>
            <a:r>
              <a:rPr lang="en-GB" sz="1400" b="0" i="0" dirty="0">
                <a:solidFill>
                  <a:schemeClr val="accent2">
                    <a:lumMod val="75000"/>
                  </a:schemeClr>
                </a:solidFill>
                <a:effectLst/>
                <a:latin typeface="Arial" panose="020B0604020202020204" pitchFamily="34" charset="0"/>
                <a:cs typeface="Arial" panose="020B0604020202020204" pitchFamily="34" charset="0"/>
              </a:rPr>
              <a:t>​,0104,</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GB" sz="1400" b="0" i="0" dirty="0">
                <a:solidFill>
                  <a:schemeClr val="accent2">
                    <a:lumMod val="75000"/>
                  </a:schemeClr>
                </a:solidFill>
                <a:effectLst/>
                <a:latin typeface="Arial" panose="020B0604020202020204" pitchFamily="34" charset="0"/>
                <a:cs typeface="Arial" panose="020B0604020202020204" pitchFamily="34" charset="0"/>
              </a:rPr>
              <a:t>Apply transition rules based on the input string:</a:t>
            </a:r>
          </a:p>
          <a:p>
            <a:pPr marL="742950" lvl="1" indent="-285750" algn="l">
              <a:buFont typeface="Arial" panose="020B0604020202020204" pitchFamily="34" charset="0"/>
              <a:buChar char="•"/>
            </a:pP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0</a:t>
            </a:r>
            <a:r>
              <a:rPr lang="en-GB" sz="1400" b="0" i="0" dirty="0">
                <a:solidFill>
                  <a:schemeClr val="accent2">
                    <a:lumMod val="75000"/>
                  </a:schemeClr>
                </a:solidFill>
                <a:effectLst/>
                <a:latin typeface="Arial" panose="020B0604020202020204" pitchFamily="34" charset="0"/>
                <a:cs typeface="Arial" panose="020B0604020202020204" pitchFamily="34" charset="0"/>
              </a:rPr>
              <a:t>​,0104,</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-&gt;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1</a:t>
            </a:r>
            <a:r>
              <a:rPr lang="en-GB" sz="1400" b="0" i="0" dirty="0">
                <a:solidFill>
                  <a:schemeClr val="accent2">
                    <a:lumMod val="75000"/>
                  </a:schemeClr>
                </a:solidFill>
                <a:effectLst/>
                <a:latin typeface="Arial" panose="020B0604020202020204" pitchFamily="34" charset="0"/>
                <a:cs typeface="Arial" panose="020B0604020202020204" pitchFamily="34" charset="0"/>
              </a:rPr>
              <a:t>​,104,0</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-&gt;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1</a:t>
            </a:r>
            <a:r>
              <a:rPr lang="en-GB" sz="1400" b="0" i="0" dirty="0">
                <a:solidFill>
                  <a:schemeClr val="accent2">
                    <a:lumMod val="75000"/>
                  </a:schemeClr>
                </a:solidFill>
                <a:effectLst/>
                <a:latin typeface="Arial" panose="020B0604020202020204" pitchFamily="34" charset="0"/>
                <a:cs typeface="Arial" panose="020B0604020202020204" pitchFamily="34" charset="0"/>
              </a:rPr>
              <a:t>​,04,00</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-&gt;(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1</a:t>
            </a:r>
            <a:r>
              <a:rPr lang="en-GB" sz="1400" b="0" i="0" dirty="0">
                <a:solidFill>
                  <a:schemeClr val="accent2">
                    <a:lumMod val="75000"/>
                  </a:schemeClr>
                </a:solidFill>
                <a:effectLst/>
                <a:latin typeface="Arial" panose="020B0604020202020204" pitchFamily="34" charset="0"/>
                <a:cs typeface="Arial" panose="020B0604020202020204" pitchFamily="34" charset="0"/>
              </a:rPr>
              <a:t>​,4,000</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-&gt;(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3</a:t>
            </a:r>
            <a:r>
              <a:rPr lang="en-GB" sz="1400" b="0" i="0" dirty="0">
                <a:solidFill>
                  <a:schemeClr val="accent2">
                    <a:lumMod val="75000"/>
                  </a:schemeClr>
                </a:solidFill>
                <a:effectLst/>
                <a:latin typeface="Arial" panose="020B0604020202020204" pitchFamily="34" charset="0"/>
                <a:cs typeface="Arial" panose="020B0604020202020204" pitchFamily="34" charset="0"/>
              </a:rPr>
              <a:t>​,4,00</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-&gt;(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3</a:t>
            </a:r>
            <a:r>
              <a:rPr lang="en-GB" sz="1400" b="0" i="0" dirty="0">
                <a:solidFill>
                  <a:schemeClr val="accent2">
                    <a:lumMod val="75000"/>
                  </a:schemeClr>
                </a:solidFill>
                <a:effectLst/>
                <a:latin typeface="Arial" panose="020B0604020202020204" pitchFamily="34" charset="0"/>
                <a:cs typeface="Arial" panose="020B0604020202020204" pitchFamily="34" charset="0"/>
              </a:rPr>
              <a:t>​,4,0</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-&gt;(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2</a:t>
            </a:r>
            <a:r>
              <a:rPr lang="en-GB" sz="1400" b="0" i="0" dirty="0">
                <a:solidFill>
                  <a:schemeClr val="accent2">
                    <a:lumMod val="75000"/>
                  </a:schemeClr>
                </a:solidFill>
                <a:effectLst/>
                <a:latin typeface="Arial" panose="020B0604020202020204" pitchFamily="34" charset="0"/>
                <a:cs typeface="Arial" panose="020B0604020202020204" pitchFamily="34" charset="0"/>
              </a:rPr>
              <a:t>​,4,0</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-&gt;(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2</a:t>
            </a:r>
            <a:r>
              <a:rPr lang="en-GB" sz="1400" b="0" i="0" dirty="0">
                <a:solidFill>
                  <a:schemeClr val="accent2">
                    <a:lumMod val="75000"/>
                  </a:schemeClr>
                </a:solidFill>
                <a:effectLst/>
                <a:latin typeface="Arial" panose="020B0604020202020204" pitchFamily="34" charset="0"/>
                <a:cs typeface="Arial" panose="020B0604020202020204" pitchFamily="34" charset="0"/>
              </a:rPr>
              <a:t>​,4,1</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-&gt;(</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2</a:t>
            </a:r>
            <a:r>
              <a:rPr lang="en-GB" sz="1400" b="0" i="0" dirty="0">
                <a:solidFill>
                  <a:schemeClr val="accent2">
                    <a:lumMod val="75000"/>
                  </a:schemeClr>
                </a:solidFill>
                <a:effectLst/>
                <a:latin typeface="Arial" panose="020B0604020202020204" pitchFamily="34" charset="0"/>
                <a:cs typeface="Arial" panose="020B0604020202020204" pitchFamily="34" charset="0"/>
              </a:rPr>
              <a:t>​,4,</a:t>
            </a:r>
            <a:r>
              <a:rPr lang="en-GB" sz="1400" b="0" i="1" dirty="0">
                <a:solidFill>
                  <a:schemeClr val="accent2">
                    <a:lumMod val="75000"/>
                  </a:schemeClr>
                </a:solidFill>
                <a:effectLst/>
                <a:latin typeface="Arial" panose="020B0604020202020204" pitchFamily="34" charset="0"/>
                <a:cs typeface="Arial" panose="020B0604020202020204" pitchFamily="34" charset="0"/>
              </a:rPr>
              <a:t>Z</a:t>
            </a:r>
            <a:r>
              <a:rPr lang="en-GB" sz="1400" b="0" i="0" dirty="0">
                <a:solidFill>
                  <a:schemeClr val="accent2">
                    <a:lumMod val="75000"/>
                  </a:schemeClr>
                </a:solidFill>
                <a:effectLst/>
                <a:latin typeface="Arial" panose="020B0604020202020204" pitchFamily="34" charset="0"/>
                <a:cs typeface="Arial" panose="020B0604020202020204" pitchFamily="34" charset="0"/>
              </a:rPr>
              <a:t>) -&gt; (</a:t>
            </a:r>
            <a:r>
              <a:rPr lang="en-GB" sz="1400" b="0" i="1" dirty="0">
                <a:solidFill>
                  <a:schemeClr val="accent2">
                    <a:lumMod val="75000"/>
                  </a:schemeClr>
                </a:solidFill>
                <a:effectLst/>
                <a:latin typeface="Arial" panose="020B0604020202020204" pitchFamily="34" charset="0"/>
                <a:cs typeface="Arial" panose="020B0604020202020204" pitchFamily="34" charset="0"/>
              </a:rPr>
              <a:t>q</a:t>
            </a:r>
            <a:r>
              <a:rPr lang="en-GB" sz="1400" b="0" i="0" baseline="-25000" dirty="0">
                <a:solidFill>
                  <a:schemeClr val="accent2">
                    <a:lumMod val="75000"/>
                  </a:schemeClr>
                </a:solidFill>
                <a:effectLst/>
                <a:latin typeface="Arial" panose="020B0604020202020204" pitchFamily="34" charset="0"/>
                <a:cs typeface="Arial" panose="020B0604020202020204" pitchFamily="34" charset="0"/>
              </a:rPr>
              <a:t>4</a:t>
            </a:r>
            <a:r>
              <a:rPr lang="en-GB" sz="1400" b="0" i="0" dirty="0">
                <a:solidFill>
                  <a:schemeClr val="accent2">
                    <a:lumMod val="75000"/>
                  </a:schemeClr>
                </a:solidFill>
                <a:effectLst/>
                <a:latin typeface="Arial" panose="020B0604020202020204" pitchFamily="34" charset="0"/>
                <a:cs typeface="Arial" panose="020B0604020202020204" pitchFamily="34" charset="0"/>
              </a:rPr>
              <a:t>​,4,</a:t>
            </a:r>
            <a:r>
              <a:rPr lang="el-GR" sz="1400" b="0" i="1" dirty="0">
                <a:solidFill>
                  <a:schemeClr val="accent2">
                    <a:lumMod val="75000"/>
                  </a:schemeClr>
                </a:solidFill>
                <a:effectLst/>
                <a:latin typeface="Arial" panose="020B0604020202020204" pitchFamily="34" charset="0"/>
                <a:cs typeface="Arial" panose="020B0604020202020204" pitchFamily="34" charset="0"/>
              </a:rPr>
              <a:t>ϵ</a:t>
            </a:r>
            <a:r>
              <a:rPr lang="el-GR" sz="1400" b="0" i="0" dirty="0">
                <a:solidFill>
                  <a:schemeClr val="accent2">
                    <a:lumMod val="75000"/>
                  </a:schemeClr>
                </a:solidFill>
                <a:effectLst/>
                <a:latin typeface="Arial" panose="020B0604020202020204" pitchFamily="34" charset="0"/>
                <a:cs typeface="Arial" panose="020B0604020202020204" pitchFamily="34" charset="0"/>
              </a:rPr>
              <a:t>) (</a:t>
            </a:r>
            <a:r>
              <a:rPr lang="en-GB" sz="1400" b="0" i="0" dirty="0">
                <a:solidFill>
                  <a:schemeClr val="accent2">
                    <a:lumMod val="75000"/>
                  </a:schemeClr>
                </a:solidFill>
                <a:effectLst/>
                <a:latin typeface="Arial" panose="020B0604020202020204" pitchFamily="34" charset="0"/>
                <a:cs typeface="Arial" panose="020B0604020202020204" pitchFamily="34" charset="0"/>
              </a:rPr>
              <a:t>Accepted)</a:t>
            </a:r>
          </a:p>
          <a:p>
            <a:pPr marL="742950" lvl="1" indent="-285750" algn="l">
              <a:buFont typeface="Arial" panose="020B0604020202020204" pitchFamily="34" charset="0"/>
              <a:buChar char="•"/>
            </a:pPr>
            <a:endParaRPr lang="en-GB" sz="1400" b="0" i="0" dirty="0">
              <a:solidFill>
                <a:schemeClr val="accent2">
                  <a:lumMod val="75000"/>
                </a:schemeClr>
              </a:solidFill>
              <a:effectLst/>
              <a:latin typeface="Arial" panose="020B0604020202020204" pitchFamily="34" charset="0"/>
              <a:cs typeface="Arial" panose="020B0604020202020204" pitchFamily="34" charset="0"/>
            </a:endParaRPr>
          </a:p>
          <a:p>
            <a:pPr algn="l"/>
            <a:r>
              <a:rPr lang="en-GB" sz="1400" b="0" i="0" dirty="0">
                <a:solidFill>
                  <a:schemeClr val="accent2">
                    <a:lumMod val="75000"/>
                  </a:schemeClr>
                </a:solidFill>
                <a:effectLst/>
                <a:latin typeface="Arial" panose="020B0604020202020204" pitchFamily="34" charset="0"/>
                <a:cs typeface="Arial" panose="020B0604020202020204" pitchFamily="34" charset="0"/>
              </a:rPr>
              <a:t>The string "0104" is accepted by the PDA.</a:t>
            </a:r>
          </a:p>
        </p:txBody>
      </p:sp>
    </p:spTree>
    <p:extLst>
      <p:ext uri="{BB962C8B-B14F-4D97-AF65-F5344CB8AC3E}">
        <p14:creationId xmlns:p14="http://schemas.microsoft.com/office/powerpoint/2010/main" val="736816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6" grpId="0" animBg="1"/>
      <p:bldP spid="38" grpId="0" animBg="1"/>
      <p:bldP spid="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D85AD-8B95-AEB6-F6FA-BEF099692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47225F-4F4C-E95B-EE6C-A5E1E4701AF3}"/>
              </a:ext>
            </a:extLst>
          </p:cNvPr>
          <p:cNvSpPr>
            <a:spLocks noGrp="1"/>
          </p:cNvSpPr>
          <p:nvPr>
            <p:ph type="ctrTitle"/>
          </p:nvPr>
        </p:nvSpPr>
        <p:spPr>
          <a:xfrm>
            <a:off x="1890350" y="783771"/>
            <a:ext cx="8411298" cy="848049"/>
          </a:xfrm>
        </p:spPr>
        <p:txBody>
          <a:bodyPr/>
          <a:lstStyle/>
          <a:p>
            <a:pPr algn="ctr"/>
            <a:r>
              <a:rPr lang="en-US" dirty="0">
                <a:solidFill>
                  <a:schemeClr val="tx2">
                    <a:lumMod val="90000"/>
                    <a:lumOff val="10000"/>
                  </a:schemeClr>
                </a:solidFill>
              </a:rPr>
              <a:t>Thank You!</a:t>
            </a:r>
          </a:p>
        </p:txBody>
      </p:sp>
      <p:sp>
        <p:nvSpPr>
          <p:cNvPr id="3" name="Subtitle 2">
            <a:extLst>
              <a:ext uri="{FF2B5EF4-FFF2-40B4-BE49-F238E27FC236}">
                <a16:creationId xmlns:a16="http://schemas.microsoft.com/office/drawing/2014/main" id="{1561041C-5E25-E9D5-E2CE-C1E85AFBA041}"/>
              </a:ext>
            </a:extLst>
          </p:cNvPr>
          <p:cNvSpPr>
            <a:spLocks noGrp="1"/>
          </p:cNvSpPr>
          <p:nvPr>
            <p:ph type="body" sz="quarter" idx="15"/>
          </p:nvPr>
        </p:nvSpPr>
        <p:spPr>
          <a:xfrm>
            <a:off x="1186542" y="1464907"/>
            <a:ext cx="9818915" cy="4609322"/>
          </a:xfrm>
        </p:spPr>
        <p:txBody>
          <a:bodyPr>
            <a:noAutofit/>
          </a:bodyPr>
          <a:lstStyle/>
          <a:p>
            <a:pPr algn="just">
              <a:lnSpc>
                <a:spcPct val="100000"/>
              </a:lnSpc>
              <a:spcBef>
                <a:spcPts val="0"/>
              </a:spcBef>
            </a:pPr>
            <a:r>
              <a:rPr lang="en-US" sz="2000" b="1" u="sng" dirty="0">
                <a:solidFill>
                  <a:schemeClr val="accent2">
                    <a:lumMod val="75000"/>
                  </a:schemeClr>
                </a:solidFill>
                <a:effectLst/>
                <a:latin typeface="Arial" panose="020B0604020202020204" pitchFamily="34" charset="0"/>
                <a:cs typeface="Arial" panose="020B0604020202020204" pitchFamily="34" charset="0"/>
              </a:rPr>
              <a:t>Conclusion</a:t>
            </a:r>
            <a:r>
              <a:rPr lang="en-US" sz="1600" b="1" u="sng" dirty="0">
                <a:solidFill>
                  <a:schemeClr val="accent2">
                    <a:lumMod val="75000"/>
                  </a:schemeClr>
                </a:solidFill>
                <a:effectLst/>
                <a:latin typeface="Arial" panose="020B0604020202020204" pitchFamily="34" charset="0"/>
                <a:cs typeface="Arial" panose="020B0604020202020204" pitchFamily="34" charset="0"/>
              </a:rPr>
              <a:t> </a:t>
            </a:r>
          </a:p>
          <a:p>
            <a:pPr algn="just">
              <a:lnSpc>
                <a:spcPct val="100000"/>
              </a:lnSpc>
              <a:spcBef>
                <a:spcPts val="0"/>
              </a:spcBef>
            </a:pPr>
            <a:r>
              <a:rPr lang="en-US" sz="1800" b="0" i="1" dirty="0">
                <a:solidFill>
                  <a:schemeClr val="accent2">
                    <a:lumMod val="75000"/>
                  </a:schemeClr>
                </a:solidFill>
                <a:effectLst/>
                <a:latin typeface="Arial" panose="020B0604020202020204" pitchFamily="34" charset="0"/>
                <a:cs typeface="Arial" panose="020B0604020202020204" pitchFamily="34" charset="0"/>
              </a:rPr>
              <a:t>Key Points :</a:t>
            </a:r>
          </a:p>
          <a:p>
            <a:pPr marL="285750" indent="-285750" algn="just">
              <a:lnSpc>
                <a:spcPct val="100000"/>
              </a:lnSpc>
              <a:spcBef>
                <a:spcPts val="0"/>
              </a:spcBef>
              <a:buFont typeface="Arial" panose="020B0604020202020204" pitchFamily="34" charset="0"/>
              <a:buChar char="•"/>
            </a:pPr>
            <a:r>
              <a:rPr lang="en-US" sz="1600" b="0" i="0" dirty="0">
                <a:solidFill>
                  <a:schemeClr val="tx2">
                    <a:lumMod val="75000"/>
                    <a:lumOff val="25000"/>
                  </a:schemeClr>
                </a:solidFill>
                <a:effectLst/>
                <a:latin typeface="Arial" panose="020B0604020202020204" pitchFamily="34" charset="0"/>
                <a:cs typeface="Arial" panose="020B0604020202020204" pitchFamily="34" charset="0"/>
              </a:rPr>
              <a:t>Formal languages and grammars are used to describe the structure and rules of languages. </a:t>
            </a:r>
          </a:p>
          <a:p>
            <a:pPr marL="285750" indent="-285750" algn="just">
              <a:lnSpc>
                <a:spcPct val="100000"/>
              </a:lnSpc>
              <a:spcBef>
                <a:spcPts val="0"/>
              </a:spcBef>
              <a:buFont typeface="Arial" panose="020B0604020202020204" pitchFamily="34" charset="0"/>
              <a:buChar char="•"/>
            </a:pPr>
            <a:r>
              <a:rPr lang="en-US" sz="1600" b="0" i="0" dirty="0">
                <a:solidFill>
                  <a:schemeClr val="tx2">
                    <a:lumMod val="75000"/>
                    <a:lumOff val="25000"/>
                  </a:schemeClr>
                </a:solidFill>
                <a:effectLst/>
                <a:latin typeface="Arial" panose="020B0604020202020204" pitchFamily="34" charset="0"/>
                <a:cs typeface="Arial" panose="020B0604020202020204" pitchFamily="34" charset="0"/>
              </a:rPr>
              <a:t>English grammar is a subset of formal languages and can be described using grammars and rules.</a:t>
            </a:r>
          </a:p>
          <a:p>
            <a:pPr marL="285750" indent="-285750" algn="just">
              <a:lnSpc>
                <a:spcPct val="100000"/>
              </a:lnSpc>
              <a:spcBef>
                <a:spcPts val="0"/>
              </a:spcBef>
              <a:buFont typeface="Arial" panose="020B0604020202020204" pitchFamily="34" charset="0"/>
              <a:buChar char="•"/>
            </a:pPr>
            <a:r>
              <a:rPr lang="en-US" sz="1600" b="0" i="0" dirty="0">
                <a:solidFill>
                  <a:schemeClr val="tx2">
                    <a:lumMod val="75000"/>
                    <a:lumOff val="25000"/>
                  </a:schemeClr>
                </a:solidFill>
                <a:effectLst/>
                <a:latin typeface="Arial" panose="020B0604020202020204" pitchFamily="34" charset="0"/>
                <a:cs typeface="Arial" panose="020B0604020202020204" pitchFamily="34" charset="0"/>
              </a:rPr>
              <a:t>Postfix notation grammar is a mathematical notation that represents operations using a stack.</a:t>
            </a:r>
          </a:p>
          <a:p>
            <a:pPr marL="285750" indent="-285750" algn="just">
              <a:lnSpc>
                <a:spcPct val="100000"/>
              </a:lnSpc>
              <a:spcBef>
                <a:spcPts val="0"/>
              </a:spcBef>
              <a:buFont typeface="Arial" panose="020B0604020202020204" pitchFamily="34" charset="0"/>
              <a:buChar char="•"/>
            </a:pPr>
            <a:r>
              <a:rPr lang="en-US" sz="1600" b="0" i="0" dirty="0">
                <a:solidFill>
                  <a:schemeClr val="tx2">
                    <a:lumMod val="75000"/>
                    <a:lumOff val="25000"/>
                  </a:schemeClr>
                </a:solidFill>
                <a:effectLst/>
                <a:latin typeface="Arial" panose="020B0604020202020204" pitchFamily="34" charset="0"/>
                <a:cs typeface="Arial" panose="020B0604020202020204" pitchFamily="34" charset="0"/>
              </a:rPr>
              <a:t>Extended Backus–Naur Form (EBNF) is a notation used to describe the syntax of programming languages.</a:t>
            </a:r>
          </a:p>
          <a:p>
            <a:pPr marL="285750" indent="-285750" algn="just">
              <a:lnSpc>
                <a:spcPct val="100000"/>
              </a:lnSpc>
              <a:spcBef>
                <a:spcPts val="0"/>
              </a:spcBef>
              <a:buFont typeface="Arial" panose="020B0604020202020204" pitchFamily="34" charset="0"/>
              <a:buChar char="•"/>
            </a:pPr>
            <a:r>
              <a:rPr lang="en-US" sz="1600" b="0" i="0" dirty="0">
                <a:solidFill>
                  <a:schemeClr val="tx2">
                    <a:lumMod val="75000"/>
                    <a:lumOff val="25000"/>
                  </a:schemeClr>
                </a:solidFill>
                <a:effectLst/>
                <a:latin typeface="Arial" panose="020B0604020202020204" pitchFamily="34" charset="0"/>
                <a:cs typeface="Arial" panose="020B0604020202020204" pitchFamily="34" charset="0"/>
              </a:rPr>
              <a:t>Examples and derivations help illustrate the application of formal languages and grammars.</a:t>
            </a:r>
          </a:p>
          <a:p>
            <a:pPr algn="just">
              <a:lnSpc>
                <a:spcPct val="100000"/>
              </a:lnSpc>
              <a:spcBef>
                <a:spcPts val="0"/>
              </a:spcBef>
            </a:pPr>
            <a:endParaRPr lang="en-US" sz="1600" b="0" i="0" dirty="0">
              <a:solidFill>
                <a:schemeClr val="tx2">
                  <a:lumMod val="75000"/>
                  <a:lumOff val="25000"/>
                </a:schemeClr>
              </a:solidFill>
              <a:effectLst/>
              <a:latin typeface="Arial" panose="020B0604020202020204" pitchFamily="34" charset="0"/>
              <a:cs typeface="Arial" panose="020B0604020202020204" pitchFamily="34" charset="0"/>
            </a:endParaRPr>
          </a:p>
          <a:p>
            <a:pPr algn="just">
              <a:lnSpc>
                <a:spcPct val="100000"/>
              </a:lnSpc>
              <a:spcBef>
                <a:spcPts val="0"/>
              </a:spcBef>
            </a:pPr>
            <a:r>
              <a:rPr lang="en-US" sz="1800" b="0" i="1" dirty="0">
                <a:solidFill>
                  <a:schemeClr val="accent2">
                    <a:lumMod val="75000"/>
                  </a:schemeClr>
                </a:solidFill>
                <a:effectLst/>
                <a:latin typeface="Arial" panose="020B0604020202020204" pitchFamily="34" charset="0"/>
                <a:cs typeface="Arial" panose="020B0604020202020204" pitchFamily="34" charset="0"/>
              </a:rPr>
              <a:t>Final Thought :</a:t>
            </a:r>
          </a:p>
          <a:p>
            <a:pPr algn="just">
              <a:lnSpc>
                <a:spcPct val="100000"/>
              </a:lnSpc>
              <a:spcBef>
                <a:spcPts val="0"/>
              </a:spcBef>
            </a:pPr>
            <a:r>
              <a:rPr lang="en-US" sz="1600" b="0" i="0" dirty="0">
                <a:solidFill>
                  <a:schemeClr val="tx2">
                    <a:lumMod val="75000"/>
                    <a:lumOff val="25000"/>
                  </a:schemeClr>
                </a:solidFill>
                <a:effectLst/>
                <a:latin typeface="Arial" panose="020B0604020202020204" pitchFamily="34" charset="0"/>
                <a:cs typeface="Arial" panose="020B0604020202020204" pitchFamily="34" charset="0"/>
              </a:rPr>
              <a:t>Understanding formal languages and grammars is essential for computer science and linguistics. By studying and analyzing the structure and rules of languages, we can develop more efficient and accurate communication systems.</a:t>
            </a:r>
          </a:p>
          <a:p>
            <a:pPr algn="just">
              <a:lnSpc>
                <a:spcPct val="100000"/>
              </a:lnSpc>
              <a:spcBef>
                <a:spcPts val="0"/>
              </a:spcBef>
            </a:pPr>
            <a:endParaRPr lang="en-US" sz="1600" b="0" i="0" dirty="0">
              <a:solidFill>
                <a:schemeClr val="tx2">
                  <a:lumMod val="75000"/>
                  <a:lumOff val="25000"/>
                </a:schemeClr>
              </a:solidFill>
              <a:effectLst/>
              <a:latin typeface="Arial" panose="020B0604020202020204" pitchFamily="34" charset="0"/>
              <a:cs typeface="Arial" panose="020B0604020202020204" pitchFamily="34" charset="0"/>
            </a:endParaRPr>
          </a:p>
          <a:p>
            <a:pPr algn="just">
              <a:lnSpc>
                <a:spcPct val="100000"/>
              </a:lnSpc>
              <a:spcBef>
                <a:spcPts val="0"/>
              </a:spcBef>
            </a:pPr>
            <a:r>
              <a:rPr lang="en-US" sz="1600" dirty="0">
                <a:solidFill>
                  <a:schemeClr val="tx2">
                    <a:lumMod val="75000"/>
                    <a:lumOff val="25000"/>
                  </a:schemeClr>
                </a:solidFill>
                <a:latin typeface="Arial" panose="020B0604020202020204" pitchFamily="34" charset="0"/>
                <a:cs typeface="Arial" panose="020B0604020202020204" pitchFamily="34" charset="0"/>
              </a:rPr>
              <a:t>Thank</a:t>
            </a:r>
            <a:r>
              <a:rPr lang="en-US" sz="1600" b="0" i="0" dirty="0">
                <a:solidFill>
                  <a:schemeClr val="tx2">
                    <a:lumMod val="75000"/>
                    <a:lumOff val="25000"/>
                  </a:schemeClr>
                </a:solidFill>
                <a:effectLst/>
                <a:latin typeface="Arial" panose="020B0604020202020204" pitchFamily="34" charset="0"/>
                <a:cs typeface="Arial" panose="020B0604020202020204" pitchFamily="34" charset="0"/>
              </a:rPr>
              <a:t> you so much for your time and attention. If you have any additional questions or if you'd like to delve deeper into the solutions I provided, feel free to connect with me at [</a:t>
            </a:r>
            <a:r>
              <a:rPr lang="en-US" sz="1600" b="1" i="1" dirty="0">
                <a:solidFill>
                  <a:schemeClr val="tx2">
                    <a:lumMod val="75000"/>
                    <a:lumOff val="25000"/>
                  </a:schemeClr>
                </a:solidFill>
                <a:effectLst/>
                <a:latin typeface="Arial" panose="020B0604020202020204" pitchFamily="34" charset="0"/>
                <a:cs typeface="Arial" panose="020B0604020202020204" pitchFamily="34" charset="0"/>
              </a:rPr>
              <a:t>RishikaPathak0404@gmail.com</a:t>
            </a:r>
            <a:r>
              <a:rPr lang="en-US" sz="1600" b="0" i="0" dirty="0">
                <a:solidFill>
                  <a:schemeClr val="tx2">
                    <a:lumMod val="75000"/>
                    <a:lumOff val="25000"/>
                  </a:schemeClr>
                </a:solidFill>
                <a:effectLst/>
                <a:latin typeface="Arial" panose="020B0604020202020204" pitchFamily="34" charset="0"/>
                <a:cs typeface="Arial" panose="020B0604020202020204" pitchFamily="34" charset="0"/>
              </a:rPr>
              <a:t>]. I'm looking forward to hearing from you soon.</a:t>
            </a:r>
            <a:endParaRPr lang="en-US" sz="1600" b="1" i="0" u="none" strike="noStrike" dirty="0">
              <a:solidFill>
                <a:schemeClr val="tx2">
                  <a:lumMod val="75000"/>
                  <a:lumOff val="25000"/>
                </a:schemeClr>
              </a:solidFill>
              <a:effectLst/>
              <a:latin typeface="Arial" panose="020B0604020202020204" pitchFamily="34" charset="0"/>
              <a:cs typeface="Arial" panose="020B0604020202020204" pitchFamily="34" charset="0"/>
            </a:endParaRPr>
          </a:p>
          <a:p>
            <a:pPr algn="just">
              <a:lnSpc>
                <a:spcPct val="100000"/>
              </a:lnSpc>
              <a:spcBef>
                <a:spcPts val="0"/>
              </a:spcBef>
            </a:pPr>
            <a:endParaRPr lang="en-US" sz="16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9886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3"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grpId="0" nodeType="clickEffect">
                                  <p:stCondLst>
                                    <p:cond delay="0"/>
                                  </p:stCondLst>
                                  <p:iterate type="lt">
                                    <p:tmPct val="10000"/>
                                  </p:iterate>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2"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1" presetClass="entr" presetSubtype="0" fill="hold" grpId="0" nodeType="clickEffect">
                                  <p:stCondLst>
                                    <p:cond delay="0"/>
                                  </p:stCondLst>
                                  <p:iterate type="lt">
                                    <p:tmPct val="10000"/>
                                  </p:iterate>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1"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3">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1" presetClass="entr" presetSubtype="0" fill="hold" grpId="0" nodeType="clickEffect">
                                  <p:stCondLst>
                                    <p:cond delay="0"/>
                                  </p:stCondLst>
                                  <p:iterate type="lt">
                                    <p:tmPct val="10000"/>
                                  </p:iterate>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p:cTn id="48"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50"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1" presetClass="entr" presetSubtype="0" fill="hold" grpId="0" nodeType="clickEffect">
                                  <p:stCondLst>
                                    <p:cond delay="0"/>
                                  </p:stCondLst>
                                  <p:iterate type="lt">
                                    <p:tmPct val="10000"/>
                                  </p:iterate>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p:cTn id="57"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9"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3">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1" presetClass="entr" presetSubtype="0" fill="hold" grpId="0" nodeType="clickEffect">
                                  <p:stCondLst>
                                    <p:cond delay="0"/>
                                  </p:stCondLst>
                                  <p:iterate type="lt">
                                    <p:tmPct val="10000"/>
                                  </p:iterate>
                                  <p:childTnLst>
                                    <p:set>
                                      <p:cBhvr>
                                        <p:cTn id="65" dur="1" fill="hold">
                                          <p:stCondLst>
                                            <p:cond delay="0"/>
                                          </p:stCondLst>
                                        </p:cTn>
                                        <p:tgtEl>
                                          <p:spTgt spid="3">
                                            <p:txEl>
                                              <p:pRg st="6" end="6"/>
                                            </p:txEl>
                                          </p:spTgt>
                                        </p:tgtEl>
                                        <p:attrNameLst>
                                          <p:attrName>style.visibility</p:attrName>
                                        </p:attrNameLst>
                                      </p:cBhvr>
                                      <p:to>
                                        <p:strVal val="visible"/>
                                      </p:to>
                                    </p:set>
                                    <p:anim calcmode="lin" valueType="num">
                                      <p:cBhvr>
                                        <p:cTn id="66"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8"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3">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1" presetClass="entr" presetSubtype="0" fill="hold" grpId="0" nodeType="clickEffect">
                                  <p:stCondLst>
                                    <p:cond delay="0"/>
                                  </p:stCondLst>
                                  <p:iterate type="lt">
                                    <p:tmPct val="10000"/>
                                  </p:iterate>
                                  <p:childTnLst>
                                    <p:set>
                                      <p:cBhvr>
                                        <p:cTn id="74" dur="1" fill="hold">
                                          <p:stCondLst>
                                            <p:cond delay="0"/>
                                          </p:stCondLst>
                                        </p:cTn>
                                        <p:tgtEl>
                                          <p:spTgt spid="3">
                                            <p:txEl>
                                              <p:pRg st="8" end="8"/>
                                            </p:txEl>
                                          </p:spTgt>
                                        </p:tgtEl>
                                        <p:attrNameLst>
                                          <p:attrName>style.visibility</p:attrName>
                                        </p:attrNameLst>
                                      </p:cBhvr>
                                      <p:to>
                                        <p:strVal val="visible"/>
                                      </p:to>
                                    </p:set>
                                    <p:anim calcmode="lin" valueType="num">
                                      <p:cBhvr>
                                        <p:cTn id="75"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77"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3">
                                            <p:txEl>
                                              <p:pRg st="8" end="8"/>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1" presetClass="entr" presetSubtype="0" fill="hold" grpId="0" nodeType="clickEffect">
                                  <p:stCondLst>
                                    <p:cond delay="0"/>
                                  </p:stCondLst>
                                  <p:iterate type="lt">
                                    <p:tmPct val="10000"/>
                                  </p:iterate>
                                  <p:childTnLst>
                                    <p:set>
                                      <p:cBhvr>
                                        <p:cTn id="83" dur="1" fill="hold">
                                          <p:stCondLst>
                                            <p:cond delay="0"/>
                                          </p:stCondLst>
                                        </p:cTn>
                                        <p:tgtEl>
                                          <p:spTgt spid="3">
                                            <p:txEl>
                                              <p:pRg st="9" end="9"/>
                                            </p:txEl>
                                          </p:spTgt>
                                        </p:tgtEl>
                                        <p:attrNameLst>
                                          <p:attrName>style.visibility</p:attrName>
                                        </p:attrNameLst>
                                      </p:cBhvr>
                                      <p:to>
                                        <p:strVal val="visible"/>
                                      </p:to>
                                    </p:set>
                                    <p:anim calcmode="lin" valueType="num">
                                      <p:cBhvr>
                                        <p:cTn id="84" dur="5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86" dur="5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3">
                                            <p:txEl>
                                              <p:pRg st="9" end="9"/>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41" presetClass="entr" presetSubtype="0" fill="hold" grpId="0" nodeType="clickEffect">
                                  <p:stCondLst>
                                    <p:cond delay="0"/>
                                  </p:stCondLst>
                                  <p:iterate type="lt">
                                    <p:tmPct val="10000"/>
                                  </p:iterate>
                                  <p:childTnLst>
                                    <p:set>
                                      <p:cBhvr>
                                        <p:cTn id="92" dur="1" fill="hold">
                                          <p:stCondLst>
                                            <p:cond delay="0"/>
                                          </p:stCondLst>
                                        </p:cTn>
                                        <p:tgtEl>
                                          <p:spTgt spid="3">
                                            <p:txEl>
                                              <p:pRg st="11" end="11"/>
                                            </p:txEl>
                                          </p:spTgt>
                                        </p:tgtEl>
                                        <p:attrNameLst>
                                          <p:attrName>style.visibility</p:attrName>
                                        </p:attrNameLst>
                                      </p:cBhvr>
                                      <p:to>
                                        <p:strVal val="visible"/>
                                      </p:to>
                                    </p:set>
                                    <p:anim calcmode="lin" valueType="num">
                                      <p:cBhvr>
                                        <p:cTn id="93" dur="50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95" dur="50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38200" y="457199"/>
            <a:ext cx="5914937" cy="927619"/>
          </a:xfrm>
          <a:solidFill>
            <a:schemeClr val="accent1">
              <a:lumMod val="20000"/>
              <a:lumOff val="80000"/>
            </a:schemeClr>
          </a:solidFill>
          <a:ln>
            <a:solidFill>
              <a:schemeClr val="tx2">
                <a:lumMod val="25000"/>
                <a:lumOff val="75000"/>
              </a:schemeClr>
            </a:solidFill>
          </a:ln>
          <a:effectLst>
            <a:glow rad="127000">
              <a:schemeClr val="accent1">
                <a:lumMod val="40000"/>
                <a:lumOff val="60000"/>
              </a:schemeClr>
            </a:glow>
          </a:effectLst>
        </p:spPr>
        <p:txBody>
          <a:bodyPr/>
          <a:lstStyle/>
          <a:p>
            <a:r>
              <a:rPr lang="en-US" dirty="0"/>
              <a:t>Introduction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38200" y="1635384"/>
            <a:ext cx="6278009" cy="4854316"/>
          </a:xfrm>
          <a:solidFill>
            <a:schemeClr val="accent1">
              <a:lumMod val="20000"/>
              <a:lumOff val="80000"/>
            </a:schemeClr>
          </a:solidFill>
          <a:effectLst>
            <a:glow rad="127000">
              <a:schemeClr val="accent1">
                <a:lumMod val="40000"/>
                <a:lumOff val="60000"/>
              </a:schemeClr>
            </a:glow>
            <a:reflection blurRad="368300" stA="18000" endPos="65000" dist="50800" dir="5400000" sy="-100000" algn="bl" rotWithShape="0"/>
          </a:effectLst>
        </p:spPr>
        <p:txBody>
          <a:bodyPr>
            <a:normAutofit fontScale="92500" lnSpcReduction="10000"/>
          </a:bodyPr>
          <a:lstStyle/>
          <a:p>
            <a:pPr algn="just"/>
            <a:r>
              <a:rPr lang="en-US" sz="2800" b="1" dirty="0">
                <a:solidFill>
                  <a:schemeClr val="tx2">
                    <a:lumMod val="75000"/>
                    <a:lumOff val="25000"/>
                  </a:schemeClr>
                </a:solidFill>
                <a:effectLst/>
                <a:latin typeface="Aptos Display" panose="020B0004020202020204" pitchFamily="34" charset="0"/>
              </a:rPr>
              <a:t>Assignment Overview</a:t>
            </a:r>
            <a:endParaRPr lang="en-US" b="1" dirty="0">
              <a:solidFill>
                <a:schemeClr val="tx2">
                  <a:lumMod val="75000"/>
                  <a:lumOff val="25000"/>
                </a:schemeClr>
              </a:solidFill>
              <a:latin typeface="Aptos Display" panose="020B0004020202020204" pitchFamily="34" charset="0"/>
            </a:endParaRPr>
          </a:p>
          <a:p>
            <a:pPr algn="just"/>
            <a:r>
              <a:rPr lang="en-US" dirty="0">
                <a:solidFill>
                  <a:schemeClr val="tx2">
                    <a:lumMod val="75000"/>
                    <a:lumOff val="25000"/>
                  </a:schemeClr>
                </a:solidFill>
                <a:latin typeface="Aptos Display" panose="020B0004020202020204" pitchFamily="34" charset="0"/>
              </a:rPr>
              <a:t>This presentation provides an introduction to formal languages and grammars. We will cover a subset of English grammar, postfix notation grammar, Extended Backus–Naur Form (EBNF), and examples and derivations.</a:t>
            </a:r>
            <a:endParaRPr lang="en-GB" dirty="0">
              <a:solidFill>
                <a:schemeClr val="tx2">
                  <a:lumMod val="75000"/>
                  <a:lumOff val="25000"/>
                </a:schemeClr>
              </a:solidFill>
              <a:latin typeface="Aptos Display" panose="020B0004020202020204" pitchFamily="34" charset="0"/>
            </a:endParaRPr>
          </a:p>
          <a:p>
            <a:pPr algn="just"/>
            <a:endParaRPr lang="en-US" dirty="0">
              <a:solidFill>
                <a:schemeClr val="tx2">
                  <a:lumMod val="75000"/>
                  <a:lumOff val="25000"/>
                </a:schemeClr>
              </a:solidFill>
              <a:latin typeface="Aptos Display" panose="020B0004020202020204" pitchFamily="34" charset="0"/>
            </a:endParaRPr>
          </a:p>
          <a:p>
            <a:pPr algn="just"/>
            <a:r>
              <a:rPr lang="en-US" sz="2800" b="1" dirty="0">
                <a:solidFill>
                  <a:schemeClr val="tx2">
                    <a:lumMod val="75000"/>
                    <a:lumOff val="25000"/>
                  </a:schemeClr>
                </a:solidFill>
                <a:effectLst/>
                <a:latin typeface="Aptos Display" panose="020B0004020202020204" pitchFamily="34" charset="0"/>
              </a:rPr>
              <a:t>Rules for Constructing Valid Sentences</a:t>
            </a:r>
            <a:endParaRPr lang="en-US" b="1" dirty="0">
              <a:solidFill>
                <a:schemeClr val="tx2">
                  <a:lumMod val="75000"/>
                  <a:lumOff val="25000"/>
                </a:schemeClr>
              </a:solidFill>
              <a:latin typeface="Aptos Display" panose="020B0004020202020204" pitchFamily="34" charset="0"/>
            </a:endParaRPr>
          </a:p>
          <a:p>
            <a:pPr marL="342900" indent="-342900" algn="just">
              <a:buFont typeface="+mj-lt"/>
              <a:buAutoNum type="arabicPeriod"/>
            </a:pPr>
            <a:r>
              <a:rPr lang="en-US" dirty="0">
                <a:solidFill>
                  <a:schemeClr val="tx2">
                    <a:lumMod val="75000"/>
                    <a:lumOff val="25000"/>
                  </a:schemeClr>
                </a:solidFill>
                <a:effectLst/>
                <a:latin typeface="Aptos Display" panose="020B0004020202020204" pitchFamily="34" charset="0"/>
              </a:rPr>
              <a:t>Sentences must contain a subject and a predicate.</a:t>
            </a:r>
          </a:p>
          <a:p>
            <a:pPr marL="342900" indent="-342900" algn="just">
              <a:buFont typeface="+mj-lt"/>
              <a:buAutoNum type="arabicPeriod"/>
            </a:pPr>
            <a:r>
              <a:rPr lang="en-US" dirty="0">
                <a:solidFill>
                  <a:schemeClr val="tx2">
                    <a:lumMod val="75000"/>
                    <a:lumOff val="25000"/>
                  </a:schemeClr>
                </a:solidFill>
                <a:effectLst/>
                <a:latin typeface="Aptos Display" panose="020B0004020202020204" pitchFamily="34" charset="0"/>
              </a:rPr>
              <a:t>The subject and predicate must agree in number and tense.</a:t>
            </a:r>
          </a:p>
          <a:p>
            <a:pPr marL="342900" indent="-342900" algn="just">
              <a:buFont typeface="+mj-lt"/>
              <a:buAutoNum type="arabicPeriod"/>
            </a:pPr>
            <a:r>
              <a:rPr lang="en-US" dirty="0">
                <a:solidFill>
                  <a:schemeClr val="tx2">
                    <a:lumMod val="75000"/>
                    <a:lumOff val="25000"/>
                  </a:schemeClr>
                </a:solidFill>
                <a:effectLst/>
                <a:latin typeface="Aptos Display" panose="020B0004020202020204" pitchFamily="34" charset="0"/>
              </a:rPr>
              <a:t>Sentences must have proper punctuation, including capitalization at the beginning and appropriate punctuation at the end.</a:t>
            </a:r>
          </a:p>
          <a:p>
            <a:pPr marL="342900" indent="-342900" algn="just">
              <a:buFont typeface="+mj-lt"/>
              <a:buAutoNum type="arabicPeriod"/>
            </a:pPr>
            <a:r>
              <a:rPr lang="en-US" dirty="0">
                <a:solidFill>
                  <a:schemeClr val="tx2">
                    <a:lumMod val="75000"/>
                    <a:lumOff val="25000"/>
                  </a:schemeClr>
                </a:solidFill>
                <a:effectLst/>
                <a:latin typeface="Aptos Display" panose="020B0004020202020204" pitchFamily="34" charset="0"/>
              </a:rPr>
              <a:t>Sentences should be grammatically correct and coherent.</a:t>
            </a:r>
          </a:p>
          <a:p>
            <a:endParaRPr lang="en-US" dirty="0">
              <a:solidFill>
                <a:schemeClr val="tx2">
                  <a:lumMod val="75000"/>
                  <a:lumOff val="25000"/>
                </a:schemeClr>
              </a:solidFill>
              <a:latin typeface="Aptos Display" panose="020B0004020202020204" pitchFamily="34" charset="0"/>
            </a:endParaRPr>
          </a:p>
        </p:txBody>
      </p:sp>
      <p:pic>
        <p:nvPicPr>
          <p:cNvPr id="18" name="Picture Placeholder 17">
            <a:extLst>
              <a:ext uri="{FF2B5EF4-FFF2-40B4-BE49-F238E27FC236}">
                <a16:creationId xmlns:a16="http://schemas.microsoft.com/office/drawing/2014/main" id="{FE1CE41A-8CB0-05E3-083C-C2A931BA3BE0}"/>
              </a:ext>
            </a:extLst>
          </p:cNvPr>
          <p:cNvPicPr>
            <a:picLocks noGrp="1" noChangeAspect="1"/>
          </p:cNvPicPr>
          <p:nvPr>
            <p:ph type="pic" sz="quarter" idx="13"/>
          </p:nvPr>
        </p:nvPicPr>
        <p:blipFill>
          <a:blip r:embed="rId2"/>
          <a:srcRect t="25147" b="25147"/>
          <a:stretch>
            <a:fillRect/>
          </a:stretch>
        </p:blipFill>
        <p:spPr/>
      </p:pic>
      <p:pic>
        <p:nvPicPr>
          <p:cNvPr id="14" name="Picture Placeholder 13">
            <a:extLst>
              <a:ext uri="{FF2B5EF4-FFF2-40B4-BE49-F238E27FC236}">
                <a16:creationId xmlns:a16="http://schemas.microsoft.com/office/drawing/2014/main" id="{FEECB3F8-741C-F964-2CE1-E1D0B418814D}"/>
              </a:ext>
            </a:extLst>
          </p:cNvPr>
          <p:cNvPicPr>
            <a:picLocks noGrp="1" noChangeAspect="1"/>
          </p:cNvPicPr>
          <p:nvPr>
            <p:ph type="pic" sz="quarter" idx="14"/>
          </p:nvPr>
        </p:nvPicPr>
        <p:blipFill>
          <a:blip r:embed="rId3"/>
          <a:srcRect t="25147" b="25147"/>
          <a:stretch>
            <a:fillRect/>
          </a:stretch>
        </p:blipFill>
        <p:spPr/>
      </p:pic>
      <p:pic>
        <p:nvPicPr>
          <p:cNvPr id="16" name="Picture Placeholder 15">
            <a:extLst>
              <a:ext uri="{FF2B5EF4-FFF2-40B4-BE49-F238E27FC236}">
                <a16:creationId xmlns:a16="http://schemas.microsoft.com/office/drawing/2014/main" id="{D00B233A-CD9B-7FC2-6A94-CD56E13E730E}"/>
              </a:ext>
            </a:extLst>
          </p:cNvPr>
          <p:cNvPicPr>
            <a:picLocks noGrp="1" noChangeAspect="1"/>
          </p:cNvPicPr>
          <p:nvPr>
            <p:ph type="pic" sz="quarter" idx="15"/>
          </p:nvPr>
        </p:nvPicPr>
        <p:blipFill>
          <a:blip r:embed="rId4"/>
          <a:srcRect t="25147" b="25147"/>
          <a:stretch>
            <a:fillRect/>
          </a:stretch>
        </p:blipFill>
        <p:spPr/>
      </p:pic>
    </p:spTree>
    <p:extLst>
      <p:ext uri="{BB962C8B-B14F-4D97-AF65-F5344CB8AC3E}">
        <p14:creationId xmlns:p14="http://schemas.microsoft.com/office/powerpoint/2010/main" val="1590342866"/>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26008" y="301216"/>
            <a:ext cx="8411298" cy="2387600"/>
          </a:xfrm>
        </p:spPr>
        <p:txBody>
          <a:bodyPr/>
          <a:lstStyle/>
          <a:p>
            <a:r>
              <a:rPr lang="en-US" u="sng" dirty="0">
                <a:solidFill>
                  <a:schemeClr val="tx2">
                    <a:lumMod val="90000"/>
                    <a:lumOff val="10000"/>
                  </a:schemeClr>
                </a:solidFill>
              </a:rPr>
              <a:t>Subset of English Grammar</a:t>
            </a:r>
          </a:p>
        </p:txBody>
      </p:sp>
      <p:graphicFrame>
        <p:nvGraphicFramePr>
          <p:cNvPr id="4" name="Diagram 3">
            <a:extLst>
              <a:ext uri="{FF2B5EF4-FFF2-40B4-BE49-F238E27FC236}">
                <a16:creationId xmlns:a16="http://schemas.microsoft.com/office/drawing/2014/main" id="{7B6FE8B1-0D09-EEE9-10B2-144DE41495E7}"/>
              </a:ext>
            </a:extLst>
          </p:cNvPr>
          <p:cNvGraphicFramePr/>
          <p:nvPr>
            <p:extLst>
              <p:ext uri="{D42A27DB-BD31-4B8C-83A1-F6EECF244321}">
                <p14:modId xmlns:p14="http://schemas.microsoft.com/office/powerpoint/2010/main" val="3313198146"/>
              </p:ext>
            </p:extLst>
          </p:nvPr>
        </p:nvGraphicFramePr>
        <p:xfrm>
          <a:off x="1153883" y="2066306"/>
          <a:ext cx="5390707" cy="3694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B4757A23-9BE4-7651-E04E-DF7521D6D961}"/>
              </a:ext>
            </a:extLst>
          </p:cNvPr>
          <p:cNvGraphicFramePr/>
          <p:nvPr>
            <p:extLst>
              <p:ext uri="{D42A27DB-BD31-4B8C-83A1-F6EECF244321}">
                <p14:modId xmlns:p14="http://schemas.microsoft.com/office/powerpoint/2010/main" val="3317701415"/>
              </p:ext>
            </p:extLst>
          </p:nvPr>
        </p:nvGraphicFramePr>
        <p:xfrm>
          <a:off x="6544591" y="2066306"/>
          <a:ext cx="4037684" cy="36949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93196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25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00BE-2365-F977-9845-38C69C5911D1}"/>
              </a:ext>
            </a:extLst>
          </p:cNvPr>
          <p:cNvSpPr>
            <a:spLocks noGrp="1"/>
          </p:cNvSpPr>
          <p:nvPr>
            <p:ph type="title"/>
          </p:nvPr>
        </p:nvSpPr>
        <p:spPr>
          <a:xfrm>
            <a:off x="839788" y="685800"/>
            <a:ext cx="10515600" cy="971550"/>
          </a:xfrm>
        </p:spPr>
        <p:txBody>
          <a:bodyPr>
            <a:noAutofit/>
          </a:bodyPr>
          <a:lstStyle/>
          <a:p>
            <a:r>
              <a:rPr lang="en-US" sz="1400" b="1" i="0" dirty="0">
                <a:ln>
                  <a:solidFill>
                    <a:schemeClr val="bg1"/>
                  </a:solidFill>
                </a:ln>
                <a:solidFill>
                  <a:schemeClr val="tx2">
                    <a:lumMod val="90000"/>
                    <a:lumOff val="10000"/>
                  </a:schemeClr>
                </a:solidFill>
                <a:effectLst/>
                <a:latin typeface="+mn-lt"/>
                <a:cs typeface="Arial" panose="020B0604020202020204" pitchFamily="34" charset="0"/>
              </a:rPr>
              <a:t>Q.1) Use the set of productions to show that each of these sentences is a valid sentence. </a:t>
            </a:r>
            <a:br>
              <a:rPr lang="en-US" sz="1400" b="1" i="0" dirty="0">
                <a:ln>
                  <a:solidFill>
                    <a:schemeClr val="bg1"/>
                  </a:solidFill>
                </a:ln>
                <a:solidFill>
                  <a:schemeClr val="tx2">
                    <a:lumMod val="90000"/>
                    <a:lumOff val="10000"/>
                  </a:schemeClr>
                </a:solidFill>
                <a:effectLst/>
                <a:latin typeface="+mn-lt"/>
                <a:cs typeface="Arial" panose="020B0604020202020204" pitchFamily="34" charset="0"/>
              </a:rPr>
            </a:br>
            <a:r>
              <a:rPr lang="en-US" sz="1400" b="1" i="0" dirty="0">
                <a:ln>
                  <a:solidFill>
                    <a:schemeClr val="bg1"/>
                  </a:solidFill>
                </a:ln>
                <a:solidFill>
                  <a:schemeClr val="tx2">
                    <a:lumMod val="90000"/>
                    <a:lumOff val="10000"/>
                  </a:schemeClr>
                </a:solidFill>
                <a:effectLst/>
                <a:latin typeface="+mn-lt"/>
                <a:cs typeface="Arial" panose="020B0604020202020204" pitchFamily="34" charset="0"/>
              </a:rPr>
              <a:t>a)the happy hare runs </a:t>
            </a:r>
            <a:br>
              <a:rPr lang="en-US" sz="1400" b="1" i="0" dirty="0">
                <a:ln>
                  <a:solidFill>
                    <a:schemeClr val="bg1"/>
                  </a:solidFill>
                </a:ln>
                <a:solidFill>
                  <a:schemeClr val="tx2">
                    <a:lumMod val="90000"/>
                    <a:lumOff val="10000"/>
                  </a:schemeClr>
                </a:solidFill>
                <a:effectLst/>
                <a:latin typeface="+mn-lt"/>
                <a:cs typeface="Arial" panose="020B0604020202020204" pitchFamily="34" charset="0"/>
              </a:rPr>
            </a:br>
            <a:r>
              <a:rPr lang="en-US" sz="1400" b="1" i="0" dirty="0">
                <a:ln>
                  <a:solidFill>
                    <a:schemeClr val="bg1"/>
                  </a:solidFill>
                </a:ln>
                <a:solidFill>
                  <a:schemeClr val="tx2">
                    <a:lumMod val="90000"/>
                    <a:lumOff val="10000"/>
                  </a:schemeClr>
                </a:solidFill>
                <a:effectLst/>
                <a:latin typeface="+mn-lt"/>
                <a:cs typeface="Arial" panose="020B0604020202020204" pitchFamily="34" charset="0"/>
              </a:rPr>
              <a:t>b)the sleepy tortoise runs quickly </a:t>
            </a:r>
            <a:br>
              <a:rPr lang="en-US" sz="1400" b="1" i="0" dirty="0">
                <a:ln>
                  <a:solidFill>
                    <a:schemeClr val="bg1"/>
                  </a:solidFill>
                </a:ln>
                <a:solidFill>
                  <a:schemeClr val="tx2">
                    <a:lumMod val="90000"/>
                    <a:lumOff val="10000"/>
                  </a:schemeClr>
                </a:solidFill>
                <a:effectLst/>
                <a:latin typeface="+mn-lt"/>
                <a:cs typeface="Arial" panose="020B0604020202020204" pitchFamily="34" charset="0"/>
              </a:rPr>
            </a:br>
            <a:r>
              <a:rPr lang="en-US" sz="1400" b="1" i="0" dirty="0">
                <a:ln>
                  <a:solidFill>
                    <a:schemeClr val="bg1"/>
                  </a:solidFill>
                </a:ln>
                <a:solidFill>
                  <a:schemeClr val="tx2">
                    <a:lumMod val="90000"/>
                    <a:lumOff val="10000"/>
                  </a:schemeClr>
                </a:solidFill>
                <a:effectLst/>
                <a:latin typeface="+mn-lt"/>
                <a:cs typeface="Arial" panose="020B0604020202020204" pitchFamily="34" charset="0"/>
              </a:rPr>
              <a:t>c)the tortoise passes the hare </a:t>
            </a:r>
            <a:br>
              <a:rPr lang="en-US" sz="1400" b="1" i="0" dirty="0">
                <a:ln>
                  <a:solidFill>
                    <a:schemeClr val="bg1"/>
                  </a:solidFill>
                </a:ln>
                <a:solidFill>
                  <a:schemeClr val="tx2">
                    <a:lumMod val="90000"/>
                    <a:lumOff val="10000"/>
                  </a:schemeClr>
                </a:solidFill>
                <a:effectLst/>
                <a:latin typeface="+mn-lt"/>
                <a:cs typeface="Arial" panose="020B0604020202020204" pitchFamily="34" charset="0"/>
              </a:rPr>
            </a:br>
            <a:r>
              <a:rPr lang="en-US" sz="1400" b="1" i="0" dirty="0">
                <a:ln>
                  <a:solidFill>
                    <a:schemeClr val="bg1"/>
                  </a:solidFill>
                </a:ln>
                <a:solidFill>
                  <a:schemeClr val="tx2">
                    <a:lumMod val="90000"/>
                    <a:lumOff val="10000"/>
                  </a:schemeClr>
                </a:solidFill>
                <a:effectLst/>
                <a:latin typeface="+mn-lt"/>
                <a:cs typeface="Arial" panose="020B0604020202020204" pitchFamily="34" charset="0"/>
              </a:rPr>
              <a:t>d)the sleepy hare passes the happy tortoise</a:t>
            </a:r>
            <a:br>
              <a:rPr lang="en-US" sz="1400" b="1" dirty="0">
                <a:ln>
                  <a:solidFill>
                    <a:schemeClr val="bg1"/>
                  </a:solidFill>
                </a:ln>
                <a:solidFill>
                  <a:schemeClr val="tx2">
                    <a:lumMod val="90000"/>
                    <a:lumOff val="10000"/>
                  </a:schemeClr>
                </a:solidFill>
                <a:effectLst/>
                <a:latin typeface="+mn-lt"/>
                <a:cs typeface="Arial" panose="020B0604020202020204" pitchFamily="34" charset="0"/>
              </a:rPr>
            </a:br>
            <a:endParaRPr lang="en-IN" sz="1400" b="1" dirty="0">
              <a:solidFill>
                <a:schemeClr val="tx2">
                  <a:lumMod val="90000"/>
                  <a:lumOff val="10000"/>
                </a:schemeClr>
              </a:solidFill>
              <a:latin typeface="+mn-lt"/>
            </a:endParaRPr>
          </a:p>
        </p:txBody>
      </p:sp>
      <p:graphicFrame>
        <p:nvGraphicFramePr>
          <p:cNvPr id="13" name="Content Placeholder 12">
            <a:extLst>
              <a:ext uri="{FF2B5EF4-FFF2-40B4-BE49-F238E27FC236}">
                <a16:creationId xmlns:a16="http://schemas.microsoft.com/office/drawing/2014/main" id="{EB4F20D2-FA87-DFBA-36BE-1CA838E24C3B}"/>
              </a:ext>
            </a:extLst>
          </p:cNvPr>
          <p:cNvGraphicFramePr>
            <a:graphicFrameLocks noGrp="1"/>
          </p:cNvGraphicFramePr>
          <p:nvPr>
            <p:ph sz="quarter" idx="4"/>
            <p:extLst>
              <p:ext uri="{D42A27DB-BD31-4B8C-83A1-F6EECF244321}">
                <p14:modId xmlns:p14="http://schemas.microsoft.com/office/powerpoint/2010/main" val="1880869749"/>
              </p:ext>
            </p:extLst>
          </p:nvPr>
        </p:nvGraphicFramePr>
        <p:xfrm>
          <a:off x="594988" y="1530050"/>
          <a:ext cx="10173510" cy="2683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Content Placeholder 12">
            <a:extLst>
              <a:ext uri="{FF2B5EF4-FFF2-40B4-BE49-F238E27FC236}">
                <a16:creationId xmlns:a16="http://schemas.microsoft.com/office/drawing/2014/main" id="{23267413-32C8-F19F-0B35-A6AAF7590913}"/>
              </a:ext>
            </a:extLst>
          </p:cNvPr>
          <p:cNvGraphicFramePr>
            <a:graphicFrameLocks/>
          </p:cNvGraphicFramePr>
          <p:nvPr>
            <p:extLst>
              <p:ext uri="{D42A27DB-BD31-4B8C-83A1-F6EECF244321}">
                <p14:modId xmlns:p14="http://schemas.microsoft.com/office/powerpoint/2010/main" val="3467798497"/>
              </p:ext>
            </p:extLst>
          </p:nvPr>
        </p:nvGraphicFramePr>
        <p:xfrm>
          <a:off x="6096000" y="794498"/>
          <a:ext cx="10173510" cy="28641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Content Placeholder 12">
            <a:extLst>
              <a:ext uri="{FF2B5EF4-FFF2-40B4-BE49-F238E27FC236}">
                <a16:creationId xmlns:a16="http://schemas.microsoft.com/office/drawing/2014/main" id="{21FA6954-C302-FEA1-51EB-41376F73FA56}"/>
              </a:ext>
            </a:extLst>
          </p:cNvPr>
          <p:cNvGraphicFramePr>
            <a:graphicFrameLocks/>
          </p:cNvGraphicFramePr>
          <p:nvPr>
            <p:extLst>
              <p:ext uri="{D42A27DB-BD31-4B8C-83A1-F6EECF244321}">
                <p14:modId xmlns:p14="http://schemas.microsoft.com/office/powerpoint/2010/main" val="766957724"/>
              </p:ext>
            </p:extLst>
          </p:nvPr>
        </p:nvGraphicFramePr>
        <p:xfrm>
          <a:off x="3123163" y="3611067"/>
          <a:ext cx="10173510" cy="270033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5" name="Content Placeholder 12">
            <a:extLst>
              <a:ext uri="{FF2B5EF4-FFF2-40B4-BE49-F238E27FC236}">
                <a16:creationId xmlns:a16="http://schemas.microsoft.com/office/drawing/2014/main" id="{5693361F-A939-0939-157E-8EB0C4315B22}"/>
              </a:ext>
            </a:extLst>
          </p:cNvPr>
          <p:cNvGraphicFramePr>
            <a:graphicFrameLocks/>
          </p:cNvGraphicFramePr>
          <p:nvPr>
            <p:extLst>
              <p:ext uri="{D42A27DB-BD31-4B8C-83A1-F6EECF244321}">
                <p14:modId xmlns:p14="http://schemas.microsoft.com/office/powerpoint/2010/main" val="3804938637"/>
              </p:ext>
            </p:extLst>
          </p:nvPr>
        </p:nvGraphicFramePr>
        <p:xfrm>
          <a:off x="7304736" y="3429000"/>
          <a:ext cx="4292276" cy="29908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733837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750" fill="hold"/>
                                        <p:tgtEl>
                                          <p:spTgt spid="24"/>
                                        </p:tgtEl>
                                        <p:attrNameLst>
                                          <p:attrName>ppt_x</p:attrName>
                                        </p:attrNameLst>
                                      </p:cBhvr>
                                      <p:tavLst>
                                        <p:tav tm="0">
                                          <p:val>
                                            <p:strVal val="#ppt_x"/>
                                          </p:val>
                                        </p:tav>
                                        <p:tav tm="100000">
                                          <p:val>
                                            <p:strVal val="#ppt_x"/>
                                          </p:val>
                                        </p:tav>
                                      </p:tavLst>
                                    </p:anim>
                                    <p:anim calcmode="lin" valueType="num">
                                      <p:cBhvr additive="base">
                                        <p:cTn id="14" dur="75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750" fill="hold"/>
                                        <p:tgtEl>
                                          <p:spTgt spid="23"/>
                                        </p:tgtEl>
                                        <p:attrNameLst>
                                          <p:attrName>ppt_x</p:attrName>
                                        </p:attrNameLst>
                                      </p:cBhvr>
                                      <p:tavLst>
                                        <p:tav tm="0">
                                          <p:val>
                                            <p:strVal val="#ppt_x"/>
                                          </p:val>
                                        </p:tav>
                                        <p:tav tm="100000">
                                          <p:val>
                                            <p:strVal val="#ppt_x"/>
                                          </p:val>
                                        </p:tav>
                                      </p:tavLst>
                                    </p:anim>
                                    <p:anim calcmode="lin" valueType="num">
                                      <p:cBhvr additive="base">
                                        <p:cTn id="20" dur="75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750" fill="hold"/>
                                        <p:tgtEl>
                                          <p:spTgt spid="25"/>
                                        </p:tgtEl>
                                        <p:attrNameLst>
                                          <p:attrName>ppt_x</p:attrName>
                                        </p:attrNameLst>
                                      </p:cBhvr>
                                      <p:tavLst>
                                        <p:tav tm="0">
                                          <p:val>
                                            <p:strVal val="#ppt_x"/>
                                          </p:val>
                                        </p:tav>
                                        <p:tav tm="100000">
                                          <p:val>
                                            <p:strVal val="#ppt_x"/>
                                          </p:val>
                                        </p:tav>
                                      </p:tavLst>
                                    </p:anim>
                                    <p:anim calcmode="lin" valueType="num">
                                      <p:cBhvr additive="base">
                                        <p:cTn id="26" dur="7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23" grpId="0">
        <p:bldAsOne/>
      </p:bldGraphic>
      <p:bldGraphic spid="24" grpId="0">
        <p:bldAsOne/>
      </p:bldGraphic>
      <p:bldGraphic spid="2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098B-BEC0-EE69-370A-574637BCCAA2}"/>
              </a:ext>
            </a:extLst>
          </p:cNvPr>
          <p:cNvSpPr>
            <a:spLocks noGrp="1"/>
          </p:cNvSpPr>
          <p:nvPr>
            <p:ph type="title"/>
          </p:nvPr>
        </p:nvSpPr>
        <p:spPr>
          <a:xfrm>
            <a:off x="838200" y="681037"/>
            <a:ext cx="10515600" cy="849313"/>
          </a:xfrm>
        </p:spPr>
        <p:txBody>
          <a:bodyPr>
            <a:noAutofit/>
          </a:bodyPr>
          <a:lstStyle/>
          <a:p>
            <a:r>
              <a:rPr lang="en-US" sz="1800" b="1" i="0" dirty="0">
                <a:solidFill>
                  <a:schemeClr val="tx2">
                    <a:lumMod val="90000"/>
                    <a:lumOff val="10000"/>
                  </a:schemeClr>
                </a:solidFill>
                <a:effectLst/>
                <a:latin typeface="Arial" panose="020B0604020202020204" pitchFamily="34" charset="0"/>
                <a:cs typeface="Arial" panose="020B0604020202020204" pitchFamily="34" charset="0"/>
              </a:rPr>
              <a:t>Q.2) Construct derivation trees for the sentences in Questions</a:t>
            </a:r>
            <a:br>
              <a:rPr lang="en-US" sz="1800" b="1" i="0" dirty="0">
                <a:solidFill>
                  <a:schemeClr val="tx2">
                    <a:lumMod val="90000"/>
                    <a:lumOff val="10000"/>
                  </a:schemeClr>
                </a:solidFill>
                <a:effectLst/>
                <a:latin typeface="Arial" panose="020B0604020202020204" pitchFamily="34" charset="0"/>
                <a:cs typeface="Arial" panose="020B0604020202020204" pitchFamily="34" charset="0"/>
              </a:rPr>
            </a:br>
            <a:br>
              <a:rPr lang="en-US" sz="1800" dirty="0">
                <a:solidFill>
                  <a:schemeClr val="tx2">
                    <a:lumMod val="90000"/>
                    <a:lumOff val="10000"/>
                  </a:schemeClr>
                </a:solidFill>
              </a:rPr>
            </a:br>
            <a:endParaRPr lang="en-IN" sz="1800" dirty="0">
              <a:solidFill>
                <a:schemeClr val="tx2">
                  <a:lumMod val="90000"/>
                  <a:lumOff val="10000"/>
                </a:schemeClr>
              </a:solidFill>
            </a:endParaRPr>
          </a:p>
        </p:txBody>
      </p:sp>
      <p:sp>
        <p:nvSpPr>
          <p:cNvPr id="20" name="Title 1">
            <a:extLst>
              <a:ext uri="{FF2B5EF4-FFF2-40B4-BE49-F238E27FC236}">
                <a16:creationId xmlns:a16="http://schemas.microsoft.com/office/drawing/2014/main" id="{FF4D4B25-093E-EF65-02B2-57F4710C551F}"/>
              </a:ext>
            </a:extLst>
          </p:cNvPr>
          <p:cNvSpPr txBox="1">
            <a:spLocks/>
          </p:cNvSpPr>
          <p:nvPr/>
        </p:nvSpPr>
        <p:spPr>
          <a:xfrm>
            <a:off x="838199" y="1085645"/>
            <a:ext cx="10515600" cy="1325563"/>
          </a:xfrm>
          <a:prstGeom prst="rect">
            <a:avLst/>
          </a:prstGeom>
          <a:solidFill>
            <a:schemeClr val="tx2">
              <a:lumMod val="10000"/>
              <a:lumOff val="90000"/>
            </a:schemeClr>
          </a:solidFill>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2400" u="sng" dirty="0"/>
              <a:t>Derivation trees</a:t>
            </a:r>
            <a:br>
              <a:rPr lang="en-US" sz="1800" dirty="0"/>
            </a:br>
            <a:r>
              <a:rPr lang="en-US" sz="1800" dirty="0"/>
              <a:t>A derivation tree represents the step-by-step process of generating a sentence in a formal grammar. Each node in the tree corresponds to a production rule in the grammar, and the leaves represent the words in the sentence.</a:t>
            </a:r>
            <a:br>
              <a:rPr lang="en-US" sz="1800" dirty="0"/>
            </a:br>
            <a:endParaRPr lang="en-US" sz="1800" dirty="0"/>
          </a:p>
        </p:txBody>
      </p:sp>
      <p:pic>
        <p:nvPicPr>
          <p:cNvPr id="18" name="Picture 17">
            <a:extLst>
              <a:ext uri="{FF2B5EF4-FFF2-40B4-BE49-F238E27FC236}">
                <a16:creationId xmlns:a16="http://schemas.microsoft.com/office/drawing/2014/main" id="{84E8DC03-4533-C714-AB07-DC5EF8671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015" y="2601697"/>
            <a:ext cx="7731967" cy="1654606"/>
          </a:xfrm>
          <a:prstGeom prst="rect">
            <a:avLst/>
          </a:prstGeom>
          <a:ln w="127000" cap="rnd">
            <a:solidFill>
              <a:schemeClr val="tx2">
                <a:lumMod val="25000"/>
                <a:lumOff val="75000"/>
              </a:schemeClr>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1" name="Rectangle 20">
            <a:extLst>
              <a:ext uri="{FF2B5EF4-FFF2-40B4-BE49-F238E27FC236}">
                <a16:creationId xmlns:a16="http://schemas.microsoft.com/office/drawing/2014/main" id="{9CEACBAC-9B2F-9EED-4ECC-6A7827E4FC9D}"/>
              </a:ext>
            </a:extLst>
          </p:cNvPr>
          <p:cNvSpPr/>
          <p:nvPr/>
        </p:nvSpPr>
        <p:spPr>
          <a:xfrm>
            <a:off x="1357551" y="4365864"/>
            <a:ext cx="2133784" cy="181013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b="1" dirty="0">
                <a:solidFill>
                  <a:schemeClr val="tx2">
                    <a:lumMod val="90000"/>
                    <a:lumOff val="10000"/>
                  </a:schemeClr>
                </a:solidFill>
                <a:effectLst/>
              </a:rPr>
              <a:t>Sentence 1</a:t>
            </a:r>
            <a:endParaRPr lang="en-US" b="1" dirty="0">
              <a:solidFill>
                <a:schemeClr val="tx2">
                  <a:lumMod val="90000"/>
                  <a:lumOff val="10000"/>
                </a:schemeClr>
              </a:solidFill>
            </a:endParaRPr>
          </a:p>
          <a:p>
            <a:r>
              <a:rPr lang="en-US" dirty="0">
                <a:solidFill>
                  <a:schemeClr val="tx2">
                    <a:lumMod val="90000"/>
                    <a:lumOff val="10000"/>
                  </a:schemeClr>
                </a:solidFill>
                <a:effectLst/>
              </a:rPr>
              <a:t>Explanation of the derivation steps for Sentence 1.</a:t>
            </a:r>
            <a:endParaRPr lang="en-US" dirty="0">
              <a:solidFill>
                <a:schemeClr val="tx2">
                  <a:lumMod val="90000"/>
                  <a:lumOff val="10000"/>
                </a:schemeClr>
              </a:solidFill>
            </a:endParaRPr>
          </a:p>
        </p:txBody>
      </p:sp>
      <p:sp>
        <p:nvSpPr>
          <p:cNvPr id="22" name="Rectangle 21">
            <a:extLst>
              <a:ext uri="{FF2B5EF4-FFF2-40B4-BE49-F238E27FC236}">
                <a16:creationId xmlns:a16="http://schemas.microsoft.com/office/drawing/2014/main" id="{4B6AA235-C27A-4C4B-30ED-22D731385E39}"/>
              </a:ext>
            </a:extLst>
          </p:cNvPr>
          <p:cNvSpPr/>
          <p:nvPr/>
        </p:nvSpPr>
        <p:spPr>
          <a:xfrm>
            <a:off x="3962214" y="4365864"/>
            <a:ext cx="2133784" cy="181013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b="1" dirty="0">
                <a:solidFill>
                  <a:schemeClr val="tx2">
                    <a:lumMod val="90000"/>
                    <a:lumOff val="10000"/>
                  </a:schemeClr>
                </a:solidFill>
                <a:effectLst/>
              </a:rPr>
              <a:t>Sentence 2</a:t>
            </a:r>
            <a:endParaRPr lang="en-US" b="1" dirty="0">
              <a:solidFill>
                <a:schemeClr val="tx2">
                  <a:lumMod val="90000"/>
                  <a:lumOff val="10000"/>
                </a:schemeClr>
              </a:solidFill>
            </a:endParaRPr>
          </a:p>
          <a:p>
            <a:r>
              <a:rPr lang="en-US" dirty="0">
                <a:solidFill>
                  <a:schemeClr val="tx2">
                    <a:lumMod val="90000"/>
                    <a:lumOff val="10000"/>
                  </a:schemeClr>
                </a:solidFill>
                <a:effectLst/>
              </a:rPr>
              <a:t>Explanation of the derivation steps for Sentence 2.</a:t>
            </a:r>
            <a:endParaRPr lang="en-US" dirty="0">
              <a:solidFill>
                <a:schemeClr val="tx2">
                  <a:lumMod val="90000"/>
                  <a:lumOff val="10000"/>
                </a:schemeClr>
              </a:solidFill>
            </a:endParaRPr>
          </a:p>
        </p:txBody>
      </p:sp>
      <p:sp>
        <p:nvSpPr>
          <p:cNvPr id="23" name="Rectangle 22">
            <a:extLst>
              <a:ext uri="{FF2B5EF4-FFF2-40B4-BE49-F238E27FC236}">
                <a16:creationId xmlns:a16="http://schemas.microsoft.com/office/drawing/2014/main" id="{75DFFF50-356F-8653-E95C-AF902310F75D}"/>
              </a:ext>
            </a:extLst>
          </p:cNvPr>
          <p:cNvSpPr/>
          <p:nvPr/>
        </p:nvSpPr>
        <p:spPr>
          <a:xfrm>
            <a:off x="6566883" y="4365864"/>
            <a:ext cx="2133784" cy="181013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b="1" dirty="0">
                <a:solidFill>
                  <a:schemeClr val="tx2">
                    <a:lumMod val="90000"/>
                    <a:lumOff val="10000"/>
                  </a:schemeClr>
                </a:solidFill>
                <a:effectLst/>
              </a:rPr>
              <a:t>Sentence 3</a:t>
            </a:r>
            <a:endParaRPr lang="en-US" b="1" dirty="0">
              <a:solidFill>
                <a:schemeClr val="tx2">
                  <a:lumMod val="90000"/>
                  <a:lumOff val="10000"/>
                </a:schemeClr>
              </a:solidFill>
            </a:endParaRPr>
          </a:p>
          <a:p>
            <a:r>
              <a:rPr lang="en-US" dirty="0">
                <a:solidFill>
                  <a:schemeClr val="tx2">
                    <a:lumMod val="90000"/>
                    <a:lumOff val="10000"/>
                  </a:schemeClr>
                </a:solidFill>
                <a:effectLst/>
              </a:rPr>
              <a:t>Explanation of the derivation steps for Sentence 3.</a:t>
            </a:r>
            <a:endParaRPr lang="en-US" dirty="0">
              <a:solidFill>
                <a:schemeClr val="tx2">
                  <a:lumMod val="90000"/>
                  <a:lumOff val="10000"/>
                </a:schemeClr>
              </a:solidFill>
            </a:endParaRPr>
          </a:p>
        </p:txBody>
      </p:sp>
      <p:sp>
        <p:nvSpPr>
          <p:cNvPr id="24" name="Rectangle 23">
            <a:extLst>
              <a:ext uri="{FF2B5EF4-FFF2-40B4-BE49-F238E27FC236}">
                <a16:creationId xmlns:a16="http://schemas.microsoft.com/office/drawing/2014/main" id="{D6895FB4-BDA5-85DA-2667-A05A6CE5697F}"/>
              </a:ext>
            </a:extLst>
          </p:cNvPr>
          <p:cNvSpPr/>
          <p:nvPr/>
        </p:nvSpPr>
        <p:spPr>
          <a:xfrm>
            <a:off x="8895090" y="4366823"/>
            <a:ext cx="2133784" cy="181013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b="1" dirty="0">
                <a:solidFill>
                  <a:schemeClr val="tx2">
                    <a:lumMod val="90000"/>
                    <a:lumOff val="10000"/>
                  </a:schemeClr>
                </a:solidFill>
                <a:effectLst/>
              </a:rPr>
              <a:t>Sentence 4</a:t>
            </a:r>
            <a:endParaRPr lang="en-US" b="1" dirty="0">
              <a:solidFill>
                <a:schemeClr val="tx2">
                  <a:lumMod val="90000"/>
                  <a:lumOff val="10000"/>
                </a:schemeClr>
              </a:solidFill>
            </a:endParaRPr>
          </a:p>
          <a:p>
            <a:r>
              <a:rPr lang="en-US" dirty="0">
                <a:solidFill>
                  <a:schemeClr val="tx2">
                    <a:lumMod val="90000"/>
                    <a:lumOff val="10000"/>
                  </a:schemeClr>
                </a:solidFill>
                <a:effectLst/>
              </a:rPr>
              <a:t>Explanation of the derivation steps for Sentence 4.</a:t>
            </a:r>
            <a:endParaRPr lang="en-US" dirty="0">
              <a:solidFill>
                <a:schemeClr val="tx2">
                  <a:lumMod val="90000"/>
                  <a:lumOff val="10000"/>
                </a:schemeClr>
              </a:solidFill>
            </a:endParaRPr>
          </a:p>
        </p:txBody>
      </p:sp>
    </p:spTree>
    <p:extLst>
      <p:ext uri="{BB962C8B-B14F-4D97-AF65-F5344CB8AC3E}">
        <p14:creationId xmlns:p14="http://schemas.microsoft.com/office/powerpoint/2010/main" val="2430824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CFB8823-EB42-65CF-7B1E-F1DAAF1FF9DB}"/>
              </a:ext>
            </a:extLst>
          </p:cNvPr>
          <p:cNvSpPr/>
          <p:nvPr/>
        </p:nvSpPr>
        <p:spPr>
          <a:xfrm>
            <a:off x="4886356" y="1572239"/>
            <a:ext cx="2491271" cy="515285"/>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Sentence</a:t>
            </a:r>
            <a:endParaRPr lang="en-GB" dirty="0"/>
          </a:p>
        </p:txBody>
      </p:sp>
      <p:cxnSp>
        <p:nvCxnSpPr>
          <p:cNvPr id="7" name="Straight Connector 6">
            <a:extLst>
              <a:ext uri="{FF2B5EF4-FFF2-40B4-BE49-F238E27FC236}">
                <a16:creationId xmlns:a16="http://schemas.microsoft.com/office/drawing/2014/main" id="{C461947E-D9DC-0774-DE3A-3E6DD63A52D0}"/>
              </a:ext>
            </a:extLst>
          </p:cNvPr>
          <p:cNvCxnSpPr>
            <a:cxnSpLocks/>
            <a:stCxn id="6" idx="2"/>
            <a:endCxn id="9" idx="0"/>
          </p:cNvCxnSpPr>
          <p:nvPr/>
        </p:nvCxnSpPr>
        <p:spPr>
          <a:xfrm flipH="1">
            <a:off x="3751733" y="2087524"/>
            <a:ext cx="2380259" cy="544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7AB5FD-6D84-F5D9-9745-0BFB4647E4CD}"/>
              </a:ext>
            </a:extLst>
          </p:cNvPr>
          <p:cNvCxnSpPr>
            <a:cxnSpLocks/>
            <a:stCxn id="6" idx="2"/>
            <a:endCxn id="10" idx="0"/>
          </p:cNvCxnSpPr>
          <p:nvPr/>
        </p:nvCxnSpPr>
        <p:spPr>
          <a:xfrm>
            <a:off x="6131992" y="2087524"/>
            <a:ext cx="2489492" cy="69206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81E3895B-B06F-586E-B183-76A70B277438}"/>
              </a:ext>
            </a:extLst>
          </p:cNvPr>
          <p:cNvSpPr/>
          <p:nvPr/>
        </p:nvSpPr>
        <p:spPr>
          <a:xfrm>
            <a:off x="2789948" y="2632457"/>
            <a:ext cx="1923569" cy="427473"/>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Noun phrase</a:t>
            </a:r>
            <a:endParaRPr lang="en-GB" dirty="0"/>
          </a:p>
        </p:txBody>
      </p:sp>
      <p:sp>
        <p:nvSpPr>
          <p:cNvPr id="10" name="Rectangle: Rounded Corners 9">
            <a:extLst>
              <a:ext uri="{FF2B5EF4-FFF2-40B4-BE49-F238E27FC236}">
                <a16:creationId xmlns:a16="http://schemas.microsoft.com/office/drawing/2014/main" id="{110473F2-A6E5-F405-824D-1B0234CEC562}"/>
              </a:ext>
            </a:extLst>
          </p:cNvPr>
          <p:cNvSpPr/>
          <p:nvPr/>
        </p:nvSpPr>
        <p:spPr>
          <a:xfrm>
            <a:off x="7287206" y="2779585"/>
            <a:ext cx="2668555" cy="351298"/>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Intransitive Verb Phrase</a:t>
            </a:r>
            <a:endParaRPr lang="en-GB" dirty="0"/>
          </a:p>
        </p:txBody>
      </p:sp>
      <p:cxnSp>
        <p:nvCxnSpPr>
          <p:cNvPr id="11" name="Straight Connector 10">
            <a:extLst>
              <a:ext uri="{FF2B5EF4-FFF2-40B4-BE49-F238E27FC236}">
                <a16:creationId xmlns:a16="http://schemas.microsoft.com/office/drawing/2014/main" id="{F2CF0317-03C9-5C2F-9E5F-10237223DFEA}"/>
              </a:ext>
            </a:extLst>
          </p:cNvPr>
          <p:cNvCxnSpPr>
            <a:cxnSpLocks/>
            <a:stCxn id="9" idx="2"/>
            <a:endCxn id="18" idx="0"/>
          </p:cNvCxnSpPr>
          <p:nvPr/>
        </p:nvCxnSpPr>
        <p:spPr>
          <a:xfrm flipH="1">
            <a:off x="1606510" y="3059930"/>
            <a:ext cx="2145223" cy="67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96A6E04-DE73-B7CE-E00D-390C3EEC7653}"/>
              </a:ext>
            </a:extLst>
          </p:cNvPr>
          <p:cNvCxnSpPr>
            <a:cxnSpLocks/>
            <a:stCxn id="9" idx="2"/>
            <a:endCxn id="17" idx="0"/>
          </p:cNvCxnSpPr>
          <p:nvPr/>
        </p:nvCxnSpPr>
        <p:spPr>
          <a:xfrm flipH="1">
            <a:off x="3751732" y="3059930"/>
            <a:ext cx="1" cy="74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929A61-7E9A-7D02-6275-C22531A4AD6C}"/>
              </a:ext>
            </a:extLst>
          </p:cNvPr>
          <p:cNvCxnSpPr>
            <a:cxnSpLocks/>
            <a:stCxn id="9" idx="2"/>
            <a:endCxn id="16" idx="0"/>
          </p:cNvCxnSpPr>
          <p:nvPr/>
        </p:nvCxnSpPr>
        <p:spPr>
          <a:xfrm>
            <a:off x="3751733" y="3059930"/>
            <a:ext cx="2269247" cy="748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16500BA-D45A-D0E8-018E-E416AEAD5D4F}"/>
              </a:ext>
            </a:extLst>
          </p:cNvPr>
          <p:cNvCxnSpPr>
            <a:cxnSpLocks/>
            <a:endCxn id="15" idx="0"/>
          </p:cNvCxnSpPr>
          <p:nvPr/>
        </p:nvCxnSpPr>
        <p:spPr>
          <a:xfrm>
            <a:off x="8621485" y="3111330"/>
            <a:ext cx="1" cy="68674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A43BFBD2-10F9-4E0A-0A2A-0FD9D868FF9A}"/>
              </a:ext>
            </a:extLst>
          </p:cNvPr>
          <p:cNvSpPr/>
          <p:nvPr/>
        </p:nvSpPr>
        <p:spPr>
          <a:xfrm>
            <a:off x="7644834" y="3798071"/>
            <a:ext cx="1953303" cy="486685"/>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Intransitive Verb</a:t>
            </a:r>
            <a:endParaRPr lang="en-GB" dirty="0"/>
          </a:p>
        </p:txBody>
      </p:sp>
      <p:sp>
        <p:nvSpPr>
          <p:cNvPr id="16" name="Rectangle: Rounded Corners 15">
            <a:extLst>
              <a:ext uri="{FF2B5EF4-FFF2-40B4-BE49-F238E27FC236}">
                <a16:creationId xmlns:a16="http://schemas.microsoft.com/office/drawing/2014/main" id="{E2B8F898-3719-544C-AC98-5C3A49C93161}"/>
              </a:ext>
            </a:extLst>
          </p:cNvPr>
          <p:cNvSpPr/>
          <p:nvPr/>
        </p:nvSpPr>
        <p:spPr>
          <a:xfrm>
            <a:off x="5523097" y="3808095"/>
            <a:ext cx="995766" cy="486545"/>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noun</a:t>
            </a:r>
            <a:endParaRPr lang="en-GB" dirty="0"/>
          </a:p>
        </p:txBody>
      </p:sp>
      <p:sp>
        <p:nvSpPr>
          <p:cNvPr id="17" name="Rectangle: Rounded Corners 16">
            <a:extLst>
              <a:ext uri="{FF2B5EF4-FFF2-40B4-BE49-F238E27FC236}">
                <a16:creationId xmlns:a16="http://schemas.microsoft.com/office/drawing/2014/main" id="{0975E7C4-147A-BF1B-11FD-1928E2A9C94B}"/>
              </a:ext>
            </a:extLst>
          </p:cNvPr>
          <p:cNvSpPr/>
          <p:nvPr/>
        </p:nvSpPr>
        <p:spPr>
          <a:xfrm>
            <a:off x="3015016" y="3808025"/>
            <a:ext cx="1473431" cy="48668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adjective</a:t>
            </a:r>
            <a:endParaRPr lang="en-GB" dirty="0"/>
          </a:p>
        </p:txBody>
      </p:sp>
      <p:sp>
        <p:nvSpPr>
          <p:cNvPr id="18" name="Rectangle: Rounded Corners 17">
            <a:extLst>
              <a:ext uri="{FF2B5EF4-FFF2-40B4-BE49-F238E27FC236}">
                <a16:creationId xmlns:a16="http://schemas.microsoft.com/office/drawing/2014/main" id="{9D1EA35C-DD57-DAFD-BCDA-DCF7ED2BE20F}"/>
              </a:ext>
            </a:extLst>
          </p:cNvPr>
          <p:cNvSpPr/>
          <p:nvPr/>
        </p:nvSpPr>
        <p:spPr>
          <a:xfrm>
            <a:off x="1108627" y="3735130"/>
            <a:ext cx="995766" cy="48668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article</a:t>
            </a:r>
            <a:endParaRPr lang="en-GB" dirty="0"/>
          </a:p>
        </p:txBody>
      </p:sp>
      <p:cxnSp>
        <p:nvCxnSpPr>
          <p:cNvPr id="19" name="Straight Connector 18">
            <a:extLst>
              <a:ext uri="{FF2B5EF4-FFF2-40B4-BE49-F238E27FC236}">
                <a16:creationId xmlns:a16="http://schemas.microsoft.com/office/drawing/2014/main" id="{A5F0531F-CA8F-9CB4-190D-0A50D403366B}"/>
              </a:ext>
            </a:extLst>
          </p:cNvPr>
          <p:cNvCxnSpPr>
            <a:cxnSpLocks/>
            <a:stCxn id="15" idx="2"/>
            <a:endCxn id="20" idx="0"/>
          </p:cNvCxnSpPr>
          <p:nvPr/>
        </p:nvCxnSpPr>
        <p:spPr>
          <a:xfrm flipH="1">
            <a:off x="8621484" y="4284756"/>
            <a:ext cx="2" cy="983079"/>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023C9272-7F71-8606-9FE5-EA6C38149204}"/>
              </a:ext>
            </a:extLst>
          </p:cNvPr>
          <p:cNvSpPr/>
          <p:nvPr/>
        </p:nvSpPr>
        <p:spPr>
          <a:xfrm>
            <a:off x="8123601" y="5267835"/>
            <a:ext cx="995766" cy="431760"/>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runs</a:t>
            </a:r>
            <a:endParaRPr lang="en-GB" dirty="0"/>
          </a:p>
        </p:txBody>
      </p:sp>
      <p:cxnSp>
        <p:nvCxnSpPr>
          <p:cNvPr id="21" name="Straight Connector 20">
            <a:extLst>
              <a:ext uri="{FF2B5EF4-FFF2-40B4-BE49-F238E27FC236}">
                <a16:creationId xmlns:a16="http://schemas.microsoft.com/office/drawing/2014/main" id="{DF5CAE5E-D872-912C-477B-776DA2691487}"/>
              </a:ext>
            </a:extLst>
          </p:cNvPr>
          <p:cNvCxnSpPr>
            <a:cxnSpLocks/>
            <a:stCxn id="17" idx="2"/>
            <a:endCxn id="24" idx="0"/>
          </p:cNvCxnSpPr>
          <p:nvPr/>
        </p:nvCxnSpPr>
        <p:spPr>
          <a:xfrm flipH="1">
            <a:off x="3751731" y="4294711"/>
            <a:ext cx="1" cy="98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D57BD06-B757-282B-5CDA-C2A2DF522D69}"/>
              </a:ext>
            </a:extLst>
          </p:cNvPr>
          <p:cNvCxnSpPr>
            <a:cxnSpLocks/>
            <a:stCxn id="16" idx="2"/>
            <a:endCxn id="26" idx="0"/>
          </p:cNvCxnSpPr>
          <p:nvPr/>
        </p:nvCxnSpPr>
        <p:spPr>
          <a:xfrm>
            <a:off x="6020980" y="4294640"/>
            <a:ext cx="0" cy="952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B809361-D393-240F-C041-54A50DC3F810}"/>
              </a:ext>
            </a:extLst>
          </p:cNvPr>
          <p:cNvCxnSpPr>
            <a:cxnSpLocks/>
            <a:stCxn id="18" idx="2"/>
            <a:endCxn id="25" idx="0"/>
          </p:cNvCxnSpPr>
          <p:nvPr/>
        </p:nvCxnSpPr>
        <p:spPr>
          <a:xfrm>
            <a:off x="1606510" y="4221816"/>
            <a:ext cx="0" cy="1046019"/>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46762E2A-FF48-8AC2-4A0F-496CAAAAB600}"/>
              </a:ext>
            </a:extLst>
          </p:cNvPr>
          <p:cNvSpPr/>
          <p:nvPr/>
        </p:nvSpPr>
        <p:spPr>
          <a:xfrm>
            <a:off x="3253848" y="5280311"/>
            <a:ext cx="995766"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happy</a:t>
            </a:r>
            <a:endParaRPr lang="en-GB" dirty="0"/>
          </a:p>
        </p:txBody>
      </p:sp>
      <p:sp>
        <p:nvSpPr>
          <p:cNvPr id="25" name="Rectangle: Rounded Corners 24">
            <a:extLst>
              <a:ext uri="{FF2B5EF4-FFF2-40B4-BE49-F238E27FC236}">
                <a16:creationId xmlns:a16="http://schemas.microsoft.com/office/drawing/2014/main" id="{4A95F484-1E6C-BE6F-EF53-40BF2686A7A7}"/>
              </a:ext>
            </a:extLst>
          </p:cNvPr>
          <p:cNvSpPr/>
          <p:nvPr/>
        </p:nvSpPr>
        <p:spPr>
          <a:xfrm>
            <a:off x="1108627" y="5267835"/>
            <a:ext cx="995766"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the</a:t>
            </a:r>
            <a:endParaRPr lang="en-GB" dirty="0"/>
          </a:p>
        </p:txBody>
      </p:sp>
      <p:sp>
        <p:nvSpPr>
          <p:cNvPr id="26" name="Rectangle: Rounded Corners 25">
            <a:extLst>
              <a:ext uri="{FF2B5EF4-FFF2-40B4-BE49-F238E27FC236}">
                <a16:creationId xmlns:a16="http://schemas.microsoft.com/office/drawing/2014/main" id="{9BE65D85-A334-4EC8-134D-1996EDD34C01}"/>
              </a:ext>
            </a:extLst>
          </p:cNvPr>
          <p:cNvSpPr/>
          <p:nvPr/>
        </p:nvSpPr>
        <p:spPr>
          <a:xfrm>
            <a:off x="5523097" y="5246949"/>
            <a:ext cx="995766"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hare</a:t>
            </a:r>
            <a:endParaRPr lang="en-GB" dirty="0"/>
          </a:p>
        </p:txBody>
      </p:sp>
      <p:sp>
        <p:nvSpPr>
          <p:cNvPr id="83" name="Rectangle: Rounded Corners 82">
            <a:extLst>
              <a:ext uri="{FF2B5EF4-FFF2-40B4-BE49-F238E27FC236}">
                <a16:creationId xmlns:a16="http://schemas.microsoft.com/office/drawing/2014/main" id="{44236886-D61B-624D-4E32-4F769296FD32}"/>
              </a:ext>
            </a:extLst>
          </p:cNvPr>
          <p:cNvSpPr>
            <a:spLocks noChangeAspect="1"/>
          </p:cNvSpPr>
          <p:nvPr/>
        </p:nvSpPr>
        <p:spPr>
          <a:xfrm>
            <a:off x="778250" y="623435"/>
            <a:ext cx="10485459" cy="942389"/>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i="0" dirty="0">
                <a:solidFill>
                  <a:schemeClr val="tx2">
                    <a:lumMod val="75000"/>
                    <a:lumOff val="25000"/>
                  </a:schemeClr>
                </a:solidFill>
                <a:effectLst/>
                <a:latin typeface="Arial" panose="020B0604020202020204" pitchFamily="34" charset="0"/>
                <a:cs typeface="Arial" panose="020B0604020202020204" pitchFamily="34" charset="0"/>
              </a:rPr>
              <a:t>Q.2) Construct derivation trees for the sentences in Questions</a:t>
            </a:r>
          </a:p>
          <a:p>
            <a:pPr algn="just"/>
            <a:r>
              <a:rPr lang="en-US" b="1" dirty="0">
                <a:solidFill>
                  <a:schemeClr val="tx2">
                    <a:lumMod val="75000"/>
                    <a:lumOff val="25000"/>
                  </a:schemeClr>
                </a:solidFill>
                <a:latin typeface="Arial" panose="020B0604020202020204" pitchFamily="34" charset="0"/>
                <a:cs typeface="Arial" panose="020B0604020202020204" pitchFamily="34" charset="0"/>
              </a:rPr>
              <a:t>    a) The happy hare runs</a:t>
            </a:r>
            <a:endParaRPr lang="en-US" b="1" i="0" dirty="0">
              <a:solidFill>
                <a:schemeClr val="tx2">
                  <a:lumMod val="75000"/>
                  <a:lumOff val="2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020777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745C8BA-433A-5E5B-EE40-D2FF6AEE11FF}"/>
              </a:ext>
            </a:extLst>
          </p:cNvPr>
          <p:cNvSpPr>
            <a:spLocks noChangeAspect="1"/>
          </p:cNvSpPr>
          <p:nvPr/>
        </p:nvSpPr>
        <p:spPr>
          <a:xfrm>
            <a:off x="778250" y="623435"/>
            <a:ext cx="10485459" cy="1140051"/>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i="0" dirty="0">
                <a:solidFill>
                  <a:schemeClr val="tx2">
                    <a:lumMod val="75000"/>
                    <a:lumOff val="25000"/>
                  </a:schemeClr>
                </a:solidFill>
                <a:effectLst/>
                <a:latin typeface="Arial" panose="020B0604020202020204" pitchFamily="34" charset="0"/>
                <a:cs typeface="Arial" panose="020B0604020202020204" pitchFamily="34" charset="0"/>
              </a:rPr>
              <a:t>Q.2) Construct derivation trees for the sentences in Questions</a:t>
            </a:r>
          </a:p>
          <a:p>
            <a:pPr algn="just"/>
            <a:r>
              <a:rPr lang="en-US" b="1" i="0" dirty="0">
                <a:solidFill>
                  <a:schemeClr val="tx2">
                    <a:lumMod val="75000"/>
                    <a:lumOff val="25000"/>
                  </a:schemeClr>
                </a:solidFill>
                <a:effectLst/>
                <a:latin typeface="Arial" panose="020B0604020202020204" pitchFamily="34" charset="0"/>
                <a:cs typeface="Arial" panose="020B0604020202020204" pitchFamily="34" charset="0"/>
              </a:rPr>
              <a:t>    b) The sleepy tortoise runs quickly</a:t>
            </a:r>
            <a:endParaRPr lang="en-US" b="1" dirty="0">
              <a:ln>
                <a:solidFill>
                  <a:schemeClr val="bg1"/>
                </a:solidFill>
              </a:ln>
              <a:solidFill>
                <a:schemeClr val="tx2">
                  <a:lumMod val="75000"/>
                  <a:lumOff val="25000"/>
                </a:schemeClr>
              </a:solidFill>
              <a:effectLst/>
              <a:latin typeface="Arial" panose="020B0604020202020204" pitchFamily="34" charset="0"/>
              <a:cs typeface="Arial" panose="020B0604020202020204" pitchFamily="34" charset="0"/>
            </a:endParaRPr>
          </a:p>
          <a:p>
            <a:pPr algn="just"/>
            <a:endParaRPr lang="en-US" b="1" i="0" dirty="0">
              <a:solidFill>
                <a:schemeClr val="tx2">
                  <a:lumMod val="75000"/>
                  <a:lumOff val="25000"/>
                </a:schemeClr>
              </a:solidFill>
              <a:effectLst/>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25F76150-1D13-EA51-10B0-0D361B25C5A8}"/>
              </a:ext>
            </a:extLst>
          </p:cNvPr>
          <p:cNvSpPr/>
          <p:nvPr/>
        </p:nvSpPr>
        <p:spPr>
          <a:xfrm>
            <a:off x="4964681" y="1600990"/>
            <a:ext cx="2491271" cy="515285"/>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Sentence</a:t>
            </a:r>
            <a:endParaRPr lang="en-GB" dirty="0"/>
          </a:p>
        </p:txBody>
      </p:sp>
      <p:cxnSp>
        <p:nvCxnSpPr>
          <p:cNvPr id="8" name="Straight Connector 7">
            <a:extLst>
              <a:ext uri="{FF2B5EF4-FFF2-40B4-BE49-F238E27FC236}">
                <a16:creationId xmlns:a16="http://schemas.microsoft.com/office/drawing/2014/main" id="{26481409-6C94-0ED7-5C80-C97DAE3E2203}"/>
              </a:ext>
            </a:extLst>
          </p:cNvPr>
          <p:cNvCxnSpPr>
            <a:cxnSpLocks/>
            <a:stCxn id="7" idx="2"/>
            <a:endCxn id="10" idx="0"/>
          </p:cNvCxnSpPr>
          <p:nvPr/>
        </p:nvCxnSpPr>
        <p:spPr>
          <a:xfrm flipH="1">
            <a:off x="3789850" y="2116275"/>
            <a:ext cx="2420467" cy="34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C24F867-DA04-2D6B-093B-4A412A9F09FE}"/>
              </a:ext>
            </a:extLst>
          </p:cNvPr>
          <p:cNvCxnSpPr>
            <a:cxnSpLocks/>
            <a:stCxn id="7" idx="2"/>
            <a:endCxn id="11" idx="0"/>
          </p:cNvCxnSpPr>
          <p:nvPr/>
        </p:nvCxnSpPr>
        <p:spPr>
          <a:xfrm>
            <a:off x="6210317" y="2116275"/>
            <a:ext cx="2738196" cy="341679"/>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4AFBB4AD-C4FF-5EE1-19A3-A286493A86BF}"/>
              </a:ext>
            </a:extLst>
          </p:cNvPr>
          <p:cNvSpPr/>
          <p:nvPr/>
        </p:nvSpPr>
        <p:spPr>
          <a:xfrm>
            <a:off x="2828065" y="2457954"/>
            <a:ext cx="1923569" cy="427473"/>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Noun phrase</a:t>
            </a:r>
            <a:endParaRPr lang="en-GB" dirty="0"/>
          </a:p>
        </p:txBody>
      </p:sp>
      <p:sp>
        <p:nvSpPr>
          <p:cNvPr id="11" name="Rectangle: Rounded Corners 10">
            <a:extLst>
              <a:ext uri="{FF2B5EF4-FFF2-40B4-BE49-F238E27FC236}">
                <a16:creationId xmlns:a16="http://schemas.microsoft.com/office/drawing/2014/main" id="{29739F9D-83EB-BEEB-597A-9CB0CA60B6DD}"/>
              </a:ext>
            </a:extLst>
          </p:cNvPr>
          <p:cNvSpPr/>
          <p:nvPr/>
        </p:nvSpPr>
        <p:spPr>
          <a:xfrm>
            <a:off x="7666584" y="2457954"/>
            <a:ext cx="2563857" cy="427473"/>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Intransitive Verb Phrase</a:t>
            </a:r>
            <a:endParaRPr lang="en-GB" dirty="0"/>
          </a:p>
        </p:txBody>
      </p:sp>
      <p:cxnSp>
        <p:nvCxnSpPr>
          <p:cNvPr id="12" name="Straight Connector 11">
            <a:extLst>
              <a:ext uri="{FF2B5EF4-FFF2-40B4-BE49-F238E27FC236}">
                <a16:creationId xmlns:a16="http://schemas.microsoft.com/office/drawing/2014/main" id="{1843C740-C9A2-302B-FAE7-8AC5AA4AE977}"/>
              </a:ext>
            </a:extLst>
          </p:cNvPr>
          <p:cNvCxnSpPr>
            <a:cxnSpLocks/>
            <a:stCxn id="10" idx="2"/>
            <a:endCxn id="19" idx="0"/>
          </p:cNvCxnSpPr>
          <p:nvPr/>
        </p:nvCxnSpPr>
        <p:spPr>
          <a:xfrm flipH="1">
            <a:off x="1649607" y="2885427"/>
            <a:ext cx="2140243" cy="854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5A407B0-CB0B-170C-17A5-BC60C0672EEA}"/>
              </a:ext>
            </a:extLst>
          </p:cNvPr>
          <p:cNvCxnSpPr>
            <a:cxnSpLocks/>
            <a:stCxn id="10" idx="2"/>
            <a:endCxn id="18" idx="0"/>
          </p:cNvCxnSpPr>
          <p:nvPr/>
        </p:nvCxnSpPr>
        <p:spPr>
          <a:xfrm flipH="1">
            <a:off x="3789514" y="2885427"/>
            <a:ext cx="336" cy="875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F48094-2884-2BC2-2815-9F739A81B138}"/>
              </a:ext>
            </a:extLst>
          </p:cNvPr>
          <p:cNvCxnSpPr>
            <a:cxnSpLocks/>
            <a:stCxn id="10" idx="2"/>
            <a:endCxn id="17" idx="0"/>
          </p:cNvCxnSpPr>
          <p:nvPr/>
        </p:nvCxnSpPr>
        <p:spPr>
          <a:xfrm>
            <a:off x="3789850" y="2885427"/>
            <a:ext cx="1630173" cy="854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6EEC38-0D81-FA9B-3CFD-92EB09424BC3}"/>
              </a:ext>
            </a:extLst>
          </p:cNvPr>
          <p:cNvCxnSpPr>
            <a:cxnSpLocks/>
            <a:stCxn id="11" idx="2"/>
            <a:endCxn id="16" idx="0"/>
          </p:cNvCxnSpPr>
          <p:nvPr/>
        </p:nvCxnSpPr>
        <p:spPr>
          <a:xfrm flipH="1">
            <a:off x="7464696" y="2885427"/>
            <a:ext cx="1483817" cy="8528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94F19B4-11CA-4C93-4798-B0CFBCEE404C}"/>
              </a:ext>
            </a:extLst>
          </p:cNvPr>
          <p:cNvSpPr/>
          <p:nvPr/>
        </p:nvSpPr>
        <p:spPr>
          <a:xfrm>
            <a:off x="6488044" y="3738251"/>
            <a:ext cx="1953303" cy="486685"/>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Intransitive Verb</a:t>
            </a:r>
            <a:endParaRPr lang="en-GB" dirty="0"/>
          </a:p>
        </p:txBody>
      </p:sp>
      <p:sp>
        <p:nvSpPr>
          <p:cNvPr id="17" name="Rectangle: Rounded Corners 16">
            <a:extLst>
              <a:ext uri="{FF2B5EF4-FFF2-40B4-BE49-F238E27FC236}">
                <a16:creationId xmlns:a16="http://schemas.microsoft.com/office/drawing/2014/main" id="{D7CB1D44-6126-5A92-E985-E55FD5ACBCE5}"/>
              </a:ext>
            </a:extLst>
          </p:cNvPr>
          <p:cNvSpPr/>
          <p:nvPr/>
        </p:nvSpPr>
        <p:spPr>
          <a:xfrm>
            <a:off x="4922140" y="3739820"/>
            <a:ext cx="995766" cy="48668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noun</a:t>
            </a:r>
            <a:endParaRPr lang="en-GB" dirty="0"/>
          </a:p>
        </p:txBody>
      </p:sp>
      <p:sp>
        <p:nvSpPr>
          <p:cNvPr id="18" name="Rectangle: Rounded Corners 17">
            <a:extLst>
              <a:ext uri="{FF2B5EF4-FFF2-40B4-BE49-F238E27FC236}">
                <a16:creationId xmlns:a16="http://schemas.microsoft.com/office/drawing/2014/main" id="{C0390C25-719E-1357-CAFD-0D9FB8A00CD6}"/>
              </a:ext>
            </a:extLst>
          </p:cNvPr>
          <p:cNvSpPr/>
          <p:nvPr/>
        </p:nvSpPr>
        <p:spPr>
          <a:xfrm>
            <a:off x="3154770" y="3760625"/>
            <a:ext cx="1269487" cy="48668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adjective</a:t>
            </a:r>
            <a:endParaRPr lang="en-GB" dirty="0"/>
          </a:p>
        </p:txBody>
      </p:sp>
      <p:sp>
        <p:nvSpPr>
          <p:cNvPr id="19" name="Rectangle: Rounded Corners 18">
            <a:extLst>
              <a:ext uri="{FF2B5EF4-FFF2-40B4-BE49-F238E27FC236}">
                <a16:creationId xmlns:a16="http://schemas.microsoft.com/office/drawing/2014/main" id="{765AE0B6-CCBB-3EBC-425C-059F5062D976}"/>
              </a:ext>
            </a:extLst>
          </p:cNvPr>
          <p:cNvSpPr/>
          <p:nvPr/>
        </p:nvSpPr>
        <p:spPr>
          <a:xfrm>
            <a:off x="1151724" y="3739679"/>
            <a:ext cx="995766" cy="48668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article</a:t>
            </a:r>
            <a:endParaRPr lang="en-GB" dirty="0"/>
          </a:p>
        </p:txBody>
      </p:sp>
      <p:cxnSp>
        <p:nvCxnSpPr>
          <p:cNvPr id="20" name="Straight Connector 19">
            <a:extLst>
              <a:ext uri="{FF2B5EF4-FFF2-40B4-BE49-F238E27FC236}">
                <a16:creationId xmlns:a16="http://schemas.microsoft.com/office/drawing/2014/main" id="{50BA91D9-ECA7-23BB-F1C0-915F688601D0}"/>
              </a:ext>
            </a:extLst>
          </p:cNvPr>
          <p:cNvCxnSpPr>
            <a:cxnSpLocks/>
            <a:stCxn id="16" idx="2"/>
            <a:endCxn id="21" idx="0"/>
          </p:cNvCxnSpPr>
          <p:nvPr/>
        </p:nvCxnSpPr>
        <p:spPr>
          <a:xfrm flipH="1">
            <a:off x="7455952" y="4224936"/>
            <a:ext cx="8744" cy="1076172"/>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A7FCDB4-A3C5-3E9D-8097-656AD40745CF}"/>
              </a:ext>
            </a:extLst>
          </p:cNvPr>
          <p:cNvSpPr/>
          <p:nvPr/>
        </p:nvSpPr>
        <p:spPr>
          <a:xfrm>
            <a:off x="6958069" y="5301108"/>
            <a:ext cx="995766" cy="431760"/>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runs</a:t>
            </a:r>
            <a:endParaRPr lang="en-GB" dirty="0"/>
          </a:p>
        </p:txBody>
      </p:sp>
      <p:cxnSp>
        <p:nvCxnSpPr>
          <p:cNvPr id="22" name="Straight Connector 21">
            <a:extLst>
              <a:ext uri="{FF2B5EF4-FFF2-40B4-BE49-F238E27FC236}">
                <a16:creationId xmlns:a16="http://schemas.microsoft.com/office/drawing/2014/main" id="{19DD77F7-2FFE-399D-68B2-B01BF9F46A23}"/>
              </a:ext>
            </a:extLst>
          </p:cNvPr>
          <p:cNvCxnSpPr>
            <a:cxnSpLocks/>
            <a:stCxn id="18" idx="2"/>
            <a:endCxn id="25" idx="0"/>
          </p:cNvCxnSpPr>
          <p:nvPr/>
        </p:nvCxnSpPr>
        <p:spPr>
          <a:xfrm>
            <a:off x="3789514" y="4247311"/>
            <a:ext cx="336" cy="1055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E9D80B5-FAB5-B69E-3BDA-94303FD794E8}"/>
              </a:ext>
            </a:extLst>
          </p:cNvPr>
          <p:cNvCxnSpPr>
            <a:cxnSpLocks/>
            <a:stCxn id="17" idx="2"/>
            <a:endCxn id="27" idx="0"/>
          </p:cNvCxnSpPr>
          <p:nvPr/>
        </p:nvCxnSpPr>
        <p:spPr>
          <a:xfrm>
            <a:off x="5420023" y="4226506"/>
            <a:ext cx="31756" cy="107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AE2AEA-7B4E-598E-FD71-611D34FADF48}"/>
              </a:ext>
            </a:extLst>
          </p:cNvPr>
          <p:cNvCxnSpPr>
            <a:cxnSpLocks/>
            <a:stCxn id="19" idx="2"/>
            <a:endCxn id="26" idx="0"/>
          </p:cNvCxnSpPr>
          <p:nvPr/>
        </p:nvCxnSpPr>
        <p:spPr>
          <a:xfrm flipH="1">
            <a:off x="1644940" y="4226365"/>
            <a:ext cx="4667" cy="1074743"/>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87A8194C-8E4F-B00C-465E-42155F97AB21}"/>
              </a:ext>
            </a:extLst>
          </p:cNvPr>
          <p:cNvSpPr/>
          <p:nvPr/>
        </p:nvSpPr>
        <p:spPr>
          <a:xfrm>
            <a:off x="3291967" y="5302959"/>
            <a:ext cx="995766"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sleepy</a:t>
            </a:r>
            <a:endParaRPr lang="en-GB" dirty="0"/>
          </a:p>
        </p:txBody>
      </p:sp>
      <p:sp>
        <p:nvSpPr>
          <p:cNvPr id="26" name="Rectangle: Rounded Corners 25">
            <a:extLst>
              <a:ext uri="{FF2B5EF4-FFF2-40B4-BE49-F238E27FC236}">
                <a16:creationId xmlns:a16="http://schemas.microsoft.com/office/drawing/2014/main" id="{BF6E3172-7DEB-CA06-FFB3-08A0597AD5AE}"/>
              </a:ext>
            </a:extLst>
          </p:cNvPr>
          <p:cNvSpPr/>
          <p:nvPr/>
        </p:nvSpPr>
        <p:spPr>
          <a:xfrm>
            <a:off x="1147057" y="5301108"/>
            <a:ext cx="995766"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the</a:t>
            </a:r>
            <a:endParaRPr lang="en-GB" dirty="0"/>
          </a:p>
        </p:txBody>
      </p:sp>
      <p:sp>
        <p:nvSpPr>
          <p:cNvPr id="27" name="Rectangle: Rounded Corners 26">
            <a:extLst>
              <a:ext uri="{FF2B5EF4-FFF2-40B4-BE49-F238E27FC236}">
                <a16:creationId xmlns:a16="http://schemas.microsoft.com/office/drawing/2014/main" id="{90EE9566-3A3E-F02B-D17B-67EB9705A446}"/>
              </a:ext>
            </a:extLst>
          </p:cNvPr>
          <p:cNvSpPr/>
          <p:nvPr/>
        </p:nvSpPr>
        <p:spPr>
          <a:xfrm>
            <a:off x="4922140" y="5301108"/>
            <a:ext cx="1059278"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tortoise</a:t>
            </a:r>
            <a:endParaRPr lang="en-GB" dirty="0"/>
          </a:p>
        </p:txBody>
      </p:sp>
      <p:sp>
        <p:nvSpPr>
          <p:cNvPr id="28" name="Rectangle: Rounded Corners 27">
            <a:extLst>
              <a:ext uri="{FF2B5EF4-FFF2-40B4-BE49-F238E27FC236}">
                <a16:creationId xmlns:a16="http://schemas.microsoft.com/office/drawing/2014/main" id="{77BBA39A-AAF4-B390-0807-E2455D9C22B7}"/>
              </a:ext>
            </a:extLst>
          </p:cNvPr>
          <p:cNvSpPr/>
          <p:nvPr/>
        </p:nvSpPr>
        <p:spPr>
          <a:xfrm>
            <a:off x="9120863" y="3741088"/>
            <a:ext cx="1953303" cy="486685"/>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adverb</a:t>
            </a:r>
            <a:endParaRPr lang="en-GB" dirty="0"/>
          </a:p>
        </p:txBody>
      </p:sp>
      <p:cxnSp>
        <p:nvCxnSpPr>
          <p:cNvPr id="29" name="Straight Connector 28">
            <a:extLst>
              <a:ext uri="{FF2B5EF4-FFF2-40B4-BE49-F238E27FC236}">
                <a16:creationId xmlns:a16="http://schemas.microsoft.com/office/drawing/2014/main" id="{68CDEEF3-3B9F-31E7-61CD-7BB2A77F3223}"/>
              </a:ext>
            </a:extLst>
          </p:cNvPr>
          <p:cNvCxnSpPr>
            <a:cxnSpLocks/>
            <a:stCxn id="11" idx="2"/>
            <a:endCxn id="28" idx="0"/>
          </p:cNvCxnSpPr>
          <p:nvPr/>
        </p:nvCxnSpPr>
        <p:spPr>
          <a:xfrm>
            <a:off x="8948513" y="2885427"/>
            <a:ext cx="1149002" cy="855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EA5CAA-9B1C-9806-91B8-1F229BF2E57F}"/>
              </a:ext>
            </a:extLst>
          </p:cNvPr>
          <p:cNvCxnSpPr>
            <a:cxnSpLocks/>
            <a:stCxn id="28" idx="2"/>
            <a:endCxn id="31" idx="0"/>
          </p:cNvCxnSpPr>
          <p:nvPr/>
        </p:nvCxnSpPr>
        <p:spPr>
          <a:xfrm flipH="1">
            <a:off x="10097514" y="4227773"/>
            <a:ext cx="1" cy="1076251"/>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5A12ECCF-8435-0702-E856-68FEFF61359C}"/>
              </a:ext>
            </a:extLst>
          </p:cNvPr>
          <p:cNvSpPr/>
          <p:nvPr/>
        </p:nvSpPr>
        <p:spPr>
          <a:xfrm>
            <a:off x="9599631" y="5304024"/>
            <a:ext cx="995766" cy="431760"/>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quickly</a:t>
            </a:r>
            <a:endParaRPr lang="en-GB" dirty="0"/>
          </a:p>
        </p:txBody>
      </p:sp>
    </p:spTree>
    <p:extLst>
      <p:ext uri="{BB962C8B-B14F-4D97-AF65-F5344CB8AC3E}">
        <p14:creationId xmlns:p14="http://schemas.microsoft.com/office/powerpoint/2010/main" val="2886819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4154B63-DD71-E90A-69F6-CD3F5071797A}"/>
              </a:ext>
            </a:extLst>
          </p:cNvPr>
          <p:cNvSpPr>
            <a:spLocks noChangeAspect="1"/>
          </p:cNvSpPr>
          <p:nvPr/>
        </p:nvSpPr>
        <p:spPr>
          <a:xfrm>
            <a:off x="778250" y="623435"/>
            <a:ext cx="10485459" cy="1140051"/>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i="0" dirty="0">
                <a:solidFill>
                  <a:schemeClr val="tx2">
                    <a:lumMod val="75000"/>
                    <a:lumOff val="25000"/>
                  </a:schemeClr>
                </a:solidFill>
                <a:effectLst/>
                <a:latin typeface="Arial" panose="020B0604020202020204" pitchFamily="34" charset="0"/>
                <a:cs typeface="Arial" panose="020B0604020202020204" pitchFamily="34" charset="0"/>
              </a:rPr>
              <a:t>Q.2) Construct derivation trees for the sentences in Questions</a:t>
            </a:r>
          </a:p>
          <a:p>
            <a:pPr algn="just"/>
            <a:r>
              <a:rPr lang="en-US" b="1" i="0" dirty="0">
                <a:solidFill>
                  <a:schemeClr val="tx2">
                    <a:lumMod val="75000"/>
                    <a:lumOff val="25000"/>
                  </a:schemeClr>
                </a:solidFill>
                <a:effectLst/>
                <a:latin typeface="Arial" panose="020B0604020202020204" pitchFamily="34" charset="0"/>
                <a:cs typeface="Arial" panose="020B0604020202020204" pitchFamily="34" charset="0"/>
              </a:rPr>
              <a:t>    c) The tortoise passes the hare</a:t>
            </a:r>
            <a:endParaRPr lang="en-US" b="1" dirty="0">
              <a:ln>
                <a:solidFill>
                  <a:schemeClr val="bg1"/>
                </a:solidFill>
              </a:ln>
              <a:solidFill>
                <a:schemeClr val="tx2">
                  <a:lumMod val="75000"/>
                  <a:lumOff val="25000"/>
                </a:schemeClr>
              </a:solidFill>
              <a:effectLst/>
              <a:latin typeface="Arial" panose="020B0604020202020204" pitchFamily="34" charset="0"/>
              <a:cs typeface="Arial" panose="020B0604020202020204" pitchFamily="34" charset="0"/>
            </a:endParaRPr>
          </a:p>
          <a:p>
            <a:pPr algn="just"/>
            <a:endParaRPr lang="en-US" b="1" i="0" dirty="0">
              <a:solidFill>
                <a:schemeClr val="tx2">
                  <a:lumMod val="75000"/>
                  <a:lumOff val="25000"/>
                </a:schemeClr>
              </a:solidFill>
              <a:effectLst/>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B49D0396-685F-B69D-E2B8-0179AB01CA8A}"/>
              </a:ext>
            </a:extLst>
          </p:cNvPr>
          <p:cNvSpPr/>
          <p:nvPr/>
        </p:nvSpPr>
        <p:spPr>
          <a:xfrm>
            <a:off x="5063071" y="1474583"/>
            <a:ext cx="2491271" cy="515285"/>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Sentence</a:t>
            </a:r>
            <a:endParaRPr lang="en-GB" dirty="0"/>
          </a:p>
        </p:txBody>
      </p:sp>
      <p:cxnSp>
        <p:nvCxnSpPr>
          <p:cNvPr id="8" name="Straight Connector 7">
            <a:extLst>
              <a:ext uri="{FF2B5EF4-FFF2-40B4-BE49-F238E27FC236}">
                <a16:creationId xmlns:a16="http://schemas.microsoft.com/office/drawing/2014/main" id="{C383D59F-AB81-4DFE-25A2-817621D48099}"/>
              </a:ext>
            </a:extLst>
          </p:cNvPr>
          <p:cNvCxnSpPr>
            <a:cxnSpLocks/>
            <a:stCxn id="7" idx="2"/>
            <a:endCxn id="10" idx="0"/>
          </p:cNvCxnSpPr>
          <p:nvPr/>
        </p:nvCxnSpPr>
        <p:spPr>
          <a:xfrm flipH="1">
            <a:off x="3424339" y="1989868"/>
            <a:ext cx="2884368" cy="598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D4B67E-2082-A2AA-378A-D985B696C450}"/>
              </a:ext>
            </a:extLst>
          </p:cNvPr>
          <p:cNvCxnSpPr>
            <a:cxnSpLocks/>
            <a:stCxn id="7" idx="2"/>
            <a:endCxn id="11" idx="0"/>
          </p:cNvCxnSpPr>
          <p:nvPr/>
        </p:nvCxnSpPr>
        <p:spPr>
          <a:xfrm flipH="1">
            <a:off x="6308705" y="1989868"/>
            <a:ext cx="2" cy="1040508"/>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5F5DFED8-B4A1-9654-F93E-C7168A2D0F08}"/>
              </a:ext>
            </a:extLst>
          </p:cNvPr>
          <p:cNvSpPr/>
          <p:nvPr/>
        </p:nvSpPr>
        <p:spPr>
          <a:xfrm>
            <a:off x="2462554" y="2588071"/>
            <a:ext cx="1923569" cy="427473"/>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Noun phrase</a:t>
            </a:r>
            <a:endParaRPr lang="en-GB" dirty="0"/>
          </a:p>
        </p:txBody>
      </p:sp>
      <p:sp>
        <p:nvSpPr>
          <p:cNvPr id="11" name="Rectangle: Rounded Corners 10">
            <a:extLst>
              <a:ext uri="{FF2B5EF4-FFF2-40B4-BE49-F238E27FC236}">
                <a16:creationId xmlns:a16="http://schemas.microsoft.com/office/drawing/2014/main" id="{B286501C-E8FC-CD82-33E5-3F33C71C13C6}"/>
              </a:ext>
            </a:extLst>
          </p:cNvPr>
          <p:cNvSpPr/>
          <p:nvPr/>
        </p:nvSpPr>
        <p:spPr>
          <a:xfrm>
            <a:off x="4920976" y="3030376"/>
            <a:ext cx="2775457" cy="427473"/>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Intransitive Verb Phrase</a:t>
            </a:r>
            <a:endParaRPr lang="en-GB" dirty="0"/>
          </a:p>
        </p:txBody>
      </p:sp>
      <p:cxnSp>
        <p:nvCxnSpPr>
          <p:cNvPr id="12" name="Straight Connector 11">
            <a:extLst>
              <a:ext uri="{FF2B5EF4-FFF2-40B4-BE49-F238E27FC236}">
                <a16:creationId xmlns:a16="http://schemas.microsoft.com/office/drawing/2014/main" id="{C915F55E-C610-64B7-2C3B-3D3104CFB89B}"/>
              </a:ext>
            </a:extLst>
          </p:cNvPr>
          <p:cNvCxnSpPr>
            <a:cxnSpLocks/>
            <a:stCxn id="10" idx="2"/>
            <a:endCxn id="17" idx="0"/>
          </p:cNvCxnSpPr>
          <p:nvPr/>
        </p:nvCxnSpPr>
        <p:spPr>
          <a:xfrm flipH="1">
            <a:off x="2379932" y="3015544"/>
            <a:ext cx="1044407" cy="826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1933E28-B25E-F2CF-8D47-1125C93EC999}"/>
              </a:ext>
            </a:extLst>
          </p:cNvPr>
          <p:cNvCxnSpPr>
            <a:cxnSpLocks/>
            <a:stCxn id="10" idx="2"/>
            <a:endCxn id="16" idx="0"/>
          </p:cNvCxnSpPr>
          <p:nvPr/>
        </p:nvCxnSpPr>
        <p:spPr>
          <a:xfrm>
            <a:off x="3424339" y="3015544"/>
            <a:ext cx="947004" cy="782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D96186-90BD-26BB-F360-CF3A09D9DFEA}"/>
              </a:ext>
            </a:extLst>
          </p:cNvPr>
          <p:cNvCxnSpPr>
            <a:cxnSpLocks/>
            <a:stCxn id="11" idx="2"/>
            <a:endCxn id="15" idx="0"/>
          </p:cNvCxnSpPr>
          <p:nvPr/>
        </p:nvCxnSpPr>
        <p:spPr>
          <a:xfrm>
            <a:off x="6308705" y="3457849"/>
            <a:ext cx="1" cy="384467"/>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88E489D-034A-3769-FCD0-B0BBD7501BE7}"/>
              </a:ext>
            </a:extLst>
          </p:cNvPr>
          <p:cNvSpPr/>
          <p:nvPr/>
        </p:nvSpPr>
        <p:spPr>
          <a:xfrm>
            <a:off x="5332054" y="3842316"/>
            <a:ext cx="1953303" cy="486685"/>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Intransitive Verb</a:t>
            </a:r>
            <a:endParaRPr lang="en-GB" dirty="0"/>
          </a:p>
        </p:txBody>
      </p:sp>
      <p:sp>
        <p:nvSpPr>
          <p:cNvPr id="16" name="Rectangle: Rounded Corners 15">
            <a:extLst>
              <a:ext uri="{FF2B5EF4-FFF2-40B4-BE49-F238E27FC236}">
                <a16:creationId xmlns:a16="http://schemas.microsoft.com/office/drawing/2014/main" id="{8E7007B1-62D9-B9A0-F567-49DF6FDBB572}"/>
              </a:ext>
            </a:extLst>
          </p:cNvPr>
          <p:cNvSpPr/>
          <p:nvPr/>
        </p:nvSpPr>
        <p:spPr>
          <a:xfrm>
            <a:off x="3873460" y="3797822"/>
            <a:ext cx="995766" cy="48668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noun</a:t>
            </a:r>
            <a:endParaRPr lang="en-GB" dirty="0"/>
          </a:p>
        </p:txBody>
      </p:sp>
      <p:sp>
        <p:nvSpPr>
          <p:cNvPr id="17" name="Rectangle: Rounded Corners 16">
            <a:extLst>
              <a:ext uri="{FF2B5EF4-FFF2-40B4-BE49-F238E27FC236}">
                <a16:creationId xmlns:a16="http://schemas.microsoft.com/office/drawing/2014/main" id="{08B29A0C-B6D1-D6DF-7773-9BF131919836}"/>
              </a:ext>
            </a:extLst>
          </p:cNvPr>
          <p:cNvSpPr/>
          <p:nvPr/>
        </p:nvSpPr>
        <p:spPr>
          <a:xfrm>
            <a:off x="1882049" y="3842315"/>
            <a:ext cx="995766" cy="48668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article</a:t>
            </a:r>
            <a:endParaRPr lang="en-GB" dirty="0"/>
          </a:p>
        </p:txBody>
      </p:sp>
      <p:cxnSp>
        <p:nvCxnSpPr>
          <p:cNvPr id="18" name="Straight Connector 17">
            <a:extLst>
              <a:ext uri="{FF2B5EF4-FFF2-40B4-BE49-F238E27FC236}">
                <a16:creationId xmlns:a16="http://schemas.microsoft.com/office/drawing/2014/main" id="{CC4D913B-C613-6F2F-6D04-15FADBDAC7AB}"/>
              </a:ext>
            </a:extLst>
          </p:cNvPr>
          <p:cNvCxnSpPr>
            <a:cxnSpLocks/>
            <a:stCxn id="15" idx="2"/>
            <a:endCxn id="19" idx="0"/>
          </p:cNvCxnSpPr>
          <p:nvPr/>
        </p:nvCxnSpPr>
        <p:spPr>
          <a:xfrm flipH="1">
            <a:off x="6308705" y="4329001"/>
            <a:ext cx="1" cy="1070455"/>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13A6431A-F5BA-F7E1-78C0-8962D4CC0B63}"/>
              </a:ext>
            </a:extLst>
          </p:cNvPr>
          <p:cNvSpPr/>
          <p:nvPr/>
        </p:nvSpPr>
        <p:spPr>
          <a:xfrm>
            <a:off x="5810822" y="5399456"/>
            <a:ext cx="995766" cy="431760"/>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passes</a:t>
            </a:r>
            <a:endParaRPr lang="en-GB" dirty="0"/>
          </a:p>
        </p:txBody>
      </p:sp>
      <p:cxnSp>
        <p:nvCxnSpPr>
          <p:cNvPr id="20" name="Straight Connector 19">
            <a:extLst>
              <a:ext uri="{FF2B5EF4-FFF2-40B4-BE49-F238E27FC236}">
                <a16:creationId xmlns:a16="http://schemas.microsoft.com/office/drawing/2014/main" id="{6647E622-D00C-43DB-6F3A-1FFE863921A0}"/>
              </a:ext>
            </a:extLst>
          </p:cNvPr>
          <p:cNvCxnSpPr>
            <a:cxnSpLocks/>
            <a:stCxn id="16" idx="2"/>
            <a:endCxn id="23" idx="0"/>
          </p:cNvCxnSpPr>
          <p:nvPr/>
        </p:nvCxnSpPr>
        <p:spPr>
          <a:xfrm>
            <a:off x="4371343" y="4284508"/>
            <a:ext cx="16565" cy="996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12914B-B245-4281-9C30-E5E88B94DCFB}"/>
              </a:ext>
            </a:extLst>
          </p:cNvPr>
          <p:cNvCxnSpPr>
            <a:cxnSpLocks/>
            <a:stCxn id="17" idx="2"/>
            <a:endCxn id="22" idx="0"/>
          </p:cNvCxnSpPr>
          <p:nvPr/>
        </p:nvCxnSpPr>
        <p:spPr>
          <a:xfrm>
            <a:off x="2379932" y="4329001"/>
            <a:ext cx="17643" cy="1081105"/>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6EDBEDA4-27DE-A756-4D61-D235D031DA66}"/>
              </a:ext>
            </a:extLst>
          </p:cNvPr>
          <p:cNvSpPr/>
          <p:nvPr/>
        </p:nvSpPr>
        <p:spPr>
          <a:xfrm>
            <a:off x="1899692" y="5410106"/>
            <a:ext cx="995766"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the</a:t>
            </a:r>
            <a:endParaRPr lang="en-GB" dirty="0"/>
          </a:p>
        </p:txBody>
      </p:sp>
      <p:sp>
        <p:nvSpPr>
          <p:cNvPr id="23" name="Rectangle: Rounded Corners 22">
            <a:extLst>
              <a:ext uri="{FF2B5EF4-FFF2-40B4-BE49-F238E27FC236}">
                <a16:creationId xmlns:a16="http://schemas.microsoft.com/office/drawing/2014/main" id="{66EBA713-00C4-3CC0-1DF2-E965FA73BA1E}"/>
              </a:ext>
            </a:extLst>
          </p:cNvPr>
          <p:cNvSpPr/>
          <p:nvPr/>
        </p:nvSpPr>
        <p:spPr>
          <a:xfrm>
            <a:off x="3849516" y="5280523"/>
            <a:ext cx="1076783"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tortoise</a:t>
            </a:r>
            <a:endParaRPr lang="en-GB" dirty="0"/>
          </a:p>
        </p:txBody>
      </p:sp>
      <p:sp>
        <p:nvSpPr>
          <p:cNvPr id="24" name="Rectangle: Rounded Corners 23">
            <a:extLst>
              <a:ext uri="{FF2B5EF4-FFF2-40B4-BE49-F238E27FC236}">
                <a16:creationId xmlns:a16="http://schemas.microsoft.com/office/drawing/2014/main" id="{E16FF3B1-C78E-3D4D-D43B-3087B7C80F07}"/>
              </a:ext>
            </a:extLst>
          </p:cNvPr>
          <p:cNvSpPr/>
          <p:nvPr/>
        </p:nvSpPr>
        <p:spPr>
          <a:xfrm>
            <a:off x="8285337" y="2560590"/>
            <a:ext cx="1923569" cy="427473"/>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Noun phrase</a:t>
            </a:r>
            <a:endParaRPr lang="en-GB" dirty="0"/>
          </a:p>
        </p:txBody>
      </p:sp>
      <p:cxnSp>
        <p:nvCxnSpPr>
          <p:cNvPr id="25" name="Straight Connector 24">
            <a:extLst>
              <a:ext uri="{FF2B5EF4-FFF2-40B4-BE49-F238E27FC236}">
                <a16:creationId xmlns:a16="http://schemas.microsoft.com/office/drawing/2014/main" id="{3D3A0F8C-9BE4-7DC2-84A8-495CE6D3E308}"/>
              </a:ext>
            </a:extLst>
          </p:cNvPr>
          <p:cNvCxnSpPr>
            <a:cxnSpLocks/>
            <a:stCxn id="7" idx="2"/>
            <a:endCxn id="24" idx="0"/>
          </p:cNvCxnSpPr>
          <p:nvPr/>
        </p:nvCxnSpPr>
        <p:spPr>
          <a:xfrm>
            <a:off x="6308707" y="1989868"/>
            <a:ext cx="2938415" cy="570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00B94D-8E6B-9287-D16A-01920A39A443}"/>
              </a:ext>
            </a:extLst>
          </p:cNvPr>
          <p:cNvCxnSpPr>
            <a:cxnSpLocks/>
            <a:stCxn id="24" idx="2"/>
            <a:endCxn id="28" idx="0"/>
          </p:cNvCxnSpPr>
          <p:nvPr/>
        </p:nvCxnSpPr>
        <p:spPr>
          <a:xfrm flipH="1">
            <a:off x="8300118" y="2988063"/>
            <a:ext cx="947004" cy="854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A29850F-52F5-CC99-52AF-A92AA20849D1}"/>
              </a:ext>
            </a:extLst>
          </p:cNvPr>
          <p:cNvCxnSpPr>
            <a:cxnSpLocks/>
            <a:stCxn id="24" idx="2"/>
            <a:endCxn id="29" idx="0"/>
          </p:cNvCxnSpPr>
          <p:nvPr/>
        </p:nvCxnSpPr>
        <p:spPr>
          <a:xfrm>
            <a:off x="9247122" y="2988063"/>
            <a:ext cx="894562" cy="854252"/>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5F0FB557-B33A-607C-8333-0C91B4DE74D1}"/>
              </a:ext>
            </a:extLst>
          </p:cNvPr>
          <p:cNvSpPr/>
          <p:nvPr/>
        </p:nvSpPr>
        <p:spPr>
          <a:xfrm>
            <a:off x="7802235" y="3842315"/>
            <a:ext cx="995766" cy="48668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article</a:t>
            </a:r>
            <a:endParaRPr lang="en-GB" dirty="0"/>
          </a:p>
        </p:txBody>
      </p:sp>
      <p:sp>
        <p:nvSpPr>
          <p:cNvPr id="29" name="Rectangle: Rounded Corners 28">
            <a:extLst>
              <a:ext uri="{FF2B5EF4-FFF2-40B4-BE49-F238E27FC236}">
                <a16:creationId xmlns:a16="http://schemas.microsoft.com/office/drawing/2014/main" id="{04115175-A3BF-7D17-6039-8F2D998C9936}"/>
              </a:ext>
            </a:extLst>
          </p:cNvPr>
          <p:cNvSpPr/>
          <p:nvPr/>
        </p:nvSpPr>
        <p:spPr>
          <a:xfrm>
            <a:off x="9643801" y="3842315"/>
            <a:ext cx="995766" cy="48668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noun</a:t>
            </a:r>
            <a:endParaRPr lang="en-GB" dirty="0"/>
          </a:p>
        </p:txBody>
      </p:sp>
      <p:sp>
        <p:nvSpPr>
          <p:cNvPr id="30" name="Rectangle: Rounded Corners 29">
            <a:extLst>
              <a:ext uri="{FF2B5EF4-FFF2-40B4-BE49-F238E27FC236}">
                <a16:creationId xmlns:a16="http://schemas.microsoft.com/office/drawing/2014/main" id="{2F9A13D4-6C2F-AD37-8DDC-702CB4456CAF}"/>
              </a:ext>
            </a:extLst>
          </p:cNvPr>
          <p:cNvSpPr/>
          <p:nvPr/>
        </p:nvSpPr>
        <p:spPr>
          <a:xfrm>
            <a:off x="7802235" y="5403744"/>
            <a:ext cx="995766"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the</a:t>
            </a:r>
            <a:endParaRPr lang="en-GB" dirty="0"/>
          </a:p>
        </p:txBody>
      </p:sp>
      <p:sp>
        <p:nvSpPr>
          <p:cNvPr id="31" name="Rectangle: Rounded Corners 30">
            <a:extLst>
              <a:ext uri="{FF2B5EF4-FFF2-40B4-BE49-F238E27FC236}">
                <a16:creationId xmlns:a16="http://schemas.microsoft.com/office/drawing/2014/main" id="{FD39ABF6-A1DA-29B6-929E-0A21827E84AA}"/>
              </a:ext>
            </a:extLst>
          </p:cNvPr>
          <p:cNvSpPr/>
          <p:nvPr/>
        </p:nvSpPr>
        <p:spPr>
          <a:xfrm>
            <a:off x="9568878" y="5399456"/>
            <a:ext cx="1145612" cy="427472"/>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dirty="0"/>
              <a:t>tortoise</a:t>
            </a:r>
            <a:endParaRPr lang="en-GB" dirty="0"/>
          </a:p>
        </p:txBody>
      </p:sp>
      <p:cxnSp>
        <p:nvCxnSpPr>
          <p:cNvPr id="32" name="Straight Connector 31">
            <a:extLst>
              <a:ext uri="{FF2B5EF4-FFF2-40B4-BE49-F238E27FC236}">
                <a16:creationId xmlns:a16="http://schemas.microsoft.com/office/drawing/2014/main" id="{7F663296-B4C9-37CD-8587-48D0CEE3ADC8}"/>
              </a:ext>
            </a:extLst>
          </p:cNvPr>
          <p:cNvCxnSpPr>
            <a:cxnSpLocks/>
            <a:stCxn id="28" idx="2"/>
            <a:endCxn id="30" idx="0"/>
          </p:cNvCxnSpPr>
          <p:nvPr/>
        </p:nvCxnSpPr>
        <p:spPr>
          <a:xfrm>
            <a:off x="8300118" y="4329001"/>
            <a:ext cx="0" cy="1074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4EAD3D-FE49-5C2F-2A72-D4246892A329}"/>
              </a:ext>
            </a:extLst>
          </p:cNvPr>
          <p:cNvCxnSpPr>
            <a:cxnSpLocks/>
            <a:stCxn id="29" idx="2"/>
            <a:endCxn id="31" idx="0"/>
          </p:cNvCxnSpPr>
          <p:nvPr/>
        </p:nvCxnSpPr>
        <p:spPr>
          <a:xfrm>
            <a:off x="10141684" y="4329001"/>
            <a:ext cx="0" cy="10704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06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CF4B188-9E41-4609-81DC-EA2587D009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Luminous design</Template>
  <TotalTime>398</TotalTime>
  <Words>4090</Words>
  <Application>Microsoft Office PowerPoint</Application>
  <PresentationFormat>Widescreen</PresentationFormat>
  <Paragraphs>462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Aptos Display</vt:lpstr>
      <vt:lpstr>Arial</vt:lpstr>
      <vt:lpstr>Avenir Next LT Pro</vt:lpstr>
      <vt:lpstr>Calibri</vt:lpstr>
      <vt:lpstr>Cambria</vt:lpstr>
      <vt:lpstr>Sabon Next LT</vt:lpstr>
      <vt:lpstr>Wingdings</vt:lpstr>
      <vt:lpstr>LuminousVTI</vt:lpstr>
      <vt:lpstr>Theory of Formal Language</vt:lpstr>
      <vt:lpstr>Table of Contents</vt:lpstr>
      <vt:lpstr>Introduction</vt:lpstr>
      <vt:lpstr>Subset of English Grammar</vt:lpstr>
      <vt:lpstr>Q.1) Use the set of productions to show that each of these sentences is a valid sentence.  a)the happy hare runs  b)the sleepy tortoise runs quickly  c)the tortoise passes the hare  d)the sleepy hare passes the happy tortoise </vt:lpstr>
      <vt:lpstr>Q.2) Construct derivation trees for the sentences in Questions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Formal Language</dc:title>
  <dc:creator>Rishika Pathak</dc:creator>
  <cp:lastModifiedBy>Rishika Pathak</cp:lastModifiedBy>
  <cp:revision>5</cp:revision>
  <dcterms:created xsi:type="dcterms:W3CDTF">2024-03-05T14:33:45Z</dcterms:created>
  <dcterms:modified xsi:type="dcterms:W3CDTF">2024-03-06T04:25:50Z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