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Rishika. B</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7BC2AA394474B92AA174156B61450888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corporate secretaryship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Avichi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8" name="Google Shape;88;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89" name="Google Shape;89;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0" name="Google Shape;90;p8"/>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1" name="Google Shape;91;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8"/>
          <p:cNvSpPr txBox="1"/>
          <p:nvPr/>
        </p:nvSpPr>
        <p:spPr>
          <a:xfrm>
            <a:off x="458075" y="1537650"/>
            <a:ext cx="96003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9"/>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99" name="Google Shape;99;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0" name="Google Shape;100;p9"/>
          <p:cNvSpPr txBox="1"/>
          <p:nvPr/>
        </p:nvSpPr>
        <p:spPr>
          <a:xfrm>
            <a:off x="246825" y="2019300"/>
            <a:ext cx="99840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3" name="Google Shape;103;p10"/>
          <p:cNvSpPr txBox="1"/>
          <p:nvPr/>
        </p:nvSpPr>
        <p:spPr>
          <a:xfrm>
            <a:off x="755325" y="1326000"/>
            <a:ext cx="91638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834075" y="2019300"/>
            <a:ext cx="71574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It seems like you might be referring to a problem statement or issue related to "Naan Mudhalvan," which is a Tamil phrase that translates to "I am the first" or "I am the leader." This phrase is often associated with leadership and excellence. However, I need more context to provide a specific response.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If "Naan Mudhalvan" refers to a particular project, program, or concept, could you provide more details or specify the problem statement you're referring to? This will help me give you a more accurate and relevant answer.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990600" y="2133600"/>
            <a:ext cx="7924800" cy="3747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2" name="Google Shape;62;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3" name="Google Shape;63;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4"/>
          <p:cNvSpPr txBox="1"/>
          <p:nvPr/>
        </p:nvSpPr>
        <p:spPr>
          <a:xfrm>
            <a:off x="292675" y="2019300"/>
            <a:ext cx="8746200" cy="3474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5"/>
          <p:cNvPicPr preferRelativeResize="0"/>
          <p:nvPr/>
        </p:nvPicPr>
        <p:blipFill/>
        <p:spPr>
          <a:xfrm>
            <a:off x="0" y="1476375"/>
            <a:ext cx="2695574" cy="3248025"/>
          </a:xfrm>
          <a:prstGeom prst="rect">
            <a:avLst/>
          </a:prstGeom>
          <a:noFill/>
          <a:ln>
            <a:noFill/>
          </a:ln>
        </p:spPr>
      </p:pic>
      <p:sp>
        <p:nvSpPr>
          <p:cNvPr id="67" name="Google Shape;6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71" name="Google Shape;71;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2" name="Google Shape;72;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3" name="Google Shape;73;p5"/>
          <p:cNvSpPr txBox="1"/>
          <p:nvPr/>
        </p:nvSpPr>
        <p:spPr>
          <a:xfrm>
            <a:off x="3153076" y="1431900"/>
            <a:ext cx="82002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6" name="Google Shape;76;p6"/>
          <p:cNvSpPr txBox="1"/>
          <p:nvPr/>
        </p:nvSpPr>
        <p:spPr>
          <a:xfrm>
            <a:off x="329319" y="1871700"/>
            <a:ext cx="95433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9" name="Google Shape;7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 name="Google Shape;82;p7"/>
          <p:cNvPicPr preferRelativeResize="0"/>
          <p:nvPr/>
        </p:nvPicPr>
        <p:blipFill/>
        <p:spPr>
          <a:xfrm>
            <a:off x="66675" y="3381373"/>
            <a:ext cx="2466975" cy="3419475"/>
          </a:xfrm>
          <a:prstGeom prst="rect">
            <a:avLst/>
          </a:prstGeom>
          <a:noFill/>
          <a:ln>
            <a:noFill/>
          </a:ln>
        </p:spPr>
      </p:pic>
      <p:sp>
        <p:nvSpPr>
          <p:cNvPr id="83" name="Google Shape;83;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4" name="Google Shape;84;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5" name="Google Shape;85;p7"/>
          <p:cNvSpPr txBox="1"/>
          <p:nvPr/>
        </p:nvSpPr>
        <p:spPr>
          <a:xfrm>
            <a:off x="2586175" y="2266382"/>
            <a:ext cx="8534100" cy="3382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