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Dosis"/>
      <p:regular r:id="rId30"/>
      <p:bold r:id="rId31"/>
    </p:embeddedFont>
    <p:embeddedFont>
      <p:font typeface="Orbitron SemiBold"/>
      <p:regular r:id="rId32"/>
      <p:bold r:id="rId33"/>
    </p:embeddedFont>
    <p:embeddedFont>
      <p:font typeface="Dosis Medium"/>
      <p:regular r:id="rId34"/>
      <p:bold r:id="rId35"/>
    </p:embeddedFont>
    <p:embeddedFont>
      <p:font typeface="Dosis SemiBo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Dosis-bold.fntdata"/><Relationship Id="rId30" Type="http://schemas.openxmlformats.org/officeDocument/2006/relationships/font" Target="fonts/Dosis-regular.fntdata"/><Relationship Id="rId11" Type="http://schemas.openxmlformats.org/officeDocument/2006/relationships/slide" Target="slides/slide7.xml"/><Relationship Id="rId33" Type="http://schemas.openxmlformats.org/officeDocument/2006/relationships/font" Target="fonts/OrbitronSemiBold-bold.fntdata"/><Relationship Id="rId10" Type="http://schemas.openxmlformats.org/officeDocument/2006/relationships/slide" Target="slides/slide6.xml"/><Relationship Id="rId32" Type="http://schemas.openxmlformats.org/officeDocument/2006/relationships/font" Target="fonts/OrbitronSemiBold-regular.fntdata"/><Relationship Id="rId13" Type="http://schemas.openxmlformats.org/officeDocument/2006/relationships/slide" Target="slides/slide9.xml"/><Relationship Id="rId35" Type="http://schemas.openxmlformats.org/officeDocument/2006/relationships/font" Target="fonts/DosisMedium-bold.fntdata"/><Relationship Id="rId12" Type="http://schemas.openxmlformats.org/officeDocument/2006/relationships/slide" Target="slides/slide8.xml"/><Relationship Id="rId34" Type="http://schemas.openxmlformats.org/officeDocument/2006/relationships/font" Target="fonts/DosisMedium-regular.fntdata"/><Relationship Id="rId15" Type="http://schemas.openxmlformats.org/officeDocument/2006/relationships/slide" Target="slides/slide11.xml"/><Relationship Id="rId37" Type="http://schemas.openxmlformats.org/officeDocument/2006/relationships/font" Target="fonts/DosisSemiBold-bold.fntdata"/><Relationship Id="rId14" Type="http://schemas.openxmlformats.org/officeDocument/2006/relationships/slide" Target="slides/slide10.xml"/><Relationship Id="rId36" Type="http://schemas.openxmlformats.org/officeDocument/2006/relationships/font" Target="fonts/DosisSemiBold-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7" name="Shape 2477"/>
        <p:cNvGrpSpPr/>
        <p:nvPr/>
      </p:nvGrpSpPr>
      <p:grpSpPr>
        <a:xfrm>
          <a:off x="0" y="0"/>
          <a:ext cx="0" cy="0"/>
          <a:chOff x="0" y="0"/>
          <a:chExt cx="0" cy="0"/>
        </a:xfrm>
      </p:grpSpPr>
      <p:sp>
        <p:nvSpPr>
          <p:cNvPr id="2478" name="Google Shape;2478;g102b97c781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9" name="Google Shape;2479;g102b97c781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1" name="Shape 2791"/>
        <p:cNvGrpSpPr/>
        <p:nvPr/>
      </p:nvGrpSpPr>
      <p:grpSpPr>
        <a:xfrm>
          <a:off x="0" y="0"/>
          <a:ext cx="0" cy="0"/>
          <a:chOff x="0" y="0"/>
          <a:chExt cx="0" cy="0"/>
        </a:xfrm>
      </p:grpSpPr>
      <p:sp>
        <p:nvSpPr>
          <p:cNvPr id="2792" name="Google Shape;2792;g1036515df5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3" name="Google Shape;2793;g1036515df5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9" name="Shape 2809"/>
        <p:cNvGrpSpPr/>
        <p:nvPr/>
      </p:nvGrpSpPr>
      <p:grpSpPr>
        <a:xfrm>
          <a:off x="0" y="0"/>
          <a:ext cx="0" cy="0"/>
          <a:chOff x="0" y="0"/>
          <a:chExt cx="0" cy="0"/>
        </a:xfrm>
      </p:grpSpPr>
      <p:sp>
        <p:nvSpPr>
          <p:cNvPr id="2810" name="Google Shape;2810;g241f4f33f0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1" name="Google Shape;2811;g241f4f33f0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7" name="Shape 2827"/>
        <p:cNvGrpSpPr/>
        <p:nvPr/>
      </p:nvGrpSpPr>
      <p:grpSpPr>
        <a:xfrm>
          <a:off x="0" y="0"/>
          <a:ext cx="0" cy="0"/>
          <a:chOff x="0" y="0"/>
          <a:chExt cx="0" cy="0"/>
        </a:xfrm>
      </p:grpSpPr>
      <p:sp>
        <p:nvSpPr>
          <p:cNvPr id="2828" name="Google Shape;2828;g241f4f33f0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9" name="Google Shape;2829;g241f4f33f0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5" name="Shape 2845"/>
        <p:cNvGrpSpPr/>
        <p:nvPr/>
      </p:nvGrpSpPr>
      <p:grpSpPr>
        <a:xfrm>
          <a:off x="0" y="0"/>
          <a:ext cx="0" cy="0"/>
          <a:chOff x="0" y="0"/>
          <a:chExt cx="0" cy="0"/>
        </a:xfrm>
      </p:grpSpPr>
      <p:sp>
        <p:nvSpPr>
          <p:cNvPr id="2846" name="Google Shape;2846;g104889b1ea6_0_19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7" name="Google Shape;2847;g104889b1ea6_0_19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0" name="Shape 2900"/>
        <p:cNvGrpSpPr/>
        <p:nvPr/>
      </p:nvGrpSpPr>
      <p:grpSpPr>
        <a:xfrm>
          <a:off x="0" y="0"/>
          <a:ext cx="0" cy="0"/>
          <a:chOff x="0" y="0"/>
          <a:chExt cx="0" cy="0"/>
        </a:xfrm>
      </p:grpSpPr>
      <p:sp>
        <p:nvSpPr>
          <p:cNvPr id="2901" name="Google Shape;2901;g104889b1ea6_0_19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2" name="Google Shape;2902;g104889b1ea6_0_19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2" name="Shape 2942"/>
        <p:cNvGrpSpPr/>
        <p:nvPr/>
      </p:nvGrpSpPr>
      <p:grpSpPr>
        <a:xfrm>
          <a:off x="0" y="0"/>
          <a:ext cx="0" cy="0"/>
          <a:chOff x="0" y="0"/>
          <a:chExt cx="0" cy="0"/>
        </a:xfrm>
      </p:grpSpPr>
      <p:sp>
        <p:nvSpPr>
          <p:cNvPr id="2943" name="Google Shape;2943;g104889b1ea6_0_19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4" name="Google Shape;2944;g104889b1ea6_0_19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7" name="Shape 2957"/>
        <p:cNvGrpSpPr/>
        <p:nvPr/>
      </p:nvGrpSpPr>
      <p:grpSpPr>
        <a:xfrm>
          <a:off x="0" y="0"/>
          <a:ext cx="0" cy="0"/>
          <a:chOff x="0" y="0"/>
          <a:chExt cx="0" cy="0"/>
        </a:xfrm>
      </p:grpSpPr>
      <p:sp>
        <p:nvSpPr>
          <p:cNvPr id="2958" name="Google Shape;2958;g241f4f33f0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9" name="Google Shape;2959;g241f4f33f0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2" name="Shape 2972"/>
        <p:cNvGrpSpPr/>
        <p:nvPr/>
      </p:nvGrpSpPr>
      <p:grpSpPr>
        <a:xfrm>
          <a:off x="0" y="0"/>
          <a:ext cx="0" cy="0"/>
          <a:chOff x="0" y="0"/>
          <a:chExt cx="0" cy="0"/>
        </a:xfrm>
      </p:grpSpPr>
      <p:sp>
        <p:nvSpPr>
          <p:cNvPr id="2973" name="Google Shape;2973;g241f4f33f0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4" name="Google Shape;2974;g241f4f33f0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6" name="Shape 2986"/>
        <p:cNvGrpSpPr/>
        <p:nvPr/>
      </p:nvGrpSpPr>
      <p:grpSpPr>
        <a:xfrm>
          <a:off x="0" y="0"/>
          <a:ext cx="0" cy="0"/>
          <a:chOff x="0" y="0"/>
          <a:chExt cx="0" cy="0"/>
        </a:xfrm>
      </p:grpSpPr>
      <p:sp>
        <p:nvSpPr>
          <p:cNvPr id="2987" name="Google Shape;2987;g241f4f33f07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8" name="Google Shape;2988;g241f4f33f07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0" name="Shape 3000"/>
        <p:cNvGrpSpPr/>
        <p:nvPr/>
      </p:nvGrpSpPr>
      <p:grpSpPr>
        <a:xfrm>
          <a:off x="0" y="0"/>
          <a:ext cx="0" cy="0"/>
          <a:chOff x="0" y="0"/>
          <a:chExt cx="0" cy="0"/>
        </a:xfrm>
      </p:grpSpPr>
      <p:sp>
        <p:nvSpPr>
          <p:cNvPr id="3001" name="Google Shape;3001;g104889b1ea6_0_20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2" name="Google Shape;3002;g104889b1ea6_0_20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6" name="Shape 2566"/>
        <p:cNvGrpSpPr/>
        <p:nvPr/>
      </p:nvGrpSpPr>
      <p:grpSpPr>
        <a:xfrm>
          <a:off x="0" y="0"/>
          <a:ext cx="0" cy="0"/>
          <a:chOff x="0" y="0"/>
          <a:chExt cx="0" cy="0"/>
        </a:xfrm>
      </p:grpSpPr>
      <p:sp>
        <p:nvSpPr>
          <p:cNvPr id="2567" name="Google Shape;2567;g241f4f33f07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8" name="Google Shape;2568;g241f4f33f07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1" name="Shape 3021"/>
        <p:cNvGrpSpPr/>
        <p:nvPr/>
      </p:nvGrpSpPr>
      <p:grpSpPr>
        <a:xfrm>
          <a:off x="0" y="0"/>
          <a:ext cx="0" cy="0"/>
          <a:chOff x="0" y="0"/>
          <a:chExt cx="0" cy="0"/>
        </a:xfrm>
      </p:grpSpPr>
      <p:sp>
        <p:nvSpPr>
          <p:cNvPr id="3022" name="Google Shape;3022;g241f4f33f07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3" name="Google Shape;3023;g241f4f33f07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2" name="Shape 3042"/>
        <p:cNvGrpSpPr/>
        <p:nvPr/>
      </p:nvGrpSpPr>
      <p:grpSpPr>
        <a:xfrm>
          <a:off x="0" y="0"/>
          <a:ext cx="0" cy="0"/>
          <a:chOff x="0" y="0"/>
          <a:chExt cx="0" cy="0"/>
        </a:xfrm>
      </p:grpSpPr>
      <p:sp>
        <p:nvSpPr>
          <p:cNvPr id="3043" name="Google Shape;3043;g241f4f33f07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4" name="Google Shape;3044;g241f4f33f07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5" name="Shape 3055"/>
        <p:cNvGrpSpPr/>
        <p:nvPr/>
      </p:nvGrpSpPr>
      <p:grpSpPr>
        <a:xfrm>
          <a:off x="0" y="0"/>
          <a:ext cx="0" cy="0"/>
          <a:chOff x="0" y="0"/>
          <a:chExt cx="0" cy="0"/>
        </a:xfrm>
      </p:grpSpPr>
      <p:sp>
        <p:nvSpPr>
          <p:cNvPr id="3056" name="Google Shape;3056;g241f4f33f07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7" name="Google Shape;3057;g241f4f33f07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4" name="Shape 3084"/>
        <p:cNvGrpSpPr/>
        <p:nvPr/>
      </p:nvGrpSpPr>
      <p:grpSpPr>
        <a:xfrm>
          <a:off x="0" y="0"/>
          <a:ext cx="0" cy="0"/>
          <a:chOff x="0" y="0"/>
          <a:chExt cx="0" cy="0"/>
        </a:xfrm>
      </p:grpSpPr>
      <p:sp>
        <p:nvSpPr>
          <p:cNvPr id="3085" name="Google Shape;3085;g241f4f33f07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6" name="Google Shape;3086;g241f4f33f07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3" name="Shape 3113"/>
        <p:cNvGrpSpPr/>
        <p:nvPr/>
      </p:nvGrpSpPr>
      <p:grpSpPr>
        <a:xfrm>
          <a:off x="0" y="0"/>
          <a:ext cx="0" cy="0"/>
          <a:chOff x="0" y="0"/>
          <a:chExt cx="0" cy="0"/>
        </a:xfrm>
      </p:grpSpPr>
      <p:sp>
        <p:nvSpPr>
          <p:cNvPr id="3114" name="Google Shape;3114;g241f4f33f07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5" name="Google Shape;3115;g241f4f33f07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9" name="Shape 3119"/>
        <p:cNvGrpSpPr/>
        <p:nvPr/>
      </p:nvGrpSpPr>
      <p:grpSpPr>
        <a:xfrm>
          <a:off x="0" y="0"/>
          <a:ext cx="0" cy="0"/>
          <a:chOff x="0" y="0"/>
          <a:chExt cx="0" cy="0"/>
        </a:xfrm>
      </p:grpSpPr>
      <p:sp>
        <p:nvSpPr>
          <p:cNvPr id="3120" name="Google Shape;3120;g241f4f33f07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1" name="Google Shape;3121;g241f4f33f07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2" name="Shape 2572"/>
        <p:cNvGrpSpPr/>
        <p:nvPr/>
      </p:nvGrpSpPr>
      <p:grpSpPr>
        <a:xfrm>
          <a:off x="0" y="0"/>
          <a:ext cx="0" cy="0"/>
          <a:chOff x="0" y="0"/>
          <a:chExt cx="0" cy="0"/>
        </a:xfrm>
      </p:grpSpPr>
      <p:sp>
        <p:nvSpPr>
          <p:cNvPr id="2573" name="Google Shape;2573;g1036515df5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4" name="Google Shape;2574;g1036515df5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2" name="Shape 2612"/>
        <p:cNvGrpSpPr/>
        <p:nvPr/>
      </p:nvGrpSpPr>
      <p:grpSpPr>
        <a:xfrm>
          <a:off x="0" y="0"/>
          <a:ext cx="0" cy="0"/>
          <a:chOff x="0" y="0"/>
          <a:chExt cx="0" cy="0"/>
        </a:xfrm>
      </p:grpSpPr>
      <p:sp>
        <p:nvSpPr>
          <p:cNvPr id="2613" name="Google Shape;2613;g104889b1ea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4" name="Google Shape;2614;g104889b1ea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1" name="Shape 2641"/>
        <p:cNvGrpSpPr/>
        <p:nvPr/>
      </p:nvGrpSpPr>
      <p:grpSpPr>
        <a:xfrm>
          <a:off x="0" y="0"/>
          <a:ext cx="0" cy="0"/>
          <a:chOff x="0" y="0"/>
          <a:chExt cx="0" cy="0"/>
        </a:xfrm>
      </p:grpSpPr>
      <p:sp>
        <p:nvSpPr>
          <p:cNvPr id="2642" name="Google Shape;2642;g241f4f33f0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3" name="Google Shape;2643;g241f4f33f0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9" name="Shape 2669"/>
        <p:cNvGrpSpPr/>
        <p:nvPr/>
      </p:nvGrpSpPr>
      <p:grpSpPr>
        <a:xfrm>
          <a:off x="0" y="0"/>
          <a:ext cx="0" cy="0"/>
          <a:chOff x="0" y="0"/>
          <a:chExt cx="0" cy="0"/>
        </a:xfrm>
      </p:grpSpPr>
      <p:sp>
        <p:nvSpPr>
          <p:cNvPr id="2670" name="Google Shape;2670;g241f4f33f0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1" name="Google Shape;2671;g241f4f33f0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8" name="Shape 2698"/>
        <p:cNvGrpSpPr/>
        <p:nvPr/>
      </p:nvGrpSpPr>
      <p:grpSpPr>
        <a:xfrm>
          <a:off x="0" y="0"/>
          <a:ext cx="0" cy="0"/>
          <a:chOff x="0" y="0"/>
          <a:chExt cx="0" cy="0"/>
        </a:xfrm>
      </p:grpSpPr>
      <p:sp>
        <p:nvSpPr>
          <p:cNvPr id="2699" name="Google Shape;2699;g241f4f33f0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0" name="Google Shape;2700;g241f4f33f0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8" name="Shape 2728"/>
        <p:cNvGrpSpPr/>
        <p:nvPr/>
      </p:nvGrpSpPr>
      <p:grpSpPr>
        <a:xfrm>
          <a:off x="0" y="0"/>
          <a:ext cx="0" cy="0"/>
          <a:chOff x="0" y="0"/>
          <a:chExt cx="0" cy="0"/>
        </a:xfrm>
      </p:grpSpPr>
      <p:sp>
        <p:nvSpPr>
          <p:cNvPr id="2729" name="Google Shape;2729;g1036515df5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0" name="Google Shape;2730;g1036515df5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8" name="Shape 2778"/>
        <p:cNvGrpSpPr/>
        <p:nvPr/>
      </p:nvGrpSpPr>
      <p:grpSpPr>
        <a:xfrm>
          <a:off x="0" y="0"/>
          <a:ext cx="0" cy="0"/>
          <a:chOff x="0" y="0"/>
          <a:chExt cx="0" cy="0"/>
        </a:xfrm>
      </p:grpSpPr>
      <p:sp>
        <p:nvSpPr>
          <p:cNvPr id="2779" name="Google Shape;2779;g104889b1ea6_0_20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0" name="Google Shape;2780;g104889b1ea6_0_20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0" y="3827814"/>
            <a:ext cx="9144000" cy="1347936"/>
            <a:chOff x="0" y="3827814"/>
            <a:chExt cx="9144000" cy="1347936"/>
          </a:xfrm>
        </p:grpSpPr>
        <p:grpSp>
          <p:nvGrpSpPr>
            <p:cNvPr id="11" name="Google Shape;11;p2"/>
            <p:cNvGrpSpPr/>
            <p:nvPr/>
          </p:nvGrpSpPr>
          <p:grpSpPr>
            <a:xfrm>
              <a:off x="5807441" y="3839717"/>
              <a:ext cx="243969" cy="149457"/>
              <a:chOff x="5300460" y="2964804"/>
              <a:chExt cx="271832" cy="225937"/>
            </a:xfrm>
          </p:grpSpPr>
          <p:sp>
            <p:nvSpPr>
              <p:cNvPr id="12" name="Google Shape;12;p2"/>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 name="Google Shape;15;p2"/>
            <p:cNvGrpSpPr/>
            <p:nvPr/>
          </p:nvGrpSpPr>
          <p:grpSpPr>
            <a:xfrm>
              <a:off x="8805122" y="3827814"/>
              <a:ext cx="243969" cy="149457"/>
              <a:chOff x="5300460" y="2964804"/>
              <a:chExt cx="271832" cy="225937"/>
            </a:xfrm>
          </p:grpSpPr>
          <p:sp>
            <p:nvSpPr>
              <p:cNvPr id="16" name="Google Shape;16;p2"/>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 name="Google Shape;19;p2"/>
            <p:cNvSpPr/>
            <p:nvPr/>
          </p:nvSpPr>
          <p:spPr>
            <a:xfrm>
              <a:off x="0" y="3910650"/>
              <a:ext cx="9144000" cy="1265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 name="Google Shape;20;p2"/>
            <p:cNvGrpSpPr/>
            <p:nvPr/>
          </p:nvGrpSpPr>
          <p:grpSpPr>
            <a:xfrm>
              <a:off x="355317" y="3839717"/>
              <a:ext cx="243969" cy="149457"/>
              <a:chOff x="5300460" y="2964804"/>
              <a:chExt cx="271832" cy="225937"/>
            </a:xfrm>
          </p:grpSpPr>
          <p:sp>
            <p:nvSpPr>
              <p:cNvPr id="21" name="Google Shape;21;p2"/>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a:off x="1590719" y="3839717"/>
              <a:ext cx="243969" cy="149457"/>
              <a:chOff x="5300460" y="2964804"/>
              <a:chExt cx="271832" cy="225937"/>
            </a:xfrm>
          </p:grpSpPr>
          <p:sp>
            <p:nvSpPr>
              <p:cNvPr id="25" name="Google Shape;25;p2"/>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3027997" y="3839717"/>
              <a:ext cx="243969" cy="149457"/>
              <a:chOff x="5300460" y="2964804"/>
              <a:chExt cx="271832" cy="225937"/>
            </a:xfrm>
          </p:grpSpPr>
          <p:sp>
            <p:nvSpPr>
              <p:cNvPr id="29" name="Google Shape;29;p2"/>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 name="Google Shape;32;p2"/>
            <p:cNvGrpSpPr/>
            <p:nvPr/>
          </p:nvGrpSpPr>
          <p:grpSpPr>
            <a:xfrm>
              <a:off x="4417713" y="3839717"/>
              <a:ext cx="243969" cy="149457"/>
              <a:chOff x="5300460" y="2964804"/>
              <a:chExt cx="271832" cy="225937"/>
            </a:xfrm>
          </p:grpSpPr>
          <p:sp>
            <p:nvSpPr>
              <p:cNvPr id="33" name="Google Shape;33;p2"/>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6" name="Google Shape;36;p2"/>
          <p:cNvSpPr txBox="1"/>
          <p:nvPr>
            <p:ph type="ctrTitle"/>
          </p:nvPr>
        </p:nvSpPr>
        <p:spPr>
          <a:xfrm>
            <a:off x="941100" y="884600"/>
            <a:ext cx="5196600" cy="200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5200"/>
              <a:buNone/>
              <a:defRPr sz="7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7" name="Google Shape;37;p2"/>
          <p:cNvSpPr txBox="1"/>
          <p:nvPr>
            <p:ph idx="1" type="subTitle"/>
          </p:nvPr>
        </p:nvSpPr>
        <p:spPr>
          <a:xfrm>
            <a:off x="1734588" y="3050675"/>
            <a:ext cx="3609900" cy="3765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SzPts val="2000"/>
              <a:buFont typeface="Dosis"/>
              <a:buNone/>
              <a:defRPr sz="1600">
                <a:latin typeface="Dosis"/>
                <a:ea typeface="Dosis"/>
                <a:cs typeface="Dosis"/>
                <a:sym typeface="Dosis"/>
              </a:defRPr>
            </a:lvl1pPr>
            <a:lvl2pPr lvl="1" algn="ctr">
              <a:lnSpc>
                <a:spcPct val="100000"/>
              </a:lnSpc>
              <a:spcBef>
                <a:spcPts val="0"/>
              </a:spcBef>
              <a:spcAft>
                <a:spcPts val="0"/>
              </a:spcAft>
              <a:buSzPts val="2000"/>
              <a:buFont typeface="Dosis"/>
              <a:buNone/>
              <a:defRPr sz="2000">
                <a:latin typeface="Dosis"/>
                <a:ea typeface="Dosis"/>
                <a:cs typeface="Dosis"/>
                <a:sym typeface="Dosis"/>
              </a:defRPr>
            </a:lvl2pPr>
            <a:lvl3pPr lvl="2" algn="ctr">
              <a:lnSpc>
                <a:spcPct val="100000"/>
              </a:lnSpc>
              <a:spcBef>
                <a:spcPts val="0"/>
              </a:spcBef>
              <a:spcAft>
                <a:spcPts val="0"/>
              </a:spcAft>
              <a:buSzPts val="2000"/>
              <a:buFont typeface="Dosis"/>
              <a:buNone/>
              <a:defRPr sz="2000">
                <a:latin typeface="Dosis"/>
                <a:ea typeface="Dosis"/>
                <a:cs typeface="Dosis"/>
                <a:sym typeface="Dosis"/>
              </a:defRPr>
            </a:lvl3pPr>
            <a:lvl4pPr lvl="3" algn="ctr">
              <a:lnSpc>
                <a:spcPct val="100000"/>
              </a:lnSpc>
              <a:spcBef>
                <a:spcPts val="0"/>
              </a:spcBef>
              <a:spcAft>
                <a:spcPts val="0"/>
              </a:spcAft>
              <a:buSzPts val="2000"/>
              <a:buFont typeface="Dosis"/>
              <a:buNone/>
              <a:defRPr sz="2000">
                <a:latin typeface="Dosis"/>
                <a:ea typeface="Dosis"/>
                <a:cs typeface="Dosis"/>
                <a:sym typeface="Dosis"/>
              </a:defRPr>
            </a:lvl4pPr>
            <a:lvl5pPr lvl="4" algn="ctr">
              <a:lnSpc>
                <a:spcPct val="100000"/>
              </a:lnSpc>
              <a:spcBef>
                <a:spcPts val="0"/>
              </a:spcBef>
              <a:spcAft>
                <a:spcPts val="0"/>
              </a:spcAft>
              <a:buSzPts val="2000"/>
              <a:buFont typeface="Dosis"/>
              <a:buNone/>
              <a:defRPr sz="2000">
                <a:latin typeface="Dosis"/>
                <a:ea typeface="Dosis"/>
                <a:cs typeface="Dosis"/>
                <a:sym typeface="Dosis"/>
              </a:defRPr>
            </a:lvl5pPr>
            <a:lvl6pPr lvl="5" algn="ctr">
              <a:lnSpc>
                <a:spcPct val="100000"/>
              </a:lnSpc>
              <a:spcBef>
                <a:spcPts val="0"/>
              </a:spcBef>
              <a:spcAft>
                <a:spcPts val="0"/>
              </a:spcAft>
              <a:buSzPts val="2000"/>
              <a:buFont typeface="Dosis"/>
              <a:buNone/>
              <a:defRPr sz="2000">
                <a:latin typeface="Dosis"/>
                <a:ea typeface="Dosis"/>
                <a:cs typeface="Dosis"/>
                <a:sym typeface="Dosis"/>
              </a:defRPr>
            </a:lvl6pPr>
            <a:lvl7pPr lvl="6" algn="ctr">
              <a:lnSpc>
                <a:spcPct val="100000"/>
              </a:lnSpc>
              <a:spcBef>
                <a:spcPts val="0"/>
              </a:spcBef>
              <a:spcAft>
                <a:spcPts val="0"/>
              </a:spcAft>
              <a:buSzPts val="2000"/>
              <a:buFont typeface="Dosis"/>
              <a:buNone/>
              <a:defRPr sz="2000">
                <a:latin typeface="Dosis"/>
                <a:ea typeface="Dosis"/>
                <a:cs typeface="Dosis"/>
                <a:sym typeface="Dosis"/>
              </a:defRPr>
            </a:lvl7pPr>
            <a:lvl8pPr lvl="7" algn="ctr">
              <a:lnSpc>
                <a:spcPct val="100000"/>
              </a:lnSpc>
              <a:spcBef>
                <a:spcPts val="0"/>
              </a:spcBef>
              <a:spcAft>
                <a:spcPts val="0"/>
              </a:spcAft>
              <a:buSzPts val="2000"/>
              <a:buFont typeface="Dosis"/>
              <a:buNone/>
              <a:defRPr sz="2000">
                <a:latin typeface="Dosis"/>
                <a:ea typeface="Dosis"/>
                <a:cs typeface="Dosis"/>
                <a:sym typeface="Dosis"/>
              </a:defRPr>
            </a:lvl8pPr>
            <a:lvl9pPr lvl="8" algn="ctr">
              <a:lnSpc>
                <a:spcPct val="100000"/>
              </a:lnSpc>
              <a:spcBef>
                <a:spcPts val="0"/>
              </a:spcBef>
              <a:spcAft>
                <a:spcPts val="0"/>
              </a:spcAft>
              <a:buSzPts val="2000"/>
              <a:buFont typeface="Dosis"/>
              <a:buNone/>
              <a:defRPr sz="2000">
                <a:latin typeface="Dosis"/>
                <a:ea typeface="Dosis"/>
                <a:cs typeface="Dosis"/>
                <a:sym typeface="Dosis"/>
              </a:defRPr>
            </a:lvl9pPr>
          </a:lstStyle>
          <a:p/>
        </p:txBody>
      </p:sp>
      <p:grpSp>
        <p:nvGrpSpPr>
          <p:cNvPr id="38" name="Google Shape;38;p2"/>
          <p:cNvGrpSpPr/>
          <p:nvPr/>
        </p:nvGrpSpPr>
        <p:grpSpPr>
          <a:xfrm>
            <a:off x="489150" y="238950"/>
            <a:ext cx="8216088" cy="1820738"/>
            <a:chOff x="489150" y="238950"/>
            <a:chExt cx="8216088" cy="1820738"/>
          </a:xfrm>
        </p:grpSpPr>
        <p:sp>
          <p:nvSpPr>
            <p:cNvPr id="39" name="Google Shape;39;p2"/>
            <p:cNvSpPr/>
            <p:nvPr/>
          </p:nvSpPr>
          <p:spPr>
            <a:xfrm>
              <a:off x="489150" y="1949538"/>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488413" y="238950"/>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575349" y="1443138"/>
              <a:ext cx="129889" cy="129889"/>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2"/>
          <p:cNvGrpSpPr/>
          <p:nvPr/>
        </p:nvGrpSpPr>
        <p:grpSpPr>
          <a:xfrm>
            <a:off x="3082021" y="4650553"/>
            <a:ext cx="271859" cy="233627"/>
            <a:chOff x="739150" y="4174275"/>
            <a:chExt cx="945925" cy="812900"/>
          </a:xfrm>
        </p:grpSpPr>
        <p:sp>
          <p:nvSpPr>
            <p:cNvPr id="43" name="Google Shape;43;p2"/>
            <p:cNvSpPr/>
            <p:nvPr/>
          </p:nvSpPr>
          <p:spPr>
            <a:xfrm>
              <a:off x="739150" y="4366050"/>
              <a:ext cx="807725" cy="489000"/>
            </a:xfrm>
            <a:custGeom>
              <a:rect b="b" l="l" r="r" t="t"/>
              <a:pathLst>
                <a:path extrusionOk="0" h="19560" w="32309">
                  <a:moveTo>
                    <a:pt x="32249" y="0"/>
                  </a:moveTo>
                  <a:cubicBezTo>
                    <a:pt x="32237" y="83"/>
                    <a:pt x="32214" y="183"/>
                    <a:pt x="32190" y="295"/>
                  </a:cubicBezTo>
                  <a:cubicBezTo>
                    <a:pt x="32178" y="331"/>
                    <a:pt x="32167" y="372"/>
                    <a:pt x="32155" y="408"/>
                  </a:cubicBezTo>
                  <a:cubicBezTo>
                    <a:pt x="32149" y="449"/>
                    <a:pt x="32137" y="484"/>
                    <a:pt x="32125" y="520"/>
                  </a:cubicBezTo>
                  <a:cubicBezTo>
                    <a:pt x="32119" y="532"/>
                    <a:pt x="32119" y="538"/>
                    <a:pt x="32113" y="549"/>
                  </a:cubicBezTo>
                  <a:cubicBezTo>
                    <a:pt x="32084" y="656"/>
                    <a:pt x="32043" y="750"/>
                    <a:pt x="32007" y="839"/>
                  </a:cubicBezTo>
                  <a:cubicBezTo>
                    <a:pt x="32007" y="839"/>
                    <a:pt x="32007" y="845"/>
                    <a:pt x="32007" y="845"/>
                  </a:cubicBezTo>
                  <a:cubicBezTo>
                    <a:pt x="32007" y="851"/>
                    <a:pt x="32001" y="851"/>
                    <a:pt x="32001" y="856"/>
                  </a:cubicBezTo>
                  <a:cubicBezTo>
                    <a:pt x="31989" y="880"/>
                    <a:pt x="31984" y="904"/>
                    <a:pt x="31972" y="927"/>
                  </a:cubicBezTo>
                  <a:cubicBezTo>
                    <a:pt x="31966" y="945"/>
                    <a:pt x="31960" y="963"/>
                    <a:pt x="31948" y="981"/>
                  </a:cubicBezTo>
                  <a:cubicBezTo>
                    <a:pt x="31854" y="1199"/>
                    <a:pt x="31765" y="1341"/>
                    <a:pt x="31747" y="1370"/>
                  </a:cubicBezTo>
                  <a:cubicBezTo>
                    <a:pt x="31694" y="1453"/>
                    <a:pt x="31617" y="1589"/>
                    <a:pt x="31493" y="1742"/>
                  </a:cubicBezTo>
                  <a:cubicBezTo>
                    <a:pt x="31464" y="1784"/>
                    <a:pt x="31434" y="1825"/>
                    <a:pt x="31405" y="1861"/>
                  </a:cubicBezTo>
                  <a:cubicBezTo>
                    <a:pt x="31357" y="1920"/>
                    <a:pt x="31304" y="1979"/>
                    <a:pt x="31245" y="2038"/>
                  </a:cubicBezTo>
                  <a:cubicBezTo>
                    <a:pt x="31163" y="2132"/>
                    <a:pt x="31103" y="2191"/>
                    <a:pt x="31015" y="2274"/>
                  </a:cubicBezTo>
                  <a:cubicBezTo>
                    <a:pt x="30997" y="2286"/>
                    <a:pt x="30991" y="2298"/>
                    <a:pt x="30974" y="2304"/>
                  </a:cubicBezTo>
                  <a:cubicBezTo>
                    <a:pt x="30932" y="2345"/>
                    <a:pt x="30891" y="2380"/>
                    <a:pt x="30850" y="2416"/>
                  </a:cubicBezTo>
                  <a:cubicBezTo>
                    <a:pt x="30844" y="2416"/>
                    <a:pt x="30844" y="2416"/>
                    <a:pt x="30844" y="2422"/>
                  </a:cubicBezTo>
                  <a:cubicBezTo>
                    <a:pt x="30773" y="2481"/>
                    <a:pt x="30690" y="2546"/>
                    <a:pt x="30596" y="2605"/>
                  </a:cubicBezTo>
                  <a:cubicBezTo>
                    <a:pt x="30460" y="2699"/>
                    <a:pt x="30324" y="2782"/>
                    <a:pt x="30164" y="2871"/>
                  </a:cubicBezTo>
                  <a:cubicBezTo>
                    <a:pt x="30023" y="2947"/>
                    <a:pt x="29899" y="3012"/>
                    <a:pt x="29816" y="3048"/>
                  </a:cubicBezTo>
                  <a:cubicBezTo>
                    <a:pt x="29816" y="3054"/>
                    <a:pt x="29816" y="3054"/>
                    <a:pt x="29816" y="3054"/>
                  </a:cubicBezTo>
                  <a:cubicBezTo>
                    <a:pt x="29686" y="3119"/>
                    <a:pt x="29503" y="3201"/>
                    <a:pt x="29278" y="3290"/>
                  </a:cubicBezTo>
                  <a:cubicBezTo>
                    <a:pt x="29231" y="3314"/>
                    <a:pt x="29178" y="3331"/>
                    <a:pt x="29125" y="3349"/>
                  </a:cubicBezTo>
                  <a:cubicBezTo>
                    <a:pt x="29101" y="3361"/>
                    <a:pt x="29078" y="3367"/>
                    <a:pt x="29048" y="3378"/>
                  </a:cubicBezTo>
                  <a:cubicBezTo>
                    <a:pt x="29024" y="3384"/>
                    <a:pt x="29007" y="3390"/>
                    <a:pt x="28983" y="3402"/>
                  </a:cubicBezTo>
                  <a:cubicBezTo>
                    <a:pt x="28983" y="3402"/>
                    <a:pt x="28865" y="3443"/>
                    <a:pt x="28694" y="3491"/>
                  </a:cubicBezTo>
                  <a:cubicBezTo>
                    <a:pt x="28688" y="3491"/>
                    <a:pt x="28682" y="3497"/>
                    <a:pt x="28676" y="3497"/>
                  </a:cubicBezTo>
                  <a:cubicBezTo>
                    <a:pt x="28617" y="3514"/>
                    <a:pt x="28552" y="3532"/>
                    <a:pt x="28481" y="3550"/>
                  </a:cubicBezTo>
                  <a:cubicBezTo>
                    <a:pt x="28475" y="3550"/>
                    <a:pt x="28469" y="3550"/>
                    <a:pt x="28463" y="3556"/>
                  </a:cubicBezTo>
                  <a:lnTo>
                    <a:pt x="28446" y="3556"/>
                  </a:lnTo>
                  <a:cubicBezTo>
                    <a:pt x="28434" y="3562"/>
                    <a:pt x="28428" y="3562"/>
                    <a:pt x="28422" y="3562"/>
                  </a:cubicBezTo>
                  <a:cubicBezTo>
                    <a:pt x="28404" y="3567"/>
                    <a:pt x="28387" y="3567"/>
                    <a:pt x="28369" y="3573"/>
                  </a:cubicBezTo>
                  <a:cubicBezTo>
                    <a:pt x="28351" y="3579"/>
                    <a:pt x="28339" y="3579"/>
                    <a:pt x="28328" y="3585"/>
                  </a:cubicBezTo>
                  <a:cubicBezTo>
                    <a:pt x="28162" y="3621"/>
                    <a:pt x="28014" y="3644"/>
                    <a:pt x="27855" y="3662"/>
                  </a:cubicBezTo>
                  <a:cubicBezTo>
                    <a:pt x="27701" y="3680"/>
                    <a:pt x="27648" y="3686"/>
                    <a:pt x="27507" y="3692"/>
                  </a:cubicBezTo>
                  <a:cubicBezTo>
                    <a:pt x="27436" y="3697"/>
                    <a:pt x="27377" y="3697"/>
                    <a:pt x="27318" y="3697"/>
                  </a:cubicBezTo>
                  <a:lnTo>
                    <a:pt x="27288" y="3697"/>
                  </a:lnTo>
                  <a:cubicBezTo>
                    <a:pt x="27211" y="3697"/>
                    <a:pt x="27123" y="3697"/>
                    <a:pt x="27022" y="3692"/>
                  </a:cubicBezTo>
                  <a:lnTo>
                    <a:pt x="26981" y="3692"/>
                  </a:lnTo>
                  <a:cubicBezTo>
                    <a:pt x="26869" y="3680"/>
                    <a:pt x="26739" y="3668"/>
                    <a:pt x="26597" y="3650"/>
                  </a:cubicBezTo>
                  <a:cubicBezTo>
                    <a:pt x="26532" y="3638"/>
                    <a:pt x="26473" y="3627"/>
                    <a:pt x="26414" y="3615"/>
                  </a:cubicBezTo>
                  <a:cubicBezTo>
                    <a:pt x="26402" y="3615"/>
                    <a:pt x="26384" y="3609"/>
                    <a:pt x="26367" y="3609"/>
                  </a:cubicBezTo>
                  <a:cubicBezTo>
                    <a:pt x="26331" y="3597"/>
                    <a:pt x="26296" y="3591"/>
                    <a:pt x="26254" y="3585"/>
                  </a:cubicBezTo>
                  <a:cubicBezTo>
                    <a:pt x="26237" y="3579"/>
                    <a:pt x="26219" y="3573"/>
                    <a:pt x="26201" y="3567"/>
                  </a:cubicBezTo>
                  <a:cubicBezTo>
                    <a:pt x="26195" y="3591"/>
                    <a:pt x="26189" y="3609"/>
                    <a:pt x="26184" y="3632"/>
                  </a:cubicBezTo>
                  <a:cubicBezTo>
                    <a:pt x="26172" y="3656"/>
                    <a:pt x="26166" y="3680"/>
                    <a:pt x="26160" y="3703"/>
                  </a:cubicBezTo>
                  <a:cubicBezTo>
                    <a:pt x="26154" y="3721"/>
                    <a:pt x="26148" y="3745"/>
                    <a:pt x="26142" y="3762"/>
                  </a:cubicBezTo>
                  <a:cubicBezTo>
                    <a:pt x="26130" y="3798"/>
                    <a:pt x="26119" y="3833"/>
                    <a:pt x="26107" y="3869"/>
                  </a:cubicBezTo>
                  <a:cubicBezTo>
                    <a:pt x="26107" y="3886"/>
                    <a:pt x="26101" y="3898"/>
                    <a:pt x="26095" y="3910"/>
                  </a:cubicBezTo>
                  <a:cubicBezTo>
                    <a:pt x="26083" y="3945"/>
                    <a:pt x="26071" y="3987"/>
                    <a:pt x="26060" y="4028"/>
                  </a:cubicBezTo>
                  <a:cubicBezTo>
                    <a:pt x="26054" y="4046"/>
                    <a:pt x="26048" y="4058"/>
                    <a:pt x="26042" y="4075"/>
                  </a:cubicBezTo>
                  <a:cubicBezTo>
                    <a:pt x="26030" y="4111"/>
                    <a:pt x="26018" y="4140"/>
                    <a:pt x="26006" y="4176"/>
                  </a:cubicBezTo>
                  <a:cubicBezTo>
                    <a:pt x="25995" y="4205"/>
                    <a:pt x="25989" y="4235"/>
                    <a:pt x="25977" y="4259"/>
                  </a:cubicBezTo>
                  <a:cubicBezTo>
                    <a:pt x="25965" y="4282"/>
                    <a:pt x="25959" y="4306"/>
                    <a:pt x="25953" y="4323"/>
                  </a:cubicBezTo>
                  <a:cubicBezTo>
                    <a:pt x="25941" y="4353"/>
                    <a:pt x="25930" y="4383"/>
                    <a:pt x="25918" y="4412"/>
                  </a:cubicBezTo>
                  <a:cubicBezTo>
                    <a:pt x="25906" y="4448"/>
                    <a:pt x="25882" y="4501"/>
                    <a:pt x="25859" y="4560"/>
                  </a:cubicBezTo>
                  <a:cubicBezTo>
                    <a:pt x="25788" y="4719"/>
                    <a:pt x="25711" y="4890"/>
                    <a:pt x="25622" y="5062"/>
                  </a:cubicBezTo>
                  <a:cubicBezTo>
                    <a:pt x="25528" y="5233"/>
                    <a:pt x="25416" y="5428"/>
                    <a:pt x="25292" y="5617"/>
                  </a:cubicBezTo>
                  <a:cubicBezTo>
                    <a:pt x="25280" y="5635"/>
                    <a:pt x="25262" y="5652"/>
                    <a:pt x="25250" y="5676"/>
                  </a:cubicBezTo>
                  <a:cubicBezTo>
                    <a:pt x="25250" y="5676"/>
                    <a:pt x="25244" y="5682"/>
                    <a:pt x="25244" y="5682"/>
                  </a:cubicBezTo>
                  <a:cubicBezTo>
                    <a:pt x="25239" y="5688"/>
                    <a:pt x="25239" y="5694"/>
                    <a:pt x="25233" y="5700"/>
                  </a:cubicBezTo>
                  <a:cubicBezTo>
                    <a:pt x="25209" y="5735"/>
                    <a:pt x="25179" y="5776"/>
                    <a:pt x="25150" y="5818"/>
                  </a:cubicBezTo>
                  <a:cubicBezTo>
                    <a:pt x="25144" y="5830"/>
                    <a:pt x="25132" y="5841"/>
                    <a:pt x="25126" y="5853"/>
                  </a:cubicBezTo>
                  <a:cubicBezTo>
                    <a:pt x="25061" y="5942"/>
                    <a:pt x="24985" y="6042"/>
                    <a:pt x="24890" y="6149"/>
                  </a:cubicBezTo>
                  <a:cubicBezTo>
                    <a:pt x="24884" y="6154"/>
                    <a:pt x="24884" y="6160"/>
                    <a:pt x="24878" y="6166"/>
                  </a:cubicBezTo>
                  <a:cubicBezTo>
                    <a:pt x="24861" y="6190"/>
                    <a:pt x="24843" y="6208"/>
                    <a:pt x="24819" y="6231"/>
                  </a:cubicBezTo>
                  <a:cubicBezTo>
                    <a:pt x="24813" y="6243"/>
                    <a:pt x="24801" y="6255"/>
                    <a:pt x="24790" y="6267"/>
                  </a:cubicBezTo>
                  <a:cubicBezTo>
                    <a:pt x="24778" y="6278"/>
                    <a:pt x="24772" y="6290"/>
                    <a:pt x="24760" y="6302"/>
                  </a:cubicBezTo>
                  <a:cubicBezTo>
                    <a:pt x="24713" y="6355"/>
                    <a:pt x="24660" y="6414"/>
                    <a:pt x="24601" y="6473"/>
                  </a:cubicBezTo>
                  <a:cubicBezTo>
                    <a:pt x="24571" y="6509"/>
                    <a:pt x="24536" y="6538"/>
                    <a:pt x="24506" y="6568"/>
                  </a:cubicBezTo>
                  <a:cubicBezTo>
                    <a:pt x="24494" y="6586"/>
                    <a:pt x="24477" y="6603"/>
                    <a:pt x="24453" y="6621"/>
                  </a:cubicBezTo>
                  <a:cubicBezTo>
                    <a:pt x="24453" y="6627"/>
                    <a:pt x="24447" y="6633"/>
                    <a:pt x="24441" y="6633"/>
                  </a:cubicBezTo>
                  <a:cubicBezTo>
                    <a:pt x="24406" y="6668"/>
                    <a:pt x="24364" y="6710"/>
                    <a:pt x="24323" y="6745"/>
                  </a:cubicBezTo>
                  <a:cubicBezTo>
                    <a:pt x="24294" y="6775"/>
                    <a:pt x="24264" y="6804"/>
                    <a:pt x="24234" y="6828"/>
                  </a:cubicBezTo>
                  <a:cubicBezTo>
                    <a:pt x="24146" y="6910"/>
                    <a:pt x="24075" y="6970"/>
                    <a:pt x="23992" y="7040"/>
                  </a:cubicBezTo>
                  <a:cubicBezTo>
                    <a:pt x="23921" y="7094"/>
                    <a:pt x="23845" y="7153"/>
                    <a:pt x="23786" y="7200"/>
                  </a:cubicBezTo>
                  <a:cubicBezTo>
                    <a:pt x="23750" y="7223"/>
                    <a:pt x="23709" y="7247"/>
                    <a:pt x="23673" y="7277"/>
                  </a:cubicBezTo>
                  <a:cubicBezTo>
                    <a:pt x="23626" y="7306"/>
                    <a:pt x="23579" y="7342"/>
                    <a:pt x="23526" y="7383"/>
                  </a:cubicBezTo>
                  <a:cubicBezTo>
                    <a:pt x="23402" y="7472"/>
                    <a:pt x="23219" y="7578"/>
                    <a:pt x="23083" y="7661"/>
                  </a:cubicBezTo>
                  <a:cubicBezTo>
                    <a:pt x="23047" y="7678"/>
                    <a:pt x="22994" y="7708"/>
                    <a:pt x="22929" y="7743"/>
                  </a:cubicBezTo>
                  <a:cubicBezTo>
                    <a:pt x="22917" y="7749"/>
                    <a:pt x="22900" y="7761"/>
                    <a:pt x="22888" y="7767"/>
                  </a:cubicBezTo>
                  <a:cubicBezTo>
                    <a:pt x="22852" y="7785"/>
                    <a:pt x="22817" y="7802"/>
                    <a:pt x="22782" y="7826"/>
                  </a:cubicBezTo>
                  <a:cubicBezTo>
                    <a:pt x="22740" y="7844"/>
                    <a:pt x="22705" y="7861"/>
                    <a:pt x="22663" y="7879"/>
                  </a:cubicBezTo>
                  <a:cubicBezTo>
                    <a:pt x="22646" y="7891"/>
                    <a:pt x="22622" y="7903"/>
                    <a:pt x="22604" y="7909"/>
                  </a:cubicBezTo>
                  <a:cubicBezTo>
                    <a:pt x="22563" y="7932"/>
                    <a:pt x="22516" y="7950"/>
                    <a:pt x="22474" y="7968"/>
                  </a:cubicBezTo>
                  <a:cubicBezTo>
                    <a:pt x="22451" y="7985"/>
                    <a:pt x="22421" y="7997"/>
                    <a:pt x="22392" y="8009"/>
                  </a:cubicBezTo>
                  <a:cubicBezTo>
                    <a:pt x="22368" y="8021"/>
                    <a:pt x="22339" y="8033"/>
                    <a:pt x="22315" y="8044"/>
                  </a:cubicBezTo>
                  <a:cubicBezTo>
                    <a:pt x="22268" y="8062"/>
                    <a:pt x="22215" y="8086"/>
                    <a:pt x="22167" y="8104"/>
                  </a:cubicBezTo>
                  <a:cubicBezTo>
                    <a:pt x="22144" y="8115"/>
                    <a:pt x="22120" y="8127"/>
                    <a:pt x="22096" y="8133"/>
                  </a:cubicBezTo>
                  <a:cubicBezTo>
                    <a:pt x="22043" y="8157"/>
                    <a:pt x="21990" y="8174"/>
                    <a:pt x="21931" y="8198"/>
                  </a:cubicBezTo>
                  <a:cubicBezTo>
                    <a:pt x="21913" y="8204"/>
                    <a:pt x="21896" y="8216"/>
                    <a:pt x="21878" y="8222"/>
                  </a:cubicBezTo>
                  <a:cubicBezTo>
                    <a:pt x="21831" y="8239"/>
                    <a:pt x="21789" y="8251"/>
                    <a:pt x="21742" y="8269"/>
                  </a:cubicBezTo>
                  <a:cubicBezTo>
                    <a:pt x="21718" y="8281"/>
                    <a:pt x="21695" y="8287"/>
                    <a:pt x="21671" y="8293"/>
                  </a:cubicBezTo>
                  <a:cubicBezTo>
                    <a:pt x="21618" y="8316"/>
                    <a:pt x="21559" y="8334"/>
                    <a:pt x="21494" y="8357"/>
                  </a:cubicBezTo>
                  <a:lnTo>
                    <a:pt x="21488" y="8357"/>
                  </a:lnTo>
                  <a:cubicBezTo>
                    <a:pt x="21482" y="8357"/>
                    <a:pt x="21482" y="8363"/>
                    <a:pt x="21482" y="8363"/>
                  </a:cubicBezTo>
                  <a:cubicBezTo>
                    <a:pt x="21459" y="8369"/>
                    <a:pt x="21441" y="8375"/>
                    <a:pt x="21423" y="8381"/>
                  </a:cubicBezTo>
                  <a:cubicBezTo>
                    <a:pt x="20697" y="8617"/>
                    <a:pt x="20100" y="8724"/>
                    <a:pt x="19870" y="8759"/>
                  </a:cubicBezTo>
                  <a:cubicBezTo>
                    <a:pt x="19805" y="8765"/>
                    <a:pt x="19757" y="8777"/>
                    <a:pt x="19722" y="8777"/>
                  </a:cubicBezTo>
                  <a:cubicBezTo>
                    <a:pt x="19645" y="8789"/>
                    <a:pt x="19563" y="8800"/>
                    <a:pt x="19474" y="8806"/>
                  </a:cubicBezTo>
                  <a:cubicBezTo>
                    <a:pt x="19297" y="8830"/>
                    <a:pt x="19173" y="8842"/>
                    <a:pt x="18990" y="8848"/>
                  </a:cubicBezTo>
                  <a:lnTo>
                    <a:pt x="18954" y="8848"/>
                  </a:lnTo>
                  <a:cubicBezTo>
                    <a:pt x="18937" y="8848"/>
                    <a:pt x="18919" y="8854"/>
                    <a:pt x="18907" y="8854"/>
                  </a:cubicBezTo>
                  <a:lnTo>
                    <a:pt x="18736" y="8854"/>
                  </a:lnTo>
                  <a:cubicBezTo>
                    <a:pt x="18671" y="8855"/>
                    <a:pt x="18612" y="8855"/>
                    <a:pt x="18557" y="8855"/>
                  </a:cubicBezTo>
                  <a:cubicBezTo>
                    <a:pt x="18327" y="8855"/>
                    <a:pt x="18188" y="8847"/>
                    <a:pt x="18169" y="8842"/>
                  </a:cubicBezTo>
                  <a:lnTo>
                    <a:pt x="18139" y="8842"/>
                  </a:lnTo>
                  <a:cubicBezTo>
                    <a:pt x="18139" y="8895"/>
                    <a:pt x="18133" y="8942"/>
                    <a:pt x="18121" y="9001"/>
                  </a:cubicBezTo>
                  <a:cubicBezTo>
                    <a:pt x="18116" y="9078"/>
                    <a:pt x="18104" y="9149"/>
                    <a:pt x="18086" y="9226"/>
                  </a:cubicBezTo>
                  <a:cubicBezTo>
                    <a:pt x="18068" y="9350"/>
                    <a:pt x="18045" y="9438"/>
                    <a:pt x="18033" y="9486"/>
                  </a:cubicBezTo>
                  <a:cubicBezTo>
                    <a:pt x="17986" y="9692"/>
                    <a:pt x="17938" y="9870"/>
                    <a:pt x="17897" y="10005"/>
                  </a:cubicBezTo>
                  <a:cubicBezTo>
                    <a:pt x="17885" y="10029"/>
                    <a:pt x="17879" y="10053"/>
                    <a:pt x="17873" y="10076"/>
                  </a:cubicBezTo>
                  <a:cubicBezTo>
                    <a:pt x="17867" y="10088"/>
                    <a:pt x="17867" y="10094"/>
                    <a:pt x="17862" y="10106"/>
                  </a:cubicBezTo>
                  <a:cubicBezTo>
                    <a:pt x="17862" y="10118"/>
                    <a:pt x="17856" y="10129"/>
                    <a:pt x="17850" y="10141"/>
                  </a:cubicBezTo>
                  <a:cubicBezTo>
                    <a:pt x="17791" y="10330"/>
                    <a:pt x="17720" y="10531"/>
                    <a:pt x="17619" y="10744"/>
                  </a:cubicBezTo>
                  <a:cubicBezTo>
                    <a:pt x="17590" y="10815"/>
                    <a:pt x="17554" y="10897"/>
                    <a:pt x="17513" y="10980"/>
                  </a:cubicBezTo>
                  <a:cubicBezTo>
                    <a:pt x="17507" y="10998"/>
                    <a:pt x="17501" y="11015"/>
                    <a:pt x="17489" y="11027"/>
                  </a:cubicBezTo>
                  <a:cubicBezTo>
                    <a:pt x="17454" y="11116"/>
                    <a:pt x="17407" y="11210"/>
                    <a:pt x="17354" y="11305"/>
                  </a:cubicBezTo>
                  <a:cubicBezTo>
                    <a:pt x="17289" y="11441"/>
                    <a:pt x="17218" y="11571"/>
                    <a:pt x="17147" y="11683"/>
                  </a:cubicBezTo>
                  <a:cubicBezTo>
                    <a:pt x="17111" y="11742"/>
                    <a:pt x="17076" y="11795"/>
                    <a:pt x="17035" y="11854"/>
                  </a:cubicBezTo>
                  <a:cubicBezTo>
                    <a:pt x="16911" y="12061"/>
                    <a:pt x="16781" y="12256"/>
                    <a:pt x="16674" y="12427"/>
                  </a:cubicBezTo>
                  <a:cubicBezTo>
                    <a:pt x="16515" y="12663"/>
                    <a:pt x="16279" y="12959"/>
                    <a:pt x="16101" y="13183"/>
                  </a:cubicBezTo>
                  <a:cubicBezTo>
                    <a:pt x="16096" y="13183"/>
                    <a:pt x="16090" y="13189"/>
                    <a:pt x="16090" y="13195"/>
                  </a:cubicBezTo>
                  <a:cubicBezTo>
                    <a:pt x="15936" y="13384"/>
                    <a:pt x="15759" y="13585"/>
                    <a:pt x="15564" y="13785"/>
                  </a:cubicBezTo>
                  <a:cubicBezTo>
                    <a:pt x="15405" y="13957"/>
                    <a:pt x="15239" y="14128"/>
                    <a:pt x="15092" y="14270"/>
                  </a:cubicBezTo>
                  <a:cubicBezTo>
                    <a:pt x="14950" y="14411"/>
                    <a:pt x="14773" y="14583"/>
                    <a:pt x="14595" y="14736"/>
                  </a:cubicBezTo>
                  <a:cubicBezTo>
                    <a:pt x="14365" y="14949"/>
                    <a:pt x="14058" y="15185"/>
                    <a:pt x="13828" y="15368"/>
                  </a:cubicBezTo>
                  <a:cubicBezTo>
                    <a:pt x="13591" y="15557"/>
                    <a:pt x="13302" y="15764"/>
                    <a:pt x="12989" y="15971"/>
                  </a:cubicBezTo>
                  <a:cubicBezTo>
                    <a:pt x="12747" y="16130"/>
                    <a:pt x="12493" y="16296"/>
                    <a:pt x="12268" y="16420"/>
                  </a:cubicBezTo>
                  <a:cubicBezTo>
                    <a:pt x="12003" y="16579"/>
                    <a:pt x="11737" y="16727"/>
                    <a:pt x="11506" y="16839"/>
                  </a:cubicBezTo>
                  <a:cubicBezTo>
                    <a:pt x="11270" y="16957"/>
                    <a:pt x="10993" y="17081"/>
                    <a:pt x="10703" y="17199"/>
                  </a:cubicBezTo>
                  <a:cubicBezTo>
                    <a:pt x="10555" y="17270"/>
                    <a:pt x="10408" y="17341"/>
                    <a:pt x="10266" y="17400"/>
                  </a:cubicBezTo>
                  <a:cubicBezTo>
                    <a:pt x="10042" y="17495"/>
                    <a:pt x="9752" y="17595"/>
                    <a:pt x="9492" y="17678"/>
                  </a:cubicBezTo>
                  <a:cubicBezTo>
                    <a:pt x="9362" y="17719"/>
                    <a:pt x="9215" y="17760"/>
                    <a:pt x="9067" y="17802"/>
                  </a:cubicBezTo>
                  <a:cubicBezTo>
                    <a:pt x="8801" y="17878"/>
                    <a:pt x="8500" y="17949"/>
                    <a:pt x="8211" y="18008"/>
                  </a:cubicBezTo>
                  <a:cubicBezTo>
                    <a:pt x="7951" y="18062"/>
                    <a:pt x="7626" y="18115"/>
                    <a:pt x="7378" y="18132"/>
                  </a:cubicBezTo>
                  <a:cubicBezTo>
                    <a:pt x="7337" y="18138"/>
                    <a:pt x="7295" y="18138"/>
                    <a:pt x="7254" y="18144"/>
                  </a:cubicBezTo>
                  <a:cubicBezTo>
                    <a:pt x="6948" y="18177"/>
                    <a:pt x="6680" y="18195"/>
                    <a:pt x="6369" y="18195"/>
                  </a:cubicBezTo>
                  <a:cubicBezTo>
                    <a:pt x="6289" y="18195"/>
                    <a:pt x="6207" y="18194"/>
                    <a:pt x="6120" y="18191"/>
                  </a:cubicBezTo>
                  <a:lnTo>
                    <a:pt x="6108" y="18191"/>
                  </a:lnTo>
                  <a:cubicBezTo>
                    <a:pt x="6055" y="18186"/>
                    <a:pt x="6002" y="18186"/>
                    <a:pt x="5954" y="18186"/>
                  </a:cubicBezTo>
                  <a:cubicBezTo>
                    <a:pt x="5872" y="18180"/>
                    <a:pt x="5783" y="18174"/>
                    <a:pt x="5695" y="18168"/>
                  </a:cubicBezTo>
                  <a:lnTo>
                    <a:pt x="5689" y="18168"/>
                  </a:lnTo>
                  <a:cubicBezTo>
                    <a:pt x="5683" y="18168"/>
                    <a:pt x="5647" y="18168"/>
                    <a:pt x="5588" y="18162"/>
                  </a:cubicBezTo>
                  <a:cubicBezTo>
                    <a:pt x="5576" y="18162"/>
                    <a:pt x="5571" y="18156"/>
                    <a:pt x="5559" y="18156"/>
                  </a:cubicBezTo>
                  <a:lnTo>
                    <a:pt x="5541" y="18156"/>
                  </a:lnTo>
                  <a:cubicBezTo>
                    <a:pt x="5352" y="18138"/>
                    <a:pt x="5163" y="18115"/>
                    <a:pt x="4998" y="18085"/>
                  </a:cubicBezTo>
                  <a:cubicBezTo>
                    <a:pt x="4767" y="18050"/>
                    <a:pt x="4507" y="17997"/>
                    <a:pt x="4259" y="17926"/>
                  </a:cubicBezTo>
                  <a:cubicBezTo>
                    <a:pt x="4248" y="17920"/>
                    <a:pt x="4230" y="17914"/>
                    <a:pt x="4212" y="17908"/>
                  </a:cubicBezTo>
                  <a:cubicBezTo>
                    <a:pt x="4041" y="17861"/>
                    <a:pt x="3852" y="17802"/>
                    <a:pt x="3704" y="17743"/>
                  </a:cubicBezTo>
                  <a:cubicBezTo>
                    <a:pt x="3692" y="17743"/>
                    <a:pt x="3681" y="17737"/>
                    <a:pt x="3669" y="17731"/>
                  </a:cubicBezTo>
                  <a:cubicBezTo>
                    <a:pt x="3657" y="17725"/>
                    <a:pt x="3639" y="17719"/>
                    <a:pt x="3627" y="17713"/>
                  </a:cubicBezTo>
                  <a:cubicBezTo>
                    <a:pt x="3503" y="17666"/>
                    <a:pt x="3362" y="17613"/>
                    <a:pt x="3255" y="17560"/>
                  </a:cubicBezTo>
                  <a:cubicBezTo>
                    <a:pt x="3243" y="17554"/>
                    <a:pt x="3226" y="17548"/>
                    <a:pt x="3214" y="17542"/>
                  </a:cubicBezTo>
                  <a:cubicBezTo>
                    <a:pt x="3131" y="17500"/>
                    <a:pt x="3049" y="17459"/>
                    <a:pt x="2960" y="17418"/>
                  </a:cubicBezTo>
                  <a:cubicBezTo>
                    <a:pt x="2919" y="17394"/>
                    <a:pt x="2871" y="17371"/>
                    <a:pt x="2836" y="17353"/>
                  </a:cubicBezTo>
                  <a:cubicBezTo>
                    <a:pt x="2830" y="17347"/>
                    <a:pt x="2818" y="17341"/>
                    <a:pt x="2812" y="17335"/>
                  </a:cubicBezTo>
                  <a:cubicBezTo>
                    <a:pt x="2806" y="17335"/>
                    <a:pt x="2806" y="17335"/>
                    <a:pt x="2801" y="17329"/>
                  </a:cubicBezTo>
                  <a:cubicBezTo>
                    <a:pt x="2789" y="17323"/>
                    <a:pt x="2777" y="17317"/>
                    <a:pt x="2765" y="17311"/>
                  </a:cubicBezTo>
                  <a:cubicBezTo>
                    <a:pt x="2753" y="17306"/>
                    <a:pt x="2741" y="17294"/>
                    <a:pt x="2724" y="17288"/>
                  </a:cubicBezTo>
                  <a:cubicBezTo>
                    <a:pt x="2641" y="17241"/>
                    <a:pt x="2564" y="17193"/>
                    <a:pt x="2487" y="17140"/>
                  </a:cubicBezTo>
                  <a:cubicBezTo>
                    <a:pt x="2476" y="17140"/>
                    <a:pt x="2470" y="17134"/>
                    <a:pt x="2464" y="17128"/>
                  </a:cubicBezTo>
                  <a:cubicBezTo>
                    <a:pt x="2464" y="17128"/>
                    <a:pt x="2369" y="17069"/>
                    <a:pt x="2222" y="16969"/>
                  </a:cubicBezTo>
                  <a:cubicBezTo>
                    <a:pt x="2222" y="16963"/>
                    <a:pt x="2216" y="16957"/>
                    <a:pt x="2210" y="16957"/>
                  </a:cubicBezTo>
                  <a:cubicBezTo>
                    <a:pt x="2180" y="16933"/>
                    <a:pt x="2145" y="16910"/>
                    <a:pt x="2109" y="16880"/>
                  </a:cubicBezTo>
                  <a:cubicBezTo>
                    <a:pt x="1897" y="16721"/>
                    <a:pt x="1743" y="16585"/>
                    <a:pt x="1661" y="16502"/>
                  </a:cubicBezTo>
                  <a:cubicBezTo>
                    <a:pt x="1661" y="16502"/>
                    <a:pt x="1655" y="16502"/>
                    <a:pt x="1655" y="16496"/>
                  </a:cubicBezTo>
                  <a:cubicBezTo>
                    <a:pt x="1655" y="16496"/>
                    <a:pt x="1649" y="16490"/>
                    <a:pt x="1643" y="16485"/>
                  </a:cubicBezTo>
                  <a:cubicBezTo>
                    <a:pt x="1478" y="16331"/>
                    <a:pt x="1336" y="16177"/>
                    <a:pt x="1229" y="16048"/>
                  </a:cubicBezTo>
                  <a:cubicBezTo>
                    <a:pt x="1206" y="16024"/>
                    <a:pt x="1182" y="15994"/>
                    <a:pt x="1159" y="15959"/>
                  </a:cubicBezTo>
                  <a:cubicBezTo>
                    <a:pt x="1153" y="15959"/>
                    <a:pt x="1153" y="15953"/>
                    <a:pt x="1147" y="15947"/>
                  </a:cubicBezTo>
                  <a:cubicBezTo>
                    <a:pt x="1111" y="15906"/>
                    <a:pt x="1082" y="15864"/>
                    <a:pt x="1046" y="15817"/>
                  </a:cubicBezTo>
                  <a:cubicBezTo>
                    <a:pt x="1023" y="15788"/>
                    <a:pt x="999" y="15758"/>
                    <a:pt x="981" y="15734"/>
                  </a:cubicBezTo>
                  <a:cubicBezTo>
                    <a:pt x="981" y="15734"/>
                    <a:pt x="981" y="15729"/>
                    <a:pt x="981" y="15729"/>
                  </a:cubicBezTo>
                  <a:cubicBezTo>
                    <a:pt x="975" y="15723"/>
                    <a:pt x="975" y="15717"/>
                    <a:pt x="970" y="15711"/>
                  </a:cubicBezTo>
                  <a:cubicBezTo>
                    <a:pt x="887" y="15593"/>
                    <a:pt x="804" y="15469"/>
                    <a:pt x="739" y="15356"/>
                  </a:cubicBezTo>
                  <a:cubicBezTo>
                    <a:pt x="733" y="15356"/>
                    <a:pt x="733" y="15351"/>
                    <a:pt x="733" y="15351"/>
                  </a:cubicBezTo>
                  <a:cubicBezTo>
                    <a:pt x="698" y="15291"/>
                    <a:pt x="662" y="15227"/>
                    <a:pt x="633" y="15167"/>
                  </a:cubicBezTo>
                  <a:cubicBezTo>
                    <a:pt x="627" y="15162"/>
                    <a:pt x="627" y="15156"/>
                    <a:pt x="621" y="15156"/>
                  </a:cubicBezTo>
                  <a:cubicBezTo>
                    <a:pt x="615" y="15138"/>
                    <a:pt x="609" y="15120"/>
                    <a:pt x="597" y="15108"/>
                  </a:cubicBezTo>
                  <a:cubicBezTo>
                    <a:pt x="586" y="15079"/>
                    <a:pt x="574" y="15055"/>
                    <a:pt x="562" y="15032"/>
                  </a:cubicBezTo>
                  <a:cubicBezTo>
                    <a:pt x="562" y="15032"/>
                    <a:pt x="556" y="15026"/>
                    <a:pt x="556" y="15026"/>
                  </a:cubicBezTo>
                  <a:cubicBezTo>
                    <a:pt x="550" y="15008"/>
                    <a:pt x="538" y="14990"/>
                    <a:pt x="533" y="14978"/>
                  </a:cubicBezTo>
                  <a:cubicBezTo>
                    <a:pt x="456" y="14813"/>
                    <a:pt x="391" y="14660"/>
                    <a:pt x="338" y="14524"/>
                  </a:cubicBezTo>
                  <a:cubicBezTo>
                    <a:pt x="338" y="14518"/>
                    <a:pt x="338" y="14512"/>
                    <a:pt x="338" y="14512"/>
                  </a:cubicBezTo>
                  <a:cubicBezTo>
                    <a:pt x="308" y="14435"/>
                    <a:pt x="279" y="14341"/>
                    <a:pt x="255" y="14264"/>
                  </a:cubicBezTo>
                  <a:cubicBezTo>
                    <a:pt x="219" y="14169"/>
                    <a:pt x="202" y="14116"/>
                    <a:pt x="178" y="14010"/>
                  </a:cubicBezTo>
                  <a:cubicBezTo>
                    <a:pt x="178" y="14004"/>
                    <a:pt x="178" y="14004"/>
                    <a:pt x="178" y="14004"/>
                  </a:cubicBezTo>
                  <a:cubicBezTo>
                    <a:pt x="155" y="13921"/>
                    <a:pt x="131" y="13821"/>
                    <a:pt x="113" y="13720"/>
                  </a:cubicBezTo>
                  <a:cubicBezTo>
                    <a:pt x="113" y="13715"/>
                    <a:pt x="113" y="13715"/>
                    <a:pt x="113" y="13715"/>
                  </a:cubicBezTo>
                  <a:cubicBezTo>
                    <a:pt x="90" y="13608"/>
                    <a:pt x="72" y="13520"/>
                    <a:pt x="60" y="13396"/>
                  </a:cubicBezTo>
                  <a:cubicBezTo>
                    <a:pt x="60" y="13396"/>
                    <a:pt x="54" y="13390"/>
                    <a:pt x="54" y="13390"/>
                  </a:cubicBezTo>
                  <a:cubicBezTo>
                    <a:pt x="54" y="13354"/>
                    <a:pt x="48" y="13313"/>
                    <a:pt x="42" y="13277"/>
                  </a:cubicBezTo>
                  <a:cubicBezTo>
                    <a:pt x="42" y="13260"/>
                    <a:pt x="42" y="13248"/>
                    <a:pt x="36" y="13236"/>
                  </a:cubicBezTo>
                  <a:cubicBezTo>
                    <a:pt x="25" y="13348"/>
                    <a:pt x="19" y="13461"/>
                    <a:pt x="13" y="13561"/>
                  </a:cubicBezTo>
                  <a:cubicBezTo>
                    <a:pt x="13" y="13579"/>
                    <a:pt x="7" y="13602"/>
                    <a:pt x="7" y="13626"/>
                  </a:cubicBezTo>
                  <a:cubicBezTo>
                    <a:pt x="7" y="13626"/>
                    <a:pt x="7" y="13626"/>
                    <a:pt x="7" y="13632"/>
                  </a:cubicBezTo>
                  <a:cubicBezTo>
                    <a:pt x="7" y="13650"/>
                    <a:pt x="7" y="13673"/>
                    <a:pt x="7" y="13691"/>
                  </a:cubicBezTo>
                  <a:cubicBezTo>
                    <a:pt x="1" y="13797"/>
                    <a:pt x="1" y="13904"/>
                    <a:pt x="1" y="14010"/>
                  </a:cubicBezTo>
                  <a:cubicBezTo>
                    <a:pt x="1" y="14128"/>
                    <a:pt x="7" y="14287"/>
                    <a:pt x="19" y="14406"/>
                  </a:cubicBezTo>
                  <a:cubicBezTo>
                    <a:pt x="30" y="14494"/>
                    <a:pt x="36" y="14571"/>
                    <a:pt x="42" y="14642"/>
                  </a:cubicBezTo>
                  <a:cubicBezTo>
                    <a:pt x="48" y="14677"/>
                    <a:pt x="54" y="14719"/>
                    <a:pt x="54" y="14754"/>
                  </a:cubicBezTo>
                  <a:cubicBezTo>
                    <a:pt x="54" y="14754"/>
                    <a:pt x="60" y="14760"/>
                    <a:pt x="60" y="14766"/>
                  </a:cubicBezTo>
                  <a:cubicBezTo>
                    <a:pt x="72" y="14884"/>
                    <a:pt x="90" y="14973"/>
                    <a:pt x="113" y="15079"/>
                  </a:cubicBezTo>
                  <a:cubicBezTo>
                    <a:pt x="113" y="15079"/>
                    <a:pt x="113" y="15085"/>
                    <a:pt x="113" y="15085"/>
                  </a:cubicBezTo>
                  <a:cubicBezTo>
                    <a:pt x="131" y="15185"/>
                    <a:pt x="155" y="15286"/>
                    <a:pt x="178" y="15368"/>
                  </a:cubicBezTo>
                  <a:cubicBezTo>
                    <a:pt x="178" y="15368"/>
                    <a:pt x="178" y="15374"/>
                    <a:pt x="178" y="15374"/>
                  </a:cubicBezTo>
                  <a:cubicBezTo>
                    <a:pt x="202" y="15481"/>
                    <a:pt x="219" y="15534"/>
                    <a:pt x="255" y="15628"/>
                  </a:cubicBezTo>
                  <a:cubicBezTo>
                    <a:pt x="279" y="15705"/>
                    <a:pt x="308" y="15805"/>
                    <a:pt x="338" y="15876"/>
                  </a:cubicBezTo>
                  <a:cubicBezTo>
                    <a:pt x="338" y="15876"/>
                    <a:pt x="338" y="15882"/>
                    <a:pt x="338" y="15888"/>
                  </a:cubicBezTo>
                  <a:cubicBezTo>
                    <a:pt x="391" y="16024"/>
                    <a:pt x="456" y="16177"/>
                    <a:pt x="533" y="16343"/>
                  </a:cubicBezTo>
                  <a:cubicBezTo>
                    <a:pt x="538" y="16355"/>
                    <a:pt x="550" y="16372"/>
                    <a:pt x="556" y="16390"/>
                  </a:cubicBezTo>
                  <a:cubicBezTo>
                    <a:pt x="556" y="16390"/>
                    <a:pt x="562" y="16396"/>
                    <a:pt x="562" y="16396"/>
                  </a:cubicBezTo>
                  <a:cubicBezTo>
                    <a:pt x="574" y="16420"/>
                    <a:pt x="586" y="16443"/>
                    <a:pt x="597" y="16473"/>
                  </a:cubicBezTo>
                  <a:cubicBezTo>
                    <a:pt x="609" y="16490"/>
                    <a:pt x="615" y="16502"/>
                    <a:pt x="621" y="16520"/>
                  </a:cubicBezTo>
                  <a:cubicBezTo>
                    <a:pt x="627" y="16520"/>
                    <a:pt x="627" y="16526"/>
                    <a:pt x="633" y="16532"/>
                  </a:cubicBezTo>
                  <a:cubicBezTo>
                    <a:pt x="662" y="16591"/>
                    <a:pt x="698" y="16656"/>
                    <a:pt x="733" y="16715"/>
                  </a:cubicBezTo>
                  <a:cubicBezTo>
                    <a:pt x="733" y="16721"/>
                    <a:pt x="733" y="16721"/>
                    <a:pt x="739" y="16721"/>
                  </a:cubicBezTo>
                  <a:cubicBezTo>
                    <a:pt x="804" y="16833"/>
                    <a:pt x="887" y="16957"/>
                    <a:pt x="970" y="17075"/>
                  </a:cubicBezTo>
                  <a:cubicBezTo>
                    <a:pt x="975" y="17081"/>
                    <a:pt x="975" y="17087"/>
                    <a:pt x="981" y="17093"/>
                  </a:cubicBezTo>
                  <a:cubicBezTo>
                    <a:pt x="981" y="17093"/>
                    <a:pt x="981" y="17099"/>
                    <a:pt x="987" y="17099"/>
                  </a:cubicBezTo>
                  <a:cubicBezTo>
                    <a:pt x="999" y="17122"/>
                    <a:pt x="1023" y="17152"/>
                    <a:pt x="1046" y="17182"/>
                  </a:cubicBezTo>
                  <a:cubicBezTo>
                    <a:pt x="1082" y="17229"/>
                    <a:pt x="1111" y="17270"/>
                    <a:pt x="1147" y="17311"/>
                  </a:cubicBezTo>
                  <a:cubicBezTo>
                    <a:pt x="1153" y="17317"/>
                    <a:pt x="1153" y="17323"/>
                    <a:pt x="1159" y="17329"/>
                  </a:cubicBezTo>
                  <a:cubicBezTo>
                    <a:pt x="1182" y="17359"/>
                    <a:pt x="1206" y="17388"/>
                    <a:pt x="1229" y="17412"/>
                  </a:cubicBezTo>
                  <a:cubicBezTo>
                    <a:pt x="1336" y="17542"/>
                    <a:pt x="1478" y="17695"/>
                    <a:pt x="1643" y="17855"/>
                  </a:cubicBezTo>
                  <a:cubicBezTo>
                    <a:pt x="1649" y="17855"/>
                    <a:pt x="1655" y="17861"/>
                    <a:pt x="1655" y="17867"/>
                  </a:cubicBezTo>
                  <a:lnTo>
                    <a:pt x="1661" y="17867"/>
                  </a:lnTo>
                  <a:cubicBezTo>
                    <a:pt x="1661" y="17867"/>
                    <a:pt x="1661" y="17873"/>
                    <a:pt x="1661" y="17873"/>
                  </a:cubicBezTo>
                  <a:cubicBezTo>
                    <a:pt x="1743" y="17949"/>
                    <a:pt x="1897" y="18085"/>
                    <a:pt x="2109" y="18245"/>
                  </a:cubicBezTo>
                  <a:cubicBezTo>
                    <a:pt x="2145" y="18274"/>
                    <a:pt x="2180" y="18298"/>
                    <a:pt x="2210" y="18321"/>
                  </a:cubicBezTo>
                  <a:cubicBezTo>
                    <a:pt x="2216" y="18321"/>
                    <a:pt x="2222" y="18327"/>
                    <a:pt x="2222" y="18333"/>
                  </a:cubicBezTo>
                  <a:cubicBezTo>
                    <a:pt x="2369" y="18434"/>
                    <a:pt x="2464" y="18493"/>
                    <a:pt x="2464" y="18493"/>
                  </a:cubicBezTo>
                  <a:cubicBezTo>
                    <a:pt x="2470" y="18499"/>
                    <a:pt x="2476" y="18505"/>
                    <a:pt x="2487" y="18505"/>
                  </a:cubicBezTo>
                  <a:cubicBezTo>
                    <a:pt x="2564" y="18558"/>
                    <a:pt x="2641" y="18605"/>
                    <a:pt x="2724" y="18652"/>
                  </a:cubicBezTo>
                  <a:cubicBezTo>
                    <a:pt x="2741" y="18658"/>
                    <a:pt x="2753" y="18670"/>
                    <a:pt x="2765" y="18676"/>
                  </a:cubicBezTo>
                  <a:cubicBezTo>
                    <a:pt x="2777" y="18682"/>
                    <a:pt x="2789" y="18688"/>
                    <a:pt x="2801" y="18694"/>
                  </a:cubicBezTo>
                  <a:cubicBezTo>
                    <a:pt x="2806" y="18699"/>
                    <a:pt x="2806" y="18699"/>
                    <a:pt x="2812" y="18705"/>
                  </a:cubicBezTo>
                  <a:cubicBezTo>
                    <a:pt x="2818" y="18705"/>
                    <a:pt x="2830" y="18711"/>
                    <a:pt x="2836" y="18717"/>
                  </a:cubicBezTo>
                  <a:cubicBezTo>
                    <a:pt x="2871" y="18735"/>
                    <a:pt x="2919" y="18759"/>
                    <a:pt x="2960" y="18782"/>
                  </a:cubicBezTo>
                  <a:cubicBezTo>
                    <a:pt x="3049" y="18823"/>
                    <a:pt x="3131" y="18865"/>
                    <a:pt x="3214" y="18906"/>
                  </a:cubicBezTo>
                  <a:cubicBezTo>
                    <a:pt x="3226" y="18912"/>
                    <a:pt x="3243" y="18918"/>
                    <a:pt x="3255" y="18924"/>
                  </a:cubicBezTo>
                  <a:cubicBezTo>
                    <a:pt x="3362" y="18977"/>
                    <a:pt x="3503" y="19036"/>
                    <a:pt x="3627" y="19083"/>
                  </a:cubicBezTo>
                  <a:cubicBezTo>
                    <a:pt x="3639" y="19083"/>
                    <a:pt x="3657" y="19089"/>
                    <a:pt x="3669" y="19095"/>
                  </a:cubicBezTo>
                  <a:cubicBezTo>
                    <a:pt x="3681" y="19101"/>
                    <a:pt x="3692" y="19107"/>
                    <a:pt x="3704" y="19113"/>
                  </a:cubicBezTo>
                  <a:cubicBezTo>
                    <a:pt x="3852" y="19166"/>
                    <a:pt x="4041" y="19225"/>
                    <a:pt x="4212" y="19278"/>
                  </a:cubicBezTo>
                  <a:cubicBezTo>
                    <a:pt x="4230" y="19278"/>
                    <a:pt x="4248" y="19284"/>
                    <a:pt x="4259" y="19290"/>
                  </a:cubicBezTo>
                  <a:cubicBezTo>
                    <a:pt x="4513" y="19361"/>
                    <a:pt x="4767" y="19414"/>
                    <a:pt x="4998" y="19450"/>
                  </a:cubicBezTo>
                  <a:cubicBezTo>
                    <a:pt x="5163" y="19479"/>
                    <a:pt x="5352" y="19503"/>
                    <a:pt x="5541" y="19520"/>
                  </a:cubicBezTo>
                  <a:lnTo>
                    <a:pt x="5559" y="19520"/>
                  </a:lnTo>
                  <a:cubicBezTo>
                    <a:pt x="5571" y="19526"/>
                    <a:pt x="5576" y="19526"/>
                    <a:pt x="5588" y="19526"/>
                  </a:cubicBezTo>
                  <a:cubicBezTo>
                    <a:pt x="5647" y="19532"/>
                    <a:pt x="5683" y="19532"/>
                    <a:pt x="5689" y="19532"/>
                  </a:cubicBezTo>
                  <a:lnTo>
                    <a:pt x="5695" y="19532"/>
                  </a:lnTo>
                  <a:cubicBezTo>
                    <a:pt x="5783" y="19538"/>
                    <a:pt x="5872" y="19544"/>
                    <a:pt x="5954" y="19550"/>
                  </a:cubicBezTo>
                  <a:cubicBezTo>
                    <a:pt x="6002" y="19550"/>
                    <a:pt x="6055" y="19556"/>
                    <a:pt x="6108" y="19556"/>
                  </a:cubicBezTo>
                  <a:lnTo>
                    <a:pt x="6120" y="19556"/>
                  </a:lnTo>
                  <a:cubicBezTo>
                    <a:pt x="6207" y="19558"/>
                    <a:pt x="6289" y="19559"/>
                    <a:pt x="6369" y="19559"/>
                  </a:cubicBezTo>
                  <a:cubicBezTo>
                    <a:pt x="6680" y="19559"/>
                    <a:pt x="6948" y="19542"/>
                    <a:pt x="7254" y="19509"/>
                  </a:cubicBezTo>
                  <a:cubicBezTo>
                    <a:pt x="7295" y="19503"/>
                    <a:pt x="7337" y="19503"/>
                    <a:pt x="7378" y="19497"/>
                  </a:cubicBezTo>
                  <a:cubicBezTo>
                    <a:pt x="7626" y="19479"/>
                    <a:pt x="7951" y="19432"/>
                    <a:pt x="8211" y="19373"/>
                  </a:cubicBezTo>
                  <a:cubicBezTo>
                    <a:pt x="8500" y="19314"/>
                    <a:pt x="8801" y="19243"/>
                    <a:pt x="9067" y="19166"/>
                  </a:cubicBezTo>
                  <a:cubicBezTo>
                    <a:pt x="9215" y="19131"/>
                    <a:pt x="9362" y="19083"/>
                    <a:pt x="9492" y="19042"/>
                  </a:cubicBezTo>
                  <a:cubicBezTo>
                    <a:pt x="9752" y="18959"/>
                    <a:pt x="10042" y="18865"/>
                    <a:pt x="10266" y="18764"/>
                  </a:cubicBezTo>
                  <a:cubicBezTo>
                    <a:pt x="10408" y="18705"/>
                    <a:pt x="10555" y="18634"/>
                    <a:pt x="10703" y="18570"/>
                  </a:cubicBezTo>
                  <a:cubicBezTo>
                    <a:pt x="10993" y="18445"/>
                    <a:pt x="11270" y="18321"/>
                    <a:pt x="11506" y="18203"/>
                  </a:cubicBezTo>
                  <a:cubicBezTo>
                    <a:pt x="11737" y="18091"/>
                    <a:pt x="12003" y="17949"/>
                    <a:pt x="12268" y="17784"/>
                  </a:cubicBezTo>
                  <a:cubicBezTo>
                    <a:pt x="12493" y="17660"/>
                    <a:pt x="12747" y="17500"/>
                    <a:pt x="12989" y="17335"/>
                  </a:cubicBezTo>
                  <a:cubicBezTo>
                    <a:pt x="13302" y="17128"/>
                    <a:pt x="13591" y="16922"/>
                    <a:pt x="13828" y="16733"/>
                  </a:cubicBezTo>
                  <a:cubicBezTo>
                    <a:pt x="14058" y="16550"/>
                    <a:pt x="14365" y="16313"/>
                    <a:pt x="14595" y="16101"/>
                  </a:cubicBezTo>
                  <a:cubicBezTo>
                    <a:pt x="14773" y="15947"/>
                    <a:pt x="14950" y="15782"/>
                    <a:pt x="15092" y="15634"/>
                  </a:cubicBezTo>
                  <a:cubicBezTo>
                    <a:pt x="15239" y="15492"/>
                    <a:pt x="15405" y="15321"/>
                    <a:pt x="15564" y="15150"/>
                  </a:cubicBezTo>
                  <a:cubicBezTo>
                    <a:pt x="15759" y="14949"/>
                    <a:pt x="15942" y="14748"/>
                    <a:pt x="16090" y="14559"/>
                  </a:cubicBezTo>
                  <a:cubicBezTo>
                    <a:pt x="16090" y="14553"/>
                    <a:pt x="16096" y="14547"/>
                    <a:pt x="16101" y="14547"/>
                  </a:cubicBezTo>
                  <a:cubicBezTo>
                    <a:pt x="16279" y="14323"/>
                    <a:pt x="16515" y="14028"/>
                    <a:pt x="16674" y="13791"/>
                  </a:cubicBezTo>
                  <a:cubicBezTo>
                    <a:pt x="16781" y="13620"/>
                    <a:pt x="16911" y="13425"/>
                    <a:pt x="17035" y="13224"/>
                  </a:cubicBezTo>
                  <a:cubicBezTo>
                    <a:pt x="17076" y="13159"/>
                    <a:pt x="17111" y="13106"/>
                    <a:pt x="17147" y="13047"/>
                  </a:cubicBezTo>
                  <a:cubicBezTo>
                    <a:pt x="17218" y="12941"/>
                    <a:pt x="17289" y="12805"/>
                    <a:pt x="17354" y="12675"/>
                  </a:cubicBezTo>
                  <a:cubicBezTo>
                    <a:pt x="17407" y="12575"/>
                    <a:pt x="17454" y="12486"/>
                    <a:pt x="17489" y="12397"/>
                  </a:cubicBezTo>
                  <a:cubicBezTo>
                    <a:pt x="17501" y="12380"/>
                    <a:pt x="17507" y="12362"/>
                    <a:pt x="17513" y="12344"/>
                  </a:cubicBezTo>
                  <a:cubicBezTo>
                    <a:pt x="17554" y="12262"/>
                    <a:pt x="17590" y="12179"/>
                    <a:pt x="17619" y="12108"/>
                  </a:cubicBezTo>
                  <a:cubicBezTo>
                    <a:pt x="17720" y="11895"/>
                    <a:pt x="17791" y="11695"/>
                    <a:pt x="17850" y="11506"/>
                  </a:cubicBezTo>
                  <a:cubicBezTo>
                    <a:pt x="17856" y="11494"/>
                    <a:pt x="17862" y="11482"/>
                    <a:pt x="17862" y="11470"/>
                  </a:cubicBezTo>
                  <a:cubicBezTo>
                    <a:pt x="17867" y="11458"/>
                    <a:pt x="17867" y="11452"/>
                    <a:pt x="17873" y="11441"/>
                  </a:cubicBezTo>
                  <a:cubicBezTo>
                    <a:pt x="17879" y="11417"/>
                    <a:pt x="17885" y="11393"/>
                    <a:pt x="17897" y="11370"/>
                  </a:cubicBezTo>
                  <a:cubicBezTo>
                    <a:pt x="17938" y="11234"/>
                    <a:pt x="17986" y="11057"/>
                    <a:pt x="18033" y="10850"/>
                  </a:cubicBezTo>
                  <a:cubicBezTo>
                    <a:pt x="18045" y="10803"/>
                    <a:pt x="18068" y="10714"/>
                    <a:pt x="18086" y="10590"/>
                  </a:cubicBezTo>
                  <a:cubicBezTo>
                    <a:pt x="18104" y="10519"/>
                    <a:pt x="18116" y="10442"/>
                    <a:pt x="18121" y="10366"/>
                  </a:cubicBezTo>
                  <a:cubicBezTo>
                    <a:pt x="18133" y="10307"/>
                    <a:pt x="18139" y="10259"/>
                    <a:pt x="18139" y="10206"/>
                  </a:cubicBezTo>
                  <a:cubicBezTo>
                    <a:pt x="18151" y="10206"/>
                    <a:pt x="18163" y="10206"/>
                    <a:pt x="18169" y="10212"/>
                  </a:cubicBezTo>
                  <a:cubicBezTo>
                    <a:pt x="18188" y="10212"/>
                    <a:pt x="18324" y="10220"/>
                    <a:pt x="18550" y="10220"/>
                  </a:cubicBezTo>
                  <a:cubicBezTo>
                    <a:pt x="18606" y="10220"/>
                    <a:pt x="18668" y="10219"/>
                    <a:pt x="18736" y="10218"/>
                  </a:cubicBezTo>
                  <a:lnTo>
                    <a:pt x="18907" y="10218"/>
                  </a:lnTo>
                  <a:cubicBezTo>
                    <a:pt x="18919" y="10218"/>
                    <a:pt x="18937" y="10212"/>
                    <a:pt x="18954" y="10212"/>
                  </a:cubicBezTo>
                  <a:lnTo>
                    <a:pt x="18990" y="10212"/>
                  </a:lnTo>
                  <a:cubicBezTo>
                    <a:pt x="19173" y="10206"/>
                    <a:pt x="19297" y="10194"/>
                    <a:pt x="19474" y="10171"/>
                  </a:cubicBezTo>
                  <a:cubicBezTo>
                    <a:pt x="19563" y="10165"/>
                    <a:pt x="19645" y="10153"/>
                    <a:pt x="19722" y="10141"/>
                  </a:cubicBezTo>
                  <a:cubicBezTo>
                    <a:pt x="19757" y="10141"/>
                    <a:pt x="19805" y="10129"/>
                    <a:pt x="19870" y="10123"/>
                  </a:cubicBezTo>
                  <a:cubicBezTo>
                    <a:pt x="20100" y="10088"/>
                    <a:pt x="20697" y="9982"/>
                    <a:pt x="21423" y="9745"/>
                  </a:cubicBezTo>
                  <a:cubicBezTo>
                    <a:pt x="21441" y="9740"/>
                    <a:pt x="21459" y="9734"/>
                    <a:pt x="21482" y="9728"/>
                  </a:cubicBezTo>
                  <a:lnTo>
                    <a:pt x="21488" y="9728"/>
                  </a:lnTo>
                  <a:cubicBezTo>
                    <a:pt x="21488" y="9722"/>
                    <a:pt x="21494" y="9722"/>
                    <a:pt x="21494" y="9722"/>
                  </a:cubicBezTo>
                  <a:cubicBezTo>
                    <a:pt x="21559" y="9704"/>
                    <a:pt x="21618" y="9681"/>
                    <a:pt x="21671" y="9663"/>
                  </a:cubicBezTo>
                  <a:cubicBezTo>
                    <a:pt x="21695" y="9651"/>
                    <a:pt x="21718" y="9645"/>
                    <a:pt x="21742" y="9633"/>
                  </a:cubicBezTo>
                  <a:cubicBezTo>
                    <a:pt x="21789" y="9621"/>
                    <a:pt x="21831" y="9604"/>
                    <a:pt x="21878" y="9586"/>
                  </a:cubicBezTo>
                  <a:cubicBezTo>
                    <a:pt x="21896" y="9580"/>
                    <a:pt x="21913" y="9574"/>
                    <a:pt x="21931" y="9562"/>
                  </a:cubicBezTo>
                  <a:cubicBezTo>
                    <a:pt x="21990" y="9545"/>
                    <a:pt x="22043" y="9521"/>
                    <a:pt x="22096" y="9497"/>
                  </a:cubicBezTo>
                  <a:cubicBezTo>
                    <a:pt x="22120" y="9492"/>
                    <a:pt x="22144" y="9480"/>
                    <a:pt x="22167" y="9468"/>
                  </a:cubicBezTo>
                  <a:cubicBezTo>
                    <a:pt x="22215" y="9450"/>
                    <a:pt x="22268" y="9427"/>
                    <a:pt x="22315" y="9409"/>
                  </a:cubicBezTo>
                  <a:cubicBezTo>
                    <a:pt x="22339" y="9397"/>
                    <a:pt x="22368" y="9385"/>
                    <a:pt x="22392" y="9373"/>
                  </a:cubicBezTo>
                  <a:cubicBezTo>
                    <a:pt x="22421" y="9362"/>
                    <a:pt x="22451" y="9350"/>
                    <a:pt x="22474" y="9338"/>
                  </a:cubicBezTo>
                  <a:cubicBezTo>
                    <a:pt x="22516" y="9314"/>
                    <a:pt x="22563" y="9297"/>
                    <a:pt x="22604" y="9279"/>
                  </a:cubicBezTo>
                  <a:cubicBezTo>
                    <a:pt x="22622" y="9267"/>
                    <a:pt x="22646" y="9255"/>
                    <a:pt x="22663" y="9243"/>
                  </a:cubicBezTo>
                  <a:cubicBezTo>
                    <a:pt x="22705" y="9226"/>
                    <a:pt x="22740" y="9208"/>
                    <a:pt x="22782" y="9190"/>
                  </a:cubicBezTo>
                  <a:cubicBezTo>
                    <a:pt x="22817" y="9167"/>
                    <a:pt x="22852" y="9149"/>
                    <a:pt x="22888" y="9131"/>
                  </a:cubicBezTo>
                  <a:cubicBezTo>
                    <a:pt x="22900" y="9125"/>
                    <a:pt x="22917" y="9119"/>
                    <a:pt x="22935" y="9108"/>
                  </a:cubicBezTo>
                  <a:cubicBezTo>
                    <a:pt x="22994" y="9072"/>
                    <a:pt x="23047" y="9049"/>
                    <a:pt x="23083" y="9025"/>
                  </a:cubicBezTo>
                  <a:cubicBezTo>
                    <a:pt x="23219" y="8942"/>
                    <a:pt x="23402" y="8836"/>
                    <a:pt x="23526" y="8747"/>
                  </a:cubicBezTo>
                  <a:cubicBezTo>
                    <a:pt x="23579" y="8706"/>
                    <a:pt x="23632" y="8671"/>
                    <a:pt x="23673" y="8641"/>
                  </a:cubicBezTo>
                  <a:cubicBezTo>
                    <a:pt x="23709" y="8611"/>
                    <a:pt x="23750" y="8588"/>
                    <a:pt x="23786" y="8564"/>
                  </a:cubicBezTo>
                  <a:cubicBezTo>
                    <a:pt x="23845" y="8517"/>
                    <a:pt x="23921" y="8458"/>
                    <a:pt x="23992" y="8405"/>
                  </a:cubicBezTo>
                  <a:cubicBezTo>
                    <a:pt x="24075" y="8334"/>
                    <a:pt x="24146" y="8275"/>
                    <a:pt x="24234" y="8198"/>
                  </a:cubicBezTo>
                  <a:cubicBezTo>
                    <a:pt x="24264" y="8168"/>
                    <a:pt x="24294" y="8139"/>
                    <a:pt x="24323" y="8109"/>
                  </a:cubicBezTo>
                  <a:cubicBezTo>
                    <a:pt x="24364" y="8074"/>
                    <a:pt x="24406" y="8033"/>
                    <a:pt x="24441" y="7997"/>
                  </a:cubicBezTo>
                  <a:cubicBezTo>
                    <a:pt x="24447" y="7997"/>
                    <a:pt x="24453" y="7991"/>
                    <a:pt x="24453" y="7985"/>
                  </a:cubicBezTo>
                  <a:cubicBezTo>
                    <a:pt x="24477" y="7968"/>
                    <a:pt x="24494" y="7950"/>
                    <a:pt x="24506" y="7932"/>
                  </a:cubicBezTo>
                  <a:cubicBezTo>
                    <a:pt x="24536" y="7903"/>
                    <a:pt x="24571" y="7873"/>
                    <a:pt x="24601" y="7838"/>
                  </a:cubicBezTo>
                  <a:cubicBezTo>
                    <a:pt x="24660" y="7779"/>
                    <a:pt x="24713" y="7720"/>
                    <a:pt x="24760" y="7666"/>
                  </a:cubicBezTo>
                  <a:cubicBezTo>
                    <a:pt x="24772" y="7655"/>
                    <a:pt x="24778" y="7643"/>
                    <a:pt x="24790" y="7637"/>
                  </a:cubicBezTo>
                  <a:cubicBezTo>
                    <a:pt x="24801" y="7625"/>
                    <a:pt x="24813" y="7607"/>
                    <a:pt x="24819" y="7601"/>
                  </a:cubicBezTo>
                  <a:cubicBezTo>
                    <a:pt x="24843" y="7578"/>
                    <a:pt x="24861" y="7554"/>
                    <a:pt x="24878" y="7531"/>
                  </a:cubicBezTo>
                  <a:cubicBezTo>
                    <a:pt x="24884" y="7525"/>
                    <a:pt x="24884" y="7519"/>
                    <a:pt x="24890" y="7519"/>
                  </a:cubicBezTo>
                  <a:cubicBezTo>
                    <a:pt x="24985" y="7407"/>
                    <a:pt x="25061" y="7306"/>
                    <a:pt x="25126" y="7218"/>
                  </a:cubicBezTo>
                  <a:cubicBezTo>
                    <a:pt x="25132" y="7206"/>
                    <a:pt x="25144" y="7194"/>
                    <a:pt x="25150" y="7182"/>
                  </a:cubicBezTo>
                  <a:cubicBezTo>
                    <a:pt x="25179" y="7141"/>
                    <a:pt x="25209" y="7099"/>
                    <a:pt x="25233" y="7064"/>
                  </a:cubicBezTo>
                  <a:cubicBezTo>
                    <a:pt x="25239" y="7058"/>
                    <a:pt x="25239" y="7052"/>
                    <a:pt x="25244" y="7052"/>
                  </a:cubicBezTo>
                  <a:cubicBezTo>
                    <a:pt x="25244" y="7046"/>
                    <a:pt x="25250" y="7046"/>
                    <a:pt x="25250" y="7040"/>
                  </a:cubicBezTo>
                  <a:cubicBezTo>
                    <a:pt x="25262" y="7017"/>
                    <a:pt x="25280" y="6999"/>
                    <a:pt x="25292" y="6981"/>
                  </a:cubicBezTo>
                  <a:cubicBezTo>
                    <a:pt x="25416" y="6792"/>
                    <a:pt x="25528" y="6603"/>
                    <a:pt x="25622" y="6426"/>
                  </a:cubicBezTo>
                  <a:cubicBezTo>
                    <a:pt x="25711" y="6255"/>
                    <a:pt x="25788" y="6089"/>
                    <a:pt x="25859" y="5924"/>
                  </a:cubicBezTo>
                  <a:cubicBezTo>
                    <a:pt x="25882" y="5865"/>
                    <a:pt x="25906" y="5818"/>
                    <a:pt x="25918" y="5776"/>
                  </a:cubicBezTo>
                  <a:cubicBezTo>
                    <a:pt x="25930" y="5747"/>
                    <a:pt x="25941" y="5717"/>
                    <a:pt x="25953" y="5694"/>
                  </a:cubicBezTo>
                  <a:cubicBezTo>
                    <a:pt x="25959" y="5670"/>
                    <a:pt x="25965" y="5646"/>
                    <a:pt x="25977" y="5629"/>
                  </a:cubicBezTo>
                  <a:cubicBezTo>
                    <a:pt x="25989" y="5599"/>
                    <a:pt x="25995" y="5570"/>
                    <a:pt x="26006" y="5540"/>
                  </a:cubicBezTo>
                  <a:cubicBezTo>
                    <a:pt x="26018" y="5511"/>
                    <a:pt x="26030" y="5475"/>
                    <a:pt x="26042" y="5440"/>
                  </a:cubicBezTo>
                  <a:cubicBezTo>
                    <a:pt x="26048" y="5428"/>
                    <a:pt x="26054" y="5410"/>
                    <a:pt x="26060" y="5393"/>
                  </a:cubicBezTo>
                  <a:cubicBezTo>
                    <a:pt x="26071" y="5351"/>
                    <a:pt x="26083" y="5316"/>
                    <a:pt x="26095" y="5274"/>
                  </a:cubicBezTo>
                  <a:cubicBezTo>
                    <a:pt x="26101" y="5263"/>
                    <a:pt x="26107" y="5251"/>
                    <a:pt x="26107" y="5239"/>
                  </a:cubicBezTo>
                  <a:cubicBezTo>
                    <a:pt x="26119" y="5198"/>
                    <a:pt x="26130" y="5162"/>
                    <a:pt x="26142" y="5127"/>
                  </a:cubicBezTo>
                  <a:cubicBezTo>
                    <a:pt x="26148" y="5109"/>
                    <a:pt x="26154" y="5091"/>
                    <a:pt x="26160" y="5068"/>
                  </a:cubicBezTo>
                  <a:cubicBezTo>
                    <a:pt x="26166" y="5044"/>
                    <a:pt x="26172" y="5020"/>
                    <a:pt x="26184" y="4997"/>
                  </a:cubicBezTo>
                  <a:cubicBezTo>
                    <a:pt x="26189" y="4973"/>
                    <a:pt x="26195" y="4955"/>
                    <a:pt x="26201" y="4938"/>
                  </a:cubicBezTo>
                  <a:cubicBezTo>
                    <a:pt x="26219" y="4938"/>
                    <a:pt x="26237" y="4944"/>
                    <a:pt x="26254" y="4950"/>
                  </a:cubicBezTo>
                  <a:cubicBezTo>
                    <a:pt x="26296" y="4955"/>
                    <a:pt x="26331" y="4967"/>
                    <a:pt x="26367" y="4973"/>
                  </a:cubicBezTo>
                  <a:cubicBezTo>
                    <a:pt x="26384" y="4973"/>
                    <a:pt x="26402" y="4979"/>
                    <a:pt x="26414" y="4985"/>
                  </a:cubicBezTo>
                  <a:cubicBezTo>
                    <a:pt x="26473" y="4991"/>
                    <a:pt x="26532" y="5003"/>
                    <a:pt x="26597" y="5015"/>
                  </a:cubicBezTo>
                  <a:cubicBezTo>
                    <a:pt x="26739" y="5032"/>
                    <a:pt x="26869" y="5050"/>
                    <a:pt x="26981" y="5056"/>
                  </a:cubicBezTo>
                  <a:lnTo>
                    <a:pt x="27022" y="5056"/>
                  </a:lnTo>
                  <a:cubicBezTo>
                    <a:pt x="27093" y="5060"/>
                    <a:pt x="27158" y="5064"/>
                    <a:pt x="27218" y="5064"/>
                  </a:cubicBezTo>
                  <a:cubicBezTo>
                    <a:pt x="27242" y="5064"/>
                    <a:pt x="27266" y="5063"/>
                    <a:pt x="27288" y="5062"/>
                  </a:cubicBezTo>
                  <a:lnTo>
                    <a:pt x="27318" y="5062"/>
                  </a:lnTo>
                  <a:cubicBezTo>
                    <a:pt x="27377" y="5062"/>
                    <a:pt x="27436" y="5062"/>
                    <a:pt x="27507" y="5056"/>
                  </a:cubicBezTo>
                  <a:cubicBezTo>
                    <a:pt x="27648" y="5050"/>
                    <a:pt x="27701" y="5044"/>
                    <a:pt x="27855" y="5026"/>
                  </a:cubicBezTo>
                  <a:cubicBezTo>
                    <a:pt x="28014" y="5009"/>
                    <a:pt x="28162" y="4985"/>
                    <a:pt x="28328" y="4950"/>
                  </a:cubicBezTo>
                  <a:cubicBezTo>
                    <a:pt x="28339" y="4944"/>
                    <a:pt x="28351" y="4944"/>
                    <a:pt x="28369" y="4938"/>
                  </a:cubicBezTo>
                  <a:cubicBezTo>
                    <a:pt x="28387" y="4938"/>
                    <a:pt x="28404" y="4932"/>
                    <a:pt x="28422" y="4926"/>
                  </a:cubicBezTo>
                  <a:cubicBezTo>
                    <a:pt x="28428" y="4926"/>
                    <a:pt x="28434" y="4926"/>
                    <a:pt x="28446" y="4920"/>
                  </a:cubicBezTo>
                  <a:lnTo>
                    <a:pt x="28463" y="4920"/>
                  </a:lnTo>
                  <a:cubicBezTo>
                    <a:pt x="28469" y="4914"/>
                    <a:pt x="28475" y="4914"/>
                    <a:pt x="28481" y="4914"/>
                  </a:cubicBezTo>
                  <a:cubicBezTo>
                    <a:pt x="28552" y="4896"/>
                    <a:pt x="28617" y="4879"/>
                    <a:pt x="28676" y="4861"/>
                  </a:cubicBezTo>
                  <a:cubicBezTo>
                    <a:pt x="28682" y="4861"/>
                    <a:pt x="28688" y="4861"/>
                    <a:pt x="28694" y="4855"/>
                  </a:cubicBezTo>
                  <a:cubicBezTo>
                    <a:pt x="28865" y="4808"/>
                    <a:pt x="28983" y="4766"/>
                    <a:pt x="28983" y="4766"/>
                  </a:cubicBezTo>
                  <a:cubicBezTo>
                    <a:pt x="29007" y="4761"/>
                    <a:pt x="29024" y="4749"/>
                    <a:pt x="29048" y="4743"/>
                  </a:cubicBezTo>
                  <a:cubicBezTo>
                    <a:pt x="29078" y="4731"/>
                    <a:pt x="29101" y="4725"/>
                    <a:pt x="29125" y="4713"/>
                  </a:cubicBezTo>
                  <a:cubicBezTo>
                    <a:pt x="29178" y="4696"/>
                    <a:pt x="29231" y="4678"/>
                    <a:pt x="29278" y="4660"/>
                  </a:cubicBezTo>
                  <a:cubicBezTo>
                    <a:pt x="29503" y="4572"/>
                    <a:pt x="29686" y="4483"/>
                    <a:pt x="29816" y="4418"/>
                  </a:cubicBezTo>
                  <a:cubicBezTo>
                    <a:pt x="29899" y="4377"/>
                    <a:pt x="30023" y="4312"/>
                    <a:pt x="30164" y="4235"/>
                  </a:cubicBezTo>
                  <a:cubicBezTo>
                    <a:pt x="30324" y="4146"/>
                    <a:pt x="30460" y="4064"/>
                    <a:pt x="30596" y="3969"/>
                  </a:cubicBezTo>
                  <a:cubicBezTo>
                    <a:pt x="30690" y="3910"/>
                    <a:pt x="30773" y="3845"/>
                    <a:pt x="30844" y="3786"/>
                  </a:cubicBezTo>
                  <a:cubicBezTo>
                    <a:pt x="30844" y="3786"/>
                    <a:pt x="30844" y="3780"/>
                    <a:pt x="30850" y="3780"/>
                  </a:cubicBezTo>
                  <a:cubicBezTo>
                    <a:pt x="30891" y="3745"/>
                    <a:pt x="30932" y="3709"/>
                    <a:pt x="30974" y="3674"/>
                  </a:cubicBezTo>
                  <a:cubicBezTo>
                    <a:pt x="30991" y="3662"/>
                    <a:pt x="30997" y="3650"/>
                    <a:pt x="31015" y="3638"/>
                  </a:cubicBezTo>
                  <a:cubicBezTo>
                    <a:pt x="31103" y="3556"/>
                    <a:pt x="31163" y="3497"/>
                    <a:pt x="31245" y="3402"/>
                  </a:cubicBezTo>
                  <a:cubicBezTo>
                    <a:pt x="31304" y="3343"/>
                    <a:pt x="31357" y="3284"/>
                    <a:pt x="31405" y="3225"/>
                  </a:cubicBezTo>
                  <a:cubicBezTo>
                    <a:pt x="31434" y="3189"/>
                    <a:pt x="31464" y="3148"/>
                    <a:pt x="31493" y="3107"/>
                  </a:cubicBezTo>
                  <a:cubicBezTo>
                    <a:pt x="31617" y="2953"/>
                    <a:pt x="31694" y="2817"/>
                    <a:pt x="31747" y="2735"/>
                  </a:cubicBezTo>
                  <a:cubicBezTo>
                    <a:pt x="31765" y="2705"/>
                    <a:pt x="31854" y="2563"/>
                    <a:pt x="31948" y="2345"/>
                  </a:cubicBezTo>
                  <a:cubicBezTo>
                    <a:pt x="31960" y="2327"/>
                    <a:pt x="31966" y="2309"/>
                    <a:pt x="31972" y="2292"/>
                  </a:cubicBezTo>
                  <a:cubicBezTo>
                    <a:pt x="31984" y="2274"/>
                    <a:pt x="31989" y="2250"/>
                    <a:pt x="32001" y="2221"/>
                  </a:cubicBezTo>
                  <a:cubicBezTo>
                    <a:pt x="32001" y="2221"/>
                    <a:pt x="32007" y="2215"/>
                    <a:pt x="32007" y="2209"/>
                  </a:cubicBezTo>
                  <a:cubicBezTo>
                    <a:pt x="32007" y="2209"/>
                    <a:pt x="32007" y="2203"/>
                    <a:pt x="32007" y="2203"/>
                  </a:cubicBezTo>
                  <a:cubicBezTo>
                    <a:pt x="32048" y="2115"/>
                    <a:pt x="32084" y="2020"/>
                    <a:pt x="32113" y="1914"/>
                  </a:cubicBezTo>
                  <a:cubicBezTo>
                    <a:pt x="32119" y="1902"/>
                    <a:pt x="32119" y="1896"/>
                    <a:pt x="32125" y="1884"/>
                  </a:cubicBezTo>
                  <a:cubicBezTo>
                    <a:pt x="32137" y="1849"/>
                    <a:pt x="32149" y="1813"/>
                    <a:pt x="32155" y="1772"/>
                  </a:cubicBezTo>
                  <a:cubicBezTo>
                    <a:pt x="32167" y="1737"/>
                    <a:pt x="32178" y="1695"/>
                    <a:pt x="32190" y="1660"/>
                  </a:cubicBezTo>
                  <a:cubicBezTo>
                    <a:pt x="32232" y="1471"/>
                    <a:pt x="32261" y="1323"/>
                    <a:pt x="32273" y="1199"/>
                  </a:cubicBezTo>
                  <a:cubicBezTo>
                    <a:pt x="32285" y="1099"/>
                    <a:pt x="32297" y="998"/>
                    <a:pt x="32302" y="892"/>
                  </a:cubicBezTo>
                  <a:cubicBezTo>
                    <a:pt x="32302" y="886"/>
                    <a:pt x="32302" y="886"/>
                    <a:pt x="32302" y="880"/>
                  </a:cubicBezTo>
                  <a:cubicBezTo>
                    <a:pt x="32308" y="809"/>
                    <a:pt x="32308" y="744"/>
                    <a:pt x="32308" y="679"/>
                  </a:cubicBezTo>
                  <a:cubicBezTo>
                    <a:pt x="32308" y="650"/>
                    <a:pt x="32308" y="614"/>
                    <a:pt x="32308" y="585"/>
                  </a:cubicBezTo>
                  <a:cubicBezTo>
                    <a:pt x="32308" y="573"/>
                    <a:pt x="32302" y="561"/>
                    <a:pt x="32302" y="549"/>
                  </a:cubicBezTo>
                  <a:cubicBezTo>
                    <a:pt x="32302" y="496"/>
                    <a:pt x="32297" y="443"/>
                    <a:pt x="32297" y="384"/>
                  </a:cubicBezTo>
                  <a:cubicBezTo>
                    <a:pt x="32297" y="349"/>
                    <a:pt x="32285" y="236"/>
                    <a:pt x="32267" y="112"/>
                  </a:cubicBezTo>
                  <a:cubicBezTo>
                    <a:pt x="32267" y="95"/>
                    <a:pt x="32261" y="53"/>
                    <a:pt x="3224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452050" y="4296350"/>
              <a:ext cx="79900" cy="14600"/>
            </a:xfrm>
            <a:custGeom>
              <a:rect b="b" l="l" r="r" t="t"/>
              <a:pathLst>
                <a:path extrusionOk="0" h="584" w="3196">
                  <a:moveTo>
                    <a:pt x="1603" y="0"/>
                  </a:moveTo>
                  <a:cubicBezTo>
                    <a:pt x="1465" y="0"/>
                    <a:pt x="1325" y="8"/>
                    <a:pt x="1188" y="24"/>
                  </a:cubicBezTo>
                  <a:cubicBezTo>
                    <a:pt x="786" y="65"/>
                    <a:pt x="402" y="177"/>
                    <a:pt x="89" y="361"/>
                  </a:cubicBezTo>
                  <a:cubicBezTo>
                    <a:pt x="1" y="414"/>
                    <a:pt x="1" y="496"/>
                    <a:pt x="89" y="544"/>
                  </a:cubicBezTo>
                  <a:cubicBezTo>
                    <a:pt x="133" y="570"/>
                    <a:pt x="191" y="584"/>
                    <a:pt x="249" y="584"/>
                  </a:cubicBezTo>
                  <a:cubicBezTo>
                    <a:pt x="306" y="584"/>
                    <a:pt x="364" y="570"/>
                    <a:pt x="408" y="544"/>
                  </a:cubicBezTo>
                  <a:cubicBezTo>
                    <a:pt x="573" y="449"/>
                    <a:pt x="762" y="378"/>
                    <a:pt x="963" y="331"/>
                  </a:cubicBezTo>
                  <a:cubicBezTo>
                    <a:pt x="1168" y="284"/>
                    <a:pt x="1383" y="260"/>
                    <a:pt x="1599" y="260"/>
                  </a:cubicBezTo>
                  <a:cubicBezTo>
                    <a:pt x="1706" y="260"/>
                    <a:pt x="1814" y="266"/>
                    <a:pt x="1920" y="278"/>
                  </a:cubicBezTo>
                  <a:cubicBezTo>
                    <a:pt x="2239" y="313"/>
                    <a:pt x="2546" y="402"/>
                    <a:pt x="2794" y="544"/>
                  </a:cubicBezTo>
                  <a:cubicBezTo>
                    <a:pt x="2836" y="570"/>
                    <a:pt x="2893" y="584"/>
                    <a:pt x="2951" y="584"/>
                  </a:cubicBezTo>
                  <a:cubicBezTo>
                    <a:pt x="3008" y="584"/>
                    <a:pt x="3066" y="570"/>
                    <a:pt x="3107" y="544"/>
                  </a:cubicBezTo>
                  <a:cubicBezTo>
                    <a:pt x="3196" y="496"/>
                    <a:pt x="3196" y="414"/>
                    <a:pt x="3107" y="361"/>
                  </a:cubicBezTo>
                  <a:cubicBezTo>
                    <a:pt x="2901" y="242"/>
                    <a:pt x="2658" y="148"/>
                    <a:pt x="2398" y="89"/>
                  </a:cubicBezTo>
                  <a:cubicBezTo>
                    <a:pt x="2144" y="30"/>
                    <a:pt x="1875" y="0"/>
                    <a:pt x="16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540350" y="4322025"/>
              <a:ext cx="26900" cy="45625"/>
            </a:xfrm>
            <a:custGeom>
              <a:rect b="b" l="l" r="r" t="t"/>
              <a:pathLst>
                <a:path extrusionOk="0" h="1825" w="1076">
                  <a:moveTo>
                    <a:pt x="243" y="1"/>
                  </a:moveTo>
                  <a:cubicBezTo>
                    <a:pt x="187" y="1"/>
                    <a:pt x="130" y="13"/>
                    <a:pt x="89" y="36"/>
                  </a:cubicBezTo>
                  <a:cubicBezTo>
                    <a:pt x="0" y="90"/>
                    <a:pt x="0" y="172"/>
                    <a:pt x="89" y="225"/>
                  </a:cubicBezTo>
                  <a:cubicBezTo>
                    <a:pt x="254" y="320"/>
                    <a:pt x="378" y="426"/>
                    <a:pt x="461" y="544"/>
                  </a:cubicBezTo>
                  <a:cubicBezTo>
                    <a:pt x="585" y="722"/>
                    <a:pt x="615" y="916"/>
                    <a:pt x="556" y="1100"/>
                  </a:cubicBezTo>
                  <a:cubicBezTo>
                    <a:pt x="497" y="1283"/>
                    <a:pt x="343" y="1460"/>
                    <a:pt x="95" y="1602"/>
                  </a:cubicBezTo>
                  <a:cubicBezTo>
                    <a:pt x="6" y="1655"/>
                    <a:pt x="6" y="1737"/>
                    <a:pt x="95" y="1785"/>
                  </a:cubicBezTo>
                  <a:cubicBezTo>
                    <a:pt x="139" y="1811"/>
                    <a:pt x="197" y="1825"/>
                    <a:pt x="254" y="1825"/>
                  </a:cubicBezTo>
                  <a:cubicBezTo>
                    <a:pt x="312" y="1825"/>
                    <a:pt x="370" y="1811"/>
                    <a:pt x="414" y="1785"/>
                  </a:cubicBezTo>
                  <a:cubicBezTo>
                    <a:pt x="621" y="1667"/>
                    <a:pt x="780" y="1525"/>
                    <a:pt x="881" y="1377"/>
                  </a:cubicBezTo>
                  <a:cubicBezTo>
                    <a:pt x="1034" y="1153"/>
                    <a:pt x="1075" y="911"/>
                    <a:pt x="993" y="674"/>
                  </a:cubicBezTo>
                  <a:cubicBezTo>
                    <a:pt x="916" y="444"/>
                    <a:pt x="715" y="220"/>
                    <a:pt x="408" y="36"/>
                  </a:cubicBezTo>
                  <a:lnTo>
                    <a:pt x="402" y="36"/>
                  </a:lnTo>
                  <a:cubicBezTo>
                    <a:pt x="358" y="13"/>
                    <a:pt x="300" y="1"/>
                    <a:pt x="2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432400" y="4174275"/>
              <a:ext cx="165550" cy="140700"/>
            </a:xfrm>
            <a:custGeom>
              <a:rect b="b" l="l" r="r" t="t"/>
              <a:pathLst>
                <a:path extrusionOk="0" h="5628" w="6622">
                  <a:moveTo>
                    <a:pt x="5589" y="1"/>
                  </a:moveTo>
                  <a:cubicBezTo>
                    <a:pt x="5027" y="1"/>
                    <a:pt x="4415" y="194"/>
                    <a:pt x="3805" y="548"/>
                  </a:cubicBezTo>
                  <a:cubicBezTo>
                    <a:pt x="2736" y="1162"/>
                    <a:pt x="1661" y="2279"/>
                    <a:pt x="887" y="3714"/>
                  </a:cubicBezTo>
                  <a:lnTo>
                    <a:pt x="113" y="5125"/>
                  </a:lnTo>
                  <a:cubicBezTo>
                    <a:pt x="1" y="5332"/>
                    <a:pt x="13" y="5557"/>
                    <a:pt x="137" y="5616"/>
                  </a:cubicBezTo>
                  <a:cubicBezTo>
                    <a:pt x="157" y="5624"/>
                    <a:pt x="179" y="5628"/>
                    <a:pt x="203" y="5628"/>
                  </a:cubicBezTo>
                  <a:cubicBezTo>
                    <a:pt x="248" y="5628"/>
                    <a:pt x="297" y="5613"/>
                    <a:pt x="344" y="5586"/>
                  </a:cubicBezTo>
                  <a:cubicBezTo>
                    <a:pt x="426" y="5539"/>
                    <a:pt x="509" y="5450"/>
                    <a:pt x="574" y="5338"/>
                  </a:cubicBezTo>
                  <a:lnTo>
                    <a:pt x="1342" y="3926"/>
                  </a:lnTo>
                  <a:cubicBezTo>
                    <a:pt x="1997" y="2716"/>
                    <a:pt x="2901" y="1777"/>
                    <a:pt x="3805" y="1251"/>
                  </a:cubicBezTo>
                  <a:cubicBezTo>
                    <a:pt x="4317" y="955"/>
                    <a:pt x="4829" y="795"/>
                    <a:pt x="5301" y="795"/>
                  </a:cubicBezTo>
                  <a:cubicBezTo>
                    <a:pt x="5575" y="795"/>
                    <a:pt x="5834" y="849"/>
                    <a:pt x="6073" y="961"/>
                  </a:cubicBezTo>
                  <a:cubicBezTo>
                    <a:pt x="6093" y="970"/>
                    <a:pt x="6115" y="974"/>
                    <a:pt x="6137" y="974"/>
                  </a:cubicBezTo>
                  <a:cubicBezTo>
                    <a:pt x="6181" y="974"/>
                    <a:pt x="6229" y="959"/>
                    <a:pt x="6279" y="932"/>
                  </a:cubicBezTo>
                  <a:cubicBezTo>
                    <a:pt x="6362" y="885"/>
                    <a:pt x="6445" y="796"/>
                    <a:pt x="6504" y="684"/>
                  </a:cubicBezTo>
                  <a:cubicBezTo>
                    <a:pt x="6622" y="477"/>
                    <a:pt x="6610" y="259"/>
                    <a:pt x="6486" y="194"/>
                  </a:cubicBezTo>
                  <a:cubicBezTo>
                    <a:pt x="6210" y="63"/>
                    <a:pt x="5908" y="1"/>
                    <a:pt x="5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520125" y="4245750"/>
              <a:ext cx="164950" cy="139725"/>
            </a:xfrm>
            <a:custGeom>
              <a:rect b="b" l="l" r="r" t="t"/>
              <a:pathLst>
                <a:path extrusionOk="0" h="5589" w="6598">
                  <a:moveTo>
                    <a:pt x="5558" y="0"/>
                  </a:moveTo>
                  <a:cubicBezTo>
                    <a:pt x="4995" y="0"/>
                    <a:pt x="4382" y="192"/>
                    <a:pt x="3769" y="542"/>
                  </a:cubicBezTo>
                  <a:cubicBezTo>
                    <a:pt x="2705" y="1156"/>
                    <a:pt x="1648" y="2261"/>
                    <a:pt x="874" y="3678"/>
                  </a:cubicBezTo>
                  <a:lnTo>
                    <a:pt x="113" y="5084"/>
                  </a:lnTo>
                  <a:cubicBezTo>
                    <a:pt x="0" y="5296"/>
                    <a:pt x="6" y="5515"/>
                    <a:pt x="130" y="5574"/>
                  </a:cubicBezTo>
                  <a:cubicBezTo>
                    <a:pt x="150" y="5584"/>
                    <a:pt x="173" y="5589"/>
                    <a:pt x="196" y="5589"/>
                  </a:cubicBezTo>
                  <a:cubicBezTo>
                    <a:pt x="242" y="5589"/>
                    <a:pt x="292" y="5572"/>
                    <a:pt x="343" y="5544"/>
                  </a:cubicBezTo>
                  <a:cubicBezTo>
                    <a:pt x="426" y="5497"/>
                    <a:pt x="508" y="5409"/>
                    <a:pt x="567" y="5296"/>
                  </a:cubicBezTo>
                  <a:lnTo>
                    <a:pt x="1335" y="3897"/>
                  </a:lnTo>
                  <a:cubicBezTo>
                    <a:pt x="1985" y="2698"/>
                    <a:pt x="2871" y="1770"/>
                    <a:pt x="3774" y="1251"/>
                  </a:cubicBezTo>
                  <a:cubicBezTo>
                    <a:pt x="4287" y="955"/>
                    <a:pt x="4802" y="792"/>
                    <a:pt x="5276" y="792"/>
                  </a:cubicBezTo>
                  <a:cubicBezTo>
                    <a:pt x="5550" y="792"/>
                    <a:pt x="5810" y="846"/>
                    <a:pt x="6048" y="961"/>
                  </a:cubicBezTo>
                  <a:cubicBezTo>
                    <a:pt x="6069" y="969"/>
                    <a:pt x="6090" y="973"/>
                    <a:pt x="6113" y="973"/>
                  </a:cubicBezTo>
                  <a:cubicBezTo>
                    <a:pt x="6157" y="973"/>
                    <a:pt x="6205" y="959"/>
                    <a:pt x="6255" y="932"/>
                  </a:cubicBezTo>
                  <a:cubicBezTo>
                    <a:pt x="6338" y="884"/>
                    <a:pt x="6420" y="796"/>
                    <a:pt x="6480" y="684"/>
                  </a:cubicBezTo>
                  <a:cubicBezTo>
                    <a:pt x="6598" y="477"/>
                    <a:pt x="6586" y="258"/>
                    <a:pt x="6462" y="193"/>
                  </a:cubicBezTo>
                  <a:cubicBezTo>
                    <a:pt x="6183" y="63"/>
                    <a:pt x="5879" y="0"/>
                    <a:pt x="5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739150" y="4281800"/>
              <a:ext cx="807875" cy="705375"/>
            </a:xfrm>
            <a:custGeom>
              <a:rect b="b" l="l" r="r" t="t"/>
              <a:pathLst>
                <a:path extrusionOk="0" h="28215" w="32315">
                  <a:moveTo>
                    <a:pt x="28266" y="1"/>
                  </a:moveTo>
                  <a:cubicBezTo>
                    <a:pt x="28213" y="1"/>
                    <a:pt x="28156" y="3"/>
                    <a:pt x="28097" y="3"/>
                  </a:cubicBezTo>
                  <a:cubicBezTo>
                    <a:pt x="28079" y="3"/>
                    <a:pt x="28062" y="9"/>
                    <a:pt x="28044" y="9"/>
                  </a:cubicBezTo>
                  <a:cubicBezTo>
                    <a:pt x="27885" y="15"/>
                    <a:pt x="27749" y="33"/>
                    <a:pt x="27648" y="51"/>
                  </a:cubicBezTo>
                  <a:cubicBezTo>
                    <a:pt x="27524" y="68"/>
                    <a:pt x="27388" y="92"/>
                    <a:pt x="27282" y="127"/>
                  </a:cubicBezTo>
                  <a:lnTo>
                    <a:pt x="27264" y="127"/>
                  </a:lnTo>
                  <a:cubicBezTo>
                    <a:pt x="27170" y="151"/>
                    <a:pt x="27069" y="181"/>
                    <a:pt x="26987" y="210"/>
                  </a:cubicBezTo>
                  <a:cubicBezTo>
                    <a:pt x="26957" y="222"/>
                    <a:pt x="26922" y="240"/>
                    <a:pt x="26886" y="252"/>
                  </a:cubicBezTo>
                  <a:cubicBezTo>
                    <a:pt x="26869" y="257"/>
                    <a:pt x="26851" y="263"/>
                    <a:pt x="26839" y="269"/>
                  </a:cubicBezTo>
                  <a:cubicBezTo>
                    <a:pt x="26751" y="299"/>
                    <a:pt x="26638" y="346"/>
                    <a:pt x="26550" y="387"/>
                  </a:cubicBezTo>
                  <a:cubicBezTo>
                    <a:pt x="26491" y="423"/>
                    <a:pt x="26438" y="452"/>
                    <a:pt x="26378" y="476"/>
                  </a:cubicBezTo>
                  <a:cubicBezTo>
                    <a:pt x="26378" y="482"/>
                    <a:pt x="26373" y="482"/>
                    <a:pt x="26367" y="488"/>
                  </a:cubicBezTo>
                  <a:cubicBezTo>
                    <a:pt x="26184" y="588"/>
                    <a:pt x="26048" y="671"/>
                    <a:pt x="25989" y="712"/>
                  </a:cubicBezTo>
                  <a:cubicBezTo>
                    <a:pt x="25965" y="724"/>
                    <a:pt x="25947" y="736"/>
                    <a:pt x="25930" y="754"/>
                  </a:cubicBezTo>
                  <a:cubicBezTo>
                    <a:pt x="25882" y="783"/>
                    <a:pt x="25835" y="813"/>
                    <a:pt x="25788" y="842"/>
                  </a:cubicBezTo>
                  <a:cubicBezTo>
                    <a:pt x="25764" y="860"/>
                    <a:pt x="25735" y="878"/>
                    <a:pt x="25705" y="895"/>
                  </a:cubicBezTo>
                  <a:cubicBezTo>
                    <a:pt x="25693" y="907"/>
                    <a:pt x="25682" y="913"/>
                    <a:pt x="25670" y="925"/>
                  </a:cubicBezTo>
                  <a:cubicBezTo>
                    <a:pt x="25599" y="972"/>
                    <a:pt x="25534" y="1019"/>
                    <a:pt x="25475" y="1067"/>
                  </a:cubicBezTo>
                  <a:lnTo>
                    <a:pt x="25469" y="1067"/>
                  </a:lnTo>
                  <a:cubicBezTo>
                    <a:pt x="25404" y="1114"/>
                    <a:pt x="25327" y="1179"/>
                    <a:pt x="25256" y="1232"/>
                  </a:cubicBezTo>
                  <a:cubicBezTo>
                    <a:pt x="25162" y="1309"/>
                    <a:pt x="25085" y="1380"/>
                    <a:pt x="25032" y="1427"/>
                  </a:cubicBezTo>
                  <a:cubicBezTo>
                    <a:pt x="24961" y="1492"/>
                    <a:pt x="24872" y="1575"/>
                    <a:pt x="24807" y="1640"/>
                  </a:cubicBezTo>
                  <a:cubicBezTo>
                    <a:pt x="24736" y="1704"/>
                    <a:pt x="24654" y="1799"/>
                    <a:pt x="24589" y="1870"/>
                  </a:cubicBezTo>
                  <a:cubicBezTo>
                    <a:pt x="24553" y="1905"/>
                    <a:pt x="24506" y="1964"/>
                    <a:pt x="24453" y="2023"/>
                  </a:cubicBezTo>
                  <a:cubicBezTo>
                    <a:pt x="24453" y="2029"/>
                    <a:pt x="24453" y="2029"/>
                    <a:pt x="24447" y="2035"/>
                  </a:cubicBezTo>
                  <a:cubicBezTo>
                    <a:pt x="24447" y="2035"/>
                    <a:pt x="24394" y="2100"/>
                    <a:pt x="24311" y="2201"/>
                  </a:cubicBezTo>
                  <a:cubicBezTo>
                    <a:pt x="24282" y="2248"/>
                    <a:pt x="24252" y="2289"/>
                    <a:pt x="24229" y="2313"/>
                  </a:cubicBezTo>
                  <a:cubicBezTo>
                    <a:pt x="24229" y="2319"/>
                    <a:pt x="24229" y="2319"/>
                    <a:pt x="24229" y="2319"/>
                  </a:cubicBezTo>
                  <a:cubicBezTo>
                    <a:pt x="24181" y="2378"/>
                    <a:pt x="24140" y="2449"/>
                    <a:pt x="24093" y="2525"/>
                  </a:cubicBezTo>
                  <a:cubicBezTo>
                    <a:pt x="24081" y="2531"/>
                    <a:pt x="24081" y="2543"/>
                    <a:pt x="24075" y="2555"/>
                  </a:cubicBezTo>
                  <a:cubicBezTo>
                    <a:pt x="24040" y="2608"/>
                    <a:pt x="24004" y="2661"/>
                    <a:pt x="23975" y="2720"/>
                  </a:cubicBezTo>
                  <a:cubicBezTo>
                    <a:pt x="23963" y="2738"/>
                    <a:pt x="23951" y="2756"/>
                    <a:pt x="23939" y="2779"/>
                  </a:cubicBezTo>
                  <a:cubicBezTo>
                    <a:pt x="23927" y="2803"/>
                    <a:pt x="23910" y="2833"/>
                    <a:pt x="23892" y="2862"/>
                  </a:cubicBezTo>
                  <a:cubicBezTo>
                    <a:pt x="23874" y="2903"/>
                    <a:pt x="23851" y="2945"/>
                    <a:pt x="23833" y="2980"/>
                  </a:cubicBezTo>
                  <a:cubicBezTo>
                    <a:pt x="23827" y="2992"/>
                    <a:pt x="23821" y="2998"/>
                    <a:pt x="23821" y="3010"/>
                  </a:cubicBezTo>
                  <a:cubicBezTo>
                    <a:pt x="23803" y="3033"/>
                    <a:pt x="23786" y="3075"/>
                    <a:pt x="23762" y="3128"/>
                  </a:cubicBezTo>
                  <a:cubicBezTo>
                    <a:pt x="23744" y="3163"/>
                    <a:pt x="23732" y="3205"/>
                    <a:pt x="23715" y="3240"/>
                  </a:cubicBezTo>
                  <a:cubicBezTo>
                    <a:pt x="23709" y="3246"/>
                    <a:pt x="23709" y="3258"/>
                    <a:pt x="23703" y="3270"/>
                  </a:cubicBezTo>
                  <a:cubicBezTo>
                    <a:pt x="23685" y="3317"/>
                    <a:pt x="23662" y="3364"/>
                    <a:pt x="23644" y="3411"/>
                  </a:cubicBezTo>
                  <a:cubicBezTo>
                    <a:pt x="23632" y="3453"/>
                    <a:pt x="23614" y="3494"/>
                    <a:pt x="23602" y="3530"/>
                  </a:cubicBezTo>
                  <a:cubicBezTo>
                    <a:pt x="23597" y="3547"/>
                    <a:pt x="23591" y="3571"/>
                    <a:pt x="23585" y="3589"/>
                  </a:cubicBezTo>
                  <a:cubicBezTo>
                    <a:pt x="23585" y="3589"/>
                    <a:pt x="23585" y="3594"/>
                    <a:pt x="23579" y="3600"/>
                  </a:cubicBezTo>
                  <a:cubicBezTo>
                    <a:pt x="23579" y="3606"/>
                    <a:pt x="23579" y="3612"/>
                    <a:pt x="23573" y="3624"/>
                  </a:cubicBezTo>
                  <a:cubicBezTo>
                    <a:pt x="23561" y="3659"/>
                    <a:pt x="23549" y="3695"/>
                    <a:pt x="23538" y="3730"/>
                  </a:cubicBezTo>
                  <a:cubicBezTo>
                    <a:pt x="23520" y="3724"/>
                    <a:pt x="23496" y="3724"/>
                    <a:pt x="23478" y="3719"/>
                  </a:cubicBezTo>
                  <a:cubicBezTo>
                    <a:pt x="23455" y="3713"/>
                    <a:pt x="23431" y="3707"/>
                    <a:pt x="23408" y="3701"/>
                  </a:cubicBezTo>
                  <a:cubicBezTo>
                    <a:pt x="23384" y="3695"/>
                    <a:pt x="23366" y="3689"/>
                    <a:pt x="23343" y="3683"/>
                  </a:cubicBezTo>
                  <a:cubicBezTo>
                    <a:pt x="23307" y="3677"/>
                    <a:pt x="23272" y="3671"/>
                    <a:pt x="23236" y="3659"/>
                  </a:cubicBezTo>
                  <a:cubicBezTo>
                    <a:pt x="23219" y="3659"/>
                    <a:pt x="23207" y="3654"/>
                    <a:pt x="23195" y="3654"/>
                  </a:cubicBezTo>
                  <a:cubicBezTo>
                    <a:pt x="23154" y="3642"/>
                    <a:pt x="23112" y="3636"/>
                    <a:pt x="23071" y="3630"/>
                  </a:cubicBezTo>
                  <a:cubicBezTo>
                    <a:pt x="23053" y="3624"/>
                    <a:pt x="23041" y="3624"/>
                    <a:pt x="23024" y="3618"/>
                  </a:cubicBezTo>
                  <a:cubicBezTo>
                    <a:pt x="22988" y="3612"/>
                    <a:pt x="22953" y="3606"/>
                    <a:pt x="22917" y="3600"/>
                  </a:cubicBezTo>
                  <a:cubicBezTo>
                    <a:pt x="22888" y="3594"/>
                    <a:pt x="22858" y="3589"/>
                    <a:pt x="22829" y="3583"/>
                  </a:cubicBezTo>
                  <a:cubicBezTo>
                    <a:pt x="22805" y="3583"/>
                    <a:pt x="22782" y="3577"/>
                    <a:pt x="22758" y="3571"/>
                  </a:cubicBezTo>
                  <a:cubicBezTo>
                    <a:pt x="22728" y="3571"/>
                    <a:pt x="22699" y="3565"/>
                    <a:pt x="22669" y="3559"/>
                  </a:cubicBezTo>
                  <a:cubicBezTo>
                    <a:pt x="22640" y="3553"/>
                    <a:pt x="22593" y="3547"/>
                    <a:pt x="22533" y="3541"/>
                  </a:cubicBezTo>
                  <a:cubicBezTo>
                    <a:pt x="22244" y="3506"/>
                    <a:pt x="21990" y="3500"/>
                    <a:pt x="21961" y="3494"/>
                  </a:cubicBezTo>
                  <a:lnTo>
                    <a:pt x="21553" y="3494"/>
                  </a:lnTo>
                  <a:cubicBezTo>
                    <a:pt x="21541" y="3494"/>
                    <a:pt x="21529" y="3500"/>
                    <a:pt x="21523" y="3500"/>
                  </a:cubicBezTo>
                  <a:lnTo>
                    <a:pt x="21482" y="3500"/>
                  </a:lnTo>
                  <a:cubicBezTo>
                    <a:pt x="21423" y="3500"/>
                    <a:pt x="21370" y="3506"/>
                    <a:pt x="21317" y="3506"/>
                  </a:cubicBezTo>
                  <a:cubicBezTo>
                    <a:pt x="21293" y="3512"/>
                    <a:pt x="21275" y="3512"/>
                    <a:pt x="21252" y="3512"/>
                  </a:cubicBezTo>
                  <a:cubicBezTo>
                    <a:pt x="21246" y="3512"/>
                    <a:pt x="21240" y="3512"/>
                    <a:pt x="21228" y="3518"/>
                  </a:cubicBezTo>
                  <a:lnTo>
                    <a:pt x="21210" y="3518"/>
                  </a:lnTo>
                  <a:cubicBezTo>
                    <a:pt x="21169" y="3518"/>
                    <a:pt x="21122" y="3524"/>
                    <a:pt x="21069" y="3530"/>
                  </a:cubicBezTo>
                  <a:cubicBezTo>
                    <a:pt x="21057" y="3530"/>
                    <a:pt x="21039" y="3535"/>
                    <a:pt x="21027" y="3535"/>
                  </a:cubicBezTo>
                  <a:cubicBezTo>
                    <a:pt x="20921" y="3547"/>
                    <a:pt x="20791" y="3565"/>
                    <a:pt x="20649" y="3589"/>
                  </a:cubicBezTo>
                  <a:cubicBezTo>
                    <a:pt x="20643" y="3594"/>
                    <a:pt x="20638" y="3594"/>
                    <a:pt x="20632" y="3594"/>
                  </a:cubicBezTo>
                  <a:cubicBezTo>
                    <a:pt x="20602" y="3600"/>
                    <a:pt x="20573" y="3606"/>
                    <a:pt x="20543" y="3612"/>
                  </a:cubicBezTo>
                  <a:cubicBezTo>
                    <a:pt x="20531" y="3612"/>
                    <a:pt x="20513" y="3618"/>
                    <a:pt x="20496" y="3618"/>
                  </a:cubicBezTo>
                  <a:cubicBezTo>
                    <a:pt x="20484" y="3624"/>
                    <a:pt x="20466" y="3624"/>
                    <a:pt x="20454" y="3630"/>
                  </a:cubicBezTo>
                  <a:cubicBezTo>
                    <a:pt x="20389" y="3642"/>
                    <a:pt x="20307" y="3659"/>
                    <a:pt x="20230" y="3683"/>
                  </a:cubicBezTo>
                  <a:cubicBezTo>
                    <a:pt x="20183" y="3695"/>
                    <a:pt x="20135" y="3707"/>
                    <a:pt x="20100" y="3719"/>
                  </a:cubicBezTo>
                  <a:cubicBezTo>
                    <a:pt x="20076" y="3724"/>
                    <a:pt x="20053" y="3730"/>
                    <a:pt x="20023" y="3736"/>
                  </a:cubicBezTo>
                  <a:cubicBezTo>
                    <a:pt x="20023" y="3736"/>
                    <a:pt x="20017" y="3736"/>
                    <a:pt x="20011" y="3742"/>
                  </a:cubicBezTo>
                  <a:cubicBezTo>
                    <a:pt x="19964" y="3754"/>
                    <a:pt x="19905" y="3772"/>
                    <a:pt x="19852" y="3789"/>
                  </a:cubicBezTo>
                  <a:cubicBezTo>
                    <a:pt x="19811" y="3801"/>
                    <a:pt x="19769" y="3813"/>
                    <a:pt x="19734" y="3825"/>
                  </a:cubicBezTo>
                  <a:cubicBezTo>
                    <a:pt x="19586" y="3872"/>
                    <a:pt x="19486" y="3908"/>
                    <a:pt x="19338" y="3973"/>
                  </a:cubicBezTo>
                  <a:cubicBezTo>
                    <a:pt x="19226" y="4020"/>
                    <a:pt x="19096" y="4079"/>
                    <a:pt x="18954" y="4144"/>
                  </a:cubicBezTo>
                  <a:cubicBezTo>
                    <a:pt x="18942" y="4150"/>
                    <a:pt x="18925" y="4162"/>
                    <a:pt x="18907" y="4167"/>
                  </a:cubicBezTo>
                  <a:cubicBezTo>
                    <a:pt x="18765" y="4232"/>
                    <a:pt x="18582" y="4333"/>
                    <a:pt x="18446" y="4415"/>
                  </a:cubicBezTo>
                  <a:cubicBezTo>
                    <a:pt x="18381" y="4451"/>
                    <a:pt x="18310" y="4498"/>
                    <a:pt x="18240" y="4540"/>
                  </a:cubicBezTo>
                  <a:cubicBezTo>
                    <a:pt x="18175" y="4581"/>
                    <a:pt x="18116" y="4622"/>
                    <a:pt x="18051" y="4664"/>
                  </a:cubicBezTo>
                  <a:cubicBezTo>
                    <a:pt x="18039" y="4675"/>
                    <a:pt x="18027" y="4681"/>
                    <a:pt x="18015" y="4693"/>
                  </a:cubicBezTo>
                  <a:cubicBezTo>
                    <a:pt x="17968" y="4723"/>
                    <a:pt x="17921" y="4758"/>
                    <a:pt x="17873" y="4788"/>
                  </a:cubicBezTo>
                  <a:cubicBezTo>
                    <a:pt x="17850" y="4805"/>
                    <a:pt x="17826" y="4823"/>
                    <a:pt x="17808" y="4835"/>
                  </a:cubicBezTo>
                  <a:cubicBezTo>
                    <a:pt x="17773" y="4864"/>
                    <a:pt x="17738" y="4888"/>
                    <a:pt x="17702" y="4918"/>
                  </a:cubicBezTo>
                  <a:cubicBezTo>
                    <a:pt x="17673" y="4935"/>
                    <a:pt x="17643" y="4959"/>
                    <a:pt x="17619" y="4982"/>
                  </a:cubicBezTo>
                  <a:cubicBezTo>
                    <a:pt x="17590" y="5000"/>
                    <a:pt x="17560" y="5024"/>
                    <a:pt x="17531" y="5047"/>
                  </a:cubicBezTo>
                  <a:cubicBezTo>
                    <a:pt x="17501" y="5071"/>
                    <a:pt x="17472" y="5095"/>
                    <a:pt x="17442" y="5118"/>
                  </a:cubicBezTo>
                  <a:cubicBezTo>
                    <a:pt x="17413" y="5142"/>
                    <a:pt x="17383" y="5166"/>
                    <a:pt x="17360" y="5189"/>
                  </a:cubicBezTo>
                  <a:cubicBezTo>
                    <a:pt x="17330" y="5213"/>
                    <a:pt x="17300" y="5236"/>
                    <a:pt x="17271" y="5260"/>
                  </a:cubicBezTo>
                  <a:cubicBezTo>
                    <a:pt x="17247" y="5284"/>
                    <a:pt x="17218" y="5301"/>
                    <a:pt x="17194" y="5325"/>
                  </a:cubicBezTo>
                  <a:cubicBezTo>
                    <a:pt x="17147" y="5366"/>
                    <a:pt x="17100" y="5408"/>
                    <a:pt x="17052" y="5449"/>
                  </a:cubicBezTo>
                  <a:cubicBezTo>
                    <a:pt x="17052" y="5449"/>
                    <a:pt x="17052" y="5455"/>
                    <a:pt x="17046" y="5455"/>
                  </a:cubicBezTo>
                  <a:cubicBezTo>
                    <a:pt x="17046" y="5455"/>
                    <a:pt x="17041" y="5455"/>
                    <a:pt x="17041" y="5461"/>
                  </a:cubicBezTo>
                  <a:cubicBezTo>
                    <a:pt x="17029" y="5473"/>
                    <a:pt x="17011" y="5485"/>
                    <a:pt x="16999" y="5502"/>
                  </a:cubicBezTo>
                  <a:cubicBezTo>
                    <a:pt x="16438" y="6004"/>
                    <a:pt x="16054" y="6471"/>
                    <a:pt x="15907" y="6654"/>
                  </a:cubicBezTo>
                  <a:cubicBezTo>
                    <a:pt x="15865" y="6707"/>
                    <a:pt x="15830" y="6754"/>
                    <a:pt x="15812" y="6784"/>
                  </a:cubicBezTo>
                  <a:cubicBezTo>
                    <a:pt x="15765" y="6837"/>
                    <a:pt x="15718" y="6908"/>
                    <a:pt x="15664" y="6979"/>
                  </a:cubicBezTo>
                  <a:cubicBezTo>
                    <a:pt x="15558" y="7121"/>
                    <a:pt x="15487" y="7227"/>
                    <a:pt x="15387" y="7380"/>
                  </a:cubicBezTo>
                  <a:cubicBezTo>
                    <a:pt x="15381" y="7392"/>
                    <a:pt x="15375" y="7404"/>
                    <a:pt x="15363" y="7416"/>
                  </a:cubicBezTo>
                  <a:cubicBezTo>
                    <a:pt x="15357" y="7428"/>
                    <a:pt x="15351" y="7440"/>
                    <a:pt x="15340" y="7457"/>
                  </a:cubicBezTo>
                  <a:cubicBezTo>
                    <a:pt x="15328" y="7475"/>
                    <a:pt x="15316" y="7493"/>
                    <a:pt x="15304" y="7510"/>
                  </a:cubicBezTo>
                  <a:cubicBezTo>
                    <a:pt x="15298" y="7528"/>
                    <a:pt x="15286" y="7546"/>
                    <a:pt x="15275" y="7564"/>
                  </a:cubicBezTo>
                  <a:cubicBezTo>
                    <a:pt x="15269" y="7575"/>
                    <a:pt x="15263" y="7587"/>
                    <a:pt x="15257" y="7599"/>
                  </a:cubicBezTo>
                  <a:cubicBezTo>
                    <a:pt x="15092" y="7871"/>
                    <a:pt x="15009" y="8048"/>
                    <a:pt x="14985" y="8089"/>
                  </a:cubicBezTo>
                  <a:cubicBezTo>
                    <a:pt x="14979" y="8101"/>
                    <a:pt x="14979" y="8107"/>
                    <a:pt x="14973" y="8119"/>
                  </a:cubicBezTo>
                  <a:cubicBezTo>
                    <a:pt x="14967" y="8119"/>
                    <a:pt x="14962" y="8119"/>
                    <a:pt x="14962" y="8113"/>
                  </a:cubicBezTo>
                  <a:cubicBezTo>
                    <a:pt x="14867" y="8077"/>
                    <a:pt x="14773" y="8036"/>
                    <a:pt x="14684" y="8007"/>
                  </a:cubicBezTo>
                  <a:cubicBezTo>
                    <a:pt x="14572" y="7959"/>
                    <a:pt x="14436" y="7918"/>
                    <a:pt x="14306" y="7882"/>
                  </a:cubicBezTo>
                  <a:cubicBezTo>
                    <a:pt x="14282" y="7871"/>
                    <a:pt x="14253" y="7865"/>
                    <a:pt x="14229" y="7859"/>
                  </a:cubicBezTo>
                  <a:cubicBezTo>
                    <a:pt x="14223" y="7859"/>
                    <a:pt x="14223" y="7859"/>
                    <a:pt x="14217" y="7853"/>
                  </a:cubicBezTo>
                  <a:cubicBezTo>
                    <a:pt x="14206" y="7853"/>
                    <a:pt x="14188" y="7847"/>
                    <a:pt x="14176" y="7841"/>
                  </a:cubicBezTo>
                  <a:cubicBezTo>
                    <a:pt x="14164" y="7841"/>
                    <a:pt x="14147" y="7835"/>
                    <a:pt x="14135" y="7829"/>
                  </a:cubicBezTo>
                  <a:cubicBezTo>
                    <a:pt x="14111" y="7829"/>
                    <a:pt x="14087" y="7818"/>
                    <a:pt x="14070" y="7818"/>
                  </a:cubicBezTo>
                  <a:cubicBezTo>
                    <a:pt x="14017" y="7800"/>
                    <a:pt x="13963" y="7788"/>
                    <a:pt x="13910" y="7776"/>
                  </a:cubicBezTo>
                  <a:cubicBezTo>
                    <a:pt x="13774" y="7747"/>
                    <a:pt x="13633" y="7717"/>
                    <a:pt x="13515" y="7699"/>
                  </a:cubicBezTo>
                  <a:cubicBezTo>
                    <a:pt x="13190" y="7634"/>
                    <a:pt x="12753" y="7593"/>
                    <a:pt x="12422" y="7587"/>
                  </a:cubicBezTo>
                  <a:cubicBezTo>
                    <a:pt x="12357" y="7587"/>
                    <a:pt x="12286" y="7581"/>
                    <a:pt x="12209" y="7581"/>
                  </a:cubicBezTo>
                  <a:lnTo>
                    <a:pt x="12044" y="7581"/>
                  </a:lnTo>
                  <a:cubicBezTo>
                    <a:pt x="11938" y="7581"/>
                    <a:pt x="11825" y="7581"/>
                    <a:pt x="11707" y="7587"/>
                  </a:cubicBezTo>
                  <a:cubicBezTo>
                    <a:pt x="11654" y="7587"/>
                    <a:pt x="11607" y="7593"/>
                    <a:pt x="11560" y="7593"/>
                  </a:cubicBezTo>
                  <a:cubicBezTo>
                    <a:pt x="11430" y="7599"/>
                    <a:pt x="11282" y="7611"/>
                    <a:pt x="11134" y="7629"/>
                  </a:cubicBezTo>
                  <a:cubicBezTo>
                    <a:pt x="10987" y="7640"/>
                    <a:pt x="10839" y="7658"/>
                    <a:pt x="10709" y="7670"/>
                  </a:cubicBezTo>
                  <a:cubicBezTo>
                    <a:pt x="10674" y="7676"/>
                    <a:pt x="10632" y="7682"/>
                    <a:pt x="10597" y="7688"/>
                  </a:cubicBezTo>
                  <a:cubicBezTo>
                    <a:pt x="10307" y="7717"/>
                    <a:pt x="9935" y="7782"/>
                    <a:pt x="9658" y="7853"/>
                  </a:cubicBezTo>
                  <a:cubicBezTo>
                    <a:pt x="9410" y="7912"/>
                    <a:pt x="9126" y="7983"/>
                    <a:pt x="8843" y="8060"/>
                  </a:cubicBezTo>
                  <a:cubicBezTo>
                    <a:pt x="8813" y="8066"/>
                    <a:pt x="8784" y="8071"/>
                    <a:pt x="8754" y="8077"/>
                  </a:cubicBezTo>
                  <a:cubicBezTo>
                    <a:pt x="8654" y="8107"/>
                    <a:pt x="8536" y="8142"/>
                    <a:pt x="8423" y="8178"/>
                  </a:cubicBezTo>
                  <a:cubicBezTo>
                    <a:pt x="8329" y="8207"/>
                    <a:pt x="8246" y="8237"/>
                    <a:pt x="8163" y="8266"/>
                  </a:cubicBezTo>
                  <a:cubicBezTo>
                    <a:pt x="8116" y="8284"/>
                    <a:pt x="8063" y="8302"/>
                    <a:pt x="8016" y="8320"/>
                  </a:cubicBezTo>
                  <a:cubicBezTo>
                    <a:pt x="7880" y="8367"/>
                    <a:pt x="7750" y="8414"/>
                    <a:pt x="7632" y="8455"/>
                  </a:cubicBezTo>
                  <a:cubicBezTo>
                    <a:pt x="7100" y="8633"/>
                    <a:pt x="6439" y="8940"/>
                    <a:pt x="5901" y="9235"/>
                  </a:cubicBezTo>
                  <a:cubicBezTo>
                    <a:pt x="5594" y="9394"/>
                    <a:pt x="5252" y="9589"/>
                    <a:pt x="4992" y="9767"/>
                  </a:cubicBezTo>
                  <a:cubicBezTo>
                    <a:pt x="4915" y="9814"/>
                    <a:pt x="4832" y="9873"/>
                    <a:pt x="4750" y="9926"/>
                  </a:cubicBezTo>
                  <a:cubicBezTo>
                    <a:pt x="4567" y="10050"/>
                    <a:pt x="4383" y="10168"/>
                    <a:pt x="4224" y="10280"/>
                  </a:cubicBezTo>
                  <a:cubicBezTo>
                    <a:pt x="3958" y="10464"/>
                    <a:pt x="3616" y="10729"/>
                    <a:pt x="3373" y="10948"/>
                  </a:cubicBezTo>
                  <a:cubicBezTo>
                    <a:pt x="3350" y="10971"/>
                    <a:pt x="3320" y="10995"/>
                    <a:pt x="3291" y="11019"/>
                  </a:cubicBezTo>
                  <a:cubicBezTo>
                    <a:pt x="3279" y="11031"/>
                    <a:pt x="3267" y="11042"/>
                    <a:pt x="3249" y="11054"/>
                  </a:cubicBezTo>
                  <a:cubicBezTo>
                    <a:pt x="3049" y="11220"/>
                    <a:pt x="2806" y="11450"/>
                    <a:pt x="2606" y="11657"/>
                  </a:cubicBezTo>
                  <a:cubicBezTo>
                    <a:pt x="2564" y="11698"/>
                    <a:pt x="2523" y="11739"/>
                    <a:pt x="2487" y="11781"/>
                  </a:cubicBezTo>
                  <a:cubicBezTo>
                    <a:pt x="2180" y="12117"/>
                    <a:pt x="1791" y="12584"/>
                    <a:pt x="1519" y="12944"/>
                  </a:cubicBezTo>
                  <a:cubicBezTo>
                    <a:pt x="1318" y="13216"/>
                    <a:pt x="1070" y="13600"/>
                    <a:pt x="916" y="13901"/>
                  </a:cubicBezTo>
                  <a:cubicBezTo>
                    <a:pt x="916" y="13907"/>
                    <a:pt x="911" y="13913"/>
                    <a:pt x="911" y="13919"/>
                  </a:cubicBezTo>
                  <a:cubicBezTo>
                    <a:pt x="722" y="14273"/>
                    <a:pt x="503" y="14728"/>
                    <a:pt x="344" y="15230"/>
                  </a:cubicBezTo>
                  <a:cubicBezTo>
                    <a:pt x="279" y="15413"/>
                    <a:pt x="225" y="15602"/>
                    <a:pt x="184" y="15773"/>
                  </a:cubicBezTo>
                  <a:cubicBezTo>
                    <a:pt x="143" y="15945"/>
                    <a:pt x="101" y="16145"/>
                    <a:pt x="72" y="16370"/>
                  </a:cubicBezTo>
                  <a:cubicBezTo>
                    <a:pt x="66" y="16388"/>
                    <a:pt x="66" y="16411"/>
                    <a:pt x="60" y="16429"/>
                  </a:cubicBezTo>
                  <a:cubicBezTo>
                    <a:pt x="36" y="16577"/>
                    <a:pt x="19" y="16777"/>
                    <a:pt x="13" y="16931"/>
                  </a:cubicBezTo>
                  <a:cubicBezTo>
                    <a:pt x="13" y="16949"/>
                    <a:pt x="7" y="16972"/>
                    <a:pt x="7" y="16996"/>
                  </a:cubicBezTo>
                  <a:cubicBezTo>
                    <a:pt x="7" y="16996"/>
                    <a:pt x="7" y="17002"/>
                    <a:pt x="7" y="17002"/>
                  </a:cubicBezTo>
                  <a:cubicBezTo>
                    <a:pt x="7" y="17020"/>
                    <a:pt x="7" y="17043"/>
                    <a:pt x="7" y="17061"/>
                  </a:cubicBezTo>
                  <a:cubicBezTo>
                    <a:pt x="1" y="17167"/>
                    <a:pt x="1" y="17274"/>
                    <a:pt x="1" y="17380"/>
                  </a:cubicBezTo>
                  <a:cubicBezTo>
                    <a:pt x="1" y="17498"/>
                    <a:pt x="7" y="17657"/>
                    <a:pt x="19" y="17776"/>
                  </a:cubicBezTo>
                  <a:cubicBezTo>
                    <a:pt x="30" y="17870"/>
                    <a:pt x="36" y="17947"/>
                    <a:pt x="42" y="18012"/>
                  </a:cubicBezTo>
                  <a:cubicBezTo>
                    <a:pt x="48" y="18047"/>
                    <a:pt x="54" y="18089"/>
                    <a:pt x="54" y="18124"/>
                  </a:cubicBezTo>
                  <a:cubicBezTo>
                    <a:pt x="54" y="18124"/>
                    <a:pt x="54" y="18130"/>
                    <a:pt x="60" y="18136"/>
                  </a:cubicBezTo>
                  <a:cubicBezTo>
                    <a:pt x="72" y="18254"/>
                    <a:pt x="90" y="18343"/>
                    <a:pt x="113" y="18449"/>
                  </a:cubicBezTo>
                  <a:cubicBezTo>
                    <a:pt x="113" y="18455"/>
                    <a:pt x="113" y="18455"/>
                    <a:pt x="113" y="18455"/>
                  </a:cubicBezTo>
                  <a:cubicBezTo>
                    <a:pt x="131" y="18555"/>
                    <a:pt x="155" y="18656"/>
                    <a:pt x="178" y="18744"/>
                  </a:cubicBezTo>
                  <a:cubicBezTo>
                    <a:pt x="202" y="18851"/>
                    <a:pt x="219" y="18910"/>
                    <a:pt x="255" y="18998"/>
                  </a:cubicBezTo>
                  <a:cubicBezTo>
                    <a:pt x="279" y="19075"/>
                    <a:pt x="308" y="19175"/>
                    <a:pt x="338" y="19246"/>
                  </a:cubicBezTo>
                  <a:cubicBezTo>
                    <a:pt x="338" y="19252"/>
                    <a:pt x="338" y="19252"/>
                    <a:pt x="338" y="19258"/>
                  </a:cubicBezTo>
                  <a:cubicBezTo>
                    <a:pt x="391" y="19394"/>
                    <a:pt x="456" y="19547"/>
                    <a:pt x="533" y="19713"/>
                  </a:cubicBezTo>
                  <a:cubicBezTo>
                    <a:pt x="538" y="19731"/>
                    <a:pt x="550" y="19742"/>
                    <a:pt x="556" y="19760"/>
                  </a:cubicBezTo>
                  <a:cubicBezTo>
                    <a:pt x="556" y="19766"/>
                    <a:pt x="556" y="19766"/>
                    <a:pt x="562" y="19766"/>
                  </a:cubicBezTo>
                  <a:cubicBezTo>
                    <a:pt x="574" y="19790"/>
                    <a:pt x="586" y="19813"/>
                    <a:pt x="597" y="19843"/>
                  </a:cubicBezTo>
                  <a:cubicBezTo>
                    <a:pt x="609" y="19860"/>
                    <a:pt x="615" y="19872"/>
                    <a:pt x="621" y="19890"/>
                  </a:cubicBezTo>
                  <a:cubicBezTo>
                    <a:pt x="627" y="19896"/>
                    <a:pt x="627" y="19896"/>
                    <a:pt x="633" y="19902"/>
                  </a:cubicBezTo>
                  <a:cubicBezTo>
                    <a:pt x="662" y="19961"/>
                    <a:pt x="698" y="20026"/>
                    <a:pt x="733" y="20085"/>
                  </a:cubicBezTo>
                  <a:cubicBezTo>
                    <a:pt x="733" y="20091"/>
                    <a:pt x="733" y="20091"/>
                    <a:pt x="739" y="20091"/>
                  </a:cubicBezTo>
                  <a:cubicBezTo>
                    <a:pt x="804" y="20209"/>
                    <a:pt x="887" y="20333"/>
                    <a:pt x="970" y="20451"/>
                  </a:cubicBezTo>
                  <a:cubicBezTo>
                    <a:pt x="970" y="20451"/>
                    <a:pt x="975" y="20457"/>
                    <a:pt x="981" y="20463"/>
                  </a:cubicBezTo>
                  <a:cubicBezTo>
                    <a:pt x="981" y="20463"/>
                    <a:pt x="981" y="20469"/>
                    <a:pt x="981" y="20469"/>
                  </a:cubicBezTo>
                  <a:cubicBezTo>
                    <a:pt x="999" y="20492"/>
                    <a:pt x="1023" y="20522"/>
                    <a:pt x="1046" y="20557"/>
                  </a:cubicBezTo>
                  <a:cubicBezTo>
                    <a:pt x="1082" y="20599"/>
                    <a:pt x="1111" y="20640"/>
                    <a:pt x="1147" y="20681"/>
                  </a:cubicBezTo>
                  <a:cubicBezTo>
                    <a:pt x="1153" y="20687"/>
                    <a:pt x="1153" y="20693"/>
                    <a:pt x="1159" y="20699"/>
                  </a:cubicBezTo>
                  <a:cubicBezTo>
                    <a:pt x="1182" y="20729"/>
                    <a:pt x="1206" y="20758"/>
                    <a:pt x="1229" y="20788"/>
                  </a:cubicBezTo>
                  <a:cubicBezTo>
                    <a:pt x="1336" y="20912"/>
                    <a:pt x="1478" y="21065"/>
                    <a:pt x="1643" y="21225"/>
                  </a:cubicBezTo>
                  <a:cubicBezTo>
                    <a:pt x="1649" y="21225"/>
                    <a:pt x="1655" y="21231"/>
                    <a:pt x="1655" y="21237"/>
                  </a:cubicBezTo>
                  <a:lnTo>
                    <a:pt x="1661" y="21237"/>
                  </a:lnTo>
                  <a:lnTo>
                    <a:pt x="1661" y="21243"/>
                  </a:lnTo>
                  <a:cubicBezTo>
                    <a:pt x="1743" y="21319"/>
                    <a:pt x="1897" y="21455"/>
                    <a:pt x="2109" y="21615"/>
                  </a:cubicBezTo>
                  <a:cubicBezTo>
                    <a:pt x="2145" y="21644"/>
                    <a:pt x="2180" y="21668"/>
                    <a:pt x="2210" y="21691"/>
                  </a:cubicBezTo>
                  <a:cubicBezTo>
                    <a:pt x="2216" y="21697"/>
                    <a:pt x="2216" y="21697"/>
                    <a:pt x="2222" y="21703"/>
                  </a:cubicBezTo>
                  <a:cubicBezTo>
                    <a:pt x="2369" y="21804"/>
                    <a:pt x="2464" y="21863"/>
                    <a:pt x="2464" y="21863"/>
                  </a:cubicBezTo>
                  <a:cubicBezTo>
                    <a:pt x="2470" y="21869"/>
                    <a:pt x="2476" y="21875"/>
                    <a:pt x="2487" y="21880"/>
                  </a:cubicBezTo>
                  <a:cubicBezTo>
                    <a:pt x="2558" y="21928"/>
                    <a:pt x="2641" y="21975"/>
                    <a:pt x="2724" y="22022"/>
                  </a:cubicBezTo>
                  <a:cubicBezTo>
                    <a:pt x="2741" y="22034"/>
                    <a:pt x="2753" y="22040"/>
                    <a:pt x="2765" y="22046"/>
                  </a:cubicBezTo>
                  <a:cubicBezTo>
                    <a:pt x="2777" y="22052"/>
                    <a:pt x="2789" y="22058"/>
                    <a:pt x="2801" y="22069"/>
                  </a:cubicBezTo>
                  <a:cubicBezTo>
                    <a:pt x="2806" y="22069"/>
                    <a:pt x="2806" y="22069"/>
                    <a:pt x="2812" y="22075"/>
                  </a:cubicBezTo>
                  <a:cubicBezTo>
                    <a:pt x="2818" y="22075"/>
                    <a:pt x="2830" y="22081"/>
                    <a:pt x="2836" y="22087"/>
                  </a:cubicBezTo>
                  <a:cubicBezTo>
                    <a:pt x="2871" y="22105"/>
                    <a:pt x="2919" y="22129"/>
                    <a:pt x="2960" y="22152"/>
                  </a:cubicBezTo>
                  <a:cubicBezTo>
                    <a:pt x="3049" y="22193"/>
                    <a:pt x="3131" y="22241"/>
                    <a:pt x="3214" y="22276"/>
                  </a:cubicBezTo>
                  <a:cubicBezTo>
                    <a:pt x="3226" y="22282"/>
                    <a:pt x="3243" y="22288"/>
                    <a:pt x="3255" y="22294"/>
                  </a:cubicBezTo>
                  <a:cubicBezTo>
                    <a:pt x="3362" y="22347"/>
                    <a:pt x="3503" y="22406"/>
                    <a:pt x="3627" y="22453"/>
                  </a:cubicBezTo>
                  <a:cubicBezTo>
                    <a:pt x="3639" y="22459"/>
                    <a:pt x="3657" y="22465"/>
                    <a:pt x="3669" y="22465"/>
                  </a:cubicBezTo>
                  <a:cubicBezTo>
                    <a:pt x="3681" y="22471"/>
                    <a:pt x="3692" y="22477"/>
                    <a:pt x="3704" y="22483"/>
                  </a:cubicBezTo>
                  <a:cubicBezTo>
                    <a:pt x="3852" y="22536"/>
                    <a:pt x="4041" y="22595"/>
                    <a:pt x="4212" y="22648"/>
                  </a:cubicBezTo>
                  <a:cubicBezTo>
                    <a:pt x="4230" y="22648"/>
                    <a:pt x="4248" y="22654"/>
                    <a:pt x="4259" y="22660"/>
                  </a:cubicBezTo>
                  <a:cubicBezTo>
                    <a:pt x="4507" y="22731"/>
                    <a:pt x="4767" y="22784"/>
                    <a:pt x="4998" y="22820"/>
                  </a:cubicBezTo>
                  <a:cubicBezTo>
                    <a:pt x="5163" y="22849"/>
                    <a:pt x="5352" y="22873"/>
                    <a:pt x="5541" y="22890"/>
                  </a:cubicBezTo>
                  <a:cubicBezTo>
                    <a:pt x="5547" y="22890"/>
                    <a:pt x="5553" y="22890"/>
                    <a:pt x="5559" y="22896"/>
                  </a:cubicBezTo>
                  <a:lnTo>
                    <a:pt x="5588" y="22896"/>
                  </a:lnTo>
                  <a:cubicBezTo>
                    <a:pt x="5647" y="22902"/>
                    <a:pt x="5683" y="22902"/>
                    <a:pt x="5689" y="22902"/>
                  </a:cubicBezTo>
                  <a:lnTo>
                    <a:pt x="5695" y="22902"/>
                  </a:lnTo>
                  <a:cubicBezTo>
                    <a:pt x="5783" y="22914"/>
                    <a:pt x="5872" y="22914"/>
                    <a:pt x="5954" y="22920"/>
                  </a:cubicBezTo>
                  <a:cubicBezTo>
                    <a:pt x="6002" y="22920"/>
                    <a:pt x="6055" y="22926"/>
                    <a:pt x="6108" y="22926"/>
                  </a:cubicBezTo>
                  <a:lnTo>
                    <a:pt x="6120" y="22926"/>
                  </a:lnTo>
                  <a:cubicBezTo>
                    <a:pt x="6207" y="22928"/>
                    <a:pt x="6289" y="22929"/>
                    <a:pt x="6369" y="22929"/>
                  </a:cubicBezTo>
                  <a:cubicBezTo>
                    <a:pt x="6680" y="22929"/>
                    <a:pt x="6948" y="22912"/>
                    <a:pt x="7254" y="22879"/>
                  </a:cubicBezTo>
                  <a:cubicBezTo>
                    <a:pt x="7295" y="22879"/>
                    <a:pt x="7337" y="22873"/>
                    <a:pt x="7378" y="22867"/>
                  </a:cubicBezTo>
                  <a:cubicBezTo>
                    <a:pt x="7626" y="22849"/>
                    <a:pt x="7951" y="22802"/>
                    <a:pt x="8211" y="22743"/>
                  </a:cubicBezTo>
                  <a:cubicBezTo>
                    <a:pt x="8500" y="22684"/>
                    <a:pt x="8801" y="22613"/>
                    <a:pt x="9067" y="22536"/>
                  </a:cubicBezTo>
                  <a:cubicBezTo>
                    <a:pt x="9215" y="22501"/>
                    <a:pt x="9362" y="22459"/>
                    <a:pt x="9486" y="22412"/>
                  </a:cubicBezTo>
                  <a:cubicBezTo>
                    <a:pt x="9752" y="22329"/>
                    <a:pt x="10042" y="22235"/>
                    <a:pt x="10266" y="22134"/>
                  </a:cubicBezTo>
                  <a:cubicBezTo>
                    <a:pt x="10408" y="22075"/>
                    <a:pt x="10555" y="22010"/>
                    <a:pt x="10703" y="21940"/>
                  </a:cubicBezTo>
                  <a:cubicBezTo>
                    <a:pt x="10993" y="21815"/>
                    <a:pt x="11270" y="21691"/>
                    <a:pt x="11506" y="21573"/>
                  </a:cubicBezTo>
                  <a:cubicBezTo>
                    <a:pt x="11737" y="21461"/>
                    <a:pt x="12003" y="21319"/>
                    <a:pt x="12268" y="21160"/>
                  </a:cubicBezTo>
                  <a:cubicBezTo>
                    <a:pt x="12493" y="21036"/>
                    <a:pt x="12747" y="20870"/>
                    <a:pt x="12989" y="20705"/>
                  </a:cubicBezTo>
                  <a:cubicBezTo>
                    <a:pt x="13302" y="20498"/>
                    <a:pt x="13591" y="20292"/>
                    <a:pt x="13828" y="20103"/>
                  </a:cubicBezTo>
                  <a:cubicBezTo>
                    <a:pt x="14058" y="19920"/>
                    <a:pt x="14365" y="19683"/>
                    <a:pt x="14595" y="19471"/>
                  </a:cubicBezTo>
                  <a:cubicBezTo>
                    <a:pt x="14773" y="19317"/>
                    <a:pt x="14950" y="19152"/>
                    <a:pt x="15092" y="19010"/>
                  </a:cubicBezTo>
                  <a:cubicBezTo>
                    <a:pt x="15239" y="18862"/>
                    <a:pt x="15405" y="18691"/>
                    <a:pt x="15564" y="18520"/>
                  </a:cubicBezTo>
                  <a:cubicBezTo>
                    <a:pt x="15759" y="18319"/>
                    <a:pt x="15936" y="18118"/>
                    <a:pt x="16090" y="17929"/>
                  </a:cubicBezTo>
                  <a:cubicBezTo>
                    <a:pt x="16090" y="17923"/>
                    <a:pt x="16096" y="17923"/>
                    <a:pt x="16101" y="17917"/>
                  </a:cubicBezTo>
                  <a:cubicBezTo>
                    <a:pt x="16184" y="17811"/>
                    <a:pt x="16279" y="17693"/>
                    <a:pt x="16379" y="17569"/>
                  </a:cubicBezTo>
                  <a:lnTo>
                    <a:pt x="17472" y="17894"/>
                  </a:lnTo>
                  <a:lnTo>
                    <a:pt x="15794" y="25223"/>
                  </a:lnTo>
                  <a:cubicBezTo>
                    <a:pt x="15741" y="25466"/>
                    <a:pt x="15794" y="25779"/>
                    <a:pt x="15948" y="26080"/>
                  </a:cubicBezTo>
                  <a:cubicBezTo>
                    <a:pt x="16096" y="26387"/>
                    <a:pt x="16326" y="26647"/>
                    <a:pt x="16562" y="26783"/>
                  </a:cubicBezTo>
                  <a:lnTo>
                    <a:pt x="18854" y="28106"/>
                  </a:lnTo>
                  <a:cubicBezTo>
                    <a:pt x="18981" y="28180"/>
                    <a:pt x="19101" y="28214"/>
                    <a:pt x="19207" y="28214"/>
                  </a:cubicBezTo>
                  <a:cubicBezTo>
                    <a:pt x="19467" y="28214"/>
                    <a:pt x="19645" y="28007"/>
                    <a:pt x="19645" y="27651"/>
                  </a:cubicBezTo>
                  <a:cubicBezTo>
                    <a:pt x="19651" y="27149"/>
                    <a:pt x="19297" y="26535"/>
                    <a:pt x="18860" y="26287"/>
                  </a:cubicBezTo>
                  <a:lnTo>
                    <a:pt x="17566" y="25536"/>
                  </a:lnTo>
                  <a:lnTo>
                    <a:pt x="19303" y="17917"/>
                  </a:lnTo>
                  <a:cubicBezTo>
                    <a:pt x="19368" y="17646"/>
                    <a:pt x="19285" y="17279"/>
                    <a:pt x="19090" y="16943"/>
                  </a:cubicBezTo>
                  <a:cubicBezTo>
                    <a:pt x="18937" y="16689"/>
                    <a:pt x="18742" y="16476"/>
                    <a:pt x="18535" y="16358"/>
                  </a:cubicBezTo>
                  <a:cubicBezTo>
                    <a:pt x="18470" y="16323"/>
                    <a:pt x="18411" y="16293"/>
                    <a:pt x="18346" y="16275"/>
                  </a:cubicBezTo>
                  <a:lnTo>
                    <a:pt x="17383" y="15992"/>
                  </a:lnTo>
                  <a:cubicBezTo>
                    <a:pt x="17419" y="15915"/>
                    <a:pt x="17460" y="15838"/>
                    <a:pt x="17489" y="15767"/>
                  </a:cubicBezTo>
                  <a:cubicBezTo>
                    <a:pt x="17501" y="15750"/>
                    <a:pt x="17507" y="15732"/>
                    <a:pt x="17513" y="15714"/>
                  </a:cubicBezTo>
                  <a:cubicBezTo>
                    <a:pt x="17554" y="15632"/>
                    <a:pt x="17590" y="15549"/>
                    <a:pt x="17619" y="15478"/>
                  </a:cubicBezTo>
                  <a:cubicBezTo>
                    <a:pt x="17714" y="15265"/>
                    <a:pt x="17791" y="15065"/>
                    <a:pt x="17850" y="14881"/>
                  </a:cubicBezTo>
                  <a:cubicBezTo>
                    <a:pt x="17856" y="14864"/>
                    <a:pt x="17862" y="14852"/>
                    <a:pt x="17862" y="14840"/>
                  </a:cubicBezTo>
                  <a:cubicBezTo>
                    <a:pt x="17867" y="14834"/>
                    <a:pt x="17867" y="14822"/>
                    <a:pt x="17873" y="14811"/>
                  </a:cubicBezTo>
                  <a:cubicBezTo>
                    <a:pt x="17879" y="14787"/>
                    <a:pt x="17885" y="14763"/>
                    <a:pt x="17897" y="14740"/>
                  </a:cubicBezTo>
                  <a:cubicBezTo>
                    <a:pt x="17932" y="14610"/>
                    <a:pt x="17986" y="14427"/>
                    <a:pt x="18033" y="14220"/>
                  </a:cubicBezTo>
                  <a:cubicBezTo>
                    <a:pt x="18045" y="14173"/>
                    <a:pt x="18068" y="14084"/>
                    <a:pt x="18086" y="13960"/>
                  </a:cubicBezTo>
                  <a:cubicBezTo>
                    <a:pt x="18104" y="13889"/>
                    <a:pt x="18116" y="13812"/>
                    <a:pt x="18121" y="13736"/>
                  </a:cubicBezTo>
                  <a:cubicBezTo>
                    <a:pt x="18127" y="13712"/>
                    <a:pt x="18127" y="13688"/>
                    <a:pt x="18133" y="13671"/>
                  </a:cubicBezTo>
                  <a:lnTo>
                    <a:pt x="22604" y="15194"/>
                  </a:lnTo>
                  <a:lnTo>
                    <a:pt x="20915" y="22577"/>
                  </a:lnTo>
                  <a:cubicBezTo>
                    <a:pt x="20862" y="22820"/>
                    <a:pt x="20915" y="23133"/>
                    <a:pt x="21069" y="23440"/>
                  </a:cubicBezTo>
                  <a:cubicBezTo>
                    <a:pt x="21216" y="23741"/>
                    <a:pt x="21447" y="24001"/>
                    <a:pt x="21689" y="24137"/>
                  </a:cubicBezTo>
                  <a:lnTo>
                    <a:pt x="23975" y="25460"/>
                  </a:lnTo>
                  <a:cubicBezTo>
                    <a:pt x="24102" y="25534"/>
                    <a:pt x="24222" y="25568"/>
                    <a:pt x="24328" y="25568"/>
                  </a:cubicBezTo>
                  <a:cubicBezTo>
                    <a:pt x="24588" y="25568"/>
                    <a:pt x="24768" y="25361"/>
                    <a:pt x="24772" y="25005"/>
                  </a:cubicBezTo>
                  <a:cubicBezTo>
                    <a:pt x="24772" y="24503"/>
                    <a:pt x="24418" y="23889"/>
                    <a:pt x="23980" y="23641"/>
                  </a:cubicBezTo>
                  <a:lnTo>
                    <a:pt x="22687" y="22890"/>
                  </a:lnTo>
                  <a:lnTo>
                    <a:pt x="24423" y="15271"/>
                  </a:lnTo>
                  <a:cubicBezTo>
                    <a:pt x="24488" y="15005"/>
                    <a:pt x="24412" y="14645"/>
                    <a:pt x="24223" y="14314"/>
                  </a:cubicBezTo>
                  <a:cubicBezTo>
                    <a:pt x="24069" y="14049"/>
                    <a:pt x="23868" y="13836"/>
                    <a:pt x="23656" y="13712"/>
                  </a:cubicBezTo>
                  <a:cubicBezTo>
                    <a:pt x="23602" y="13682"/>
                    <a:pt x="23549" y="13659"/>
                    <a:pt x="23496" y="13641"/>
                  </a:cubicBezTo>
                  <a:lnTo>
                    <a:pt x="21695" y="13027"/>
                  </a:lnTo>
                  <a:cubicBezTo>
                    <a:pt x="21707" y="13021"/>
                    <a:pt x="21724" y="13015"/>
                    <a:pt x="21742" y="13009"/>
                  </a:cubicBezTo>
                  <a:cubicBezTo>
                    <a:pt x="21789" y="12991"/>
                    <a:pt x="21831" y="12974"/>
                    <a:pt x="21878" y="12956"/>
                  </a:cubicBezTo>
                  <a:cubicBezTo>
                    <a:pt x="21896" y="12950"/>
                    <a:pt x="21913" y="12944"/>
                    <a:pt x="21931" y="12932"/>
                  </a:cubicBezTo>
                  <a:cubicBezTo>
                    <a:pt x="21990" y="12915"/>
                    <a:pt x="22043" y="12891"/>
                    <a:pt x="22096" y="12867"/>
                  </a:cubicBezTo>
                  <a:cubicBezTo>
                    <a:pt x="22120" y="12862"/>
                    <a:pt x="22144" y="12850"/>
                    <a:pt x="22167" y="12844"/>
                  </a:cubicBezTo>
                  <a:cubicBezTo>
                    <a:pt x="22215" y="12820"/>
                    <a:pt x="22268" y="12802"/>
                    <a:pt x="22309" y="12779"/>
                  </a:cubicBezTo>
                  <a:cubicBezTo>
                    <a:pt x="22339" y="12767"/>
                    <a:pt x="22368" y="12755"/>
                    <a:pt x="22392" y="12743"/>
                  </a:cubicBezTo>
                  <a:cubicBezTo>
                    <a:pt x="22421" y="12732"/>
                    <a:pt x="22451" y="12720"/>
                    <a:pt x="22474" y="12708"/>
                  </a:cubicBezTo>
                  <a:cubicBezTo>
                    <a:pt x="22516" y="12684"/>
                    <a:pt x="22563" y="12667"/>
                    <a:pt x="22604" y="12649"/>
                  </a:cubicBezTo>
                  <a:cubicBezTo>
                    <a:pt x="22622" y="12637"/>
                    <a:pt x="22646" y="12625"/>
                    <a:pt x="22663" y="12619"/>
                  </a:cubicBezTo>
                  <a:cubicBezTo>
                    <a:pt x="22705" y="12596"/>
                    <a:pt x="22740" y="12578"/>
                    <a:pt x="22782" y="12560"/>
                  </a:cubicBezTo>
                  <a:cubicBezTo>
                    <a:pt x="22817" y="12543"/>
                    <a:pt x="22852" y="12525"/>
                    <a:pt x="22888" y="12507"/>
                  </a:cubicBezTo>
                  <a:cubicBezTo>
                    <a:pt x="22900" y="12495"/>
                    <a:pt x="22917" y="12489"/>
                    <a:pt x="22929" y="12478"/>
                  </a:cubicBezTo>
                  <a:cubicBezTo>
                    <a:pt x="22994" y="12448"/>
                    <a:pt x="23047" y="12419"/>
                    <a:pt x="23083" y="12395"/>
                  </a:cubicBezTo>
                  <a:cubicBezTo>
                    <a:pt x="23219" y="12318"/>
                    <a:pt x="23402" y="12206"/>
                    <a:pt x="23526" y="12117"/>
                  </a:cubicBezTo>
                  <a:cubicBezTo>
                    <a:pt x="23579" y="12076"/>
                    <a:pt x="23626" y="12041"/>
                    <a:pt x="23673" y="12011"/>
                  </a:cubicBezTo>
                  <a:cubicBezTo>
                    <a:pt x="23709" y="11987"/>
                    <a:pt x="23750" y="11958"/>
                    <a:pt x="23786" y="11934"/>
                  </a:cubicBezTo>
                  <a:cubicBezTo>
                    <a:pt x="23845" y="11887"/>
                    <a:pt x="23921" y="11834"/>
                    <a:pt x="23992" y="11775"/>
                  </a:cubicBezTo>
                  <a:cubicBezTo>
                    <a:pt x="24075" y="11710"/>
                    <a:pt x="24146" y="11645"/>
                    <a:pt x="24234" y="11568"/>
                  </a:cubicBezTo>
                  <a:cubicBezTo>
                    <a:pt x="24258" y="11538"/>
                    <a:pt x="24294" y="11509"/>
                    <a:pt x="24323" y="11485"/>
                  </a:cubicBezTo>
                  <a:cubicBezTo>
                    <a:pt x="24364" y="11444"/>
                    <a:pt x="24406" y="11403"/>
                    <a:pt x="24441" y="11373"/>
                  </a:cubicBezTo>
                  <a:cubicBezTo>
                    <a:pt x="24447" y="11367"/>
                    <a:pt x="24453" y="11361"/>
                    <a:pt x="24453" y="11361"/>
                  </a:cubicBezTo>
                  <a:cubicBezTo>
                    <a:pt x="24471" y="11338"/>
                    <a:pt x="24494" y="11320"/>
                    <a:pt x="24506" y="11308"/>
                  </a:cubicBezTo>
                  <a:cubicBezTo>
                    <a:pt x="24536" y="11279"/>
                    <a:pt x="24571" y="11243"/>
                    <a:pt x="24601" y="11208"/>
                  </a:cubicBezTo>
                  <a:cubicBezTo>
                    <a:pt x="24660" y="11149"/>
                    <a:pt x="24713" y="11090"/>
                    <a:pt x="24760" y="11036"/>
                  </a:cubicBezTo>
                  <a:cubicBezTo>
                    <a:pt x="24772" y="11031"/>
                    <a:pt x="24778" y="11019"/>
                    <a:pt x="24790" y="11007"/>
                  </a:cubicBezTo>
                  <a:cubicBezTo>
                    <a:pt x="24801" y="10995"/>
                    <a:pt x="24813" y="10983"/>
                    <a:pt x="24819" y="10971"/>
                  </a:cubicBezTo>
                  <a:cubicBezTo>
                    <a:pt x="24843" y="10948"/>
                    <a:pt x="24861" y="10924"/>
                    <a:pt x="24878" y="10901"/>
                  </a:cubicBezTo>
                  <a:cubicBezTo>
                    <a:pt x="24884" y="10895"/>
                    <a:pt x="24884" y="10895"/>
                    <a:pt x="24890" y="10889"/>
                  </a:cubicBezTo>
                  <a:cubicBezTo>
                    <a:pt x="24985" y="10777"/>
                    <a:pt x="25061" y="10676"/>
                    <a:pt x="25126" y="10588"/>
                  </a:cubicBezTo>
                  <a:cubicBezTo>
                    <a:pt x="25132" y="10576"/>
                    <a:pt x="25144" y="10564"/>
                    <a:pt x="25150" y="10552"/>
                  </a:cubicBezTo>
                  <a:cubicBezTo>
                    <a:pt x="25179" y="10511"/>
                    <a:pt x="25209" y="10469"/>
                    <a:pt x="25233" y="10434"/>
                  </a:cubicBezTo>
                  <a:cubicBezTo>
                    <a:pt x="25239" y="10434"/>
                    <a:pt x="25239" y="10428"/>
                    <a:pt x="25244" y="10422"/>
                  </a:cubicBezTo>
                  <a:cubicBezTo>
                    <a:pt x="25244" y="10416"/>
                    <a:pt x="25250" y="10416"/>
                    <a:pt x="25250" y="10410"/>
                  </a:cubicBezTo>
                  <a:cubicBezTo>
                    <a:pt x="25262" y="10387"/>
                    <a:pt x="25280" y="10369"/>
                    <a:pt x="25292" y="10351"/>
                  </a:cubicBezTo>
                  <a:cubicBezTo>
                    <a:pt x="25345" y="10269"/>
                    <a:pt x="25398" y="10192"/>
                    <a:pt x="25445" y="10109"/>
                  </a:cubicBezTo>
                  <a:lnTo>
                    <a:pt x="30129" y="11503"/>
                  </a:lnTo>
                  <a:lnTo>
                    <a:pt x="28457" y="18833"/>
                  </a:lnTo>
                  <a:cubicBezTo>
                    <a:pt x="28404" y="19069"/>
                    <a:pt x="28457" y="19388"/>
                    <a:pt x="28605" y="19689"/>
                  </a:cubicBezTo>
                  <a:cubicBezTo>
                    <a:pt x="28759" y="19996"/>
                    <a:pt x="28989" y="20256"/>
                    <a:pt x="29225" y="20392"/>
                  </a:cubicBezTo>
                  <a:lnTo>
                    <a:pt x="31517" y="21715"/>
                  </a:lnTo>
                  <a:cubicBezTo>
                    <a:pt x="31644" y="21789"/>
                    <a:pt x="31764" y="21824"/>
                    <a:pt x="31871" y="21824"/>
                  </a:cubicBezTo>
                  <a:cubicBezTo>
                    <a:pt x="32130" y="21824"/>
                    <a:pt x="32308" y="21616"/>
                    <a:pt x="32308" y="21260"/>
                  </a:cubicBezTo>
                  <a:cubicBezTo>
                    <a:pt x="32314" y="20758"/>
                    <a:pt x="31960" y="20144"/>
                    <a:pt x="31523" y="19896"/>
                  </a:cubicBezTo>
                  <a:lnTo>
                    <a:pt x="30223" y="19146"/>
                  </a:lnTo>
                  <a:lnTo>
                    <a:pt x="31966" y="11527"/>
                  </a:lnTo>
                  <a:cubicBezTo>
                    <a:pt x="32025" y="11255"/>
                    <a:pt x="31948" y="10889"/>
                    <a:pt x="31753" y="10552"/>
                  </a:cubicBezTo>
                  <a:cubicBezTo>
                    <a:pt x="31600" y="10292"/>
                    <a:pt x="31405" y="10086"/>
                    <a:pt x="31198" y="9967"/>
                  </a:cubicBezTo>
                  <a:cubicBezTo>
                    <a:pt x="31133" y="9932"/>
                    <a:pt x="31068" y="9902"/>
                    <a:pt x="31009" y="9885"/>
                  </a:cubicBezTo>
                  <a:lnTo>
                    <a:pt x="26160" y="8449"/>
                  </a:lnTo>
                  <a:cubicBezTo>
                    <a:pt x="26160" y="8444"/>
                    <a:pt x="26160" y="8444"/>
                    <a:pt x="26160" y="8438"/>
                  </a:cubicBezTo>
                  <a:cubicBezTo>
                    <a:pt x="26166" y="8414"/>
                    <a:pt x="26172" y="8390"/>
                    <a:pt x="26184" y="8367"/>
                  </a:cubicBezTo>
                  <a:cubicBezTo>
                    <a:pt x="26189" y="8349"/>
                    <a:pt x="26195" y="8325"/>
                    <a:pt x="26201" y="8308"/>
                  </a:cubicBezTo>
                  <a:cubicBezTo>
                    <a:pt x="26219" y="8308"/>
                    <a:pt x="26237" y="8314"/>
                    <a:pt x="26254" y="8320"/>
                  </a:cubicBezTo>
                  <a:cubicBezTo>
                    <a:pt x="26296" y="8325"/>
                    <a:pt x="26331" y="8337"/>
                    <a:pt x="26367" y="8343"/>
                  </a:cubicBezTo>
                  <a:cubicBezTo>
                    <a:pt x="26384" y="8349"/>
                    <a:pt x="26396" y="8349"/>
                    <a:pt x="26414" y="8355"/>
                  </a:cubicBezTo>
                  <a:cubicBezTo>
                    <a:pt x="26473" y="8367"/>
                    <a:pt x="26532" y="8373"/>
                    <a:pt x="26597" y="8385"/>
                  </a:cubicBezTo>
                  <a:cubicBezTo>
                    <a:pt x="26739" y="8408"/>
                    <a:pt x="26869" y="8420"/>
                    <a:pt x="26981" y="8426"/>
                  </a:cubicBezTo>
                  <a:lnTo>
                    <a:pt x="27022" y="8426"/>
                  </a:lnTo>
                  <a:cubicBezTo>
                    <a:pt x="27093" y="8430"/>
                    <a:pt x="27158" y="8434"/>
                    <a:pt x="27218" y="8434"/>
                  </a:cubicBezTo>
                  <a:cubicBezTo>
                    <a:pt x="27242" y="8434"/>
                    <a:pt x="27266" y="8433"/>
                    <a:pt x="27288" y="8432"/>
                  </a:cubicBezTo>
                  <a:lnTo>
                    <a:pt x="27318" y="8432"/>
                  </a:lnTo>
                  <a:cubicBezTo>
                    <a:pt x="27377" y="8432"/>
                    <a:pt x="27436" y="8432"/>
                    <a:pt x="27507" y="8426"/>
                  </a:cubicBezTo>
                  <a:cubicBezTo>
                    <a:pt x="27648" y="8420"/>
                    <a:pt x="27701" y="8420"/>
                    <a:pt x="27855" y="8396"/>
                  </a:cubicBezTo>
                  <a:cubicBezTo>
                    <a:pt x="28014" y="8379"/>
                    <a:pt x="28162" y="8355"/>
                    <a:pt x="28328" y="8320"/>
                  </a:cubicBezTo>
                  <a:cubicBezTo>
                    <a:pt x="28339" y="8320"/>
                    <a:pt x="28351" y="8314"/>
                    <a:pt x="28369" y="8308"/>
                  </a:cubicBezTo>
                  <a:cubicBezTo>
                    <a:pt x="28387" y="8308"/>
                    <a:pt x="28404" y="8302"/>
                    <a:pt x="28416" y="8302"/>
                  </a:cubicBezTo>
                  <a:cubicBezTo>
                    <a:pt x="28428" y="8296"/>
                    <a:pt x="28434" y="8296"/>
                    <a:pt x="28446" y="8290"/>
                  </a:cubicBezTo>
                  <a:lnTo>
                    <a:pt x="28463" y="8290"/>
                  </a:lnTo>
                  <a:cubicBezTo>
                    <a:pt x="28469" y="8290"/>
                    <a:pt x="28475" y="8284"/>
                    <a:pt x="28475" y="8284"/>
                  </a:cubicBezTo>
                  <a:cubicBezTo>
                    <a:pt x="28552" y="8266"/>
                    <a:pt x="28617" y="8249"/>
                    <a:pt x="28676" y="8231"/>
                  </a:cubicBezTo>
                  <a:cubicBezTo>
                    <a:pt x="28682" y="8231"/>
                    <a:pt x="28688" y="8231"/>
                    <a:pt x="28694" y="8225"/>
                  </a:cubicBezTo>
                  <a:cubicBezTo>
                    <a:pt x="28865" y="8178"/>
                    <a:pt x="28983" y="8136"/>
                    <a:pt x="28983" y="8136"/>
                  </a:cubicBezTo>
                  <a:cubicBezTo>
                    <a:pt x="29007" y="8131"/>
                    <a:pt x="29024" y="8119"/>
                    <a:pt x="29048" y="8113"/>
                  </a:cubicBezTo>
                  <a:cubicBezTo>
                    <a:pt x="29078" y="8101"/>
                    <a:pt x="29101" y="8095"/>
                    <a:pt x="29125" y="8083"/>
                  </a:cubicBezTo>
                  <a:cubicBezTo>
                    <a:pt x="29178" y="8066"/>
                    <a:pt x="29231" y="8048"/>
                    <a:pt x="29278" y="8030"/>
                  </a:cubicBezTo>
                  <a:cubicBezTo>
                    <a:pt x="29503" y="7942"/>
                    <a:pt x="29686" y="7853"/>
                    <a:pt x="29816" y="7788"/>
                  </a:cubicBezTo>
                  <a:cubicBezTo>
                    <a:pt x="29899" y="7747"/>
                    <a:pt x="30023" y="7688"/>
                    <a:pt x="30164" y="7605"/>
                  </a:cubicBezTo>
                  <a:cubicBezTo>
                    <a:pt x="30324" y="7522"/>
                    <a:pt x="30460" y="7434"/>
                    <a:pt x="30596" y="7339"/>
                  </a:cubicBezTo>
                  <a:cubicBezTo>
                    <a:pt x="30690" y="7280"/>
                    <a:pt x="30773" y="7215"/>
                    <a:pt x="30844" y="7156"/>
                  </a:cubicBezTo>
                  <a:cubicBezTo>
                    <a:pt x="30844" y="7156"/>
                    <a:pt x="30844" y="7156"/>
                    <a:pt x="30850" y="7150"/>
                  </a:cubicBezTo>
                  <a:cubicBezTo>
                    <a:pt x="30891" y="7115"/>
                    <a:pt x="30932" y="7079"/>
                    <a:pt x="30974" y="7044"/>
                  </a:cubicBezTo>
                  <a:cubicBezTo>
                    <a:pt x="30991" y="7032"/>
                    <a:pt x="30997" y="7020"/>
                    <a:pt x="31015" y="7008"/>
                  </a:cubicBezTo>
                  <a:cubicBezTo>
                    <a:pt x="31103" y="6926"/>
                    <a:pt x="31163" y="6867"/>
                    <a:pt x="31245" y="6778"/>
                  </a:cubicBezTo>
                  <a:cubicBezTo>
                    <a:pt x="31304" y="6713"/>
                    <a:pt x="31357" y="6654"/>
                    <a:pt x="31405" y="6595"/>
                  </a:cubicBezTo>
                  <a:cubicBezTo>
                    <a:pt x="31434" y="6559"/>
                    <a:pt x="31464" y="6518"/>
                    <a:pt x="31493" y="6477"/>
                  </a:cubicBezTo>
                  <a:cubicBezTo>
                    <a:pt x="31611" y="6323"/>
                    <a:pt x="31694" y="6187"/>
                    <a:pt x="31747" y="6105"/>
                  </a:cubicBezTo>
                  <a:cubicBezTo>
                    <a:pt x="31765" y="6075"/>
                    <a:pt x="31854" y="5933"/>
                    <a:pt x="31948" y="5715"/>
                  </a:cubicBezTo>
                  <a:cubicBezTo>
                    <a:pt x="31960" y="5697"/>
                    <a:pt x="31966" y="5679"/>
                    <a:pt x="31972" y="5668"/>
                  </a:cubicBezTo>
                  <a:cubicBezTo>
                    <a:pt x="31984" y="5644"/>
                    <a:pt x="31989" y="5620"/>
                    <a:pt x="32001" y="5591"/>
                  </a:cubicBezTo>
                  <a:cubicBezTo>
                    <a:pt x="32001" y="5591"/>
                    <a:pt x="32007" y="5585"/>
                    <a:pt x="32007" y="5579"/>
                  </a:cubicBezTo>
                  <a:cubicBezTo>
                    <a:pt x="32007" y="5579"/>
                    <a:pt x="32007" y="5573"/>
                    <a:pt x="32007" y="5573"/>
                  </a:cubicBezTo>
                  <a:cubicBezTo>
                    <a:pt x="32043" y="5485"/>
                    <a:pt x="32084" y="5390"/>
                    <a:pt x="32113" y="5284"/>
                  </a:cubicBezTo>
                  <a:cubicBezTo>
                    <a:pt x="32119" y="5272"/>
                    <a:pt x="32119" y="5266"/>
                    <a:pt x="32125" y="5254"/>
                  </a:cubicBezTo>
                  <a:cubicBezTo>
                    <a:pt x="32137" y="5219"/>
                    <a:pt x="32149" y="5183"/>
                    <a:pt x="32155" y="5142"/>
                  </a:cubicBezTo>
                  <a:cubicBezTo>
                    <a:pt x="32167" y="5107"/>
                    <a:pt x="32178" y="5065"/>
                    <a:pt x="32190" y="5030"/>
                  </a:cubicBezTo>
                  <a:cubicBezTo>
                    <a:pt x="32232" y="4841"/>
                    <a:pt x="32261" y="4693"/>
                    <a:pt x="32273" y="4569"/>
                  </a:cubicBezTo>
                  <a:cubicBezTo>
                    <a:pt x="32285" y="4469"/>
                    <a:pt x="32297" y="4368"/>
                    <a:pt x="32302" y="4262"/>
                  </a:cubicBezTo>
                  <a:cubicBezTo>
                    <a:pt x="32302" y="4256"/>
                    <a:pt x="32302" y="4256"/>
                    <a:pt x="32302" y="4250"/>
                  </a:cubicBezTo>
                  <a:cubicBezTo>
                    <a:pt x="32308" y="4179"/>
                    <a:pt x="32308" y="4114"/>
                    <a:pt x="32308" y="4049"/>
                  </a:cubicBezTo>
                  <a:cubicBezTo>
                    <a:pt x="32308" y="4014"/>
                    <a:pt x="32308" y="3984"/>
                    <a:pt x="32308" y="3955"/>
                  </a:cubicBezTo>
                  <a:cubicBezTo>
                    <a:pt x="32308" y="3943"/>
                    <a:pt x="32302" y="3931"/>
                    <a:pt x="32302" y="3919"/>
                  </a:cubicBezTo>
                  <a:cubicBezTo>
                    <a:pt x="32302" y="3866"/>
                    <a:pt x="32297" y="3813"/>
                    <a:pt x="32297" y="3754"/>
                  </a:cubicBezTo>
                  <a:cubicBezTo>
                    <a:pt x="32297" y="3719"/>
                    <a:pt x="32285" y="3606"/>
                    <a:pt x="32267" y="3482"/>
                  </a:cubicBezTo>
                  <a:cubicBezTo>
                    <a:pt x="32267" y="3465"/>
                    <a:pt x="32255" y="3411"/>
                    <a:pt x="32243" y="3335"/>
                  </a:cubicBezTo>
                  <a:cubicBezTo>
                    <a:pt x="32243" y="3335"/>
                    <a:pt x="32243" y="3329"/>
                    <a:pt x="32243" y="3323"/>
                  </a:cubicBezTo>
                  <a:cubicBezTo>
                    <a:pt x="32208" y="3152"/>
                    <a:pt x="32143" y="2862"/>
                    <a:pt x="32019" y="2543"/>
                  </a:cubicBezTo>
                  <a:cubicBezTo>
                    <a:pt x="32013" y="2543"/>
                    <a:pt x="32013" y="2537"/>
                    <a:pt x="32013" y="2537"/>
                  </a:cubicBezTo>
                  <a:cubicBezTo>
                    <a:pt x="31984" y="2460"/>
                    <a:pt x="31948" y="2384"/>
                    <a:pt x="31913" y="2307"/>
                  </a:cubicBezTo>
                  <a:cubicBezTo>
                    <a:pt x="31895" y="2271"/>
                    <a:pt x="31877" y="2242"/>
                    <a:pt x="31859" y="2207"/>
                  </a:cubicBezTo>
                  <a:cubicBezTo>
                    <a:pt x="31848" y="2177"/>
                    <a:pt x="31836" y="2153"/>
                    <a:pt x="31818" y="2124"/>
                  </a:cubicBezTo>
                  <a:cubicBezTo>
                    <a:pt x="31800" y="2094"/>
                    <a:pt x="31789" y="2065"/>
                    <a:pt x="31771" y="2035"/>
                  </a:cubicBezTo>
                  <a:cubicBezTo>
                    <a:pt x="31765" y="2023"/>
                    <a:pt x="31759" y="2012"/>
                    <a:pt x="31747" y="2000"/>
                  </a:cubicBezTo>
                  <a:cubicBezTo>
                    <a:pt x="31741" y="1982"/>
                    <a:pt x="31730" y="1964"/>
                    <a:pt x="31718" y="1947"/>
                  </a:cubicBezTo>
                  <a:cubicBezTo>
                    <a:pt x="31665" y="1852"/>
                    <a:pt x="31606" y="1764"/>
                    <a:pt x="31546" y="1687"/>
                  </a:cubicBezTo>
                  <a:cubicBezTo>
                    <a:pt x="31541" y="1687"/>
                    <a:pt x="31476" y="1586"/>
                    <a:pt x="31369" y="1462"/>
                  </a:cubicBezTo>
                  <a:cubicBezTo>
                    <a:pt x="31310" y="1391"/>
                    <a:pt x="31245" y="1315"/>
                    <a:pt x="31174" y="1244"/>
                  </a:cubicBezTo>
                  <a:cubicBezTo>
                    <a:pt x="31174" y="1244"/>
                    <a:pt x="31174" y="1244"/>
                    <a:pt x="31174" y="1238"/>
                  </a:cubicBezTo>
                  <a:cubicBezTo>
                    <a:pt x="31168" y="1238"/>
                    <a:pt x="31168" y="1238"/>
                    <a:pt x="31168" y="1232"/>
                  </a:cubicBezTo>
                  <a:cubicBezTo>
                    <a:pt x="31068" y="1132"/>
                    <a:pt x="30938" y="1002"/>
                    <a:pt x="30696" y="813"/>
                  </a:cubicBezTo>
                  <a:cubicBezTo>
                    <a:pt x="30259" y="482"/>
                    <a:pt x="29828" y="316"/>
                    <a:pt x="29745" y="281"/>
                  </a:cubicBezTo>
                  <a:cubicBezTo>
                    <a:pt x="29721" y="275"/>
                    <a:pt x="29704" y="269"/>
                    <a:pt x="29680" y="257"/>
                  </a:cubicBezTo>
                  <a:cubicBezTo>
                    <a:pt x="29662" y="252"/>
                    <a:pt x="29639" y="246"/>
                    <a:pt x="29627" y="240"/>
                  </a:cubicBezTo>
                  <a:cubicBezTo>
                    <a:pt x="29568" y="216"/>
                    <a:pt x="29509" y="198"/>
                    <a:pt x="29444" y="175"/>
                  </a:cubicBezTo>
                  <a:lnTo>
                    <a:pt x="29438" y="175"/>
                  </a:lnTo>
                  <a:cubicBezTo>
                    <a:pt x="29326" y="139"/>
                    <a:pt x="29213" y="110"/>
                    <a:pt x="29113" y="92"/>
                  </a:cubicBezTo>
                  <a:cubicBezTo>
                    <a:pt x="29107" y="92"/>
                    <a:pt x="29107" y="92"/>
                    <a:pt x="29101" y="86"/>
                  </a:cubicBezTo>
                  <a:lnTo>
                    <a:pt x="29089" y="86"/>
                  </a:lnTo>
                  <a:cubicBezTo>
                    <a:pt x="29036" y="74"/>
                    <a:pt x="28977" y="63"/>
                    <a:pt x="28912" y="51"/>
                  </a:cubicBezTo>
                  <a:cubicBezTo>
                    <a:pt x="28895" y="51"/>
                    <a:pt x="28871" y="45"/>
                    <a:pt x="28853" y="45"/>
                  </a:cubicBezTo>
                  <a:cubicBezTo>
                    <a:pt x="28747" y="27"/>
                    <a:pt x="28635" y="15"/>
                    <a:pt x="28540" y="9"/>
                  </a:cubicBezTo>
                  <a:cubicBezTo>
                    <a:pt x="28481" y="9"/>
                    <a:pt x="28428" y="3"/>
                    <a:pt x="28375" y="3"/>
                  </a:cubicBezTo>
                  <a:lnTo>
                    <a:pt x="28345" y="3"/>
                  </a:lnTo>
                  <a:cubicBezTo>
                    <a:pt x="28320" y="1"/>
                    <a:pt x="28293" y="1"/>
                    <a:pt x="282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112300" y="4263525"/>
              <a:ext cx="231550" cy="321950"/>
            </a:xfrm>
            <a:custGeom>
              <a:rect b="b" l="l" r="r" t="t"/>
              <a:pathLst>
                <a:path extrusionOk="0" h="12878" w="9262">
                  <a:moveTo>
                    <a:pt x="817" y="0"/>
                  </a:moveTo>
                  <a:cubicBezTo>
                    <a:pt x="744" y="0"/>
                    <a:pt x="675" y="16"/>
                    <a:pt x="614" y="49"/>
                  </a:cubicBezTo>
                  <a:cubicBezTo>
                    <a:pt x="419" y="162"/>
                    <a:pt x="337" y="433"/>
                    <a:pt x="396" y="776"/>
                  </a:cubicBezTo>
                  <a:lnTo>
                    <a:pt x="2091" y="10374"/>
                  </a:lnTo>
                  <a:lnTo>
                    <a:pt x="792" y="9629"/>
                  </a:lnTo>
                  <a:cubicBezTo>
                    <a:pt x="663" y="9555"/>
                    <a:pt x="542" y="9519"/>
                    <a:pt x="435" y="9519"/>
                  </a:cubicBezTo>
                  <a:cubicBezTo>
                    <a:pt x="177" y="9519"/>
                    <a:pt x="0" y="9724"/>
                    <a:pt x="0" y="10078"/>
                  </a:cubicBezTo>
                  <a:cubicBezTo>
                    <a:pt x="0" y="10580"/>
                    <a:pt x="349" y="11195"/>
                    <a:pt x="792" y="11449"/>
                  </a:cubicBezTo>
                  <a:lnTo>
                    <a:pt x="3077" y="12772"/>
                  </a:lnTo>
                  <a:cubicBezTo>
                    <a:pt x="3202" y="12842"/>
                    <a:pt x="3324" y="12877"/>
                    <a:pt x="3433" y="12877"/>
                  </a:cubicBezTo>
                  <a:cubicBezTo>
                    <a:pt x="3535" y="12877"/>
                    <a:pt x="3626" y="12846"/>
                    <a:pt x="3697" y="12783"/>
                  </a:cubicBezTo>
                  <a:cubicBezTo>
                    <a:pt x="3851" y="12653"/>
                    <a:pt x="3904" y="12405"/>
                    <a:pt x="3851" y="12104"/>
                  </a:cubicBezTo>
                  <a:lnTo>
                    <a:pt x="2227" y="2867"/>
                  </a:lnTo>
                  <a:lnTo>
                    <a:pt x="8192" y="7987"/>
                  </a:lnTo>
                  <a:cubicBezTo>
                    <a:pt x="8257" y="8041"/>
                    <a:pt x="8322" y="8088"/>
                    <a:pt x="8381" y="8123"/>
                  </a:cubicBezTo>
                  <a:cubicBezTo>
                    <a:pt x="8507" y="8195"/>
                    <a:pt x="8628" y="8231"/>
                    <a:pt x="8737" y="8231"/>
                  </a:cubicBezTo>
                  <a:cubicBezTo>
                    <a:pt x="8939" y="8231"/>
                    <a:pt x="9097" y="8108"/>
                    <a:pt x="9155" y="7869"/>
                  </a:cubicBezTo>
                  <a:cubicBezTo>
                    <a:pt x="9261" y="7444"/>
                    <a:pt x="9001" y="6800"/>
                    <a:pt x="8576" y="6434"/>
                  </a:cubicBezTo>
                  <a:lnTo>
                    <a:pt x="1364" y="244"/>
                  </a:lnTo>
                  <a:cubicBezTo>
                    <a:pt x="1300" y="191"/>
                    <a:pt x="1235" y="144"/>
                    <a:pt x="1175" y="108"/>
                  </a:cubicBezTo>
                  <a:cubicBezTo>
                    <a:pt x="1051" y="37"/>
                    <a:pt x="929" y="0"/>
                    <a:pt x="8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788625" y="4420950"/>
              <a:ext cx="231550" cy="321925"/>
            </a:xfrm>
            <a:custGeom>
              <a:rect b="b" l="l" r="r" t="t"/>
              <a:pathLst>
                <a:path extrusionOk="0" h="12877" w="9262">
                  <a:moveTo>
                    <a:pt x="829" y="1"/>
                  </a:moveTo>
                  <a:cubicBezTo>
                    <a:pt x="754" y="1"/>
                    <a:pt x="683" y="18"/>
                    <a:pt x="621" y="54"/>
                  </a:cubicBezTo>
                  <a:cubicBezTo>
                    <a:pt x="426" y="161"/>
                    <a:pt x="343" y="432"/>
                    <a:pt x="402" y="781"/>
                  </a:cubicBezTo>
                  <a:lnTo>
                    <a:pt x="2091" y="10373"/>
                  </a:lnTo>
                  <a:lnTo>
                    <a:pt x="798" y="9628"/>
                  </a:lnTo>
                  <a:cubicBezTo>
                    <a:pt x="671" y="9555"/>
                    <a:pt x="551" y="9520"/>
                    <a:pt x="444" y="9520"/>
                  </a:cubicBezTo>
                  <a:cubicBezTo>
                    <a:pt x="185" y="9520"/>
                    <a:pt x="6" y="9727"/>
                    <a:pt x="6" y="10083"/>
                  </a:cubicBezTo>
                  <a:cubicBezTo>
                    <a:pt x="1" y="10585"/>
                    <a:pt x="355" y="11194"/>
                    <a:pt x="792" y="11448"/>
                  </a:cubicBezTo>
                  <a:lnTo>
                    <a:pt x="3084" y="12771"/>
                  </a:lnTo>
                  <a:cubicBezTo>
                    <a:pt x="3209" y="12841"/>
                    <a:pt x="3331" y="12876"/>
                    <a:pt x="3440" y="12876"/>
                  </a:cubicBezTo>
                  <a:cubicBezTo>
                    <a:pt x="3542" y="12876"/>
                    <a:pt x="3632" y="12845"/>
                    <a:pt x="3704" y="12782"/>
                  </a:cubicBezTo>
                  <a:cubicBezTo>
                    <a:pt x="3857" y="12658"/>
                    <a:pt x="3911" y="12404"/>
                    <a:pt x="3857" y="12103"/>
                  </a:cubicBezTo>
                  <a:lnTo>
                    <a:pt x="2233" y="2866"/>
                  </a:lnTo>
                  <a:lnTo>
                    <a:pt x="8198" y="7987"/>
                  </a:lnTo>
                  <a:cubicBezTo>
                    <a:pt x="8263" y="8040"/>
                    <a:pt x="8328" y="8087"/>
                    <a:pt x="8387" y="8122"/>
                  </a:cubicBezTo>
                  <a:cubicBezTo>
                    <a:pt x="8515" y="8196"/>
                    <a:pt x="8638" y="8232"/>
                    <a:pt x="8748" y="8232"/>
                  </a:cubicBezTo>
                  <a:cubicBezTo>
                    <a:pt x="8948" y="8232"/>
                    <a:pt x="9104" y="8111"/>
                    <a:pt x="9161" y="7874"/>
                  </a:cubicBezTo>
                  <a:cubicBezTo>
                    <a:pt x="9262" y="7443"/>
                    <a:pt x="9002" y="6799"/>
                    <a:pt x="8582" y="6439"/>
                  </a:cubicBezTo>
                  <a:lnTo>
                    <a:pt x="1365" y="243"/>
                  </a:lnTo>
                  <a:cubicBezTo>
                    <a:pt x="1306" y="190"/>
                    <a:pt x="1241" y="149"/>
                    <a:pt x="1182" y="108"/>
                  </a:cubicBezTo>
                  <a:cubicBezTo>
                    <a:pt x="1059" y="38"/>
                    <a:pt x="939" y="1"/>
                    <a:pt x="8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920475" y="4311575"/>
              <a:ext cx="265675" cy="322000"/>
            </a:xfrm>
            <a:custGeom>
              <a:rect b="b" l="l" r="r" t="t"/>
              <a:pathLst>
                <a:path extrusionOk="0" h="12880" w="10627">
                  <a:moveTo>
                    <a:pt x="819" y="1"/>
                  </a:moveTo>
                  <a:cubicBezTo>
                    <a:pt x="741" y="1"/>
                    <a:pt x="670" y="20"/>
                    <a:pt x="609" y="59"/>
                  </a:cubicBezTo>
                  <a:cubicBezTo>
                    <a:pt x="420" y="171"/>
                    <a:pt x="343" y="443"/>
                    <a:pt x="402" y="779"/>
                  </a:cubicBezTo>
                  <a:lnTo>
                    <a:pt x="2092" y="10377"/>
                  </a:lnTo>
                  <a:lnTo>
                    <a:pt x="798" y="9627"/>
                  </a:lnTo>
                  <a:cubicBezTo>
                    <a:pt x="671" y="9553"/>
                    <a:pt x="550" y="9518"/>
                    <a:pt x="443" y="9518"/>
                  </a:cubicBezTo>
                  <a:cubicBezTo>
                    <a:pt x="182" y="9518"/>
                    <a:pt x="1" y="9726"/>
                    <a:pt x="1" y="10082"/>
                  </a:cubicBezTo>
                  <a:cubicBezTo>
                    <a:pt x="1" y="10584"/>
                    <a:pt x="355" y="11198"/>
                    <a:pt x="792" y="11446"/>
                  </a:cubicBezTo>
                  <a:lnTo>
                    <a:pt x="3078" y="12769"/>
                  </a:lnTo>
                  <a:cubicBezTo>
                    <a:pt x="3204" y="12843"/>
                    <a:pt x="3328" y="12880"/>
                    <a:pt x="3437" y="12880"/>
                  </a:cubicBezTo>
                  <a:cubicBezTo>
                    <a:pt x="3538" y="12880"/>
                    <a:pt x="3628" y="12849"/>
                    <a:pt x="3698" y="12787"/>
                  </a:cubicBezTo>
                  <a:cubicBezTo>
                    <a:pt x="3852" y="12657"/>
                    <a:pt x="3905" y="12403"/>
                    <a:pt x="3858" y="12102"/>
                  </a:cubicBezTo>
                  <a:lnTo>
                    <a:pt x="2216" y="2799"/>
                  </a:lnTo>
                  <a:lnTo>
                    <a:pt x="2216" y="2799"/>
                  </a:lnTo>
                  <a:lnTo>
                    <a:pt x="9599" y="8806"/>
                  </a:lnTo>
                  <a:cubicBezTo>
                    <a:pt x="9652" y="8847"/>
                    <a:pt x="9705" y="8883"/>
                    <a:pt x="9758" y="8912"/>
                  </a:cubicBezTo>
                  <a:cubicBezTo>
                    <a:pt x="9883" y="8985"/>
                    <a:pt x="10004" y="9020"/>
                    <a:pt x="10112" y="9020"/>
                  </a:cubicBezTo>
                  <a:cubicBezTo>
                    <a:pt x="10320" y="9020"/>
                    <a:pt x="10481" y="8888"/>
                    <a:pt x="10532" y="8635"/>
                  </a:cubicBezTo>
                  <a:cubicBezTo>
                    <a:pt x="10626" y="8192"/>
                    <a:pt x="10349" y="7554"/>
                    <a:pt x="9918" y="7205"/>
                  </a:cubicBezTo>
                  <a:lnTo>
                    <a:pt x="1336" y="218"/>
                  </a:lnTo>
                  <a:cubicBezTo>
                    <a:pt x="1283" y="177"/>
                    <a:pt x="1229" y="141"/>
                    <a:pt x="1176" y="112"/>
                  </a:cubicBezTo>
                  <a:cubicBezTo>
                    <a:pt x="1051" y="39"/>
                    <a:pt x="929" y="1"/>
                    <a:pt x="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 name="Google Shape;52;p2"/>
          <p:cNvGrpSpPr/>
          <p:nvPr/>
        </p:nvGrpSpPr>
        <p:grpSpPr>
          <a:xfrm>
            <a:off x="8899941" y="4517790"/>
            <a:ext cx="243972" cy="499166"/>
            <a:chOff x="3958025" y="4053950"/>
            <a:chExt cx="306575" cy="627250"/>
          </a:xfrm>
        </p:grpSpPr>
        <p:sp>
          <p:nvSpPr>
            <p:cNvPr id="53" name="Google Shape;53;p2"/>
            <p:cNvSpPr/>
            <p:nvPr/>
          </p:nvSpPr>
          <p:spPr>
            <a:xfrm>
              <a:off x="4002625" y="4636800"/>
              <a:ext cx="84050" cy="44400"/>
            </a:xfrm>
            <a:custGeom>
              <a:rect b="b" l="l" r="r" t="t"/>
              <a:pathLst>
                <a:path extrusionOk="0" h="1776" w="3362">
                  <a:moveTo>
                    <a:pt x="1678" y="1"/>
                  </a:moveTo>
                  <a:cubicBezTo>
                    <a:pt x="1286" y="1"/>
                    <a:pt x="895" y="88"/>
                    <a:pt x="597" y="262"/>
                  </a:cubicBezTo>
                  <a:cubicBezTo>
                    <a:pt x="0" y="605"/>
                    <a:pt x="0" y="1166"/>
                    <a:pt x="603" y="1514"/>
                  </a:cubicBezTo>
                  <a:cubicBezTo>
                    <a:pt x="901" y="1689"/>
                    <a:pt x="1294" y="1776"/>
                    <a:pt x="1686" y="1776"/>
                  </a:cubicBezTo>
                  <a:cubicBezTo>
                    <a:pt x="2078" y="1776"/>
                    <a:pt x="2469" y="1689"/>
                    <a:pt x="2765" y="1514"/>
                  </a:cubicBezTo>
                  <a:cubicBezTo>
                    <a:pt x="3361" y="1166"/>
                    <a:pt x="3361" y="605"/>
                    <a:pt x="2759" y="262"/>
                  </a:cubicBezTo>
                  <a:cubicBezTo>
                    <a:pt x="2460" y="88"/>
                    <a:pt x="2069" y="1"/>
                    <a:pt x="1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4033050" y="4238975"/>
              <a:ext cx="18625" cy="426575"/>
            </a:xfrm>
            <a:custGeom>
              <a:rect b="b" l="l" r="r" t="t"/>
              <a:pathLst>
                <a:path extrusionOk="0" h="17063" w="745">
                  <a:moveTo>
                    <a:pt x="369" y="1"/>
                  </a:moveTo>
                  <a:cubicBezTo>
                    <a:pt x="275" y="1"/>
                    <a:pt x="180" y="22"/>
                    <a:pt x="106" y="63"/>
                  </a:cubicBezTo>
                  <a:cubicBezTo>
                    <a:pt x="36" y="104"/>
                    <a:pt x="0" y="157"/>
                    <a:pt x="0" y="216"/>
                  </a:cubicBezTo>
                  <a:lnTo>
                    <a:pt x="0" y="16849"/>
                  </a:lnTo>
                  <a:cubicBezTo>
                    <a:pt x="0" y="16902"/>
                    <a:pt x="36" y="16955"/>
                    <a:pt x="112" y="16996"/>
                  </a:cubicBezTo>
                  <a:cubicBezTo>
                    <a:pt x="183" y="17041"/>
                    <a:pt x="278" y="17063"/>
                    <a:pt x="372" y="17063"/>
                  </a:cubicBezTo>
                  <a:cubicBezTo>
                    <a:pt x="467" y="17063"/>
                    <a:pt x="561" y="17041"/>
                    <a:pt x="632" y="16996"/>
                  </a:cubicBezTo>
                  <a:cubicBezTo>
                    <a:pt x="703" y="16955"/>
                    <a:pt x="738" y="16902"/>
                    <a:pt x="738" y="16849"/>
                  </a:cubicBezTo>
                  <a:lnTo>
                    <a:pt x="738" y="222"/>
                  </a:lnTo>
                  <a:cubicBezTo>
                    <a:pt x="744" y="163"/>
                    <a:pt x="703" y="110"/>
                    <a:pt x="632" y="63"/>
                  </a:cubicBezTo>
                  <a:cubicBezTo>
                    <a:pt x="558" y="22"/>
                    <a:pt x="464" y="1"/>
                    <a:pt x="369"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032150" y="4238975"/>
              <a:ext cx="20250" cy="10775"/>
            </a:xfrm>
            <a:custGeom>
              <a:rect b="b" l="l" r="r" t="t"/>
              <a:pathLst>
                <a:path extrusionOk="0" h="431" w="810">
                  <a:moveTo>
                    <a:pt x="405" y="1"/>
                  </a:moveTo>
                  <a:cubicBezTo>
                    <a:pt x="311" y="1"/>
                    <a:pt x="216" y="22"/>
                    <a:pt x="142" y="63"/>
                  </a:cubicBezTo>
                  <a:cubicBezTo>
                    <a:pt x="1" y="146"/>
                    <a:pt x="1" y="281"/>
                    <a:pt x="148" y="364"/>
                  </a:cubicBezTo>
                  <a:cubicBezTo>
                    <a:pt x="219" y="408"/>
                    <a:pt x="314" y="431"/>
                    <a:pt x="408" y="431"/>
                  </a:cubicBezTo>
                  <a:cubicBezTo>
                    <a:pt x="503" y="431"/>
                    <a:pt x="597" y="408"/>
                    <a:pt x="668" y="364"/>
                  </a:cubicBezTo>
                  <a:cubicBezTo>
                    <a:pt x="810" y="281"/>
                    <a:pt x="810" y="146"/>
                    <a:pt x="668" y="63"/>
                  </a:cubicBezTo>
                  <a:cubicBezTo>
                    <a:pt x="594" y="22"/>
                    <a:pt x="500" y="1"/>
                    <a:pt x="405"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033050" y="4244375"/>
              <a:ext cx="18475" cy="421075"/>
            </a:xfrm>
            <a:custGeom>
              <a:rect b="b" l="l" r="r" t="t"/>
              <a:pathLst>
                <a:path extrusionOk="0" h="16843" w="739">
                  <a:moveTo>
                    <a:pt x="0" y="0"/>
                  </a:moveTo>
                  <a:lnTo>
                    <a:pt x="0" y="16633"/>
                  </a:lnTo>
                  <a:cubicBezTo>
                    <a:pt x="0" y="16686"/>
                    <a:pt x="36" y="16739"/>
                    <a:pt x="112" y="16780"/>
                  </a:cubicBezTo>
                  <a:cubicBezTo>
                    <a:pt x="183" y="16822"/>
                    <a:pt x="278" y="16842"/>
                    <a:pt x="372" y="16842"/>
                  </a:cubicBezTo>
                  <a:cubicBezTo>
                    <a:pt x="467" y="16842"/>
                    <a:pt x="561" y="16822"/>
                    <a:pt x="632" y="16780"/>
                  </a:cubicBezTo>
                  <a:cubicBezTo>
                    <a:pt x="703" y="16739"/>
                    <a:pt x="738" y="16686"/>
                    <a:pt x="738" y="16633"/>
                  </a:cubicBezTo>
                  <a:lnTo>
                    <a:pt x="738" y="0"/>
                  </a:lnTo>
                  <a:cubicBezTo>
                    <a:pt x="738" y="54"/>
                    <a:pt x="703" y="107"/>
                    <a:pt x="632" y="148"/>
                  </a:cubicBezTo>
                  <a:cubicBezTo>
                    <a:pt x="561" y="192"/>
                    <a:pt x="467" y="215"/>
                    <a:pt x="372" y="215"/>
                  </a:cubicBezTo>
                  <a:cubicBezTo>
                    <a:pt x="278" y="215"/>
                    <a:pt x="183" y="192"/>
                    <a:pt x="112" y="148"/>
                  </a:cubicBezTo>
                  <a:cubicBezTo>
                    <a:pt x="36" y="107"/>
                    <a:pt x="0" y="54"/>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048400" y="4368350"/>
              <a:ext cx="216200" cy="113950"/>
            </a:xfrm>
            <a:custGeom>
              <a:rect b="b" l="l" r="r" t="t"/>
              <a:pathLst>
                <a:path extrusionOk="0" h="4558" w="8648">
                  <a:moveTo>
                    <a:pt x="4313" y="1"/>
                  </a:moveTo>
                  <a:cubicBezTo>
                    <a:pt x="3304" y="1"/>
                    <a:pt x="2296" y="223"/>
                    <a:pt x="1530" y="670"/>
                  </a:cubicBezTo>
                  <a:cubicBezTo>
                    <a:pt x="0" y="1556"/>
                    <a:pt x="6" y="3003"/>
                    <a:pt x="1548" y="3889"/>
                  </a:cubicBezTo>
                  <a:cubicBezTo>
                    <a:pt x="2319" y="4335"/>
                    <a:pt x="3327" y="4558"/>
                    <a:pt x="4334" y="4558"/>
                  </a:cubicBezTo>
                  <a:cubicBezTo>
                    <a:pt x="5341" y="4558"/>
                    <a:pt x="6347" y="4335"/>
                    <a:pt x="7112" y="3889"/>
                  </a:cubicBezTo>
                  <a:cubicBezTo>
                    <a:pt x="8647" y="3003"/>
                    <a:pt x="8641" y="1556"/>
                    <a:pt x="7094" y="664"/>
                  </a:cubicBezTo>
                  <a:cubicBezTo>
                    <a:pt x="6324" y="222"/>
                    <a:pt x="5318" y="1"/>
                    <a:pt x="431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958025" y="4053950"/>
              <a:ext cx="159950" cy="206750"/>
            </a:xfrm>
            <a:custGeom>
              <a:rect b="b" l="l" r="r" t="t"/>
              <a:pathLst>
                <a:path extrusionOk="0" h="8270" w="6398">
                  <a:moveTo>
                    <a:pt x="1779" y="0"/>
                  </a:moveTo>
                  <a:cubicBezTo>
                    <a:pt x="725" y="0"/>
                    <a:pt x="1" y="843"/>
                    <a:pt x="1" y="2302"/>
                  </a:cubicBezTo>
                  <a:cubicBezTo>
                    <a:pt x="1" y="4345"/>
                    <a:pt x="1430" y="6826"/>
                    <a:pt x="3196" y="7842"/>
                  </a:cubicBezTo>
                  <a:cubicBezTo>
                    <a:pt x="3704" y="8132"/>
                    <a:pt x="4184" y="8270"/>
                    <a:pt x="4611" y="8270"/>
                  </a:cubicBezTo>
                  <a:cubicBezTo>
                    <a:pt x="5669" y="8270"/>
                    <a:pt x="6397" y="7425"/>
                    <a:pt x="6397" y="5970"/>
                  </a:cubicBezTo>
                  <a:cubicBezTo>
                    <a:pt x="6397" y="3926"/>
                    <a:pt x="4962" y="1445"/>
                    <a:pt x="3196" y="429"/>
                  </a:cubicBezTo>
                  <a:cubicBezTo>
                    <a:pt x="2687" y="138"/>
                    <a:pt x="2206" y="0"/>
                    <a:pt x="17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4039400" y="4380650"/>
              <a:ext cx="180600" cy="84650"/>
            </a:xfrm>
            <a:custGeom>
              <a:rect b="b" l="l" r="r" t="t"/>
              <a:pathLst>
                <a:path extrusionOk="0" h="3386" w="7224">
                  <a:moveTo>
                    <a:pt x="1498" y="1"/>
                  </a:moveTo>
                  <a:cubicBezTo>
                    <a:pt x="1315" y="1"/>
                    <a:pt x="1143" y="26"/>
                    <a:pt x="980" y="78"/>
                  </a:cubicBezTo>
                  <a:cubicBezTo>
                    <a:pt x="224" y="326"/>
                    <a:pt x="12" y="1052"/>
                    <a:pt x="0" y="1082"/>
                  </a:cubicBezTo>
                  <a:lnTo>
                    <a:pt x="230" y="1147"/>
                  </a:lnTo>
                  <a:cubicBezTo>
                    <a:pt x="236" y="1141"/>
                    <a:pt x="419" y="515"/>
                    <a:pt x="1057" y="308"/>
                  </a:cubicBezTo>
                  <a:cubicBezTo>
                    <a:pt x="1191" y="265"/>
                    <a:pt x="1336" y="244"/>
                    <a:pt x="1491" y="244"/>
                  </a:cubicBezTo>
                  <a:cubicBezTo>
                    <a:pt x="1848" y="244"/>
                    <a:pt x="2260" y="357"/>
                    <a:pt x="2717" y="580"/>
                  </a:cubicBezTo>
                  <a:cubicBezTo>
                    <a:pt x="2918" y="710"/>
                    <a:pt x="3124" y="840"/>
                    <a:pt x="3331" y="970"/>
                  </a:cubicBezTo>
                  <a:cubicBezTo>
                    <a:pt x="3502" y="1076"/>
                    <a:pt x="3680" y="1182"/>
                    <a:pt x="3857" y="1289"/>
                  </a:cubicBezTo>
                  <a:cubicBezTo>
                    <a:pt x="3869" y="1300"/>
                    <a:pt x="3880" y="1306"/>
                    <a:pt x="3892" y="1318"/>
                  </a:cubicBezTo>
                  <a:lnTo>
                    <a:pt x="4040" y="2682"/>
                  </a:lnTo>
                  <a:lnTo>
                    <a:pt x="4164" y="1472"/>
                  </a:lnTo>
                  <a:lnTo>
                    <a:pt x="4577" y="1714"/>
                  </a:lnTo>
                  <a:lnTo>
                    <a:pt x="5109" y="2015"/>
                  </a:lnTo>
                  <a:lnTo>
                    <a:pt x="5257" y="3385"/>
                  </a:lnTo>
                  <a:lnTo>
                    <a:pt x="5375" y="2163"/>
                  </a:lnTo>
                  <a:cubicBezTo>
                    <a:pt x="5540" y="2257"/>
                    <a:pt x="5706" y="2346"/>
                    <a:pt x="5877" y="2434"/>
                  </a:cubicBezTo>
                  <a:cubicBezTo>
                    <a:pt x="6314" y="2671"/>
                    <a:pt x="6757" y="2907"/>
                    <a:pt x="7223" y="3125"/>
                  </a:cubicBezTo>
                  <a:cubicBezTo>
                    <a:pt x="6845" y="2854"/>
                    <a:pt x="6444" y="2600"/>
                    <a:pt x="6036" y="2346"/>
                  </a:cubicBezTo>
                  <a:cubicBezTo>
                    <a:pt x="5830" y="2216"/>
                    <a:pt x="5623" y="2092"/>
                    <a:pt x="5416" y="1968"/>
                  </a:cubicBezTo>
                  <a:lnTo>
                    <a:pt x="4967" y="1708"/>
                  </a:lnTo>
                  <a:lnTo>
                    <a:pt x="7064" y="1631"/>
                  </a:lnTo>
                  <a:lnTo>
                    <a:pt x="4701" y="1548"/>
                  </a:lnTo>
                  <a:lnTo>
                    <a:pt x="4217" y="1271"/>
                  </a:lnTo>
                  <a:lnTo>
                    <a:pt x="4223" y="1265"/>
                  </a:lnTo>
                  <a:cubicBezTo>
                    <a:pt x="4117" y="1182"/>
                    <a:pt x="4010" y="1100"/>
                    <a:pt x="3904" y="1023"/>
                  </a:cubicBezTo>
                  <a:lnTo>
                    <a:pt x="5889" y="958"/>
                  </a:lnTo>
                  <a:lnTo>
                    <a:pt x="3697" y="881"/>
                  </a:lnTo>
                  <a:cubicBezTo>
                    <a:pt x="2850" y="293"/>
                    <a:pt x="2115" y="1"/>
                    <a:pt x="14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4002625" y="4072500"/>
              <a:ext cx="70750" cy="197000"/>
            </a:xfrm>
            <a:custGeom>
              <a:rect b="b" l="l" r="r" t="t"/>
              <a:pathLst>
                <a:path extrusionOk="0" h="7880" w="2830">
                  <a:moveTo>
                    <a:pt x="1418" y="0"/>
                  </a:moveTo>
                  <a:cubicBezTo>
                    <a:pt x="1371" y="538"/>
                    <a:pt x="1341" y="1087"/>
                    <a:pt x="1323" y="1642"/>
                  </a:cubicBezTo>
                  <a:cubicBezTo>
                    <a:pt x="1312" y="1920"/>
                    <a:pt x="1306" y="2204"/>
                    <a:pt x="1300" y="2481"/>
                  </a:cubicBezTo>
                  <a:lnTo>
                    <a:pt x="1294" y="3078"/>
                  </a:lnTo>
                  <a:lnTo>
                    <a:pt x="6" y="1010"/>
                  </a:lnTo>
                  <a:lnTo>
                    <a:pt x="1294" y="3432"/>
                  </a:lnTo>
                  <a:lnTo>
                    <a:pt x="1294" y="3952"/>
                  </a:lnTo>
                  <a:lnTo>
                    <a:pt x="1294" y="4649"/>
                  </a:lnTo>
                  <a:lnTo>
                    <a:pt x="0" y="2582"/>
                  </a:lnTo>
                  <a:lnTo>
                    <a:pt x="1294" y="5009"/>
                  </a:lnTo>
                  <a:lnTo>
                    <a:pt x="1294" y="7879"/>
                  </a:lnTo>
                  <a:lnTo>
                    <a:pt x="1536" y="7879"/>
                  </a:lnTo>
                  <a:lnTo>
                    <a:pt x="1536" y="4377"/>
                  </a:lnTo>
                  <a:lnTo>
                    <a:pt x="2824" y="3450"/>
                  </a:lnTo>
                  <a:lnTo>
                    <a:pt x="1536" y="4017"/>
                  </a:lnTo>
                  <a:lnTo>
                    <a:pt x="1536" y="3952"/>
                  </a:lnTo>
                  <a:lnTo>
                    <a:pt x="1524" y="3952"/>
                  </a:lnTo>
                  <a:lnTo>
                    <a:pt x="1530" y="3462"/>
                  </a:lnTo>
                  <a:lnTo>
                    <a:pt x="1530" y="2765"/>
                  </a:lnTo>
                  <a:lnTo>
                    <a:pt x="2829" y="1831"/>
                  </a:lnTo>
                  <a:lnTo>
                    <a:pt x="2829" y="1831"/>
                  </a:lnTo>
                  <a:lnTo>
                    <a:pt x="1524" y="2404"/>
                  </a:lnTo>
                  <a:cubicBezTo>
                    <a:pt x="1518" y="2186"/>
                    <a:pt x="1518" y="1973"/>
                    <a:pt x="1506" y="1749"/>
                  </a:cubicBezTo>
                  <a:cubicBezTo>
                    <a:pt x="1495" y="1176"/>
                    <a:pt x="1471" y="597"/>
                    <a:pt x="14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2"/>
          <p:cNvGrpSpPr/>
          <p:nvPr/>
        </p:nvGrpSpPr>
        <p:grpSpPr>
          <a:xfrm flipH="1">
            <a:off x="4944209" y="4775315"/>
            <a:ext cx="271859" cy="233627"/>
            <a:chOff x="739150" y="4174275"/>
            <a:chExt cx="945925" cy="812900"/>
          </a:xfrm>
        </p:grpSpPr>
        <p:sp>
          <p:nvSpPr>
            <p:cNvPr id="62" name="Google Shape;62;p2"/>
            <p:cNvSpPr/>
            <p:nvPr/>
          </p:nvSpPr>
          <p:spPr>
            <a:xfrm>
              <a:off x="739150" y="4366050"/>
              <a:ext cx="807725" cy="489000"/>
            </a:xfrm>
            <a:custGeom>
              <a:rect b="b" l="l" r="r" t="t"/>
              <a:pathLst>
                <a:path extrusionOk="0" h="19560" w="32309">
                  <a:moveTo>
                    <a:pt x="32249" y="0"/>
                  </a:moveTo>
                  <a:cubicBezTo>
                    <a:pt x="32237" y="83"/>
                    <a:pt x="32214" y="183"/>
                    <a:pt x="32190" y="295"/>
                  </a:cubicBezTo>
                  <a:cubicBezTo>
                    <a:pt x="32178" y="331"/>
                    <a:pt x="32167" y="372"/>
                    <a:pt x="32155" y="408"/>
                  </a:cubicBezTo>
                  <a:cubicBezTo>
                    <a:pt x="32149" y="449"/>
                    <a:pt x="32137" y="484"/>
                    <a:pt x="32125" y="520"/>
                  </a:cubicBezTo>
                  <a:cubicBezTo>
                    <a:pt x="32119" y="532"/>
                    <a:pt x="32119" y="538"/>
                    <a:pt x="32113" y="549"/>
                  </a:cubicBezTo>
                  <a:cubicBezTo>
                    <a:pt x="32084" y="656"/>
                    <a:pt x="32043" y="750"/>
                    <a:pt x="32007" y="839"/>
                  </a:cubicBezTo>
                  <a:cubicBezTo>
                    <a:pt x="32007" y="839"/>
                    <a:pt x="32007" y="845"/>
                    <a:pt x="32007" y="845"/>
                  </a:cubicBezTo>
                  <a:cubicBezTo>
                    <a:pt x="32007" y="851"/>
                    <a:pt x="32001" y="851"/>
                    <a:pt x="32001" y="856"/>
                  </a:cubicBezTo>
                  <a:cubicBezTo>
                    <a:pt x="31989" y="880"/>
                    <a:pt x="31984" y="904"/>
                    <a:pt x="31972" y="927"/>
                  </a:cubicBezTo>
                  <a:cubicBezTo>
                    <a:pt x="31966" y="945"/>
                    <a:pt x="31960" y="963"/>
                    <a:pt x="31948" y="981"/>
                  </a:cubicBezTo>
                  <a:cubicBezTo>
                    <a:pt x="31854" y="1199"/>
                    <a:pt x="31765" y="1341"/>
                    <a:pt x="31747" y="1370"/>
                  </a:cubicBezTo>
                  <a:cubicBezTo>
                    <a:pt x="31694" y="1453"/>
                    <a:pt x="31617" y="1589"/>
                    <a:pt x="31493" y="1742"/>
                  </a:cubicBezTo>
                  <a:cubicBezTo>
                    <a:pt x="31464" y="1784"/>
                    <a:pt x="31434" y="1825"/>
                    <a:pt x="31405" y="1861"/>
                  </a:cubicBezTo>
                  <a:cubicBezTo>
                    <a:pt x="31357" y="1920"/>
                    <a:pt x="31304" y="1979"/>
                    <a:pt x="31245" y="2038"/>
                  </a:cubicBezTo>
                  <a:cubicBezTo>
                    <a:pt x="31163" y="2132"/>
                    <a:pt x="31103" y="2191"/>
                    <a:pt x="31015" y="2274"/>
                  </a:cubicBezTo>
                  <a:cubicBezTo>
                    <a:pt x="30997" y="2286"/>
                    <a:pt x="30991" y="2298"/>
                    <a:pt x="30974" y="2304"/>
                  </a:cubicBezTo>
                  <a:cubicBezTo>
                    <a:pt x="30932" y="2345"/>
                    <a:pt x="30891" y="2380"/>
                    <a:pt x="30850" y="2416"/>
                  </a:cubicBezTo>
                  <a:cubicBezTo>
                    <a:pt x="30844" y="2416"/>
                    <a:pt x="30844" y="2416"/>
                    <a:pt x="30844" y="2422"/>
                  </a:cubicBezTo>
                  <a:cubicBezTo>
                    <a:pt x="30773" y="2481"/>
                    <a:pt x="30690" y="2546"/>
                    <a:pt x="30596" y="2605"/>
                  </a:cubicBezTo>
                  <a:cubicBezTo>
                    <a:pt x="30460" y="2699"/>
                    <a:pt x="30324" y="2782"/>
                    <a:pt x="30164" y="2871"/>
                  </a:cubicBezTo>
                  <a:cubicBezTo>
                    <a:pt x="30023" y="2947"/>
                    <a:pt x="29899" y="3012"/>
                    <a:pt x="29816" y="3048"/>
                  </a:cubicBezTo>
                  <a:cubicBezTo>
                    <a:pt x="29816" y="3054"/>
                    <a:pt x="29816" y="3054"/>
                    <a:pt x="29816" y="3054"/>
                  </a:cubicBezTo>
                  <a:cubicBezTo>
                    <a:pt x="29686" y="3119"/>
                    <a:pt x="29503" y="3201"/>
                    <a:pt x="29278" y="3290"/>
                  </a:cubicBezTo>
                  <a:cubicBezTo>
                    <a:pt x="29231" y="3314"/>
                    <a:pt x="29178" y="3331"/>
                    <a:pt x="29125" y="3349"/>
                  </a:cubicBezTo>
                  <a:cubicBezTo>
                    <a:pt x="29101" y="3361"/>
                    <a:pt x="29078" y="3367"/>
                    <a:pt x="29048" y="3378"/>
                  </a:cubicBezTo>
                  <a:cubicBezTo>
                    <a:pt x="29024" y="3384"/>
                    <a:pt x="29007" y="3390"/>
                    <a:pt x="28983" y="3402"/>
                  </a:cubicBezTo>
                  <a:cubicBezTo>
                    <a:pt x="28983" y="3402"/>
                    <a:pt x="28865" y="3443"/>
                    <a:pt x="28694" y="3491"/>
                  </a:cubicBezTo>
                  <a:cubicBezTo>
                    <a:pt x="28688" y="3491"/>
                    <a:pt x="28682" y="3497"/>
                    <a:pt x="28676" y="3497"/>
                  </a:cubicBezTo>
                  <a:cubicBezTo>
                    <a:pt x="28617" y="3514"/>
                    <a:pt x="28552" y="3532"/>
                    <a:pt x="28481" y="3550"/>
                  </a:cubicBezTo>
                  <a:cubicBezTo>
                    <a:pt x="28475" y="3550"/>
                    <a:pt x="28469" y="3550"/>
                    <a:pt x="28463" y="3556"/>
                  </a:cubicBezTo>
                  <a:lnTo>
                    <a:pt x="28446" y="3556"/>
                  </a:lnTo>
                  <a:cubicBezTo>
                    <a:pt x="28434" y="3562"/>
                    <a:pt x="28428" y="3562"/>
                    <a:pt x="28422" y="3562"/>
                  </a:cubicBezTo>
                  <a:cubicBezTo>
                    <a:pt x="28404" y="3567"/>
                    <a:pt x="28387" y="3567"/>
                    <a:pt x="28369" y="3573"/>
                  </a:cubicBezTo>
                  <a:cubicBezTo>
                    <a:pt x="28351" y="3579"/>
                    <a:pt x="28339" y="3579"/>
                    <a:pt x="28328" y="3585"/>
                  </a:cubicBezTo>
                  <a:cubicBezTo>
                    <a:pt x="28162" y="3621"/>
                    <a:pt x="28014" y="3644"/>
                    <a:pt x="27855" y="3662"/>
                  </a:cubicBezTo>
                  <a:cubicBezTo>
                    <a:pt x="27701" y="3680"/>
                    <a:pt x="27648" y="3686"/>
                    <a:pt x="27507" y="3692"/>
                  </a:cubicBezTo>
                  <a:cubicBezTo>
                    <a:pt x="27436" y="3697"/>
                    <a:pt x="27377" y="3697"/>
                    <a:pt x="27318" y="3697"/>
                  </a:cubicBezTo>
                  <a:lnTo>
                    <a:pt x="27288" y="3697"/>
                  </a:lnTo>
                  <a:cubicBezTo>
                    <a:pt x="27211" y="3697"/>
                    <a:pt x="27123" y="3697"/>
                    <a:pt x="27022" y="3692"/>
                  </a:cubicBezTo>
                  <a:lnTo>
                    <a:pt x="26981" y="3692"/>
                  </a:lnTo>
                  <a:cubicBezTo>
                    <a:pt x="26869" y="3680"/>
                    <a:pt x="26739" y="3668"/>
                    <a:pt x="26597" y="3650"/>
                  </a:cubicBezTo>
                  <a:cubicBezTo>
                    <a:pt x="26532" y="3638"/>
                    <a:pt x="26473" y="3627"/>
                    <a:pt x="26414" y="3615"/>
                  </a:cubicBezTo>
                  <a:cubicBezTo>
                    <a:pt x="26402" y="3615"/>
                    <a:pt x="26384" y="3609"/>
                    <a:pt x="26367" y="3609"/>
                  </a:cubicBezTo>
                  <a:cubicBezTo>
                    <a:pt x="26331" y="3597"/>
                    <a:pt x="26296" y="3591"/>
                    <a:pt x="26254" y="3585"/>
                  </a:cubicBezTo>
                  <a:cubicBezTo>
                    <a:pt x="26237" y="3579"/>
                    <a:pt x="26219" y="3573"/>
                    <a:pt x="26201" y="3567"/>
                  </a:cubicBezTo>
                  <a:cubicBezTo>
                    <a:pt x="26195" y="3591"/>
                    <a:pt x="26189" y="3609"/>
                    <a:pt x="26184" y="3632"/>
                  </a:cubicBezTo>
                  <a:cubicBezTo>
                    <a:pt x="26172" y="3656"/>
                    <a:pt x="26166" y="3680"/>
                    <a:pt x="26160" y="3703"/>
                  </a:cubicBezTo>
                  <a:cubicBezTo>
                    <a:pt x="26154" y="3721"/>
                    <a:pt x="26148" y="3745"/>
                    <a:pt x="26142" y="3762"/>
                  </a:cubicBezTo>
                  <a:cubicBezTo>
                    <a:pt x="26130" y="3798"/>
                    <a:pt x="26119" y="3833"/>
                    <a:pt x="26107" y="3869"/>
                  </a:cubicBezTo>
                  <a:cubicBezTo>
                    <a:pt x="26107" y="3886"/>
                    <a:pt x="26101" y="3898"/>
                    <a:pt x="26095" y="3910"/>
                  </a:cubicBezTo>
                  <a:cubicBezTo>
                    <a:pt x="26083" y="3945"/>
                    <a:pt x="26071" y="3987"/>
                    <a:pt x="26060" y="4028"/>
                  </a:cubicBezTo>
                  <a:cubicBezTo>
                    <a:pt x="26054" y="4046"/>
                    <a:pt x="26048" y="4058"/>
                    <a:pt x="26042" y="4075"/>
                  </a:cubicBezTo>
                  <a:cubicBezTo>
                    <a:pt x="26030" y="4111"/>
                    <a:pt x="26018" y="4140"/>
                    <a:pt x="26006" y="4176"/>
                  </a:cubicBezTo>
                  <a:cubicBezTo>
                    <a:pt x="25995" y="4205"/>
                    <a:pt x="25989" y="4235"/>
                    <a:pt x="25977" y="4259"/>
                  </a:cubicBezTo>
                  <a:cubicBezTo>
                    <a:pt x="25965" y="4282"/>
                    <a:pt x="25959" y="4306"/>
                    <a:pt x="25953" y="4323"/>
                  </a:cubicBezTo>
                  <a:cubicBezTo>
                    <a:pt x="25941" y="4353"/>
                    <a:pt x="25930" y="4383"/>
                    <a:pt x="25918" y="4412"/>
                  </a:cubicBezTo>
                  <a:cubicBezTo>
                    <a:pt x="25906" y="4448"/>
                    <a:pt x="25882" y="4501"/>
                    <a:pt x="25859" y="4560"/>
                  </a:cubicBezTo>
                  <a:cubicBezTo>
                    <a:pt x="25788" y="4719"/>
                    <a:pt x="25711" y="4890"/>
                    <a:pt x="25622" y="5062"/>
                  </a:cubicBezTo>
                  <a:cubicBezTo>
                    <a:pt x="25528" y="5233"/>
                    <a:pt x="25416" y="5428"/>
                    <a:pt x="25292" y="5617"/>
                  </a:cubicBezTo>
                  <a:cubicBezTo>
                    <a:pt x="25280" y="5635"/>
                    <a:pt x="25262" y="5652"/>
                    <a:pt x="25250" y="5676"/>
                  </a:cubicBezTo>
                  <a:cubicBezTo>
                    <a:pt x="25250" y="5676"/>
                    <a:pt x="25244" y="5682"/>
                    <a:pt x="25244" y="5682"/>
                  </a:cubicBezTo>
                  <a:cubicBezTo>
                    <a:pt x="25239" y="5688"/>
                    <a:pt x="25239" y="5694"/>
                    <a:pt x="25233" y="5700"/>
                  </a:cubicBezTo>
                  <a:cubicBezTo>
                    <a:pt x="25209" y="5735"/>
                    <a:pt x="25179" y="5776"/>
                    <a:pt x="25150" y="5818"/>
                  </a:cubicBezTo>
                  <a:cubicBezTo>
                    <a:pt x="25144" y="5830"/>
                    <a:pt x="25132" y="5841"/>
                    <a:pt x="25126" y="5853"/>
                  </a:cubicBezTo>
                  <a:cubicBezTo>
                    <a:pt x="25061" y="5942"/>
                    <a:pt x="24985" y="6042"/>
                    <a:pt x="24890" y="6149"/>
                  </a:cubicBezTo>
                  <a:cubicBezTo>
                    <a:pt x="24884" y="6154"/>
                    <a:pt x="24884" y="6160"/>
                    <a:pt x="24878" y="6166"/>
                  </a:cubicBezTo>
                  <a:cubicBezTo>
                    <a:pt x="24861" y="6190"/>
                    <a:pt x="24843" y="6208"/>
                    <a:pt x="24819" y="6231"/>
                  </a:cubicBezTo>
                  <a:cubicBezTo>
                    <a:pt x="24813" y="6243"/>
                    <a:pt x="24801" y="6255"/>
                    <a:pt x="24790" y="6267"/>
                  </a:cubicBezTo>
                  <a:cubicBezTo>
                    <a:pt x="24778" y="6278"/>
                    <a:pt x="24772" y="6290"/>
                    <a:pt x="24760" y="6302"/>
                  </a:cubicBezTo>
                  <a:cubicBezTo>
                    <a:pt x="24713" y="6355"/>
                    <a:pt x="24660" y="6414"/>
                    <a:pt x="24601" y="6473"/>
                  </a:cubicBezTo>
                  <a:cubicBezTo>
                    <a:pt x="24571" y="6509"/>
                    <a:pt x="24536" y="6538"/>
                    <a:pt x="24506" y="6568"/>
                  </a:cubicBezTo>
                  <a:cubicBezTo>
                    <a:pt x="24494" y="6586"/>
                    <a:pt x="24477" y="6603"/>
                    <a:pt x="24453" y="6621"/>
                  </a:cubicBezTo>
                  <a:cubicBezTo>
                    <a:pt x="24453" y="6627"/>
                    <a:pt x="24447" y="6633"/>
                    <a:pt x="24441" y="6633"/>
                  </a:cubicBezTo>
                  <a:cubicBezTo>
                    <a:pt x="24406" y="6668"/>
                    <a:pt x="24364" y="6710"/>
                    <a:pt x="24323" y="6745"/>
                  </a:cubicBezTo>
                  <a:cubicBezTo>
                    <a:pt x="24294" y="6775"/>
                    <a:pt x="24264" y="6804"/>
                    <a:pt x="24234" y="6828"/>
                  </a:cubicBezTo>
                  <a:cubicBezTo>
                    <a:pt x="24146" y="6910"/>
                    <a:pt x="24075" y="6970"/>
                    <a:pt x="23992" y="7040"/>
                  </a:cubicBezTo>
                  <a:cubicBezTo>
                    <a:pt x="23921" y="7094"/>
                    <a:pt x="23845" y="7153"/>
                    <a:pt x="23786" y="7200"/>
                  </a:cubicBezTo>
                  <a:cubicBezTo>
                    <a:pt x="23750" y="7223"/>
                    <a:pt x="23709" y="7247"/>
                    <a:pt x="23673" y="7277"/>
                  </a:cubicBezTo>
                  <a:cubicBezTo>
                    <a:pt x="23626" y="7306"/>
                    <a:pt x="23579" y="7342"/>
                    <a:pt x="23526" y="7383"/>
                  </a:cubicBezTo>
                  <a:cubicBezTo>
                    <a:pt x="23402" y="7472"/>
                    <a:pt x="23219" y="7578"/>
                    <a:pt x="23083" y="7661"/>
                  </a:cubicBezTo>
                  <a:cubicBezTo>
                    <a:pt x="23047" y="7678"/>
                    <a:pt x="22994" y="7708"/>
                    <a:pt x="22929" y="7743"/>
                  </a:cubicBezTo>
                  <a:cubicBezTo>
                    <a:pt x="22917" y="7749"/>
                    <a:pt x="22900" y="7761"/>
                    <a:pt x="22888" y="7767"/>
                  </a:cubicBezTo>
                  <a:cubicBezTo>
                    <a:pt x="22852" y="7785"/>
                    <a:pt x="22817" y="7802"/>
                    <a:pt x="22782" y="7826"/>
                  </a:cubicBezTo>
                  <a:cubicBezTo>
                    <a:pt x="22740" y="7844"/>
                    <a:pt x="22705" y="7861"/>
                    <a:pt x="22663" y="7879"/>
                  </a:cubicBezTo>
                  <a:cubicBezTo>
                    <a:pt x="22646" y="7891"/>
                    <a:pt x="22622" y="7903"/>
                    <a:pt x="22604" y="7909"/>
                  </a:cubicBezTo>
                  <a:cubicBezTo>
                    <a:pt x="22563" y="7932"/>
                    <a:pt x="22516" y="7950"/>
                    <a:pt x="22474" y="7968"/>
                  </a:cubicBezTo>
                  <a:cubicBezTo>
                    <a:pt x="22451" y="7985"/>
                    <a:pt x="22421" y="7997"/>
                    <a:pt x="22392" y="8009"/>
                  </a:cubicBezTo>
                  <a:cubicBezTo>
                    <a:pt x="22368" y="8021"/>
                    <a:pt x="22339" y="8033"/>
                    <a:pt x="22315" y="8044"/>
                  </a:cubicBezTo>
                  <a:cubicBezTo>
                    <a:pt x="22268" y="8062"/>
                    <a:pt x="22215" y="8086"/>
                    <a:pt x="22167" y="8104"/>
                  </a:cubicBezTo>
                  <a:cubicBezTo>
                    <a:pt x="22144" y="8115"/>
                    <a:pt x="22120" y="8127"/>
                    <a:pt x="22096" y="8133"/>
                  </a:cubicBezTo>
                  <a:cubicBezTo>
                    <a:pt x="22043" y="8157"/>
                    <a:pt x="21990" y="8174"/>
                    <a:pt x="21931" y="8198"/>
                  </a:cubicBezTo>
                  <a:cubicBezTo>
                    <a:pt x="21913" y="8204"/>
                    <a:pt x="21896" y="8216"/>
                    <a:pt x="21878" y="8222"/>
                  </a:cubicBezTo>
                  <a:cubicBezTo>
                    <a:pt x="21831" y="8239"/>
                    <a:pt x="21789" y="8251"/>
                    <a:pt x="21742" y="8269"/>
                  </a:cubicBezTo>
                  <a:cubicBezTo>
                    <a:pt x="21718" y="8281"/>
                    <a:pt x="21695" y="8287"/>
                    <a:pt x="21671" y="8293"/>
                  </a:cubicBezTo>
                  <a:cubicBezTo>
                    <a:pt x="21618" y="8316"/>
                    <a:pt x="21559" y="8334"/>
                    <a:pt x="21494" y="8357"/>
                  </a:cubicBezTo>
                  <a:lnTo>
                    <a:pt x="21488" y="8357"/>
                  </a:lnTo>
                  <a:cubicBezTo>
                    <a:pt x="21482" y="8357"/>
                    <a:pt x="21482" y="8363"/>
                    <a:pt x="21482" y="8363"/>
                  </a:cubicBezTo>
                  <a:cubicBezTo>
                    <a:pt x="21459" y="8369"/>
                    <a:pt x="21441" y="8375"/>
                    <a:pt x="21423" y="8381"/>
                  </a:cubicBezTo>
                  <a:cubicBezTo>
                    <a:pt x="20697" y="8617"/>
                    <a:pt x="20100" y="8724"/>
                    <a:pt x="19870" y="8759"/>
                  </a:cubicBezTo>
                  <a:cubicBezTo>
                    <a:pt x="19805" y="8765"/>
                    <a:pt x="19757" y="8777"/>
                    <a:pt x="19722" y="8777"/>
                  </a:cubicBezTo>
                  <a:cubicBezTo>
                    <a:pt x="19645" y="8789"/>
                    <a:pt x="19563" y="8800"/>
                    <a:pt x="19474" y="8806"/>
                  </a:cubicBezTo>
                  <a:cubicBezTo>
                    <a:pt x="19297" y="8830"/>
                    <a:pt x="19173" y="8842"/>
                    <a:pt x="18990" y="8848"/>
                  </a:cubicBezTo>
                  <a:lnTo>
                    <a:pt x="18954" y="8848"/>
                  </a:lnTo>
                  <a:cubicBezTo>
                    <a:pt x="18937" y="8848"/>
                    <a:pt x="18919" y="8854"/>
                    <a:pt x="18907" y="8854"/>
                  </a:cubicBezTo>
                  <a:lnTo>
                    <a:pt x="18736" y="8854"/>
                  </a:lnTo>
                  <a:cubicBezTo>
                    <a:pt x="18671" y="8855"/>
                    <a:pt x="18612" y="8855"/>
                    <a:pt x="18557" y="8855"/>
                  </a:cubicBezTo>
                  <a:cubicBezTo>
                    <a:pt x="18327" y="8855"/>
                    <a:pt x="18188" y="8847"/>
                    <a:pt x="18169" y="8842"/>
                  </a:cubicBezTo>
                  <a:lnTo>
                    <a:pt x="18139" y="8842"/>
                  </a:lnTo>
                  <a:cubicBezTo>
                    <a:pt x="18139" y="8895"/>
                    <a:pt x="18133" y="8942"/>
                    <a:pt x="18121" y="9001"/>
                  </a:cubicBezTo>
                  <a:cubicBezTo>
                    <a:pt x="18116" y="9078"/>
                    <a:pt x="18104" y="9149"/>
                    <a:pt x="18086" y="9226"/>
                  </a:cubicBezTo>
                  <a:cubicBezTo>
                    <a:pt x="18068" y="9350"/>
                    <a:pt x="18045" y="9438"/>
                    <a:pt x="18033" y="9486"/>
                  </a:cubicBezTo>
                  <a:cubicBezTo>
                    <a:pt x="17986" y="9692"/>
                    <a:pt x="17938" y="9870"/>
                    <a:pt x="17897" y="10005"/>
                  </a:cubicBezTo>
                  <a:cubicBezTo>
                    <a:pt x="17885" y="10029"/>
                    <a:pt x="17879" y="10053"/>
                    <a:pt x="17873" y="10076"/>
                  </a:cubicBezTo>
                  <a:cubicBezTo>
                    <a:pt x="17867" y="10088"/>
                    <a:pt x="17867" y="10094"/>
                    <a:pt x="17862" y="10106"/>
                  </a:cubicBezTo>
                  <a:cubicBezTo>
                    <a:pt x="17862" y="10118"/>
                    <a:pt x="17856" y="10129"/>
                    <a:pt x="17850" y="10141"/>
                  </a:cubicBezTo>
                  <a:cubicBezTo>
                    <a:pt x="17791" y="10330"/>
                    <a:pt x="17720" y="10531"/>
                    <a:pt x="17619" y="10744"/>
                  </a:cubicBezTo>
                  <a:cubicBezTo>
                    <a:pt x="17590" y="10815"/>
                    <a:pt x="17554" y="10897"/>
                    <a:pt x="17513" y="10980"/>
                  </a:cubicBezTo>
                  <a:cubicBezTo>
                    <a:pt x="17507" y="10998"/>
                    <a:pt x="17501" y="11015"/>
                    <a:pt x="17489" y="11027"/>
                  </a:cubicBezTo>
                  <a:cubicBezTo>
                    <a:pt x="17454" y="11116"/>
                    <a:pt x="17407" y="11210"/>
                    <a:pt x="17354" y="11305"/>
                  </a:cubicBezTo>
                  <a:cubicBezTo>
                    <a:pt x="17289" y="11441"/>
                    <a:pt x="17218" y="11571"/>
                    <a:pt x="17147" y="11683"/>
                  </a:cubicBezTo>
                  <a:cubicBezTo>
                    <a:pt x="17111" y="11742"/>
                    <a:pt x="17076" y="11795"/>
                    <a:pt x="17035" y="11854"/>
                  </a:cubicBezTo>
                  <a:cubicBezTo>
                    <a:pt x="16911" y="12061"/>
                    <a:pt x="16781" y="12256"/>
                    <a:pt x="16674" y="12427"/>
                  </a:cubicBezTo>
                  <a:cubicBezTo>
                    <a:pt x="16515" y="12663"/>
                    <a:pt x="16279" y="12959"/>
                    <a:pt x="16101" y="13183"/>
                  </a:cubicBezTo>
                  <a:cubicBezTo>
                    <a:pt x="16096" y="13183"/>
                    <a:pt x="16090" y="13189"/>
                    <a:pt x="16090" y="13195"/>
                  </a:cubicBezTo>
                  <a:cubicBezTo>
                    <a:pt x="15936" y="13384"/>
                    <a:pt x="15759" y="13585"/>
                    <a:pt x="15564" y="13785"/>
                  </a:cubicBezTo>
                  <a:cubicBezTo>
                    <a:pt x="15405" y="13957"/>
                    <a:pt x="15239" y="14128"/>
                    <a:pt x="15092" y="14270"/>
                  </a:cubicBezTo>
                  <a:cubicBezTo>
                    <a:pt x="14950" y="14411"/>
                    <a:pt x="14773" y="14583"/>
                    <a:pt x="14595" y="14736"/>
                  </a:cubicBezTo>
                  <a:cubicBezTo>
                    <a:pt x="14365" y="14949"/>
                    <a:pt x="14058" y="15185"/>
                    <a:pt x="13828" y="15368"/>
                  </a:cubicBezTo>
                  <a:cubicBezTo>
                    <a:pt x="13591" y="15557"/>
                    <a:pt x="13302" y="15764"/>
                    <a:pt x="12989" y="15971"/>
                  </a:cubicBezTo>
                  <a:cubicBezTo>
                    <a:pt x="12747" y="16130"/>
                    <a:pt x="12493" y="16296"/>
                    <a:pt x="12268" y="16420"/>
                  </a:cubicBezTo>
                  <a:cubicBezTo>
                    <a:pt x="12003" y="16579"/>
                    <a:pt x="11737" y="16727"/>
                    <a:pt x="11506" y="16839"/>
                  </a:cubicBezTo>
                  <a:cubicBezTo>
                    <a:pt x="11270" y="16957"/>
                    <a:pt x="10993" y="17081"/>
                    <a:pt x="10703" y="17199"/>
                  </a:cubicBezTo>
                  <a:cubicBezTo>
                    <a:pt x="10555" y="17270"/>
                    <a:pt x="10408" y="17341"/>
                    <a:pt x="10266" y="17400"/>
                  </a:cubicBezTo>
                  <a:cubicBezTo>
                    <a:pt x="10042" y="17495"/>
                    <a:pt x="9752" y="17595"/>
                    <a:pt x="9492" y="17678"/>
                  </a:cubicBezTo>
                  <a:cubicBezTo>
                    <a:pt x="9362" y="17719"/>
                    <a:pt x="9215" y="17760"/>
                    <a:pt x="9067" y="17802"/>
                  </a:cubicBezTo>
                  <a:cubicBezTo>
                    <a:pt x="8801" y="17878"/>
                    <a:pt x="8500" y="17949"/>
                    <a:pt x="8211" y="18008"/>
                  </a:cubicBezTo>
                  <a:cubicBezTo>
                    <a:pt x="7951" y="18062"/>
                    <a:pt x="7626" y="18115"/>
                    <a:pt x="7378" y="18132"/>
                  </a:cubicBezTo>
                  <a:cubicBezTo>
                    <a:pt x="7337" y="18138"/>
                    <a:pt x="7295" y="18138"/>
                    <a:pt x="7254" y="18144"/>
                  </a:cubicBezTo>
                  <a:cubicBezTo>
                    <a:pt x="6948" y="18177"/>
                    <a:pt x="6680" y="18195"/>
                    <a:pt x="6369" y="18195"/>
                  </a:cubicBezTo>
                  <a:cubicBezTo>
                    <a:pt x="6289" y="18195"/>
                    <a:pt x="6207" y="18194"/>
                    <a:pt x="6120" y="18191"/>
                  </a:cubicBezTo>
                  <a:lnTo>
                    <a:pt x="6108" y="18191"/>
                  </a:lnTo>
                  <a:cubicBezTo>
                    <a:pt x="6055" y="18186"/>
                    <a:pt x="6002" y="18186"/>
                    <a:pt x="5954" y="18186"/>
                  </a:cubicBezTo>
                  <a:cubicBezTo>
                    <a:pt x="5872" y="18180"/>
                    <a:pt x="5783" y="18174"/>
                    <a:pt x="5695" y="18168"/>
                  </a:cubicBezTo>
                  <a:lnTo>
                    <a:pt x="5689" y="18168"/>
                  </a:lnTo>
                  <a:cubicBezTo>
                    <a:pt x="5683" y="18168"/>
                    <a:pt x="5647" y="18168"/>
                    <a:pt x="5588" y="18162"/>
                  </a:cubicBezTo>
                  <a:cubicBezTo>
                    <a:pt x="5576" y="18162"/>
                    <a:pt x="5571" y="18156"/>
                    <a:pt x="5559" y="18156"/>
                  </a:cubicBezTo>
                  <a:lnTo>
                    <a:pt x="5541" y="18156"/>
                  </a:lnTo>
                  <a:cubicBezTo>
                    <a:pt x="5352" y="18138"/>
                    <a:pt x="5163" y="18115"/>
                    <a:pt x="4998" y="18085"/>
                  </a:cubicBezTo>
                  <a:cubicBezTo>
                    <a:pt x="4767" y="18050"/>
                    <a:pt x="4507" y="17997"/>
                    <a:pt x="4259" y="17926"/>
                  </a:cubicBezTo>
                  <a:cubicBezTo>
                    <a:pt x="4248" y="17920"/>
                    <a:pt x="4230" y="17914"/>
                    <a:pt x="4212" y="17908"/>
                  </a:cubicBezTo>
                  <a:cubicBezTo>
                    <a:pt x="4041" y="17861"/>
                    <a:pt x="3852" y="17802"/>
                    <a:pt x="3704" y="17743"/>
                  </a:cubicBezTo>
                  <a:cubicBezTo>
                    <a:pt x="3692" y="17743"/>
                    <a:pt x="3681" y="17737"/>
                    <a:pt x="3669" y="17731"/>
                  </a:cubicBezTo>
                  <a:cubicBezTo>
                    <a:pt x="3657" y="17725"/>
                    <a:pt x="3639" y="17719"/>
                    <a:pt x="3627" y="17713"/>
                  </a:cubicBezTo>
                  <a:cubicBezTo>
                    <a:pt x="3503" y="17666"/>
                    <a:pt x="3362" y="17613"/>
                    <a:pt x="3255" y="17560"/>
                  </a:cubicBezTo>
                  <a:cubicBezTo>
                    <a:pt x="3243" y="17554"/>
                    <a:pt x="3226" y="17548"/>
                    <a:pt x="3214" y="17542"/>
                  </a:cubicBezTo>
                  <a:cubicBezTo>
                    <a:pt x="3131" y="17500"/>
                    <a:pt x="3049" y="17459"/>
                    <a:pt x="2960" y="17418"/>
                  </a:cubicBezTo>
                  <a:cubicBezTo>
                    <a:pt x="2919" y="17394"/>
                    <a:pt x="2871" y="17371"/>
                    <a:pt x="2836" y="17353"/>
                  </a:cubicBezTo>
                  <a:cubicBezTo>
                    <a:pt x="2830" y="17347"/>
                    <a:pt x="2818" y="17341"/>
                    <a:pt x="2812" y="17335"/>
                  </a:cubicBezTo>
                  <a:cubicBezTo>
                    <a:pt x="2806" y="17335"/>
                    <a:pt x="2806" y="17335"/>
                    <a:pt x="2801" y="17329"/>
                  </a:cubicBezTo>
                  <a:cubicBezTo>
                    <a:pt x="2789" y="17323"/>
                    <a:pt x="2777" y="17317"/>
                    <a:pt x="2765" y="17311"/>
                  </a:cubicBezTo>
                  <a:cubicBezTo>
                    <a:pt x="2753" y="17306"/>
                    <a:pt x="2741" y="17294"/>
                    <a:pt x="2724" y="17288"/>
                  </a:cubicBezTo>
                  <a:cubicBezTo>
                    <a:pt x="2641" y="17241"/>
                    <a:pt x="2564" y="17193"/>
                    <a:pt x="2487" y="17140"/>
                  </a:cubicBezTo>
                  <a:cubicBezTo>
                    <a:pt x="2476" y="17140"/>
                    <a:pt x="2470" y="17134"/>
                    <a:pt x="2464" y="17128"/>
                  </a:cubicBezTo>
                  <a:cubicBezTo>
                    <a:pt x="2464" y="17128"/>
                    <a:pt x="2369" y="17069"/>
                    <a:pt x="2222" y="16969"/>
                  </a:cubicBezTo>
                  <a:cubicBezTo>
                    <a:pt x="2222" y="16963"/>
                    <a:pt x="2216" y="16957"/>
                    <a:pt x="2210" y="16957"/>
                  </a:cubicBezTo>
                  <a:cubicBezTo>
                    <a:pt x="2180" y="16933"/>
                    <a:pt x="2145" y="16910"/>
                    <a:pt x="2109" y="16880"/>
                  </a:cubicBezTo>
                  <a:cubicBezTo>
                    <a:pt x="1897" y="16721"/>
                    <a:pt x="1743" y="16585"/>
                    <a:pt x="1661" y="16502"/>
                  </a:cubicBezTo>
                  <a:cubicBezTo>
                    <a:pt x="1661" y="16502"/>
                    <a:pt x="1655" y="16502"/>
                    <a:pt x="1655" y="16496"/>
                  </a:cubicBezTo>
                  <a:cubicBezTo>
                    <a:pt x="1655" y="16496"/>
                    <a:pt x="1649" y="16490"/>
                    <a:pt x="1643" y="16485"/>
                  </a:cubicBezTo>
                  <a:cubicBezTo>
                    <a:pt x="1478" y="16331"/>
                    <a:pt x="1336" y="16177"/>
                    <a:pt x="1229" y="16048"/>
                  </a:cubicBezTo>
                  <a:cubicBezTo>
                    <a:pt x="1206" y="16024"/>
                    <a:pt x="1182" y="15994"/>
                    <a:pt x="1159" y="15959"/>
                  </a:cubicBezTo>
                  <a:cubicBezTo>
                    <a:pt x="1153" y="15959"/>
                    <a:pt x="1153" y="15953"/>
                    <a:pt x="1147" y="15947"/>
                  </a:cubicBezTo>
                  <a:cubicBezTo>
                    <a:pt x="1111" y="15906"/>
                    <a:pt x="1082" y="15864"/>
                    <a:pt x="1046" y="15817"/>
                  </a:cubicBezTo>
                  <a:cubicBezTo>
                    <a:pt x="1023" y="15788"/>
                    <a:pt x="999" y="15758"/>
                    <a:pt x="981" y="15734"/>
                  </a:cubicBezTo>
                  <a:cubicBezTo>
                    <a:pt x="981" y="15734"/>
                    <a:pt x="981" y="15729"/>
                    <a:pt x="981" y="15729"/>
                  </a:cubicBezTo>
                  <a:cubicBezTo>
                    <a:pt x="975" y="15723"/>
                    <a:pt x="975" y="15717"/>
                    <a:pt x="970" y="15711"/>
                  </a:cubicBezTo>
                  <a:cubicBezTo>
                    <a:pt x="887" y="15593"/>
                    <a:pt x="804" y="15469"/>
                    <a:pt x="739" y="15356"/>
                  </a:cubicBezTo>
                  <a:cubicBezTo>
                    <a:pt x="733" y="15356"/>
                    <a:pt x="733" y="15351"/>
                    <a:pt x="733" y="15351"/>
                  </a:cubicBezTo>
                  <a:cubicBezTo>
                    <a:pt x="698" y="15291"/>
                    <a:pt x="662" y="15227"/>
                    <a:pt x="633" y="15167"/>
                  </a:cubicBezTo>
                  <a:cubicBezTo>
                    <a:pt x="627" y="15162"/>
                    <a:pt x="627" y="15156"/>
                    <a:pt x="621" y="15156"/>
                  </a:cubicBezTo>
                  <a:cubicBezTo>
                    <a:pt x="615" y="15138"/>
                    <a:pt x="609" y="15120"/>
                    <a:pt x="597" y="15108"/>
                  </a:cubicBezTo>
                  <a:cubicBezTo>
                    <a:pt x="586" y="15079"/>
                    <a:pt x="574" y="15055"/>
                    <a:pt x="562" y="15032"/>
                  </a:cubicBezTo>
                  <a:cubicBezTo>
                    <a:pt x="562" y="15032"/>
                    <a:pt x="556" y="15026"/>
                    <a:pt x="556" y="15026"/>
                  </a:cubicBezTo>
                  <a:cubicBezTo>
                    <a:pt x="550" y="15008"/>
                    <a:pt x="538" y="14990"/>
                    <a:pt x="533" y="14978"/>
                  </a:cubicBezTo>
                  <a:cubicBezTo>
                    <a:pt x="456" y="14813"/>
                    <a:pt x="391" y="14660"/>
                    <a:pt x="338" y="14524"/>
                  </a:cubicBezTo>
                  <a:cubicBezTo>
                    <a:pt x="338" y="14518"/>
                    <a:pt x="338" y="14512"/>
                    <a:pt x="338" y="14512"/>
                  </a:cubicBezTo>
                  <a:cubicBezTo>
                    <a:pt x="308" y="14435"/>
                    <a:pt x="279" y="14341"/>
                    <a:pt x="255" y="14264"/>
                  </a:cubicBezTo>
                  <a:cubicBezTo>
                    <a:pt x="219" y="14169"/>
                    <a:pt x="202" y="14116"/>
                    <a:pt x="178" y="14010"/>
                  </a:cubicBezTo>
                  <a:cubicBezTo>
                    <a:pt x="178" y="14004"/>
                    <a:pt x="178" y="14004"/>
                    <a:pt x="178" y="14004"/>
                  </a:cubicBezTo>
                  <a:cubicBezTo>
                    <a:pt x="155" y="13921"/>
                    <a:pt x="131" y="13821"/>
                    <a:pt x="113" y="13720"/>
                  </a:cubicBezTo>
                  <a:cubicBezTo>
                    <a:pt x="113" y="13715"/>
                    <a:pt x="113" y="13715"/>
                    <a:pt x="113" y="13715"/>
                  </a:cubicBezTo>
                  <a:cubicBezTo>
                    <a:pt x="90" y="13608"/>
                    <a:pt x="72" y="13520"/>
                    <a:pt x="60" y="13396"/>
                  </a:cubicBezTo>
                  <a:cubicBezTo>
                    <a:pt x="60" y="13396"/>
                    <a:pt x="54" y="13390"/>
                    <a:pt x="54" y="13390"/>
                  </a:cubicBezTo>
                  <a:cubicBezTo>
                    <a:pt x="54" y="13354"/>
                    <a:pt x="48" y="13313"/>
                    <a:pt x="42" y="13277"/>
                  </a:cubicBezTo>
                  <a:cubicBezTo>
                    <a:pt x="42" y="13260"/>
                    <a:pt x="42" y="13248"/>
                    <a:pt x="36" y="13236"/>
                  </a:cubicBezTo>
                  <a:cubicBezTo>
                    <a:pt x="25" y="13348"/>
                    <a:pt x="19" y="13461"/>
                    <a:pt x="13" y="13561"/>
                  </a:cubicBezTo>
                  <a:cubicBezTo>
                    <a:pt x="13" y="13579"/>
                    <a:pt x="7" y="13602"/>
                    <a:pt x="7" y="13626"/>
                  </a:cubicBezTo>
                  <a:cubicBezTo>
                    <a:pt x="7" y="13626"/>
                    <a:pt x="7" y="13626"/>
                    <a:pt x="7" y="13632"/>
                  </a:cubicBezTo>
                  <a:cubicBezTo>
                    <a:pt x="7" y="13650"/>
                    <a:pt x="7" y="13673"/>
                    <a:pt x="7" y="13691"/>
                  </a:cubicBezTo>
                  <a:cubicBezTo>
                    <a:pt x="1" y="13797"/>
                    <a:pt x="1" y="13904"/>
                    <a:pt x="1" y="14010"/>
                  </a:cubicBezTo>
                  <a:cubicBezTo>
                    <a:pt x="1" y="14128"/>
                    <a:pt x="7" y="14287"/>
                    <a:pt x="19" y="14406"/>
                  </a:cubicBezTo>
                  <a:cubicBezTo>
                    <a:pt x="30" y="14494"/>
                    <a:pt x="36" y="14571"/>
                    <a:pt x="42" y="14642"/>
                  </a:cubicBezTo>
                  <a:cubicBezTo>
                    <a:pt x="48" y="14677"/>
                    <a:pt x="54" y="14719"/>
                    <a:pt x="54" y="14754"/>
                  </a:cubicBezTo>
                  <a:cubicBezTo>
                    <a:pt x="54" y="14754"/>
                    <a:pt x="60" y="14760"/>
                    <a:pt x="60" y="14766"/>
                  </a:cubicBezTo>
                  <a:cubicBezTo>
                    <a:pt x="72" y="14884"/>
                    <a:pt x="90" y="14973"/>
                    <a:pt x="113" y="15079"/>
                  </a:cubicBezTo>
                  <a:cubicBezTo>
                    <a:pt x="113" y="15079"/>
                    <a:pt x="113" y="15085"/>
                    <a:pt x="113" y="15085"/>
                  </a:cubicBezTo>
                  <a:cubicBezTo>
                    <a:pt x="131" y="15185"/>
                    <a:pt x="155" y="15286"/>
                    <a:pt x="178" y="15368"/>
                  </a:cubicBezTo>
                  <a:cubicBezTo>
                    <a:pt x="178" y="15368"/>
                    <a:pt x="178" y="15374"/>
                    <a:pt x="178" y="15374"/>
                  </a:cubicBezTo>
                  <a:cubicBezTo>
                    <a:pt x="202" y="15481"/>
                    <a:pt x="219" y="15534"/>
                    <a:pt x="255" y="15628"/>
                  </a:cubicBezTo>
                  <a:cubicBezTo>
                    <a:pt x="279" y="15705"/>
                    <a:pt x="308" y="15805"/>
                    <a:pt x="338" y="15876"/>
                  </a:cubicBezTo>
                  <a:cubicBezTo>
                    <a:pt x="338" y="15876"/>
                    <a:pt x="338" y="15882"/>
                    <a:pt x="338" y="15888"/>
                  </a:cubicBezTo>
                  <a:cubicBezTo>
                    <a:pt x="391" y="16024"/>
                    <a:pt x="456" y="16177"/>
                    <a:pt x="533" y="16343"/>
                  </a:cubicBezTo>
                  <a:cubicBezTo>
                    <a:pt x="538" y="16355"/>
                    <a:pt x="550" y="16372"/>
                    <a:pt x="556" y="16390"/>
                  </a:cubicBezTo>
                  <a:cubicBezTo>
                    <a:pt x="556" y="16390"/>
                    <a:pt x="562" y="16396"/>
                    <a:pt x="562" y="16396"/>
                  </a:cubicBezTo>
                  <a:cubicBezTo>
                    <a:pt x="574" y="16420"/>
                    <a:pt x="586" y="16443"/>
                    <a:pt x="597" y="16473"/>
                  </a:cubicBezTo>
                  <a:cubicBezTo>
                    <a:pt x="609" y="16490"/>
                    <a:pt x="615" y="16502"/>
                    <a:pt x="621" y="16520"/>
                  </a:cubicBezTo>
                  <a:cubicBezTo>
                    <a:pt x="627" y="16520"/>
                    <a:pt x="627" y="16526"/>
                    <a:pt x="633" y="16532"/>
                  </a:cubicBezTo>
                  <a:cubicBezTo>
                    <a:pt x="662" y="16591"/>
                    <a:pt x="698" y="16656"/>
                    <a:pt x="733" y="16715"/>
                  </a:cubicBezTo>
                  <a:cubicBezTo>
                    <a:pt x="733" y="16721"/>
                    <a:pt x="733" y="16721"/>
                    <a:pt x="739" y="16721"/>
                  </a:cubicBezTo>
                  <a:cubicBezTo>
                    <a:pt x="804" y="16833"/>
                    <a:pt x="887" y="16957"/>
                    <a:pt x="970" y="17075"/>
                  </a:cubicBezTo>
                  <a:cubicBezTo>
                    <a:pt x="975" y="17081"/>
                    <a:pt x="975" y="17087"/>
                    <a:pt x="981" y="17093"/>
                  </a:cubicBezTo>
                  <a:cubicBezTo>
                    <a:pt x="981" y="17093"/>
                    <a:pt x="981" y="17099"/>
                    <a:pt x="987" y="17099"/>
                  </a:cubicBezTo>
                  <a:cubicBezTo>
                    <a:pt x="999" y="17122"/>
                    <a:pt x="1023" y="17152"/>
                    <a:pt x="1046" y="17182"/>
                  </a:cubicBezTo>
                  <a:cubicBezTo>
                    <a:pt x="1082" y="17229"/>
                    <a:pt x="1111" y="17270"/>
                    <a:pt x="1147" y="17311"/>
                  </a:cubicBezTo>
                  <a:cubicBezTo>
                    <a:pt x="1153" y="17317"/>
                    <a:pt x="1153" y="17323"/>
                    <a:pt x="1159" y="17329"/>
                  </a:cubicBezTo>
                  <a:cubicBezTo>
                    <a:pt x="1182" y="17359"/>
                    <a:pt x="1206" y="17388"/>
                    <a:pt x="1229" y="17412"/>
                  </a:cubicBezTo>
                  <a:cubicBezTo>
                    <a:pt x="1336" y="17542"/>
                    <a:pt x="1478" y="17695"/>
                    <a:pt x="1643" y="17855"/>
                  </a:cubicBezTo>
                  <a:cubicBezTo>
                    <a:pt x="1649" y="17855"/>
                    <a:pt x="1655" y="17861"/>
                    <a:pt x="1655" y="17867"/>
                  </a:cubicBezTo>
                  <a:lnTo>
                    <a:pt x="1661" y="17867"/>
                  </a:lnTo>
                  <a:cubicBezTo>
                    <a:pt x="1661" y="17867"/>
                    <a:pt x="1661" y="17873"/>
                    <a:pt x="1661" y="17873"/>
                  </a:cubicBezTo>
                  <a:cubicBezTo>
                    <a:pt x="1743" y="17949"/>
                    <a:pt x="1897" y="18085"/>
                    <a:pt x="2109" y="18245"/>
                  </a:cubicBezTo>
                  <a:cubicBezTo>
                    <a:pt x="2145" y="18274"/>
                    <a:pt x="2180" y="18298"/>
                    <a:pt x="2210" y="18321"/>
                  </a:cubicBezTo>
                  <a:cubicBezTo>
                    <a:pt x="2216" y="18321"/>
                    <a:pt x="2222" y="18327"/>
                    <a:pt x="2222" y="18333"/>
                  </a:cubicBezTo>
                  <a:cubicBezTo>
                    <a:pt x="2369" y="18434"/>
                    <a:pt x="2464" y="18493"/>
                    <a:pt x="2464" y="18493"/>
                  </a:cubicBezTo>
                  <a:cubicBezTo>
                    <a:pt x="2470" y="18499"/>
                    <a:pt x="2476" y="18505"/>
                    <a:pt x="2487" y="18505"/>
                  </a:cubicBezTo>
                  <a:cubicBezTo>
                    <a:pt x="2564" y="18558"/>
                    <a:pt x="2641" y="18605"/>
                    <a:pt x="2724" y="18652"/>
                  </a:cubicBezTo>
                  <a:cubicBezTo>
                    <a:pt x="2741" y="18658"/>
                    <a:pt x="2753" y="18670"/>
                    <a:pt x="2765" y="18676"/>
                  </a:cubicBezTo>
                  <a:cubicBezTo>
                    <a:pt x="2777" y="18682"/>
                    <a:pt x="2789" y="18688"/>
                    <a:pt x="2801" y="18694"/>
                  </a:cubicBezTo>
                  <a:cubicBezTo>
                    <a:pt x="2806" y="18699"/>
                    <a:pt x="2806" y="18699"/>
                    <a:pt x="2812" y="18705"/>
                  </a:cubicBezTo>
                  <a:cubicBezTo>
                    <a:pt x="2818" y="18705"/>
                    <a:pt x="2830" y="18711"/>
                    <a:pt x="2836" y="18717"/>
                  </a:cubicBezTo>
                  <a:cubicBezTo>
                    <a:pt x="2871" y="18735"/>
                    <a:pt x="2919" y="18759"/>
                    <a:pt x="2960" y="18782"/>
                  </a:cubicBezTo>
                  <a:cubicBezTo>
                    <a:pt x="3049" y="18823"/>
                    <a:pt x="3131" y="18865"/>
                    <a:pt x="3214" y="18906"/>
                  </a:cubicBezTo>
                  <a:cubicBezTo>
                    <a:pt x="3226" y="18912"/>
                    <a:pt x="3243" y="18918"/>
                    <a:pt x="3255" y="18924"/>
                  </a:cubicBezTo>
                  <a:cubicBezTo>
                    <a:pt x="3362" y="18977"/>
                    <a:pt x="3503" y="19036"/>
                    <a:pt x="3627" y="19083"/>
                  </a:cubicBezTo>
                  <a:cubicBezTo>
                    <a:pt x="3639" y="19083"/>
                    <a:pt x="3657" y="19089"/>
                    <a:pt x="3669" y="19095"/>
                  </a:cubicBezTo>
                  <a:cubicBezTo>
                    <a:pt x="3681" y="19101"/>
                    <a:pt x="3692" y="19107"/>
                    <a:pt x="3704" y="19113"/>
                  </a:cubicBezTo>
                  <a:cubicBezTo>
                    <a:pt x="3852" y="19166"/>
                    <a:pt x="4041" y="19225"/>
                    <a:pt x="4212" y="19278"/>
                  </a:cubicBezTo>
                  <a:cubicBezTo>
                    <a:pt x="4230" y="19278"/>
                    <a:pt x="4248" y="19284"/>
                    <a:pt x="4259" y="19290"/>
                  </a:cubicBezTo>
                  <a:cubicBezTo>
                    <a:pt x="4513" y="19361"/>
                    <a:pt x="4767" y="19414"/>
                    <a:pt x="4998" y="19450"/>
                  </a:cubicBezTo>
                  <a:cubicBezTo>
                    <a:pt x="5163" y="19479"/>
                    <a:pt x="5352" y="19503"/>
                    <a:pt x="5541" y="19520"/>
                  </a:cubicBezTo>
                  <a:lnTo>
                    <a:pt x="5559" y="19520"/>
                  </a:lnTo>
                  <a:cubicBezTo>
                    <a:pt x="5571" y="19526"/>
                    <a:pt x="5576" y="19526"/>
                    <a:pt x="5588" y="19526"/>
                  </a:cubicBezTo>
                  <a:cubicBezTo>
                    <a:pt x="5647" y="19532"/>
                    <a:pt x="5683" y="19532"/>
                    <a:pt x="5689" y="19532"/>
                  </a:cubicBezTo>
                  <a:lnTo>
                    <a:pt x="5695" y="19532"/>
                  </a:lnTo>
                  <a:cubicBezTo>
                    <a:pt x="5783" y="19538"/>
                    <a:pt x="5872" y="19544"/>
                    <a:pt x="5954" y="19550"/>
                  </a:cubicBezTo>
                  <a:cubicBezTo>
                    <a:pt x="6002" y="19550"/>
                    <a:pt x="6055" y="19556"/>
                    <a:pt x="6108" y="19556"/>
                  </a:cubicBezTo>
                  <a:lnTo>
                    <a:pt x="6120" y="19556"/>
                  </a:lnTo>
                  <a:cubicBezTo>
                    <a:pt x="6207" y="19558"/>
                    <a:pt x="6289" y="19559"/>
                    <a:pt x="6369" y="19559"/>
                  </a:cubicBezTo>
                  <a:cubicBezTo>
                    <a:pt x="6680" y="19559"/>
                    <a:pt x="6948" y="19542"/>
                    <a:pt x="7254" y="19509"/>
                  </a:cubicBezTo>
                  <a:cubicBezTo>
                    <a:pt x="7295" y="19503"/>
                    <a:pt x="7337" y="19503"/>
                    <a:pt x="7378" y="19497"/>
                  </a:cubicBezTo>
                  <a:cubicBezTo>
                    <a:pt x="7626" y="19479"/>
                    <a:pt x="7951" y="19432"/>
                    <a:pt x="8211" y="19373"/>
                  </a:cubicBezTo>
                  <a:cubicBezTo>
                    <a:pt x="8500" y="19314"/>
                    <a:pt x="8801" y="19243"/>
                    <a:pt x="9067" y="19166"/>
                  </a:cubicBezTo>
                  <a:cubicBezTo>
                    <a:pt x="9215" y="19131"/>
                    <a:pt x="9362" y="19083"/>
                    <a:pt x="9492" y="19042"/>
                  </a:cubicBezTo>
                  <a:cubicBezTo>
                    <a:pt x="9752" y="18959"/>
                    <a:pt x="10042" y="18865"/>
                    <a:pt x="10266" y="18764"/>
                  </a:cubicBezTo>
                  <a:cubicBezTo>
                    <a:pt x="10408" y="18705"/>
                    <a:pt x="10555" y="18634"/>
                    <a:pt x="10703" y="18570"/>
                  </a:cubicBezTo>
                  <a:cubicBezTo>
                    <a:pt x="10993" y="18445"/>
                    <a:pt x="11270" y="18321"/>
                    <a:pt x="11506" y="18203"/>
                  </a:cubicBezTo>
                  <a:cubicBezTo>
                    <a:pt x="11737" y="18091"/>
                    <a:pt x="12003" y="17949"/>
                    <a:pt x="12268" y="17784"/>
                  </a:cubicBezTo>
                  <a:cubicBezTo>
                    <a:pt x="12493" y="17660"/>
                    <a:pt x="12747" y="17500"/>
                    <a:pt x="12989" y="17335"/>
                  </a:cubicBezTo>
                  <a:cubicBezTo>
                    <a:pt x="13302" y="17128"/>
                    <a:pt x="13591" y="16922"/>
                    <a:pt x="13828" y="16733"/>
                  </a:cubicBezTo>
                  <a:cubicBezTo>
                    <a:pt x="14058" y="16550"/>
                    <a:pt x="14365" y="16313"/>
                    <a:pt x="14595" y="16101"/>
                  </a:cubicBezTo>
                  <a:cubicBezTo>
                    <a:pt x="14773" y="15947"/>
                    <a:pt x="14950" y="15782"/>
                    <a:pt x="15092" y="15634"/>
                  </a:cubicBezTo>
                  <a:cubicBezTo>
                    <a:pt x="15239" y="15492"/>
                    <a:pt x="15405" y="15321"/>
                    <a:pt x="15564" y="15150"/>
                  </a:cubicBezTo>
                  <a:cubicBezTo>
                    <a:pt x="15759" y="14949"/>
                    <a:pt x="15942" y="14748"/>
                    <a:pt x="16090" y="14559"/>
                  </a:cubicBezTo>
                  <a:cubicBezTo>
                    <a:pt x="16090" y="14553"/>
                    <a:pt x="16096" y="14547"/>
                    <a:pt x="16101" y="14547"/>
                  </a:cubicBezTo>
                  <a:cubicBezTo>
                    <a:pt x="16279" y="14323"/>
                    <a:pt x="16515" y="14028"/>
                    <a:pt x="16674" y="13791"/>
                  </a:cubicBezTo>
                  <a:cubicBezTo>
                    <a:pt x="16781" y="13620"/>
                    <a:pt x="16911" y="13425"/>
                    <a:pt x="17035" y="13224"/>
                  </a:cubicBezTo>
                  <a:cubicBezTo>
                    <a:pt x="17076" y="13159"/>
                    <a:pt x="17111" y="13106"/>
                    <a:pt x="17147" y="13047"/>
                  </a:cubicBezTo>
                  <a:cubicBezTo>
                    <a:pt x="17218" y="12941"/>
                    <a:pt x="17289" y="12805"/>
                    <a:pt x="17354" y="12675"/>
                  </a:cubicBezTo>
                  <a:cubicBezTo>
                    <a:pt x="17407" y="12575"/>
                    <a:pt x="17454" y="12486"/>
                    <a:pt x="17489" y="12397"/>
                  </a:cubicBezTo>
                  <a:cubicBezTo>
                    <a:pt x="17501" y="12380"/>
                    <a:pt x="17507" y="12362"/>
                    <a:pt x="17513" y="12344"/>
                  </a:cubicBezTo>
                  <a:cubicBezTo>
                    <a:pt x="17554" y="12262"/>
                    <a:pt x="17590" y="12179"/>
                    <a:pt x="17619" y="12108"/>
                  </a:cubicBezTo>
                  <a:cubicBezTo>
                    <a:pt x="17720" y="11895"/>
                    <a:pt x="17791" y="11695"/>
                    <a:pt x="17850" y="11506"/>
                  </a:cubicBezTo>
                  <a:cubicBezTo>
                    <a:pt x="17856" y="11494"/>
                    <a:pt x="17862" y="11482"/>
                    <a:pt x="17862" y="11470"/>
                  </a:cubicBezTo>
                  <a:cubicBezTo>
                    <a:pt x="17867" y="11458"/>
                    <a:pt x="17867" y="11452"/>
                    <a:pt x="17873" y="11441"/>
                  </a:cubicBezTo>
                  <a:cubicBezTo>
                    <a:pt x="17879" y="11417"/>
                    <a:pt x="17885" y="11393"/>
                    <a:pt x="17897" y="11370"/>
                  </a:cubicBezTo>
                  <a:cubicBezTo>
                    <a:pt x="17938" y="11234"/>
                    <a:pt x="17986" y="11057"/>
                    <a:pt x="18033" y="10850"/>
                  </a:cubicBezTo>
                  <a:cubicBezTo>
                    <a:pt x="18045" y="10803"/>
                    <a:pt x="18068" y="10714"/>
                    <a:pt x="18086" y="10590"/>
                  </a:cubicBezTo>
                  <a:cubicBezTo>
                    <a:pt x="18104" y="10519"/>
                    <a:pt x="18116" y="10442"/>
                    <a:pt x="18121" y="10366"/>
                  </a:cubicBezTo>
                  <a:cubicBezTo>
                    <a:pt x="18133" y="10307"/>
                    <a:pt x="18139" y="10259"/>
                    <a:pt x="18139" y="10206"/>
                  </a:cubicBezTo>
                  <a:cubicBezTo>
                    <a:pt x="18151" y="10206"/>
                    <a:pt x="18163" y="10206"/>
                    <a:pt x="18169" y="10212"/>
                  </a:cubicBezTo>
                  <a:cubicBezTo>
                    <a:pt x="18188" y="10212"/>
                    <a:pt x="18324" y="10220"/>
                    <a:pt x="18550" y="10220"/>
                  </a:cubicBezTo>
                  <a:cubicBezTo>
                    <a:pt x="18606" y="10220"/>
                    <a:pt x="18668" y="10219"/>
                    <a:pt x="18736" y="10218"/>
                  </a:cubicBezTo>
                  <a:lnTo>
                    <a:pt x="18907" y="10218"/>
                  </a:lnTo>
                  <a:cubicBezTo>
                    <a:pt x="18919" y="10218"/>
                    <a:pt x="18937" y="10212"/>
                    <a:pt x="18954" y="10212"/>
                  </a:cubicBezTo>
                  <a:lnTo>
                    <a:pt x="18990" y="10212"/>
                  </a:lnTo>
                  <a:cubicBezTo>
                    <a:pt x="19173" y="10206"/>
                    <a:pt x="19297" y="10194"/>
                    <a:pt x="19474" y="10171"/>
                  </a:cubicBezTo>
                  <a:cubicBezTo>
                    <a:pt x="19563" y="10165"/>
                    <a:pt x="19645" y="10153"/>
                    <a:pt x="19722" y="10141"/>
                  </a:cubicBezTo>
                  <a:cubicBezTo>
                    <a:pt x="19757" y="10141"/>
                    <a:pt x="19805" y="10129"/>
                    <a:pt x="19870" y="10123"/>
                  </a:cubicBezTo>
                  <a:cubicBezTo>
                    <a:pt x="20100" y="10088"/>
                    <a:pt x="20697" y="9982"/>
                    <a:pt x="21423" y="9745"/>
                  </a:cubicBezTo>
                  <a:cubicBezTo>
                    <a:pt x="21441" y="9740"/>
                    <a:pt x="21459" y="9734"/>
                    <a:pt x="21482" y="9728"/>
                  </a:cubicBezTo>
                  <a:lnTo>
                    <a:pt x="21488" y="9728"/>
                  </a:lnTo>
                  <a:cubicBezTo>
                    <a:pt x="21488" y="9722"/>
                    <a:pt x="21494" y="9722"/>
                    <a:pt x="21494" y="9722"/>
                  </a:cubicBezTo>
                  <a:cubicBezTo>
                    <a:pt x="21559" y="9704"/>
                    <a:pt x="21618" y="9681"/>
                    <a:pt x="21671" y="9663"/>
                  </a:cubicBezTo>
                  <a:cubicBezTo>
                    <a:pt x="21695" y="9651"/>
                    <a:pt x="21718" y="9645"/>
                    <a:pt x="21742" y="9633"/>
                  </a:cubicBezTo>
                  <a:cubicBezTo>
                    <a:pt x="21789" y="9621"/>
                    <a:pt x="21831" y="9604"/>
                    <a:pt x="21878" y="9586"/>
                  </a:cubicBezTo>
                  <a:cubicBezTo>
                    <a:pt x="21896" y="9580"/>
                    <a:pt x="21913" y="9574"/>
                    <a:pt x="21931" y="9562"/>
                  </a:cubicBezTo>
                  <a:cubicBezTo>
                    <a:pt x="21990" y="9545"/>
                    <a:pt x="22043" y="9521"/>
                    <a:pt x="22096" y="9497"/>
                  </a:cubicBezTo>
                  <a:cubicBezTo>
                    <a:pt x="22120" y="9492"/>
                    <a:pt x="22144" y="9480"/>
                    <a:pt x="22167" y="9468"/>
                  </a:cubicBezTo>
                  <a:cubicBezTo>
                    <a:pt x="22215" y="9450"/>
                    <a:pt x="22268" y="9427"/>
                    <a:pt x="22315" y="9409"/>
                  </a:cubicBezTo>
                  <a:cubicBezTo>
                    <a:pt x="22339" y="9397"/>
                    <a:pt x="22368" y="9385"/>
                    <a:pt x="22392" y="9373"/>
                  </a:cubicBezTo>
                  <a:cubicBezTo>
                    <a:pt x="22421" y="9362"/>
                    <a:pt x="22451" y="9350"/>
                    <a:pt x="22474" y="9338"/>
                  </a:cubicBezTo>
                  <a:cubicBezTo>
                    <a:pt x="22516" y="9314"/>
                    <a:pt x="22563" y="9297"/>
                    <a:pt x="22604" y="9279"/>
                  </a:cubicBezTo>
                  <a:cubicBezTo>
                    <a:pt x="22622" y="9267"/>
                    <a:pt x="22646" y="9255"/>
                    <a:pt x="22663" y="9243"/>
                  </a:cubicBezTo>
                  <a:cubicBezTo>
                    <a:pt x="22705" y="9226"/>
                    <a:pt x="22740" y="9208"/>
                    <a:pt x="22782" y="9190"/>
                  </a:cubicBezTo>
                  <a:cubicBezTo>
                    <a:pt x="22817" y="9167"/>
                    <a:pt x="22852" y="9149"/>
                    <a:pt x="22888" y="9131"/>
                  </a:cubicBezTo>
                  <a:cubicBezTo>
                    <a:pt x="22900" y="9125"/>
                    <a:pt x="22917" y="9119"/>
                    <a:pt x="22935" y="9108"/>
                  </a:cubicBezTo>
                  <a:cubicBezTo>
                    <a:pt x="22994" y="9072"/>
                    <a:pt x="23047" y="9049"/>
                    <a:pt x="23083" y="9025"/>
                  </a:cubicBezTo>
                  <a:cubicBezTo>
                    <a:pt x="23219" y="8942"/>
                    <a:pt x="23402" y="8836"/>
                    <a:pt x="23526" y="8747"/>
                  </a:cubicBezTo>
                  <a:cubicBezTo>
                    <a:pt x="23579" y="8706"/>
                    <a:pt x="23632" y="8671"/>
                    <a:pt x="23673" y="8641"/>
                  </a:cubicBezTo>
                  <a:cubicBezTo>
                    <a:pt x="23709" y="8611"/>
                    <a:pt x="23750" y="8588"/>
                    <a:pt x="23786" y="8564"/>
                  </a:cubicBezTo>
                  <a:cubicBezTo>
                    <a:pt x="23845" y="8517"/>
                    <a:pt x="23921" y="8458"/>
                    <a:pt x="23992" y="8405"/>
                  </a:cubicBezTo>
                  <a:cubicBezTo>
                    <a:pt x="24075" y="8334"/>
                    <a:pt x="24146" y="8275"/>
                    <a:pt x="24234" y="8198"/>
                  </a:cubicBezTo>
                  <a:cubicBezTo>
                    <a:pt x="24264" y="8168"/>
                    <a:pt x="24294" y="8139"/>
                    <a:pt x="24323" y="8109"/>
                  </a:cubicBezTo>
                  <a:cubicBezTo>
                    <a:pt x="24364" y="8074"/>
                    <a:pt x="24406" y="8033"/>
                    <a:pt x="24441" y="7997"/>
                  </a:cubicBezTo>
                  <a:cubicBezTo>
                    <a:pt x="24447" y="7997"/>
                    <a:pt x="24453" y="7991"/>
                    <a:pt x="24453" y="7985"/>
                  </a:cubicBezTo>
                  <a:cubicBezTo>
                    <a:pt x="24477" y="7968"/>
                    <a:pt x="24494" y="7950"/>
                    <a:pt x="24506" y="7932"/>
                  </a:cubicBezTo>
                  <a:cubicBezTo>
                    <a:pt x="24536" y="7903"/>
                    <a:pt x="24571" y="7873"/>
                    <a:pt x="24601" y="7838"/>
                  </a:cubicBezTo>
                  <a:cubicBezTo>
                    <a:pt x="24660" y="7779"/>
                    <a:pt x="24713" y="7720"/>
                    <a:pt x="24760" y="7666"/>
                  </a:cubicBezTo>
                  <a:cubicBezTo>
                    <a:pt x="24772" y="7655"/>
                    <a:pt x="24778" y="7643"/>
                    <a:pt x="24790" y="7637"/>
                  </a:cubicBezTo>
                  <a:cubicBezTo>
                    <a:pt x="24801" y="7625"/>
                    <a:pt x="24813" y="7607"/>
                    <a:pt x="24819" y="7601"/>
                  </a:cubicBezTo>
                  <a:cubicBezTo>
                    <a:pt x="24843" y="7578"/>
                    <a:pt x="24861" y="7554"/>
                    <a:pt x="24878" y="7531"/>
                  </a:cubicBezTo>
                  <a:cubicBezTo>
                    <a:pt x="24884" y="7525"/>
                    <a:pt x="24884" y="7519"/>
                    <a:pt x="24890" y="7519"/>
                  </a:cubicBezTo>
                  <a:cubicBezTo>
                    <a:pt x="24985" y="7407"/>
                    <a:pt x="25061" y="7306"/>
                    <a:pt x="25126" y="7218"/>
                  </a:cubicBezTo>
                  <a:cubicBezTo>
                    <a:pt x="25132" y="7206"/>
                    <a:pt x="25144" y="7194"/>
                    <a:pt x="25150" y="7182"/>
                  </a:cubicBezTo>
                  <a:cubicBezTo>
                    <a:pt x="25179" y="7141"/>
                    <a:pt x="25209" y="7099"/>
                    <a:pt x="25233" y="7064"/>
                  </a:cubicBezTo>
                  <a:cubicBezTo>
                    <a:pt x="25239" y="7058"/>
                    <a:pt x="25239" y="7052"/>
                    <a:pt x="25244" y="7052"/>
                  </a:cubicBezTo>
                  <a:cubicBezTo>
                    <a:pt x="25244" y="7046"/>
                    <a:pt x="25250" y="7046"/>
                    <a:pt x="25250" y="7040"/>
                  </a:cubicBezTo>
                  <a:cubicBezTo>
                    <a:pt x="25262" y="7017"/>
                    <a:pt x="25280" y="6999"/>
                    <a:pt x="25292" y="6981"/>
                  </a:cubicBezTo>
                  <a:cubicBezTo>
                    <a:pt x="25416" y="6792"/>
                    <a:pt x="25528" y="6603"/>
                    <a:pt x="25622" y="6426"/>
                  </a:cubicBezTo>
                  <a:cubicBezTo>
                    <a:pt x="25711" y="6255"/>
                    <a:pt x="25788" y="6089"/>
                    <a:pt x="25859" y="5924"/>
                  </a:cubicBezTo>
                  <a:cubicBezTo>
                    <a:pt x="25882" y="5865"/>
                    <a:pt x="25906" y="5818"/>
                    <a:pt x="25918" y="5776"/>
                  </a:cubicBezTo>
                  <a:cubicBezTo>
                    <a:pt x="25930" y="5747"/>
                    <a:pt x="25941" y="5717"/>
                    <a:pt x="25953" y="5694"/>
                  </a:cubicBezTo>
                  <a:cubicBezTo>
                    <a:pt x="25959" y="5670"/>
                    <a:pt x="25965" y="5646"/>
                    <a:pt x="25977" y="5629"/>
                  </a:cubicBezTo>
                  <a:cubicBezTo>
                    <a:pt x="25989" y="5599"/>
                    <a:pt x="25995" y="5570"/>
                    <a:pt x="26006" y="5540"/>
                  </a:cubicBezTo>
                  <a:cubicBezTo>
                    <a:pt x="26018" y="5511"/>
                    <a:pt x="26030" y="5475"/>
                    <a:pt x="26042" y="5440"/>
                  </a:cubicBezTo>
                  <a:cubicBezTo>
                    <a:pt x="26048" y="5428"/>
                    <a:pt x="26054" y="5410"/>
                    <a:pt x="26060" y="5393"/>
                  </a:cubicBezTo>
                  <a:cubicBezTo>
                    <a:pt x="26071" y="5351"/>
                    <a:pt x="26083" y="5316"/>
                    <a:pt x="26095" y="5274"/>
                  </a:cubicBezTo>
                  <a:cubicBezTo>
                    <a:pt x="26101" y="5263"/>
                    <a:pt x="26107" y="5251"/>
                    <a:pt x="26107" y="5239"/>
                  </a:cubicBezTo>
                  <a:cubicBezTo>
                    <a:pt x="26119" y="5198"/>
                    <a:pt x="26130" y="5162"/>
                    <a:pt x="26142" y="5127"/>
                  </a:cubicBezTo>
                  <a:cubicBezTo>
                    <a:pt x="26148" y="5109"/>
                    <a:pt x="26154" y="5091"/>
                    <a:pt x="26160" y="5068"/>
                  </a:cubicBezTo>
                  <a:cubicBezTo>
                    <a:pt x="26166" y="5044"/>
                    <a:pt x="26172" y="5020"/>
                    <a:pt x="26184" y="4997"/>
                  </a:cubicBezTo>
                  <a:cubicBezTo>
                    <a:pt x="26189" y="4973"/>
                    <a:pt x="26195" y="4955"/>
                    <a:pt x="26201" y="4938"/>
                  </a:cubicBezTo>
                  <a:cubicBezTo>
                    <a:pt x="26219" y="4938"/>
                    <a:pt x="26237" y="4944"/>
                    <a:pt x="26254" y="4950"/>
                  </a:cubicBezTo>
                  <a:cubicBezTo>
                    <a:pt x="26296" y="4955"/>
                    <a:pt x="26331" y="4967"/>
                    <a:pt x="26367" y="4973"/>
                  </a:cubicBezTo>
                  <a:cubicBezTo>
                    <a:pt x="26384" y="4973"/>
                    <a:pt x="26402" y="4979"/>
                    <a:pt x="26414" y="4985"/>
                  </a:cubicBezTo>
                  <a:cubicBezTo>
                    <a:pt x="26473" y="4991"/>
                    <a:pt x="26532" y="5003"/>
                    <a:pt x="26597" y="5015"/>
                  </a:cubicBezTo>
                  <a:cubicBezTo>
                    <a:pt x="26739" y="5032"/>
                    <a:pt x="26869" y="5050"/>
                    <a:pt x="26981" y="5056"/>
                  </a:cubicBezTo>
                  <a:lnTo>
                    <a:pt x="27022" y="5056"/>
                  </a:lnTo>
                  <a:cubicBezTo>
                    <a:pt x="27093" y="5060"/>
                    <a:pt x="27158" y="5064"/>
                    <a:pt x="27218" y="5064"/>
                  </a:cubicBezTo>
                  <a:cubicBezTo>
                    <a:pt x="27242" y="5064"/>
                    <a:pt x="27266" y="5063"/>
                    <a:pt x="27288" y="5062"/>
                  </a:cubicBezTo>
                  <a:lnTo>
                    <a:pt x="27318" y="5062"/>
                  </a:lnTo>
                  <a:cubicBezTo>
                    <a:pt x="27377" y="5062"/>
                    <a:pt x="27436" y="5062"/>
                    <a:pt x="27507" y="5056"/>
                  </a:cubicBezTo>
                  <a:cubicBezTo>
                    <a:pt x="27648" y="5050"/>
                    <a:pt x="27701" y="5044"/>
                    <a:pt x="27855" y="5026"/>
                  </a:cubicBezTo>
                  <a:cubicBezTo>
                    <a:pt x="28014" y="5009"/>
                    <a:pt x="28162" y="4985"/>
                    <a:pt x="28328" y="4950"/>
                  </a:cubicBezTo>
                  <a:cubicBezTo>
                    <a:pt x="28339" y="4944"/>
                    <a:pt x="28351" y="4944"/>
                    <a:pt x="28369" y="4938"/>
                  </a:cubicBezTo>
                  <a:cubicBezTo>
                    <a:pt x="28387" y="4938"/>
                    <a:pt x="28404" y="4932"/>
                    <a:pt x="28422" y="4926"/>
                  </a:cubicBezTo>
                  <a:cubicBezTo>
                    <a:pt x="28428" y="4926"/>
                    <a:pt x="28434" y="4926"/>
                    <a:pt x="28446" y="4920"/>
                  </a:cubicBezTo>
                  <a:lnTo>
                    <a:pt x="28463" y="4920"/>
                  </a:lnTo>
                  <a:cubicBezTo>
                    <a:pt x="28469" y="4914"/>
                    <a:pt x="28475" y="4914"/>
                    <a:pt x="28481" y="4914"/>
                  </a:cubicBezTo>
                  <a:cubicBezTo>
                    <a:pt x="28552" y="4896"/>
                    <a:pt x="28617" y="4879"/>
                    <a:pt x="28676" y="4861"/>
                  </a:cubicBezTo>
                  <a:cubicBezTo>
                    <a:pt x="28682" y="4861"/>
                    <a:pt x="28688" y="4861"/>
                    <a:pt x="28694" y="4855"/>
                  </a:cubicBezTo>
                  <a:cubicBezTo>
                    <a:pt x="28865" y="4808"/>
                    <a:pt x="28983" y="4766"/>
                    <a:pt x="28983" y="4766"/>
                  </a:cubicBezTo>
                  <a:cubicBezTo>
                    <a:pt x="29007" y="4761"/>
                    <a:pt x="29024" y="4749"/>
                    <a:pt x="29048" y="4743"/>
                  </a:cubicBezTo>
                  <a:cubicBezTo>
                    <a:pt x="29078" y="4731"/>
                    <a:pt x="29101" y="4725"/>
                    <a:pt x="29125" y="4713"/>
                  </a:cubicBezTo>
                  <a:cubicBezTo>
                    <a:pt x="29178" y="4696"/>
                    <a:pt x="29231" y="4678"/>
                    <a:pt x="29278" y="4660"/>
                  </a:cubicBezTo>
                  <a:cubicBezTo>
                    <a:pt x="29503" y="4572"/>
                    <a:pt x="29686" y="4483"/>
                    <a:pt x="29816" y="4418"/>
                  </a:cubicBezTo>
                  <a:cubicBezTo>
                    <a:pt x="29899" y="4377"/>
                    <a:pt x="30023" y="4312"/>
                    <a:pt x="30164" y="4235"/>
                  </a:cubicBezTo>
                  <a:cubicBezTo>
                    <a:pt x="30324" y="4146"/>
                    <a:pt x="30460" y="4064"/>
                    <a:pt x="30596" y="3969"/>
                  </a:cubicBezTo>
                  <a:cubicBezTo>
                    <a:pt x="30690" y="3910"/>
                    <a:pt x="30773" y="3845"/>
                    <a:pt x="30844" y="3786"/>
                  </a:cubicBezTo>
                  <a:cubicBezTo>
                    <a:pt x="30844" y="3786"/>
                    <a:pt x="30844" y="3780"/>
                    <a:pt x="30850" y="3780"/>
                  </a:cubicBezTo>
                  <a:cubicBezTo>
                    <a:pt x="30891" y="3745"/>
                    <a:pt x="30932" y="3709"/>
                    <a:pt x="30974" y="3674"/>
                  </a:cubicBezTo>
                  <a:cubicBezTo>
                    <a:pt x="30991" y="3662"/>
                    <a:pt x="30997" y="3650"/>
                    <a:pt x="31015" y="3638"/>
                  </a:cubicBezTo>
                  <a:cubicBezTo>
                    <a:pt x="31103" y="3556"/>
                    <a:pt x="31163" y="3497"/>
                    <a:pt x="31245" y="3402"/>
                  </a:cubicBezTo>
                  <a:cubicBezTo>
                    <a:pt x="31304" y="3343"/>
                    <a:pt x="31357" y="3284"/>
                    <a:pt x="31405" y="3225"/>
                  </a:cubicBezTo>
                  <a:cubicBezTo>
                    <a:pt x="31434" y="3189"/>
                    <a:pt x="31464" y="3148"/>
                    <a:pt x="31493" y="3107"/>
                  </a:cubicBezTo>
                  <a:cubicBezTo>
                    <a:pt x="31617" y="2953"/>
                    <a:pt x="31694" y="2817"/>
                    <a:pt x="31747" y="2735"/>
                  </a:cubicBezTo>
                  <a:cubicBezTo>
                    <a:pt x="31765" y="2705"/>
                    <a:pt x="31854" y="2563"/>
                    <a:pt x="31948" y="2345"/>
                  </a:cubicBezTo>
                  <a:cubicBezTo>
                    <a:pt x="31960" y="2327"/>
                    <a:pt x="31966" y="2309"/>
                    <a:pt x="31972" y="2292"/>
                  </a:cubicBezTo>
                  <a:cubicBezTo>
                    <a:pt x="31984" y="2274"/>
                    <a:pt x="31989" y="2250"/>
                    <a:pt x="32001" y="2221"/>
                  </a:cubicBezTo>
                  <a:cubicBezTo>
                    <a:pt x="32001" y="2221"/>
                    <a:pt x="32007" y="2215"/>
                    <a:pt x="32007" y="2209"/>
                  </a:cubicBezTo>
                  <a:cubicBezTo>
                    <a:pt x="32007" y="2209"/>
                    <a:pt x="32007" y="2203"/>
                    <a:pt x="32007" y="2203"/>
                  </a:cubicBezTo>
                  <a:cubicBezTo>
                    <a:pt x="32048" y="2115"/>
                    <a:pt x="32084" y="2020"/>
                    <a:pt x="32113" y="1914"/>
                  </a:cubicBezTo>
                  <a:cubicBezTo>
                    <a:pt x="32119" y="1902"/>
                    <a:pt x="32119" y="1896"/>
                    <a:pt x="32125" y="1884"/>
                  </a:cubicBezTo>
                  <a:cubicBezTo>
                    <a:pt x="32137" y="1849"/>
                    <a:pt x="32149" y="1813"/>
                    <a:pt x="32155" y="1772"/>
                  </a:cubicBezTo>
                  <a:cubicBezTo>
                    <a:pt x="32167" y="1737"/>
                    <a:pt x="32178" y="1695"/>
                    <a:pt x="32190" y="1660"/>
                  </a:cubicBezTo>
                  <a:cubicBezTo>
                    <a:pt x="32232" y="1471"/>
                    <a:pt x="32261" y="1323"/>
                    <a:pt x="32273" y="1199"/>
                  </a:cubicBezTo>
                  <a:cubicBezTo>
                    <a:pt x="32285" y="1099"/>
                    <a:pt x="32297" y="998"/>
                    <a:pt x="32302" y="892"/>
                  </a:cubicBezTo>
                  <a:cubicBezTo>
                    <a:pt x="32302" y="886"/>
                    <a:pt x="32302" y="886"/>
                    <a:pt x="32302" y="880"/>
                  </a:cubicBezTo>
                  <a:cubicBezTo>
                    <a:pt x="32308" y="809"/>
                    <a:pt x="32308" y="744"/>
                    <a:pt x="32308" y="679"/>
                  </a:cubicBezTo>
                  <a:cubicBezTo>
                    <a:pt x="32308" y="650"/>
                    <a:pt x="32308" y="614"/>
                    <a:pt x="32308" y="585"/>
                  </a:cubicBezTo>
                  <a:cubicBezTo>
                    <a:pt x="32308" y="573"/>
                    <a:pt x="32302" y="561"/>
                    <a:pt x="32302" y="549"/>
                  </a:cubicBezTo>
                  <a:cubicBezTo>
                    <a:pt x="32302" y="496"/>
                    <a:pt x="32297" y="443"/>
                    <a:pt x="32297" y="384"/>
                  </a:cubicBezTo>
                  <a:cubicBezTo>
                    <a:pt x="32297" y="349"/>
                    <a:pt x="32285" y="236"/>
                    <a:pt x="32267" y="112"/>
                  </a:cubicBezTo>
                  <a:cubicBezTo>
                    <a:pt x="32267" y="95"/>
                    <a:pt x="32261" y="53"/>
                    <a:pt x="3224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1452050" y="4296350"/>
              <a:ext cx="79900" cy="14600"/>
            </a:xfrm>
            <a:custGeom>
              <a:rect b="b" l="l" r="r" t="t"/>
              <a:pathLst>
                <a:path extrusionOk="0" h="584" w="3196">
                  <a:moveTo>
                    <a:pt x="1603" y="0"/>
                  </a:moveTo>
                  <a:cubicBezTo>
                    <a:pt x="1465" y="0"/>
                    <a:pt x="1325" y="8"/>
                    <a:pt x="1188" y="24"/>
                  </a:cubicBezTo>
                  <a:cubicBezTo>
                    <a:pt x="786" y="65"/>
                    <a:pt x="402" y="177"/>
                    <a:pt x="89" y="361"/>
                  </a:cubicBezTo>
                  <a:cubicBezTo>
                    <a:pt x="1" y="414"/>
                    <a:pt x="1" y="496"/>
                    <a:pt x="89" y="544"/>
                  </a:cubicBezTo>
                  <a:cubicBezTo>
                    <a:pt x="133" y="570"/>
                    <a:pt x="191" y="584"/>
                    <a:pt x="249" y="584"/>
                  </a:cubicBezTo>
                  <a:cubicBezTo>
                    <a:pt x="306" y="584"/>
                    <a:pt x="364" y="570"/>
                    <a:pt x="408" y="544"/>
                  </a:cubicBezTo>
                  <a:cubicBezTo>
                    <a:pt x="573" y="449"/>
                    <a:pt x="762" y="378"/>
                    <a:pt x="963" y="331"/>
                  </a:cubicBezTo>
                  <a:cubicBezTo>
                    <a:pt x="1168" y="284"/>
                    <a:pt x="1383" y="260"/>
                    <a:pt x="1599" y="260"/>
                  </a:cubicBezTo>
                  <a:cubicBezTo>
                    <a:pt x="1706" y="260"/>
                    <a:pt x="1814" y="266"/>
                    <a:pt x="1920" y="278"/>
                  </a:cubicBezTo>
                  <a:cubicBezTo>
                    <a:pt x="2239" y="313"/>
                    <a:pt x="2546" y="402"/>
                    <a:pt x="2794" y="544"/>
                  </a:cubicBezTo>
                  <a:cubicBezTo>
                    <a:pt x="2836" y="570"/>
                    <a:pt x="2893" y="584"/>
                    <a:pt x="2951" y="584"/>
                  </a:cubicBezTo>
                  <a:cubicBezTo>
                    <a:pt x="3008" y="584"/>
                    <a:pt x="3066" y="570"/>
                    <a:pt x="3107" y="544"/>
                  </a:cubicBezTo>
                  <a:cubicBezTo>
                    <a:pt x="3196" y="496"/>
                    <a:pt x="3196" y="414"/>
                    <a:pt x="3107" y="361"/>
                  </a:cubicBezTo>
                  <a:cubicBezTo>
                    <a:pt x="2901" y="242"/>
                    <a:pt x="2658" y="148"/>
                    <a:pt x="2398" y="89"/>
                  </a:cubicBezTo>
                  <a:cubicBezTo>
                    <a:pt x="2144" y="30"/>
                    <a:pt x="1875" y="0"/>
                    <a:pt x="16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540350" y="4322025"/>
              <a:ext cx="26900" cy="45625"/>
            </a:xfrm>
            <a:custGeom>
              <a:rect b="b" l="l" r="r" t="t"/>
              <a:pathLst>
                <a:path extrusionOk="0" h="1825" w="1076">
                  <a:moveTo>
                    <a:pt x="243" y="1"/>
                  </a:moveTo>
                  <a:cubicBezTo>
                    <a:pt x="187" y="1"/>
                    <a:pt x="130" y="13"/>
                    <a:pt x="89" y="36"/>
                  </a:cubicBezTo>
                  <a:cubicBezTo>
                    <a:pt x="0" y="90"/>
                    <a:pt x="0" y="172"/>
                    <a:pt x="89" y="225"/>
                  </a:cubicBezTo>
                  <a:cubicBezTo>
                    <a:pt x="254" y="320"/>
                    <a:pt x="378" y="426"/>
                    <a:pt x="461" y="544"/>
                  </a:cubicBezTo>
                  <a:cubicBezTo>
                    <a:pt x="585" y="722"/>
                    <a:pt x="615" y="916"/>
                    <a:pt x="556" y="1100"/>
                  </a:cubicBezTo>
                  <a:cubicBezTo>
                    <a:pt x="497" y="1283"/>
                    <a:pt x="343" y="1460"/>
                    <a:pt x="95" y="1602"/>
                  </a:cubicBezTo>
                  <a:cubicBezTo>
                    <a:pt x="6" y="1655"/>
                    <a:pt x="6" y="1737"/>
                    <a:pt x="95" y="1785"/>
                  </a:cubicBezTo>
                  <a:cubicBezTo>
                    <a:pt x="139" y="1811"/>
                    <a:pt x="197" y="1825"/>
                    <a:pt x="254" y="1825"/>
                  </a:cubicBezTo>
                  <a:cubicBezTo>
                    <a:pt x="312" y="1825"/>
                    <a:pt x="370" y="1811"/>
                    <a:pt x="414" y="1785"/>
                  </a:cubicBezTo>
                  <a:cubicBezTo>
                    <a:pt x="621" y="1667"/>
                    <a:pt x="780" y="1525"/>
                    <a:pt x="881" y="1377"/>
                  </a:cubicBezTo>
                  <a:cubicBezTo>
                    <a:pt x="1034" y="1153"/>
                    <a:pt x="1075" y="911"/>
                    <a:pt x="993" y="674"/>
                  </a:cubicBezTo>
                  <a:cubicBezTo>
                    <a:pt x="916" y="444"/>
                    <a:pt x="715" y="220"/>
                    <a:pt x="408" y="36"/>
                  </a:cubicBezTo>
                  <a:lnTo>
                    <a:pt x="402" y="36"/>
                  </a:lnTo>
                  <a:cubicBezTo>
                    <a:pt x="358" y="13"/>
                    <a:pt x="300" y="1"/>
                    <a:pt x="2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432400" y="4174275"/>
              <a:ext cx="165550" cy="140700"/>
            </a:xfrm>
            <a:custGeom>
              <a:rect b="b" l="l" r="r" t="t"/>
              <a:pathLst>
                <a:path extrusionOk="0" h="5628" w="6622">
                  <a:moveTo>
                    <a:pt x="5589" y="1"/>
                  </a:moveTo>
                  <a:cubicBezTo>
                    <a:pt x="5027" y="1"/>
                    <a:pt x="4415" y="194"/>
                    <a:pt x="3805" y="548"/>
                  </a:cubicBezTo>
                  <a:cubicBezTo>
                    <a:pt x="2736" y="1162"/>
                    <a:pt x="1661" y="2279"/>
                    <a:pt x="887" y="3714"/>
                  </a:cubicBezTo>
                  <a:lnTo>
                    <a:pt x="113" y="5125"/>
                  </a:lnTo>
                  <a:cubicBezTo>
                    <a:pt x="1" y="5332"/>
                    <a:pt x="13" y="5557"/>
                    <a:pt x="137" y="5616"/>
                  </a:cubicBezTo>
                  <a:cubicBezTo>
                    <a:pt x="157" y="5624"/>
                    <a:pt x="179" y="5628"/>
                    <a:pt x="203" y="5628"/>
                  </a:cubicBezTo>
                  <a:cubicBezTo>
                    <a:pt x="248" y="5628"/>
                    <a:pt x="297" y="5613"/>
                    <a:pt x="344" y="5586"/>
                  </a:cubicBezTo>
                  <a:cubicBezTo>
                    <a:pt x="426" y="5539"/>
                    <a:pt x="509" y="5450"/>
                    <a:pt x="574" y="5338"/>
                  </a:cubicBezTo>
                  <a:lnTo>
                    <a:pt x="1342" y="3926"/>
                  </a:lnTo>
                  <a:cubicBezTo>
                    <a:pt x="1997" y="2716"/>
                    <a:pt x="2901" y="1777"/>
                    <a:pt x="3805" y="1251"/>
                  </a:cubicBezTo>
                  <a:cubicBezTo>
                    <a:pt x="4317" y="955"/>
                    <a:pt x="4829" y="795"/>
                    <a:pt x="5301" y="795"/>
                  </a:cubicBezTo>
                  <a:cubicBezTo>
                    <a:pt x="5575" y="795"/>
                    <a:pt x="5834" y="849"/>
                    <a:pt x="6073" y="961"/>
                  </a:cubicBezTo>
                  <a:cubicBezTo>
                    <a:pt x="6093" y="970"/>
                    <a:pt x="6115" y="974"/>
                    <a:pt x="6137" y="974"/>
                  </a:cubicBezTo>
                  <a:cubicBezTo>
                    <a:pt x="6181" y="974"/>
                    <a:pt x="6229" y="959"/>
                    <a:pt x="6279" y="932"/>
                  </a:cubicBezTo>
                  <a:cubicBezTo>
                    <a:pt x="6362" y="885"/>
                    <a:pt x="6445" y="796"/>
                    <a:pt x="6504" y="684"/>
                  </a:cubicBezTo>
                  <a:cubicBezTo>
                    <a:pt x="6622" y="477"/>
                    <a:pt x="6610" y="259"/>
                    <a:pt x="6486" y="194"/>
                  </a:cubicBezTo>
                  <a:cubicBezTo>
                    <a:pt x="6210" y="63"/>
                    <a:pt x="5908" y="1"/>
                    <a:pt x="5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520125" y="4245750"/>
              <a:ext cx="164950" cy="139725"/>
            </a:xfrm>
            <a:custGeom>
              <a:rect b="b" l="l" r="r" t="t"/>
              <a:pathLst>
                <a:path extrusionOk="0" h="5589" w="6598">
                  <a:moveTo>
                    <a:pt x="5558" y="0"/>
                  </a:moveTo>
                  <a:cubicBezTo>
                    <a:pt x="4995" y="0"/>
                    <a:pt x="4382" y="192"/>
                    <a:pt x="3769" y="542"/>
                  </a:cubicBezTo>
                  <a:cubicBezTo>
                    <a:pt x="2705" y="1156"/>
                    <a:pt x="1648" y="2261"/>
                    <a:pt x="874" y="3678"/>
                  </a:cubicBezTo>
                  <a:lnTo>
                    <a:pt x="113" y="5084"/>
                  </a:lnTo>
                  <a:cubicBezTo>
                    <a:pt x="0" y="5296"/>
                    <a:pt x="6" y="5515"/>
                    <a:pt x="130" y="5574"/>
                  </a:cubicBezTo>
                  <a:cubicBezTo>
                    <a:pt x="150" y="5584"/>
                    <a:pt x="173" y="5589"/>
                    <a:pt x="196" y="5589"/>
                  </a:cubicBezTo>
                  <a:cubicBezTo>
                    <a:pt x="242" y="5589"/>
                    <a:pt x="292" y="5572"/>
                    <a:pt x="343" y="5544"/>
                  </a:cubicBezTo>
                  <a:cubicBezTo>
                    <a:pt x="426" y="5497"/>
                    <a:pt x="508" y="5409"/>
                    <a:pt x="567" y="5296"/>
                  </a:cubicBezTo>
                  <a:lnTo>
                    <a:pt x="1335" y="3897"/>
                  </a:lnTo>
                  <a:cubicBezTo>
                    <a:pt x="1985" y="2698"/>
                    <a:pt x="2871" y="1770"/>
                    <a:pt x="3774" y="1251"/>
                  </a:cubicBezTo>
                  <a:cubicBezTo>
                    <a:pt x="4287" y="955"/>
                    <a:pt x="4802" y="792"/>
                    <a:pt x="5276" y="792"/>
                  </a:cubicBezTo>
                  <a:cubicBezTo>
                    <a:pt x="5550" y="792"/>
                    <a:pt x="5810" y="846"/>
                    <a:pt x="6048" y="961"/>
                  </a:cubicBezTo>
                  <a:cubicBezTo>
                    <a:pt x="6069" y="969"/>
                    <a:pt x="6090" y="973"/>
                    <a:pt x="6113" y="973"/>
                  </a:cubicBezTo>
                  <a:cubicBezTo>
                    <a:pt x="6157" y="973"/>
                    <a:pt x="6205" y="959"/>
                    <a:pt x="6255" y="932"/>
                  </a:cubicBezTo>
                  <a:cubicBezTo>
                    <a:pt x="6338" y="884"/>
                    <a:pt x="6420" y="796"/>
                    <a:pt x="6480" y="684"/>
                  </a:cubicBezTo>
                  <a:cubicBezTo>
                    <a:pt x="6598" y="477"/>
                    <a:pt x="6586" y="258"/>
                    <a:pt x="6462" y="193"/>
                  </a:cubicBezTo>
                  <a:cubicBezTo>
                    <a:pt x="6183" y="63"/>
                    <a:pt x="5879" y="0"/>
                    <a:pt x="5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739150" y="4281800"/>
              <a:ext cx="807875" cy="705375"/>
            </a:xfrm>
            <a:custGeom>
              <a:rect b="b" l="l" r="r" t="t"/>
              <a:pathLst>
                <a:path extrusionOk="0" h="28215" w="32315">
                  <a:moveTo>
                    <a:pt x="28266" y="1"/>
                  </a:moveTo>
                  <a:cubicBezTo>
                    <a:pt x="28213" y="1"/>
                    <a:pt x="28156" y="3"/>
                    <a:pt x="28097" y="3"/>
                  </a:cubicBezTo>
                  <a:cubicBezTo>
                    <a:pt x="28079" y="3"/>
                    <a:pt x="28062" y="9"/>
                    <a:pt x="28044" y="9"/>
                  </a:cubicBezTo>
                  <a:cubicBezTo>
                    <a:pt x="27885" y="15"/>
                    <a:pt x="27749" y="33"/>
                    <a:pt x="27648" y="51"/>
                  </a:cubicBezTo>
                  <a:cubicBezTo>
                    <a:pt x="27524" y="68"/>
                    <a:pt x="27388" y="92"/>
                    <a:pt x="27282" y="127"/>
                  </a:cubicBezTo>
                  <a:lnTo>
                    <a:pt x="27264" y="127"/>
                  </a:lnTo>
                  <a:cubicBezTo>
                    <a:pt x="27170" y="151"/>
                    <a:pt x="27069" y="181"/>
                    <a:pt x="26987" y="210"/>
                  </a:cubicBezTo>
                  <a:cubicBezTo>
                    <a:pt x="26957" y="222"/>
                    <a:pt x="26922" y="240"/>
                    <a:pt x="26886" y="252"/>
                  </a:cubicBezTo>
                  <a:cubicBezTo>
                    <a:pt x="26869" y="257"/>
                    <a:pt x="26851" y="263"/>
                    <a:pt x="26839" y="269"/>
                  </a:cubicBezTo>
                  <a:cubicBezTo>
                    <a:pt x="26751" y="299"/>
                    <a:pt x="26638" y="346"/>
                    <a:pt x="26550" y="387"/>
                  </a:cubicBezTo>
                  <a:cubicBezTo>
                    <a:pt x="26491" y="423"/>
                    <a:pt x="26438" y="452"/>
                    <a:pt x="26378" y="476"/>
                  </a:cubicBezTo>
                  <a:cubicBezTo>
                    <a:pt x="26378" y="482"/>
                    <a:pt x="26373" y="482"/>
                    <a:pt x="26367" y="488"/>
                  </a:cubicBezTo>
                  <a:cubicBezTo>
                    <a:pt x="26184" y="588"/>
                    <a:pt x="26048" y="671"/>
                    <a:pt x="25989" y="712"/>
                  </a:cubicBezTo>
                  <a:cubicBezTo>
                    <a:pt x="25965" y="724"/>
                    <a:pt x="25947" y="736"/>
                    <a:pt x="25930" y="754"/>
                  </a:cubicBezTo>
                  <a:cubicBezTo>
                    <a:pt x="25882" y="783"/>
                    <a:pt x="25835" y="813"/>
                    <a:pt x="25788" y="842"/>
                  </a:cubicBezTo>
                  <a:cubicBezTo>
                    <a:pt x="25764" y="860"/>
                    <a:pt x="25735" y="878"/>
                    <a:pt x="25705" y="895"/>
                  </a:cubicBezTo>
                  <a:cubicBezTo>
                    <a:pt x="25693" y="907"/>
                    <a:pt x="25682" y="913"/>
                    <a:pt x="25670" y="925"/>
                  </a:cubicBezTo>
                  <a:cubicBezTo>
                    <a:pt x="25599" y="972"/>
                    <a:pt x="25534" y="1019"/>
                    <a:pt x="25475" y="1067"/>
                  </a:cubicBezTo>
                  <a:lnTo>
                    <a:pt x="25469" y="1067"/>
                  </a:lnTo>
                  <a:cubicBezTo>
                    <a:pt x="25404" y="1114"/>
                    <a:pt x="25327" y="1179"/>
                    <a:pt x="25256" y="1232"/>
                  </a:cubicBezTo>
                  <a:cubicBezTo>
                    <a:pt x="25162" y="1309"/>
                    <a:pt x="25085" y="1380"/>
                    <a:pt x="25032" y="1427"/>
                  </a:cubicBezTo>
                  <a:cubicBezTo>
                    <a:pt x="24961" y="1492"/>
                    <a:pt x="24872" y="1575"/>
                    <a:pt x="24807" y="1640"/>
                  </a:cubicBezTo>
                  <a:cubicBezTo>
                    <a:pt x="24736" y="1704"/>
                    <a:pt x="24654" y="1799"/>
                    <a:pt x="24589" y="1870"/>
                  </a:cubicBezTo>
                  <a:cubicBezTo>
                    <a:pt x="24553" y="1905"/>
                    <a:pt x="24506" y="1964"/>
                    <a:pt x="24453" y="2023"/>
                  </a:cubicBezTo>
                  <a:cubicBezTo>
                    <a:pt x="24453" y="2029"/>
                    <a:pt x="24453" y="2029"/>
                    <a:pt x="24447" y="2035"/>
                  </a:cubicBezTo>
                  <a:cubicBezTo>
                    <a:pt x="24447" y="2035"/>
                    <a:pt x="24394" y="2100"/>
                    <a:pt x="24311" y="2201"/>
                  </a:cubicBezTo>
                  <a:cubicBezTo>
                    <a:pt x="24282" y="2248"/>
                    <a:pt x="24252" y="2289"/>
                    <a:pt x="24229" y="2313"/>
                  </a:cubicBezTo>
                  <a:cubicBezTo>
                    <a:pt x="24229" y="2319"/>
                    <a:pt x="24229" y="2319"/>
                    <a:pt x="24229" y="2319"/>
                  </a:cubicBezTo>
                  <a:cubicBezTo>
                    <a:pt x="24181" y="2378"/>
                    <a:pt x="24140" y="2449"/>
                    <a:pt x="24093" y="2525"/>
                  </a:cubicBezTo>
                  <a:cubicBezTo>
                    <a:pt x="24081" y="2531"/>
                    <a:pt x="24081" y="2543"/>
                    <a:pt x="24075" y="2555"/>
                  </a:cubicBezTo>
                  <a:cubicBezTo>
                    <a:pt x="24040" y="2608"/>
                    <a:pt x="24004" y="2661"/>
                    <a:pt x="23975" y="2720"/>
                  </a:cubicBezTo>
                  <a:cubicBezTo>
                    <a:pt x="23963" y="2738"/>
                    <a:pt x="23951" y="2756"/>
                    <a:pt x="23939" y="2779"/>
                  </a:cubicBezTo>
                  <a:cubicBezTo>
                    <a:pt x="23927" y="2803"/>
                    <a:pt x="23910" y="2833"/>
                    <a:pt x="23892" y="2862"/>
                  </a:cubicBezTo>
                  <a:cubicBezTo>
                    <a:pt x="23874" y="2903"/>
                    <a:pt x="23851" y="2945"/>
                    <a:pt x="23833" y="2980"/>
                  </a:cubicBezTo>
                  <a:cubicBezTo>
                    <a:pt x="23827" y="2992"/>
                    <a:pt x="23821" y="2998"/>
                    <a:pt x="23821" y="3010"/>
                  </a:cubicBezTo>
                  <a:cubicBezTo>
                    <a:pt x="23803" y="3033"/>
                    <a:pt x="23786" y="3075"/>
                    <a:pt x="23762" y="3128"/>
                  </a:cubicBezTo>
                  <a:cubicBezTo>
                    <a:pt x="23744" y="3163"/>
                    <a:pt x="23732" y="3205"/>
                    <a:pt x="23715" y="3240"/>
                  </a:cubicBezTo>
                  <a:cubicBezTo>
                    <a:pt x="23709" y="3246"/>
                    <a:pt x="23709" y="3258"/>
                    <a:pt x="23703" y="3270"/>
                  </a:cubicBezTo>
                  <a:cubicBezTo>
                    <a:pt x="23685" y="3317"/>
                    <a:pt x="23662" y="3364"/>
                    <a:pt x="23644" y="3411"/>
                  </a:cubicBezTo>
                  <a:cubicBezTo>
                    <a:pt x="23632" y="3453"/>
                    <a:pt x="23614" y="3494"/>
                    <a:pt x="23602" y="3530"/>
                  </a:cubicBezTo>
                  <a:cubicBezTo>
                    <a:pt x="23597" y="3547"/>
                    <a:pt x="23591" y="3571"/>
                    <a:pt x="23585" y="3589"/>
                  </a:cubicBezTo>
                  <a:cubicBezTo>
                    <a:pt x="23585" y="3589"/>
                    <a:pt x="23585" y="3594"/>
                    <a:pt x="23579" y="3600"/>
                  </a:cubicBezTo>
                  <a:cubicBezTo>
                    <a:pt x="23579" y="3606"/>
                    <a:pt x="23579" y="3612"/>
                    <a:pt x="23573" y="3624"/>
                  </a:cubicBezTo>
                  <a:cubicBezTo>
                    <a:pt x="23561" y="3659"/>
                    <a:pt x="23549" y="3695"/>
                    <a:pt x="23538" y="3730"/>
                  </a:cubicBezTo>
                  <a:cubicBezTo>
                    <a:pt x="23520" y="3724"/>
                    <a:pt x="23496" y="3724"/>
                    <a:pt x="23478" y="3719"/>
                  </a:cubicBezTo>
                  <a:cubicBezTo>
                    <a:pt x="23455" y="3713"/>
                    <a:pt x="23431" y="3707"/>
                    <a:pt x="23408" y="3701"/>
                  </a:cubicBezTo>
                  <a:cubicBezTo>
                    <a:pt x="23384" y="3695"/>
                    <a:pt x="23366" y="3689"/>
                    <a:pt x="23343" y="3683"/>
                  </a:cubicBezTo>
                  <a:cubicBezTo>
                    <a:pt x="23307" y="3677"/>
                    <a:pt x="23272" y="3671"/>
                    <a:pt x="23236" y="3659"/>
                  </a:cubicBezTo>
                  <a:cubicBezTo>
                    <a:pt x="23219" y="3659"/>
                    <a:pt x="23207" y="3654"/>
                    <a:pt x="23195" y="3654"/>
                  </a:cubicBezTo>
                  <a:cubicBezTo>
                    <a:pt x="23154" y="3642"/>
                    <a:pt x="23112" y="3636"/>
                    <a:pt x="23071" y="3630"/>
                  </a:cubicBezTo>
                  <a:cubicBezTo>
                    <a:pt x="23053" y="3624"/>
                    <a:pt x="23041" y="3624"/>
                    <a:pt x="23024" y="3618"/>
                  </a:cubicBezTo>
                  <a:cubicBezTo>
                    <a:pt x="22988" y="3612"/>
                    <a:pt x="22953" y="3606"/>
                    <a:pt x="22917" y="3600"/>
                  </a:cubicBezTo>
                  <a:cubicBezTo>
                    <a:pt x="22888" y="3594"/>
                    <a:pt x="22858" y="3589"/>
                    <a:pt x="22829" y="3583"/>
                  </a:cubicBezTo>
                  <a:cubicBezTo>
                    <a:pt x="22805" y="3583"/>
                    <a:pt x="22782" y="3577"/>
                    <a:pt x="22758" y="3571"/>
                  </a:cubicBezTo>
                  <a:cubicBezTo>
                    <a:pt x="22728" y="3571"/>
                    <a:pt x="22699" y="3565"/>
                    <a:pt x="22669" y="3559"/>
                  </a:cubicBezTo>
                  <a:cubicBezTo>
                    <a:pt x="22640" y="3553"/>
                    <a:pt x="22593" y="3547"/>
                    <a:pt x="22533" y="3541"/>
                  </a:cubicBezTo>
                  <a:cubicBezTo>
                    <a:pt x="22244" y="3506"/>
                    <a:pt x="21990" y="3500"/>
                    <a:pt x="21961" y="3494"/>
                  </a:cubicBezTo>
                  <a:lnTo>
                    <a:pt x="21553" y="3494"/>
                  </a:lnTo>
                  <a:cubicBezTo>
                    <a:pt x="21541" y="3494"/>
                    <a:pt x="21529" y="3500"/>
                    <a:pt x="21523" y="3500"/>
                  </a:cubicBezTo>
                  <a:lnTo>
                    <a:pt x="21482" y="3500"/>
                  </a:lnTo>
                  <a:cubicBezTo>
                    <a:pt x="21423" y="3500"/>
                    <a:pt x="21370" y="3506"/>
                    <a:pt x="21317" y="3506"/>
                  </a:cubicBezTo>
                  <a:cubicBezTo>
                    <a:pt x="21293" y="3512"/>
                    <a:pt x="21275" y="3512"/>
                    <a:pt x="21252" y="3512"/>
                  </a:cubicBezTo>
                  <a:cubicBezTo>
                    <a:pt x="21246" y="3512"/>
                    <a:pt x="21240" y="3512"/>
                    <a:pt x="21228" y="3518"/>
                  </a:cubicBezTo>
                  <a:lnTo>
                    <a:pt x="21210" y="3518"/>
                  </a:lnTo>
                  <a:cubicBezTo>
                    <a:pt x="21169" y="3518"/>
                    <a:pt x="21122" y="3524"/>
                    <a:pt x="21069" y="3530"/>
                  </a:cubicBezTo>
                  <a:cubicBezTo>
                    <a:pt x="21057" y="3530"/>
                    <a:pt x="21039" y="3535"/>
                    <a:pt x="21027" y="3535"/>
                  </a:cubicBezTo>
                  <a:cubicBezTo>
                    <a:pt x="20921" y="3547"/>
                    <a:pt x="20791" y="3565"/>
                    <a:pt x="20649" y="3589"/>
                  </a:cubicBezTo>
                  <a:cubicBezTo>
                    <a:pt x="20643" y="3594"/>
                    <a:pt x="20638" y="3594"/>
                    <a:pt x="20632" y="3594"/>
                  </a:cubicBezTo>
                  <a:cubicBezTo>
                    <a:pt x="20602" y="3600"/>
                    <a:pt x="20573" y="3606"/>
                    <a:pt x="20543" y="3612"/>
                  </a:cubicBezTo>
                  <a:cubicBezTo>
                    <a:pt x="20531" y="3612"/>
                    <a:pt x="20513" y="3618"/>
                    <a:pt x="20496" y="3618"/>
                  </a:cubicBezTo>
                  <a:cubicBezTo>
                    <a:pt x="20484" y="3624"/>
                    <a:pt x="20466" y="3624"/>
                    <a:pt x="20454" y="3630"/>
                  </a:cubicBezTo>
                  <a:cubicBezTo>
                    <a:pt x="20389" y="3642"/>
                    <a:pt x="20307" y="3659"/>
                    <a:pt x="20230" y="3683"/>
                  </a:cubicBezTo>
                  <a:cubicBezTo>
                    <a:pt x="20183" y="3695"/>
                    <a:pt x="20135" y="3707"/>
                    <a:pt x="20100" y="3719"/>
                  </a:cubicBezTo>
                  <a:cubicBezTo>
                    <a:pt x="20076" y="3724"/>
                    <a:pt x="20053" y="3730"/>
                    <a:pt x="20023" y="3736"/>
                  </a:cubicBezTo>
                  <a:cubicBezTo>
                    <a:pt x="20023" y="3736"/>
                    <a:pt x="20017" y="3736"/>
                    <a:pt x="20011" y="3742"/>
                  </a:cubicBezTo>
                  <a:cubicBezTo>
                    <a:pt x="19964" y="3754"/>
                    <a:pt x="19905" y="3772"/>
                    <a:pt x="19852" y="3789"/>
                  </a:cubicBezTo>
                  <a:cubicBezTo>
                    <a:pt x="19811" y="3801"/>
                    <a:pt x="19769" y="3813"/>
                    <a:pt x="19734" y="3825"/>
                  </a:cubicBezTo>
                  <a:cubicBezTo>
                    <a:pt x="19586" y="3872"/>
                    <a:pt x="19486" y="3908"/>
                    <a:pt x="19338" y="3973"/>
                  </a:cubicBezTo>
                  <a:cubicBezTo>
                    <a:pt x="19226" y="4020"/>
                    <a:pt x="19096" y="4079"/>
                    <a:pt x="18954" y="4144"/>
                  </a:cubicBezTo>
                  <a:cubicBezTo>
                    <a:pt x="18942" y="4150"/>
                    <a:pt x="18925" y="4162"/>
                    <a:pt x="18907" y="4167"/>
                  </a:cubicBezTo>
                  <a:cubicBezTo>
                    <a:pt x="18765" y="4232"/>
                    <a:pt x="18582" y="4333"/>
                    <a:pt x="18446" y="4415"/>
                  </a:cubicBezTo>
                  <a:cubicBezTo>
                    <a:pt x="18381" y="4451"/>
                    <a:pt x="18310" y="4498"/>
                    <a:pt x="18240" y="4540"/>
                  </a:cubicBezTo>
                  <a:cubicBezTo>
                    <a:pt x="18175" y="4581"/>
                    <a:pt x="18116" y="4622"/>
                    <a:pt x="18051" y="4664"/>
                  </a:cubicBezTo>
                  <a:cubicBezTo>
                    <a:pt x="18039" y="4675"/>
                    <a:pt x="18027" y="4681"/>
                    <a:pt x="18015" y="4693"/>
                  </a:cubicBezTo>
                  <a:cubicBezTo>
                    <a:pt x="17968" y="4723"/>
                    <a:pt x="17921" y="4758"/>
                    <a:pt x="17873" y="4788"/>
                  </a:cubicBezTo>
                  <a:cubicBezTo>
                    <a:pt x="17850" y="4805"/>
                    <a:pt x="17826" y="4823"/>
                    <a:pt x="17808" y="4835"/>
                  </a:cubicBezTo>
                  <a:cubicBezTo>
                    <a:pt x="17773" y="4864"/>
                    <a:pt x="17738" y="4888"/>
                    <a:pt x="17702" y="4918"/>
                  </a:cubicBezTo>
                  <a:cubicBezTo>
                    <a:pt x="17673" y="4935"/>
                    <a:pt x="17643" y="4959"/>
                    <a:pt x="17619" y="4982"/>
                  </a:cubicBezTo>
                  <a:cubicBezTo>
                    <a:pt x="17590" y="5000"/>
                    <a:pt x="17560" y="5024"/>
                    <a:pt x="17531" y="5047"/>
                  </a:cubicBezTo>
                  <a:cubicBezTo>
                    <a:pt x="17501" y="5071"/>
                    <a:pt x="17472" y="5095"/>
                    <a:pt x="17442" y="5118"/>
                  </a:cubicBezTo>
                  <a:cubicBezTo>
                    <a:pt x="17413" y="5142"/>
                    <a:pt x="17383" y="5166"/>
                    <a:pt x="17360" y="5189"/>
                  </a:cubicBezTo>
                  <a:cubicBezTo>
                    <a:pt x="17330" y="5213"/>
                    <a:pt x="17300" y="5236"/>
                    <a:pt x="17271" y="5260"/>
                  </a:cubicBezTo>
                  <a:cubicBezTo>
                    <a:pt x="17247" y="5284"/>
                    <a:pt x="17218" y="5301"/>
                    <a:pt x="17194" y="5325"/>
                  </a:cubicBezTo>
                  <a:cubicBezTo>
                    <a:pt x="17147" y="5366"/>
                    <a:pt x="17100" y="5408"/>
                    <a:pt x="17052" y="5449"/>
                  </a:cubicBezTo>
                  <a:cubicBezTo>
                    <a:pt x="17052" y="5449"/>
                    <a:pt x="17052" y="5455"/>
                    <a:pt x="17046" y="5455"/>
                  </a:cubicBezTo>
                  <a:cubicBezTo>
                    <a:pt x="17046" y="5455"/>
                    <a:pt x="17041" y="5455"/>
                    <a:pt x="17041" y="5461"/>
                  </a:cubicBezTo>
                  <a:cubicBezTo>
                    <a:pt x="17029" y="5473"/>
                    <a:pt x="17011" y="5485"/>
                    <a:pt x="16999" y="5502"/>
                  </a:cubicBezTo>
                  <a:cubicBezTo>
                    <a:pt x="16438" y="6004"/>
                    <a:pt x="16054" y="6471"/>
                    <a:pt x="15907" y="6654"/>
                  </a:cubicBezTo>
                  <a:cubicBezTo>
                    <a:pt x="15865" y="6707"/>
                    <a:pt x="15830" y="6754"/>
                    <a:pt x="15812" y="6784"/>
                  </a:cubicBezTo>
                  <a:cubicBezTo>
                    <a:pt x="15765" y="6837"/>
                    <a:pt x="15718" y="6908"/>
                    <a:pt x="15664" y="6979"/>
                  </a:cubicBezTo>
                  <a:cubicBezTo>
                    <a:pt x="15558" y="7121"/>
                    <a:pt x="15487" y="7227"/>
                    <a:pt x="15387" y="7380"/>
                  </a:cubicBezTo>
                  <a:cubicBezTo>
                    <a:pt x="15381" y="7392"/>
                    <a:pt x="15375" y="7404"/>
                    <a:pt x="15363" y="7416"/>
                  </a:cubicBezTo>
                  <a:cubicBezTo>
                    <a:pt x="15357" y="7428"/>
                    <a:pt x="15351" y="7440"/>
                    <a:pt x="15340" y="7457"/>
                  </a:cubicBezTo>
                  <a:cubicBezTo>
                    <a:pt x="15328" y="7475"/>
                    <a:pt x="15316" y="7493"/>
                    <a:pt x="15304" y="7510"/>
                  </a:cubicBezTo>
                  <a:cubicBezTo>
                    <a:pt x="15298" y="7528"/>
                    <a:pt x="15286" y="7546"/>
                    <a:pt x="15275" y="7564"/>
                  </a:cubicBezTo>
                  <a:cubicBezTo>
                    <a:pt x="15269" y="7575"/>
                    <a:pt x="15263" y="7587"/>
                    <a:pt x="15257" y="7599"/>
                  </a:cubicBezTo>
                  <a:cubicBezTo>
                    <a:pt x="15092" y="7871"/>
                    <a:pt x="15009" y="8048"/>
                    <a:pt x="14985" y="8089"/>
                  </a:cubicBezTo>
                  <a:cubicBezTo>
                    <a:pt x="14979" y="8101"/>
                    <a:pt x="14979" y="8107"/>
                    <a:pt x="14973" y="8119"/>
                  </a:cubicBezTo>
                  <a:cubicBezTo>
                    <a:pt x="14967" y="8119"/>
                    <a:pt x="14962" y="8119"/>
                    <a:pt x="14962" y="8113"/>
                  </a:cubicBezTo>
                  <a:cubicBezTo>
                    <a:pt x="14867" y="8077"/>
                    <a:pt x="14773" y="8036"/>
                    <a:pt x="14684" y="8007"/>
                  </a:cubicBezTo>
                  <a:cubicBezTo>
                    <a:pt x="14572" y="7959"/>
                    <a:pt x="14436" y="7918"/>
                    <a:pt x="14306" y="7882"/>
                  </a:cubicBezTo>
                  <a:cubicBezTo>
                    <a:pt x="14282" y="7871"/>
                    <a:pt x="14253" y="7865"/>
                    <a:pt x="14229" y="7859"/>
                  </a:cubicBezTo>
                  <a:cubicBezTo>
                    <a:pt x="14223" y="7859"/>
                    <a:pt x="14223" y="7859"/>
                    <a:pt x="14217" y="7853"/>
                  </a:cubicBezTo>
                  <a:cubicBezTo>
                    <a:pt x="14206" y="7853"/>
                    <a:pt x="14188" y="7847"/>
                    <a:pt x="14176" y="7841"/>
                  </a:cubicBezTo>
                  <a:cubicBezTo>
                    <a:pt x="14164" y="7841"/>
                    <a:pt x="14147" y="7835"/>
                    <a:pt x="14135" y="7829"/>
                  </a:cubicBezTo>
                  <a:cubicBezTo>
                    <a:pt x="14111" y="7829"/>
                    <a:pt x="14087" y="7818"/>
                    <a:pt x="14070" y="7818"/>
                  </a:cubicBezTo>
                  <a:cubicBezTo>
                    <a:pt x="14017" y="7800"/>
                    <a:pt x="13963" y="7788"/>
                    <a:pt x="13910" y="7776"/>
                  </a:cubicBezTo>
                  <a:cubicBezTo>
                    <a:pt x="13774" y="7747"/>
                    <a:pt x="13633" y="7717"/>
                    <a:pt x="13515" y="7699"/>
                  </a:cubicBezTo>
                  <a:cubicBezTo>
                    <a:pt x="13190" y="7634"/>
                    <a:pt x="12753" y="7593"/>
                    <a:pt x="12422" y="7587"/>
                  </a:cubicBezTo>
                  <a:cubicBezTo>
                    <a:pt x="12357" y="7587"/>
                    <a:pt x="12286" y="7581"/>
                    <a:pt x="12209" y="7581"/>
                  </a:cubicBezTo>
                  <a:lnTo>
                    <a:pt x="12044" y="7581"/>
                  </a:lnTo>
                  <a:cubicBezTo>
                    <a:pt x="11938" y="7581"/>
                    <a:pt x="11825" y="7581"/>
                    <a:pt x="11707" y="7587"/>
                  </a:cubicBezTo>
                  <a:cubicBezTo>
                    <a:pt x="11654" y="7587"/>
                    <a:pt x="11607" y="7593"/>
                    <a:pt x="11560" y="7593"/>
                  </a:cubicBezTo>
                  <a:cubicBezTo>
                    <a:pt x="11430" y="7599"/>
                    <a:pt x="11282" y="7611"/>
                    <a:pt x="11134" y="7629"/>
                  </a:cubicBezTo>
                  <a:cubicBezTo>
                    <a:pt x="10987" y="7640"/>
                    <a:pt x="10839" y="7658"/>
                    <a:pt x="10709" y="7670"/>
                  </a:cubicBezTo>
                  <a:cubicBezTo>
                    <a:pt x="10674" y="7676"/>
                    <a:pt x="10632" y="7682"/>
                    <a:pt x="10597" y="7688"/>
                  </a:cubicBezTo>
                  <a:cubicBezTo>
                    <a:pt x="10307" y="7717"/>
                    <a:pt x="9935" y="7782"/>
                    <a:pt x="9658" y="7853"/>
                  </a:cubicBezTo>
                  <a:cubicBezTo>
                    <a:pt x="9410" y="7912"/>
                    <a:pt x="9126" y="7983"/>
                    <a:pt x="8843" y="8060"/>
                  </a:cubicBezTo>
                  <a:cubicBezTo>
                    <a:pt x="8813" y="8066"/>
                    <a:pt x="8784" y="8071"/>
                    <a:pt x="8754" y="8077"/>
                  </a:cubicBezTo>
                  <a:cubicBezTo>
                    <a:pt x="8654" y="8107"/>
                    <a:pt x="8536" y="8142"/>
                    <a:pt x="8423" y="8178"/>
                  </a:cubicBezTo>
                  <a:cubicBezTo>
                    <a:pt x="8329" y="8207"/>
                    <a:pt x="8246" y="8237"/>
                    <a:pt x="8163" y="8266"/>
                  </a:cubicBezTo>
                  <a:cubicBezTo>
                    <a:pt x="8116" y="8284"/>
                    <a:pt x="8063" y="8302"/>
                    <a:pt x="8016" y="8320"/>
                  </a:cubicBezTo>
                  <a:cubicBezTo>
                    <a:pt x="7880" y="8367"/>
                    <a:pt x="7750" y="8414"/>
                    <a:pt x="7632" y="8455"/>
                  </a:cubicBezTo>
                  <a:cubicBezTo>
                    <a:pt x="7100" y="8633"/>
                    <a:pt x="6439" y="8940"/>
                    <a:pt x="5901" y="9235"/>
                  </a:cubicBezTo>
                  <a:cubicBezTo>
                    <a:pt x="5594" y="9394"/>
                    <a:pt x="5252" y="9589"/>
                    <a:pt x="4992" y="9767"/>
                  </a:cubicBezTo>
                  <a:cubicBezTo>
                    <a:pt x="4915" y="9814"/>
                    <a:pt x="4832" y="9873"/>
                    <a:pt x="4750" y="9926"/>
                  </a:cubicBezTo>
                  <a:cubicBezTo>
                    <a:pt x="4567" y="10050"/>
                    <a:pt x="4383" y="10168"/>
                    <a:pt x="4224" y="10280"/>
                  </a:cubicBezTo>
                  <a:cubicBezTo>
                    <a:pt x="3958" y="10464"/>
                    <a:pt x="3616" y="10729"/>
                    <a:pt x="3373" y="10948"/>
                  </a:cubicBezTo>
                  <a:cubicBezTo>
                    <a:pt x="3350" y="10971"/>
                    <a:pt x="3320" y="10995"/>
                    <a:pt x="3291" y="11019"/>
                  </a:cubicBezTo>
                  <a:cubicBezTo>
                    <a:pt x="3279" y="11031"/>
                    <a:pt x="3267" y="11042"/>
                    <a:pt x="3249" y="11054"/>
                  </a:cubicBezTo>
                  <a:cubicBezTo>
                    <a:pt x="3049" y="11220"/>
                    <a:pt x="2806" y="11450"/>
                    <a:pt x="2606" y="11657"/>
                  </a:cubicBezTo>
                  <a:cubicBezTo>
                    <a:pt x="2564" y="11698"/>
                    <a:pt x="2523" y="11739"/>
                    <a:pt x="2487" y="11781"/>
                  </a:cubicBezTo>
                  <a:cubicBezTo>
                    <a:pt x="2180" y="12117"/>
                    <a:pt x="1791" y="12584"/>
                    <a:pt x="1519" y="12944"/>
                  </a:cubicBezTo>
                  <a:cubicBezTo>
                    <a:pt x="1318" y="13216"/>
                    <a:pt x="1070" y="13600"/>
                    <a:pt x="916" y="13901"/>
                  </a:cubicBezTo>
                  <a:cubicBezTo>
                    <a:pt x="916" y="13907"/>
                    <a:pt x="911" y="13913"/>
                    <a:pt x="911" y="13919"/>
                  </a:cubicBezTo>
                  <a:cubicBezTo>
                    <a:pt x="722" y="14273"/>
                    <a:pt x="503" y="14728"/>
                    <a:pt x="344" y="15230"/>
                  </a:cubicBezTo>
                  <a:cubicBezTo>
                    <a:pt x="279" y="15413"/>
                    <a:pt x="225" y="15602"/>
                    <a:pt x="184" y="15773"/>
                  </a:cubicBezTo>
                  <a:cubicBezTo>
                    <a:pt x="143" y="15945"/>
                    <a:pt x="101" y="16145"/>
                    <a:pt x="72" y="16370"/>
                  </a:cubicBezTo>
                  <a:cubicBezTo>
                    <a:pt x="66" y="16388"/>
                    <a:pt x="66" y="16411"/>
                    <a:pt x="60" y="16429"/>
                  </a:cubicBezTo>
                  <a:cubicBezTo>
                    <a:pt x="36" y="16577"/>
                    <a:pt x="19" y="16777"/>
                    <a:pt x="13" y="16931"/>
                  </a:cubicBezTo>
                  <a:cubicBezTo>
                    <a:pt x="13" y="16949"/>
                    <a:pt x="7" y="16972"/>
                    <a:pt x="7" y="16996"/>
                  </a:cubicBezTo>
                  <a:cubicBezTo>
                    <a:pt x="7" y="16996"/>
                    <a:pt x="7" y="17002"/>
                    <a:pt x="7" y="17002"/>
                  </a:cubicBezTo>
                  <a:cubicBezTo>
                    <a:pt x="7" y="17020"/>
                    <a:pt x="7" y="17043"/>
                    <a:pt x="7" y="17061"/>
                  </a:cubicBezTo>
                  <a:cubicBezTo>
                    <a:pt x="1" y="17167"/>
                    <a:pt x="1" y="17274"/>
                    <a:pt x="1" y="17380"/>
                  </a:cubicBezTo>
                  <a:cubicBezTo>
                    <a:pt x="1" y="17498"/>
                    <a:pt x="7" y="17657"/>
                    <a:pt x="19" y="17776"/>
                  </a:cubicBezTo>
                  <a:cubicBezTo>
                    <a:pt x="30" y="17870"/>
                    <a:pt x="36" y="17947"/>
                    <a:pt x="42" y="18012"/>
                  </a:cubicBezTo>
                  <a:cubicBezTo>
                    <a:pt x="48" y="18047"/>
                    <a:pt x="54" y="18089"/>
                    <a:pt x="54" y="18124"/>
                  </a:cubicBezTo>
                  <a:cubicBezTo>
                    <a:pt x="54" y="18124"/>
                    <a:pt x="54" y="18130"/>
                    <a:pt x="60" y="18136"/>
                  </a:cubicBezTo>
                  <a:cubicBezTo>
                    <a:pt x="72" y="18254"/>
                    <a:pt x="90" y="18343"/>
                    <a:pt x="113" y="18449"/>
                  </a:cubicBezTo>
                  <a:cubicBezTo>
                    <a:pt x="113" y="18455"/>
                    <a:pt x="113" y="18455"/>
                    <a:pt x="113" y="18455"/>
                  </a:cubicBezTo>
                  <a:cubicBezTo>
                    <a:pt x="131" y="18555"/>
                    <a:pt x="155" y="18656"/>
                    <a:pt x="178" y="18744"/>
                  </a:cubicBezTo>
                  <a:cubicBezTo>
                    <a:pt x="202" y="18851"/>
                    <a:pt x="219" y="18910"/>
                    <a:pt x="255" y="18998"/>
                  </a:cubicBezTo>
                  <a:cubicBezTo>
                    <a:pt x="279" y="19075"/>
                    <a:pt x="308" y="19175"/>
                    <a:pt x="338" y="19246"/>
                  </a:cubicBezTo>
                  <a:cubicBezTo>
                    <a:pt x="338" y="19252"/>
                    <a:pt x="338" y="19252"/>
                    <a:pt x="338" y="19258"/>
                  </a:cubicBezTo>
                  <a:cubicBezTo>
                    <a:pt x="391" y="19394"/>
                    <a:pt x="456" y="19547"/>
                    <a:pt x="533" y="19713"/>
                  </a:cubicBezTo>
                  <a:cubicBezTo>
                    <a:pt x="538" y="19731"/>
                    <a:pt x="550" y="19742"/>
                    <a:pt x="556" y="19760"/>
                  </a:cubicBezTo>
                  <a:cubicBezTo>
                    <a:pt x="556" y="19766"/>
                    <a:pt x="556" y="19766"/>
                    <a:pt x="562" y="19766"/>
                  </a:cubicBezTo>
                  <a:cubicBezTo>
                    <a:pt x="574" y="19790"/>
                    <a:pt x="586" y="19813"/>
                    <a:pt x="597" y="19843"/>
                  </a:cubicBezTo>
                  <a:cubicBezTo>
                    <a:pt x="609" y="19860"/>
                    <a:pt x="615" y="19872"/>
                    <a:pt x="621" y="19890"/>
                  </a:cubicBezTo>
                  <a:cubicBezTo>
                    <a:pt x="627" y="19896"/>
                    <a:pt x="627" y="19896"/>
                    <a:pt x="633" y="19902"/>
                  </a:cubicBezTo>
                  <a:cubicBezTo>
                    <a:pt x="662" y="19961"/>
                    <a:pt x="698" y="20026"/>
                    <a:pt x="733" y="20085"/>
                  </a:cubicBezTo>
                  <a:cubicBezTo>
                    <a:pt x="733" y="20091"/>
                    <a:pt x="733" y="20091"/>
                    <a:pt x="739" y="20091"/>
                  </a:cubicBezTo>
                  <a:cubicBezTo>
                    <a:pt x="804" y="20209"/>
                    <a:pt x="887" y="20333"/>
                    <a:pt x="970" y="20451"/>
                  </a:cubicBezTo>
                  <a:cubicBezTo>
                    <a:pt x="970" y="20451"/>
                    <a:pt x="975" y="20457"/>
                    <a:pt x="981" y="20463"/>
                  </a:cubicBezTo>
                  <a:cubicBezTo>
                    <a:pt x="981" y="20463"/>
                    <a:pt x="981" y="20469"/>
                    <a:pt x="981" y="20469"/>
                  </a:cubicBezTo>
                  <a:cubicBezTo>
                    <a:pt x="999" y="20492"/>
                    <a:pt x="1023" y="20522"/>
                    <a:pt x="1046" y="20557"/>
                  </a:cubicBezTo>
                  <a:cubicBezTo>
                    <a:pt x="1082" y="20599"/>
                    <a:pt x="1111" y="20640"/>
                    <a:pt x="1147" y="20681"/>
                  </a:cubicBezTo>
                  <a:cubicBezTo>
                    <a:pt x="1153" y="20687"/>
                    <a:pt x="1153" y="20693"/>
                    <a:pt x="1159" y="20699"/>
                  </a:cubicBezTo>
                  <a:cubicBezTo>
                    <a:pt x="1182" y="20729"/>
                    <a:pt x="1206" y="20758"/>
                    <a:pt x="1229" y="20788"/>
                  </a:cubicBezTo>
                  <a:cubicBezTo>
                    <a:pt x="1336" y="20912"/>
                    <a:pt x="1478" y="21065"/>
                    <a:pt x="1643" y="21225"/>
                  </a:cubicBezTo>
                  <a:cubicBezTo>
                    <a:pt x="1649" y="21225"/>
                    <a:pt x="1655" y="21231"/>
                    <a:pt x="1655" y="21237"/>
                  </a:cubicBezTo>
                  <a:lnTo>
                    <a:pt x="1661" y="21237"/>
                  </a:lnTo>
                  <a:lnTo>
                    <a:pt x="1661" y="21243"/>
                  </a:lnTo>
                  <a:cubicBezTo>
                    <a:pt x="1743" y="21319"/>
                    <a:pt x="1897" y="21455"/>
                    <a:pt x="2109" y="21615"/>
                  </a:cubicBezTo>
                  <a:cubicBezTo>
                    <a:pt x="2145" y="21644"/>
                    <a:pt x="2180" y="21668"/>
                    <a:pt x="2210" y="21691"/>
                  </a:cubicBezTo>
                  <a:cubicBezTo>
                    <a:pt x="2216" y="21697"/>
                    <a:pt x="2216" y="21697"/>
                    <a:pt x="2222" y="21703"/>
                  </a:cubicBezTo>
                  <a:cubicBezTo>
                    <a:pt x="2369" y="21804"/>
                    <a:pt x="2464" y="21863"/>
                    <a:pt x="2464" y="21863"/>
                  </a:cubicBezTo>
                  <a:cubicBezTo>
                    <a:pt x="2470" y="21869"/>
                    <a:pt x="2476" y="21875"/>
                    <a:pt x="2487" y="21880"/>
                  </a:cubicBezTo>
                  <a:cubicBezTo>
                    <a:pt x="2558" y="21928"/>
                    <a:pt x="2641" y="21975"/>
                    <a:pt x="2724" y="22022"/>
                  </a:cubicBezTo>
                  <a:cubicBezTo>
                    <a:pt x="2741" y="22034"/>
                    <a:pt x="2753" y="22040"/>
                    <a:pt x="2765" y="22046"/>
                  </a:cubicBezTo>
                  <a:cubicBezTo>
                    <a:pt x="2777" y="22052"/>
                    <a:pt x="2789" y="22058"/>
                    <a:pt x="2801" y="22069"/>
                  </a:cubicBezTo>
                  <a:cubicBezTo>
                    <a:pt x="2806" y="22069"/>
                    <a:pt x="2806" y="22069"/>
                    <a:pt x="2812" y="22075"/>
                  </a:cubicBezTo>
                  <a:cubicBezTo>
                    <a:pt x="2818" y="22075"/>
                    <a:pt x="2830" y="22081"/>
                    <a:pt x="2836" y="22087"/>
                  </a:cubicBezTo>
                  <a:cubicBezTo>
                    <a:pt x="2871" y="22105"/>
                    <a:pt x="2919" y="22129"/>
                    <a:pt x="2960" y="22152"/>
                  </a:cubicBezTo>
                  <a:cubicBezTo>
                    <a:pt x="3049" y="22193"/>
                    <a:pt x="3131" y="22241"/>
                    <a:pt x="3214" y="22276"/>
                  </a:cubicBezTo>
                  <a:cubicBezTo>
                    <a:pt x="3226" y="22282"/>
                    <a:pt x="3243" y="22288"/>
                    <a:pt x="3255" y="22294"/>
                  </a:cubicBezTo>
                  <a:cubicBezTo>
                    <a:pt x="3362" y="22347"/>
                    <a:pt x="3503" y="22406"/>
                    <a:pt x="3627" y="22453"/>
                  </a:cubicBezTo>
                  <a:cubicBezTo>
                    <a:pt x="3639" y="22459"/>
                    <a:pt x="3657" y="22465"/>
                    <a:pt x="3669" y="22465"/>
                  </a:cubicBezTo>
                  <a:cubicBezTo>
                    <a:pt x="3681" y="22471"/>
                    <a:pt x="3692" y="22477"/>
                    <a:pt x="3704" y="22483"/>
                  </a:cubicBezTo>
                  <a:cubicBezTo>
                    <a:pt x="3852" y="22536"/>
                    <a:pt x="4041" y="22595"/>
                    <a:pt x="4212" y="22648"/>
                  </a:cubicBezTo>
                  <a:cubicBezTo>
                    <a:pt x="4230" y="22648"/>
                    <a:pt x="4248" y="22654"/>
                    <a:pt x="4259" y="22660"/>
                  </a:cubicBezTo>
                  <a:cubicBezTo>
                    <a:pt x="4507" y="22731"/>
                    <a:pt x="4767" y="22784"/>
                    <a:pt x="4998" y="22820"/>
                  </a:cubicBezTo>
                  <a:cubicBezTo>
                    <a:pt x="5163" y="22849"/>
                    <a:pt x="5352" y="22873"/>
                    <a:pt x="5541" y="22890"/>
                  </a:cubicBezTo>
                  <a:cubicBezTo>
                    <a:pt x="5547" y="22890"/>
                    <a:pt x="5553" y="22890"/>
                    <a:pt x="5559" y="22896"/>
                  </a:cubicBezTo>
                  <a:lnTo>
                    <a:pt x="5588" y="22896"/>
                  </a:lnTo>
                  <a:cubicBezTo>
                    <a:pt x="5647" y="22902"/>
                    <a:pt x="5683" y="22902"/>
                    <a:pt x="5689" y="22902"/>
                  </a:cubicBezTo>
                  <a:lnTo>
                    <a:pt x="5695" y="22902"/>
                  </a:lnTo>
                  <a:cubicBezTo>
                    <a:pt x="5783" y="22914"/>
                    <a:pt x="5872" y="22914"/>
                    <a:pt x="5954" y="22920"/>
                  </a:cubicBezTo>
                  <a:cubicBezTo>
                    <a:pt x="6002" y="22920"/>
                    <a:pt x="6055" y="22926"/>
                    <a:pt x="6108" y="22926"/>
                  </a:cubicBezTo>
                  <a:lnTo>
                    <a:pt x="6120" y="22926"/>
                  </a:lnTo>
                  <a:cubicBezTo>
                    <a:pt x="6207" y="22928"/>
                    <a:pt x="6289" y="22929"/>
                    <a:pt x="6369" y="22929"/>
                  </a:cubicBezTo>
                  <a:cubicBezTo>
                    <a:pt x="6680" y="22929"/>
                    <a:pt x="6948" y="22912"/>
                    <a:pt x="7254" y="22879"/>
                  </a:cubicBezTo>
                  <a:cubicBezTo>
                    <a:pt x="7295" y="22879"/>
                    <a:pt x="7337" y="22873"/>
                    <a:pt x="7378" y="22867"/>
                  </a:cubicBezTo>
                  <a:cubicBezTo>
                    <a:pt x="7626" y="22849"/>
                    <a:pt x="7951" y="22802"/>
                    <a:pt x="8211" y="22743"/>
                  </a:cubicBezTo>
                  <a:cubicBezTo>
                    <a:pt x="8500" y="22684"/>
                    <a:pt x="8801" y="22613"/>
                    <a:pt x="9067" y="22536"/>
                  </a:cubicBezTo>
                  <a:cubicBezTo>
                    <a:pt x="9215" y="22501"/>
                    <a:pt x="9362" y="22459"/>
                    <a:pt x="9486" y="22412"/>
                  </a:cubicBezTo>
                  <a:cubicBezTo>
                    <a:pt x="9752" y="22329"/>
                    <a:pt x="10042" y="22235"/>
                    <a:pt x="10266" y="22134"/>
                  </a:cubicBezTo>
                  <a:cubicBezTo>
                    <a:pt x="10408" y="22075"/>
                    <a:pt x="10555" y="22010"/>
                    <a:pt x="10703" y="21940"/>
                  </a:cubicBezTo>
                  <a:cubicBezTo>
                    <a:pt x="10993" y="21815"/>
                    <a:pt x="11270" y="21691"/>
                    <a:pt x="11506" y="21573"/>
                  </a:cubicBezTo>
                  <a:cubicBezTo>
                    <a:pt x="11737" y="21461"/>
                    <a:pt x="12003" y="21319"/>
                    <a:pt x="12268" y="21160"/>
                  </a:cubicBezTo>
                  <a:cubicBezTo>
                    <a:pt x="12493" y="21036"/>
                    <a:pt x="12747" y="20870"/>
                    <a:pt x="12989" y="20705"/>
                  </a:cubicBezTo>
                  <a:cubicBezTo>
                    <a:pt x="13302" y="20498"/>
                    <a:pt x="13591" y="20292"/>
                    <a:pt x="13828" y="20103"/>
                  </a:cubicBezTo>
                  <a:cubicBezTo>
                    <a:pt x="14058" y="19920"/>
                    <a:pt x="14365" y="19683"/>
                    <a:pt x="14595" y="19471"/>
                  </a:cubicBezTo>
                  <a:cubicBezTo>
                    <a:pt x="14773" y="19317"/>
                    <a:pt x="14950" y="19152"/>
                    <a:pt x="15092" y="19010"/>
                  </a:cubicBezTo>
                  <a:cubicBezTo>
                    <a:pt x="15239" y="18862"/>
                    <a:pt x="15405" y="18691"/>
                    <a:pt x="15564" y="18520"/>
                  </a:cubicBezTo>
                  <a:cubicBezTo>
                    <a:pt x="15759" y="18319"/>
                    <a:pt x="15936" y="18118"/>
                    <a:pt x="16090" y="17929"/>
                  </a:cubicBezTo>
                  <a:cubicBezTo>
                    <a:pt x="16090" y="17923"/>
                    <a:pt x="16096" y="17923"/>
                    <a:pt x="16101" y="17917"/>
                  </a:cubicBezTo>
                  <a:cubicBezTo>
                    <a:pt x="16184" y="17811"/>
                    <a:pt x="16279" y="17693"/>
                    <a:pt x="16379" y="17569"/>
                  </a:cubicBezTo>
                  <a:lnTo>
                    <a:pt x="17472" y="17894"/>
                  </a:lnTo>
                  <a:lnTo>
                    <a:pt x="15794" y="25223"/>
                  </a:lnTo>
                  <a:cubicBezTo>
                    <a:pt x="15741" y="25466"/>
                    <a:pt x="15794" y="25779"/>
                    <a:pt x="15948" y="26080"/>
                  </a:cubicBezTo>
                  <a:cubicBezTo>
                    <a:pt x="16096" y="26387"/>
                    <a:pt x="16326" y="26647"/>
                    <a:pt x="16562" y="26783"/>
                  </a:cubicBezTo>
                  <a:lnTo>
                    <a:pt x="18854" y="28106"/>
                  </a:lnTo>
                  <a:cubicBezTo>
                    <a:pt x="18981" y="28180"/>
                    <a:pt x="19101" y="28214"/>
                    <a:pt x="19207" y="28214"/>
                  </a:cubicBezTo>
                  <a:cubicBezTo>
                    <a:pt x="19467" y="28214"/>
                    <a:pt x="19645" y="28007"/>
                    <a:pt x="19645" y="27651"/>
                  </a:cubicBezTo>
                  <a:cubicBezTo>
                    <a:pt x="19651" y="27149"/>
                    <a:pt x="19297" y="26535"/>
                    <a:pt x="18860" y="26287"/>
                  </a:cubicBezTo>
                  <a:lnTo>
                    <a:pt x="17566" y="25536"/>
                  </a:lnTo>
                  <a:lnTo>
                    <a:pt x="19303" y="17917"/>
                  </a:lnTo>
                  <a:cubicBezTo>
                    <a:pt x="19368" y="17646"/>
                    <a:pt x="19285" y="17279"/>
                    <a:pt x="19090" y="16943"/>
                  </a:cubicBezTo>
                  <a:cubicBezTo>
                    <a:pt x="18937" y="16689"/>
                    <a:pt x="18742" y="16476"/>
                    <a:pt x="18535" y="16358"/>
                  </a:cubicBezTo>
                  <a:cubicBezTo>
                    <a:pt x="18470" y="16323"/>
                    <a:pt x="18411" y="16293"/>
                    <a:pt x="18346" y="16275"/>
                  </a:cubicBezTo>
                  <a:lnTo>
                    <a:pt x="17383" y="15992"/>
                  </a:lnTo>
                  <a:cubicBezTo>
                    <a:pt x="17419" y="15915"/>
                    <a:pt x="17460" y="15838"/>
                    <a:pt x="17489" y="15767"/>
                  </a:cubicBezTo>
                  <a:cubicBezTo>
                    <a:pt x="17501" y="15750"/>
                    <a:pt x="17507" y="15732"/>
                    <a:pt x="17513" y="15714"/>
                  </a:cubicBezTo>
                  <a:cubicBezTo>
                    <a:pt x="17554" y="15632"/>
                    <a:pt x="17590" y="15549"/>
                    <a:pt x="17619" y="15478"/>
                  </a:cubicBezTo>
                  <a:cubicBezTo>
                    <a:pt x="17714" y="15265"/>
                    <a:pt x="17791" y="15065"/>
                    <a:pt x="17850" y="14881"/>
                  </a:cubicBezTo>
                  <a:cubicBezTo>
                    <a:pt x="17856" y="14864"/>
                    <a:pt x="17862" y="14852"/>
                    <a:pt x="17862" y="14840"/>
                  </a:cubicBezTo>
                  <a:cubicBezTo>
                    <a:pt x="17867" y="14834"/>
                    <a:pt x="17867" y="14822"/>
                    <a:pt x="17873" y="14811"/>
                  </a:cubicBezTo>
                  <a:cubicBezTo>
                    <a:pt x="17879" y="14787"/>
                    <a:pt x="17885" y="14763"/>
                    <a:pt x="17897" y="14740"/>
                  </a:cubicBezTo>
                  <a:cubicBezTo>
                    <a:pt x="17932" y="14610"/>
                    <a:pt x="17986" y="14427"/>
                    <a:pt x="18033" y="14220"/>
                  </a:cubicBezTo>
                  <a:cubicBezTo>
                    <a:pt x="18045" y="14173"/>
                    <a:pt x="18068" y="14084"/>
                    <a:pt x="18086" y="13960"/>
                  </a:cubicBezTo>
                  <a:cubicBezTo>
                    <a:pt x="18104" y="13889"/>
                    <a:pt x="18116" y="13812"/>
                    <a:pt x="18121" y="13736"/>
                  </a:cubicBezTo>
                  <a:cubicBezTo>
                    <a:pt x="18127" y="13712"/>
                    <a:pt x="18127" y="13688"/>
                    <a:pt x="18133" y="13671"/>
                  </a:cubicBezTo>
                  <a:lnTo>
                    <a:pt x="22604" y="15194"/>
                  </a:lnTo>
                  <a:lnTo>
                    <a:pt x="20915" y="22577"/>
                  </a:lnTo>
                  <a:cubicBezTo>
                    <a:pt x="20862" y="22820"/>
                    <a:pt x="20915" y="23133"/>
                    <a:pt x="21069" y="23440"/>
                  </a:cubicBezTo>
                  <a:cubicBezTo>
                    <a:pt x="21216" y="23741"/>
                    <a:pt x="21447" y="24001"/>
                    <a:pt x="21689" y="24137"/>
                  </a:cubicBezTo>
                  <a:lnTo>
                    <a:pt x="23975" y="25460"/>
                  </a:lnTo>
                  <a:cubicBezTo>
                    <a:pt x="24102" y="25534"/>
                    <a:pt x="24222" y="25568"/>
                    <a:pt x="24328" y="25568"/>
                  </a:cubicBezTo>
                  <a:cubicBezTo>
                    <a:pt x="24588" y="25568"/>
                    <a:pt x="24768" y="25361"/>
                    <a:pt x="24772" y="25005"/>
                  </a:cubicBezTo>
                  <a:cubicBezTo>
                    <a:pt x="24772" y="24503"/>
                    <a:pt x="24418" y="23889"/>
                    <a:pt x="23980" y="23641"/>
                  </a:cubicBezTo>
                  <a:lnTo>
                    <a:pt x="22687" y="22890"/>
                  </a:lnTo>
                  <a:lnTo>
                    <a:pt x="24423" y="15271"/>
                  </a:lnTo>
                  <a:cubicBezTo>
                    <a:pt x="24488" y="15005"/>
                    <a:pt x="24412" y="14645"/>
                    <a:pt x="24223" y="14314"/>
                  </a:cubicBezTo>
                  <a:cubicBezTo>
                    <a:pt x="24069" y="14049"/>
                    <a:pt x="23868" y="13836"/>
                    <a:pt x="23656" y="13712"/>
                  </a:cubicBezTo>
                  <a:cubicBezTo>
                    <a:pt x="23602" y="13682"/>
                    <a:pt x="23549" y="13659"/>
                    <a:pt x="23496" y="13641"/>
                  </a:cubicBezTo>
                  <a:lnTo>
                    <a:pt x="21695" y="13027"/>
                  </a:lnTo>
                  <a:cubicBezTo>
                    <a:pt x="21707" y="13021"/>
                    <a:pt x="21724" y="13015"/>
                    <a:pt x="21742" y="13009"/>
                  </a:cubicBezTo>
                  <a:cubicBezTo>
                    <a:pt x="21789" y="12991"/>
                    <a:pt x="21831" y="12974"/>
                    <a:pt x="21878" y="12956"/>
                  </a:cubicBezTo>
                  <a:cubicBezTo>
                    <a:pt x="21896" y="12950"/>
                    <a:pt x="21913" y="12944"/>
                    <a:pt x="21931" y="12932"/>
                  </a:cubicBezTo>
                  <a:cubicBezTo>
                    <a:pt x="21990" y="12915"/>
                    <a:pt x="22043" y="12891"/>
                    <a:pt x="22096" y="12867"/>
                  </a:cubicBezTo>
                  <a:cubicBezTo>
                    <a:pt x="22120" y="12862"/>
                    <a:pt x="22144" y="12850"/>
                    <a:pt x="22167" y="12844"/>
                  </a:cubicBezTo>
                  <a:cubicBezTo>
                    <a:pt x="22215" y="12820"/>
                    <a:pt x="22268" y="12802"/>
                    <a:pt x="22309" y="12779"/>
                  </a:cubicBezTo>
                  <a:cubicBezTo>
                    <a:pt x="22339" y="12767"/>
                    <a:pt x="22368" y="12755"/>
                    <a:pt x="22392" y="12743"/>
                  </a:cubicBezTo>
                  <a:cubicBezTo>
                    <a:pt x="22421" y="12732"/>
                    <a:pt x="22451" y="12720"/>
                    <a:pt x="22474" y="12708"/>
                  </a:cubicBezTo>
                  <a:cubicBezTo>
                    <a:pt x="22516" y="12684"/>
                    <a:pt x="22563" y="12667"/>
                    <a:pt x="22604" y="12649"/>
                  </a:cubicBezTo>
                  <a:cubicBezTo>
                    <a:pt x="22622" y="12637"/>
                    <a:pt x="22646" y="12625"/>
                    <a:pt x="22663" y="12619"/>
                  </a:cubicBezTo>
                  <a:cubicBezTo>
                    <a:pt x="22705" y="12596"/>
                    <a:pt x="22740" y="12578"/>
                    <a:pt x="22782" y="12560"/>
                  </a:cubicBezTo>
                  <a:cubicBezTo>
                    <a:pt x="22817" y="12543"/>
                    <a:pt x="22852" y="12525"/>
                    <a:pt x="22888" y="12507"/>
                  </a:cubicBezTo>
                  <a:cubicBezTo>
                    <a:pt x="22900" y="12495"/>
                    <a:pt x="22917" y="12489"/>
                    <a:pt x="22929" y="12478"/>
                  </a:cubicBezTo>
                  <a:cubicBezTo>
                    <a:pt x="22994" y="12448"/>
                    <a:pt x="23047" y="12419"/>
                    <a:pt x="23083" y="12395"/>
                  </a:cubicBezTo>
                  <a:cubicBezTo>
                    <a:pt x="23219" y="12318"/>
                    <a:pt x="23402" y="12206"/>
                    <a:pt x="23526" y="12117"/>
                  </a:cubicBezTo>
                  <a:cubicBezTo>
                    <a:pt x="23579" y="12076"/>
                    <a:pt x="23626" y="12041"/>
                    <a:pt x="23673" y="12011"/>
                  </a:cubicBezTo>
                  <a:cubicBezTo>
                    <a:pt x="23709" y="11987"/>
                    <a:pt x="23750" y="11958"/>
                    <a:pt x="23786" y="11934"/>
                  </a:cubicBezTo>
                  <a:cubicBezTo>
                    <a:pt x="23845" y="11887"/>
                    <a:pt x="23921" y="11834"/>
                    <a:pt x="23992" y="11775"/>
                  </a:cubicBezTo>
                  <a:cubicBezTo>
                    <a:pt x="24075" y="11710"/>
                    <a:pt x="24146" y="11645"/>
                    <a:pt x="24234" y="11568"/>
                  </a:cubicBezTo>
                  <a:cubicBezTo>
                    <a:pt x="24258" y="11538"/>
                    <a:pt x="24294" y="11509"/>
                    <a:pt x="24323" y="11485"/>
                  </a:cubicBezTo>
                  <a:cubicBezTo>
                    <a:pt x="24364" y="11444"/>
                    <a:pt x="24406" y="11403"/>
                    <a:pt x="24441" y="11373"/>
                  </a:cubicBezTo>
                  <a:cubicBezTo>
                    <a:pt x="24447" y="11367"/>
                    <a:pt x="24453" y="11361"/>
                    <a:pt x="24453" y="11361"/>
                  </a:cubicBezTo>
                  <a:cubicBezTo>
                    <a:pt x="24471" y="11338"/>
                    <a:pt x="24494" y="11320"/>
                    <a:pt x="24506" y="11308"/>
                  </a:cubicBezTo>
                  <a:cubicBezTo>
                    <a:pt x="24536" y="11279"/>
                    <a:pt x="24571" y="11243"/>
                    <a:pt x="24601" y="11208"/>
                  </a:cubicBezTo>
                  <a:cubicBezTo>
                    <a:pt x="24660" y="11149"/>
                    <a:pt x="24713" y="11090"/>
                    <a:pt x="24760" y="11036"/>
                  </a:cubicBezTo>
                  <a:cubicBezTo>
                    <a:pt x="24772" y="11031"/>
                    <a:pt x="24778" y="11019"/>
                    <a:pt x="24790" y="11007"/>
                  </a:cubicBezTo>
                  <a:cubicBezTo>
                    <a:pt x="24801" y="10995"/>
                    <a:pt x="24813" y="10983"/>
                    <a:pt x="24819" y="10971"/>
                  </a:cubicBezTo>
                  <a:cubicBezTo>
                    <a:pt x="24843" y="10948"/>
                    <a:pt x="24861" y="10924"/>
                    <a:pt x="24878" y="10901"/>
                  </a:cubicBezTo>
                  <a:cubicBezTo>
                    <a:pt x="24884" y="10895"/>
                    <a:pt x="24884" y="10895"/>
                    <a:pt x="24890" y="10889"/>
                  </a:cubicBezTo>
                  <a:cubicBezTo>
                    <a:pt x="24985" y="10777"/>
                    <a:pt x="25061" y="10676"/>
                    <a:pt x="25126" y="10588"/>
                  </a:cubicBezTo>
                  <a:cubicBezTo>
                    <a:pt x="25132" y="10576"/>
                    <a:pt x="25144" y="10564"/>
                    <a:pt x="25150" y="10552"/>
                  </a:cubicBezTo>
                  <a:cubicBezTo>
                    <a:pt x="25179" y="10511"/>
                    <a:pt x="25209" y="10469"/>
                    <a:pt x="25233" y="10434"/>
                  </a:cubicBezTo>
                  <a:cubicBezTo>
                    <a:pt x="25239" y="10434"/>
                    <a:pt x="25239" y="10428"/>
                    <a:pt x="25244" y="10422"/>
                  </a:cubicBezTo>
                  <a:cubicBezTo>
                    <a:pt x="25244" y="10416"/>
                    <a:pt x="25250" y="10416"/>
                    <a:pt x="25250" y="10410"/>
                  </a:cubicBezTo>
                  <a:cubicBezTo>
                    <a:pt x="25262" y="10387"/>
                    <a:pt x="25280" y="10369"/>
                    <a:pt x="25292" y="10351"/>
                  </a:cubicBezTo>
                  <a:cubicBezTo>
                    <a:pt x="25345" y="10269"/>
                    <a:pt x="25398" y="10192"/>
                    <a:pt x="25445" y="10109"/>
                  </a:cubicBezTo>
                  <a:lnTo>
                    <a:pt x="30129" y="11503"/>
                  </a:lnTo>
                  <a:lnTo>
                    <a:pt x="28457" y="18833"/>
                  </a:lnTo>
                  <a:cubicBezTo>
                    <a:pt x="28404" y="19069"/>
                    <a:pt x="28457" y="19388"/>
                    <a:pt x="28605" y="19689"/>
                  </a:cubicBezTo>
                  <a:cubicBezTo>
                    <a:pt x="28759" y="19996"/>
                    <a:pt x="28989" y="20256"/>
                    <a:pt x="29225" y="20392"/>
                  </a:cubicBezTo>
                  <a:lnTo>
                    <a:pt x="31517" y="21715"/>
                  </a:lnTo>
                  <a:cubicBezTo>
                    <a:pt x="31644" y="21789"/>
                    <a:pt x="31764" y="21824"/>
                    <a:pt x="31871" y="21824"/>
                  </a:cubicBezTo>
                  <a:cubicBezTo>
                    <a:pt x="32130" y="21824"/>
                    <a:pt x="32308" y="21616"/>
                    <a:pt x="32308" y="21260"/>
                  </a:cubicBezTo>
                  <a:cubicBezTo>
                    <a:pt x="32314" y="20758"/>
                    <a:pt x="31960" y="20144"/>
                    <a:pt x="31523" y="19896"/>
                  </a:cubicBezTo>
                  <a:lnTo>
                    <a:pt x="30223" y="19146"/>
                  </a:lnTo>
                  <a:lnTo>
                    <a:pt x="31966" y="11527"/>
                  </a:lnTo>
                  <a:cubicBezTo>
                    <a:pt x="32025" y="11255"/>
                    <a:pt x="31948" y="10889"/>
                    <a:pt x="31753" y="10552"/>
                  </a:cubicBezTo>
                  <a:cubicBezTo>
                    <a:pt x="31600" y="10292"/>
                    <a:pt x="31405" y="10086"/>
                    <a:pt x="31198" y="9967"/>
                  </a:cubicBezTo>
                  <a:cubicBezTo>
                    <a:pt x="31133" y="9932"/>
                    <a:pt x="31068" y="9902"/>
                    <a:pt x="31009" y="9885"/>
                  </a:cubicBezTo>
                  <a:lnTo>
                    <a:pt x="26160" y="8449"/>
                  </a:lnTo>
                  <a:cubicBezTo>
                    <a:pt x="26160" y="8444"/>
                    <a:pt x="26160" y="8444"/>
                    <a:pt x="26160" y="8438"/>
                  </a:cubicBezTo>
                  <a:cubicBezTo>
                    <a:pt x="26166" y="8414"/>
                    <a:pt x="26172" y="8390"/>
                    <a:pt x="26184" y="8367"/>
                  </a:cubicBezTo>
                  <a:cubicBezTo>
                    <a:pt x="26189" y="8349"/>
                    <a:pt x="26195" y="8325"/>
                    <a:pt x="26201" y="8308"/>
                  </a:cubicBezTo>
                  <a:cubicBezTo>
                    <a:pt x="26219" y="8308"/>
                    <a:pt x="26237" y="8314"/>
                    <a:pt x="26254" y="8320"/>
                  </a:cubicBezTo>
                  <a:cubicBezTo>
                    <a:pt x="26296" y="8325"/>
                    <a:pt x="26331" y="8337"/>
                    <a:pt x="26367" y="8343"/>
                  </a:cubicBezTo>
                  <a:cubicBezTo>
                    <a:pt x="26384" y="8349"/>
                    <a:pt x="26396" y="8349"/>
                    <a:pt x="26414" y="8355"/>
                  </a:cubicBezTo>
                  <a:cubicBezTo>
                    <a:pt x="26473" y="8367"/>
                    <a:pt x="26532" y="8373"/>
                    <a:pt x="26597" y="8385"/>
                  </a:cubicBezTo>
                  <a:cubicBezTo>
                    <a:pt x="26739" y="8408"/>
                    <a:pt x="26869" y="8420"/>
                    <a:pt x="26981" y="8426"/>
                  </a:cubicBezTo>
                  <a:lnTo>
                    <a:pt x="27022" y="8426"/>
                  </a:lnTo>
                  <a:cubicBezTo>
                    <a:pt x="27093" y="8430"/>
                    <a:pt x="27158" y="8434"/>
                    <a:pt x="27218" y="8434"/>
                  </a:cubicBezTo>
                  <a:cubicBezTo>
                    <a:pt x="27242" y="8434"/>
                    <a:pt x="27266" y="8433"/>
                    <a:pt x="27288" y="8432"/>
                  </a:cubicBezTo>
                  <a:lnTo>
                    <a:pt x="27318" y="8432"/>
                  </a:lnTo>
                  <a:cubicBezTo>
                    <a:pt x="27377" y="8432"/>
                    <a:pt x="27436" y="8432"/>
                    <a:pt x="27507" y="8426"/>
                  </a:cubicBezTo>
                  <a:cubicBezTo>
                    <a:pt x="27648" y="8420"/>
                    <a:pt x="27701" y="8420"/>
                    <a:pt x="27855" y="8396"/>
                  </a:cubicBezTo>
                  <a:cubicBezTo>
                    <a:pt x="28014" y="8379"/>
                    <a:pt x="28162" y="8355"/>
                    <a:pt x="28328" y="8320"/>
                  </a:cubicBezTo>
                  <a:cubicBezTo>
                    <a:pt x="28339" y="8320"/>
                    <a:pt x="28351" y="8314"/>
                    <a:pt x="28369" y="8308"/>
                  </a:cubicBezTo>
                  <a:cubicBezTo>
                    <a:pt x="28387" y="8308"/>
                    <a:pt x="28404" y="8302"/>
                    <a:pt x="28416" y="8302"/>
                  </a:cubicBezTo>
                  <a:cubicBezTo>
                    <a:pt x="28428" y="8296"/>
                    <a:pt x="28434" y="8296"/>
                    <a:pt x="28446" y="8290"/>
                  </a:cubicBezTo>
                  <a:lnTo>
                    <a:pt x="28463" y="8290"/>
                  </a:lnTo>
                  <a:cubicBezTo>
                    <a:pt x="28469" y="8290"/>
                    <a:pt x="28475" y="8284"/>
                    <a:pt x="28475" y="8284"/>
                  </a:cubicBezTo>
                  <a:cubicBezTo>
                    <a:pt x="28552" y="8266"/>
                    <a:pt x="28617" y="8249"/>
                    <a:pt x="28676" y="8231"/>
                  </a:cubicBezTo>
                  <a:cubicBezTo>
                    <a:pt x="28682" y="8231"/>
                    <a:pt x="28688" y="8231"/>
                    <a:pt x="28694" y="8225"/>
                  </a:cubicBezTo>
                  <a:cubicBezTo>
                    <a:pt x="28865" y="8178"/>
                    <a:pt x="28983" y="8136"/>
                    <a:pt x="28983" y="8136"/>
                  </a:cubicBezTo>
                  <a:cubicBezTo>
                    <a:pt x="29007" y="8131"/>
                    <a:pt x="29024" y="8119"/>
                    <a:pt x="29048" y="8113"/>
                  </a:cubicBezTo>
                  <a:cubicBezTo>
                    <a:pt x="29078" y="8101"/>
                    <a:pt x="29101" y="8095"/>
                    <a:pt x="29125" y="8083"/>
                  </a:cubicBezTo>
                  <a:cubicBezTo>
                    <a:pt x="29178" y="8066"/>
                    <a:pt x="29231" y="8048"/>
                    <a:pt x="29278" y="8030"/>
                  </a:cubicBezTo>
                  <a:cubicBezTo>
                    <a:pt x="29503" y="7942"/>
                    <a:pt x="29686" y="7853"/>
                    <a:pt x="29816" y="7788"/>
                  </a:cubicBezTo>
                  <a:cubicBezTo>
                    <a:pt x="29899" y="7747"/>
                    <a:pt x="30023" y="7688"/>
                    <a:pt x="30164" y="7605"/>
                  </a:cubicBezTo>
                  <a:cubicBezTo>
                    <a:pt x="30324" y="7522"/>
                    <a:pt x="30460" y="7434"/>
                    <a:pt x="30596" y="7339"/>
                  </a:cubicBezTo>
                  <a:cubicBezTo>
                    <a:pt x="30690" y="7280"/>
                    <a:pt x="30773" y="7215"/>
                    <a:pt x="30844" y="7156"/>
                  </a:cubicBezTo>
                  <a:cubicBezTo>
                    <a:pt x="30844" y="7156"/>
                    <a:pt x="30844" y="7156"/>
                    <a:pt x="30850" y="7150"/>
                  </a:cubicBezTo>
                  <a:cubicBezTo>
                    <a:pt x="30891" y="7115"/>
                    <a:pt x="30932" y="7079"/>
                    <a:pt x="30974" y="7044"/>
                  </a:cubicBezTo>
                  <a:cubicBezTo>
                    <a:pt x="30991" y="7032"/>
                    <a:pt x="30997" y="7020"/>
                    <a:pt x="31015" y="7008"/>
                  </a:cubicBezTo>
                  <a:cubicBezTo>
                    <a:pt x="31103" y="6926"/>
                    <a:pt x="31163" y="6867"/>
                    <a:pt x="31245" y="6778"/>
                  </a:cubicBezTo>
                  <a:cubicBezTo>
                    <a:pt x="31304" y="6713"/>
                    <a:pt x="31357" y="6654"/>
                    <a:pt x="31405" y="6595"/>
                  </a:cubicBezTo>
                  <a:cubicBezTo>
                    <a:pt x="31434" y="6559"/>
                    <a:pt x="31464" y="6518"/>
                    <a:pt x="31493" y="6477"/>
                  </a:cubicBezTo>
                  <a:cubicBezTo>
                    <a:pt x="31611" y="6323"/>
                    <a:pt x="31694" y="6187"/>
                    <a:pt x="31747" y="6105"/>
                  </a:cubicBezTo>
                  <a:cubicBezTo>
                    <a:pt x="31765" y="6075"/>
                    <a:pt x="31854" y="5933"/>
                    <a:pt x="31948" y="5715"/>
                  </a:cubicBezTo>
                  <a:cubicBezTo>
                    <a:pt x="31960" y="5697"/>
                    <a:pt x="31966" y="5679"/>
                    <a:pt x="31972" y="5668"/>
                  </a:cubicBezTo>
                  <a:cubicBezTo>
                    <a:pt x="31984" y="5644"/>
                    <a:pt x="31989" y="5620"/>
                    <a:pt x="32001" y="5591"/>
                  </a:cubicBezTo>
                  <a:cubicBezTo>
                    <a:pt x="32001" y="5591"/>
                    <a:pt x="32007" y="5585"/>
                    <a:pt x="32007" y="5579"/>
                  </a:cubicBezTo>
                  <a:cubicBezTo>
                    <a:pt x="32007" y="5579"/>
                    <a:pt x="32007" y="5573"/>
                    <a:pt x="32007" y="5573"/>
                  </a:cubicBezTo>
                  <a:cubicBezTo>
                    <a:pt x="32043" y="5485"/>
                    <a:pt x="32084" y="5390"/>
                    <a:pt x="32113" y="5284"/>
                  </a:cubicBezTo>
                  <a:cubicBezTo>
                    <a:pt x="32119" y="5272"/>
                    <a:pt x="32119" y="5266"/>
                    <a:pt x="32125" y="5254"/>
                  </a:cubicBezTo>
                  <a:cubicBezTo>
                    <a:pt x="32137" y="5219"/>
                    <a:pt x="32149" y="5183"/>
                    <a:pt x="32155" y="5142"/>
                  </a:cubicBezTo>
                  <a:cubicBezTo>
                    <a:pt x="32167" y="5107"/>
                    <a:pt x="32178" y="5065"/>
                    <a:pt x="32190" y="5030"/>
                  </a:cubicBezTo>
                  <a:cubicBezTo>
                    <a:pt x="32232" y="4841"/>
                    <a:pt x="32261" y="4693"/>
                    <a:pt x="32273" y="4569"/>
                  </a:cubicBezTo>
                  <a:cubicBezTo>
                    <a:pt x="32285" y="4469"/>
                    <a:pt x="32297" y="4368"/>
                    <a:pt x="32302" y="4262"/>
                  </a:cubicBezTo>
                  <a:cubicBezTo>
                    <a:pt x="32302" y="4256"/>
                    <a:pt x="32302" y="4256"/>
                    <a:pt x="32302" y="4250"/>
                  </a:cubicBezTo>
                  <a:cubicBezTo>
                    <a:pt x="32308" y="4179"/>
                    <a:pt x="32308" y="4114"/>
                    <a:pt x="32308" y="4049"/>
                  </a:cubicBezTo>
                  <a:cubicBezTo>
                    <a:pt x="32308" y="4014"/>
                    <a:pt x="32308" y="3984"/>
                    <a:pt x="32308" y="3955"/>
                  </a:cubicBezTo>
                  <a:cubicBezTo>
                    <a:pt x="32308" y="3943"/>
                    <a:pt x="32302" y="3931"/>
                    <a:pt x="32302" y="3919"/>
                  </a:cubicBezTo>
                  <a:cubicBezTo>
                    <a:pt x="32302" y="3866"/>
                    <a:pt x="32297" y="3813"/>
                    <a:pt x="32297" y="3754"/>
                  </a:cubicBezTo>
                  <a:cubicBezTo>
                    <a:pt x="32297" y="3719"/>
                    <a:pt x="32285" y="3606"/>
                    <a:pt x="32267" y="3482"/>
                  </a:cubicBezTo>
                  <a:cubicBezTo>
                    <a:pt x="32267" y="3465"/>
                    <a:pt x="32255" y="3411"/>
                    <a:pt x="32243" y="3335"/>
                  </a:cubicBezTo>
                  <a:cubicBezTo>
                    <a:pt x="32243" y="3335"/>
                    <a:pt x="32243" y="3329"/>
                    <a:pt x="32243" y="3323"/>
                  </a:cubicBezTo>
                  <a:cubicBezTo>
                    <a:pt x="32208" y="3152"/>
                    <a:pt x="32143" y="2862"/>
                    <a:pt x="32019" y="2543"/>
                  </a:cubicBezTo>
                  <a:cubicBezTo>
                    <a:pt x="32013" y="2543"/>
                    <a:pt x="32013" y="2537"/>
                    <a:pt x="32013" y="2537"/>
                  </a:cubicBezTo>
                  <a:cubicBezTo>
                    <a:pt x="31984" y="2460"/>
                    <a:pt x="31948" y="2384"/>
                    <a:pt x="31913" y="2307"/>
                  </a:cubicBezTo>
                  <a:cubicBezTo>
                    <a:pt x="31895" y="2271"/>
                    <a:pt x="31877" y="2242"/>
                    <a:pt x="31859" y="2207"/>
                  </a:cubicBezTo>
                  <a:cubicBezTo>
                    <a:pt x="31848" y="2177"/>
                    <a:pt x="31836" y="2153"/>
                    <a:pt x="31818" y="2124"/>
                  </a:cubicBezTo>
                  <a:cubicBezTo>
                    <a:pt x="31800" y="2094"/>
                    <a:pt x="31789" y="2065"/>
                    <a:pt x="31771" y="2035"/>
                  </a:cubicBezTo>
                  <a:cubicBezTo>
                    <a:pt x="31765" y="2023"/>
                    <a:pt x="31759" y="2012"/>
                    <a:pt x="31747" y="2000"/>
                  </a:cubicBezTo>
                  <a:cubicBezTo>
                    <a:pt x="31741" y="1982"/>
                    <a:pt x="31730" y="1964"/>
                    <a:pt x="31718" y="1947"/>
                  </a:cubicBezTo>
                  <a:cubicBezTo>
                    <a:pt x="31665" y="1852"/>
                    <a:pt x="31606" y="1764"/>
                    <a:pt x="31546" y="1687"/>
                  </a:cubicBezTo>
                  <a:cubicBezTo>
                    <a:pt x="31541" y="1687"/>
                    <a:pt x="31476" y="1586"/>
                    <a:pt x="31369" y="1462"/>
                  </a:cubicBezTo>
                  <a:cubicBezTo>
                    <a:pt x="31310" y="1391"/>
                    <a:pt x="31245" y="1315"/>
                    <a:pt x="31174" y="1244"/>
                  </a:cubicBezTo>
                  <a:cubicBezTo>
                    <a:pt x="31174" y="1244"/>
                    <a:pt x="31174" y="1244"/>
                    <a:pt x="31174" y="1238"/>
                  </a:cubicBezTo>
                  <a:cubicBezTo>
                    <a:pt x="31168" y="1238"/>
                    <a:pt x="31168" y="1238"/>
                    <a:pt x="31168" y="1232"/>
                  </a:cubicBezTo>
                  <a:cubicBezTo>
                    <a:pt x="31068" y="1132"/>
                    <a:pt x="30938" y="1002"/>
                    <a:pt x="30696" y="813"/>
                  </a:cubicBezTo>
                  <a:cubicBezTo>
                    <a:pt x="30259" y="482"/>
                    <a:pt x="29828" y="316"/>
                    <a:pt x="29745" y="281"/>
                  </a:cubicBezTo>
                  <a:cubicBezTo>
                    <a:pt x="29721" y="275"/>
                    <a:pt x="29704" y="269"/>
                    <a:pt x="29680" y="257"/>
                  </a:cubicBezTo>
                  <a:cubicBezTo>
                    <a:pt x="29662" y="252"/>
                    <a:pt x="29639" y="246"/>
                    <a:pt x="29627" y="240"/>
                  </a:cubicBezTo>
                  <a:cubicBezTo>
                    <a:pt x="29568" y="216"/>
                    <a:pt x="29509" y="198"/>
                    <a:pt x="29444" y="175"/>
                  </a:cubicBezTo>
                  <a:lnTo>
                    <a:pt x="29438" y="175"/>
                  </a:lnTo>
                  <a:cubicBezTo>
                    <a:pt x="29326" y="139"/>
                    <a:pt x="29213" y="110"/>
                    <a:pt x="29113" y="92"/>
                  </a:cubicBezTo>
                  <a:cubicBezTo>
                    <a:pt x="29107" y="92"/>
                    <a:pt x="29107" y="92"/>
                    <a:pt x="29101" y="86"/>
                  </a:cubicBezTo>
                  <a:lnTo>
                    <a:pt x="29089" y="86"/>
                  </a:lnTo>
                  <a:cubicBezTo>
                    <a:pt x="29036" y="74"/>
                    <a:pt x="28977" y="63"/>
                    <a:pt x="28912" y="51"/>
                  </a:cubicBezTo>
                  <a:cubicBezTo>
                    <a:pt x="28895" y="51"/>
                    <a:pt x="28871" y="45"/>
                    <a:pt x="28853" y="45"/>
                  </a:cubicBezTo>
                  <a:cubicBezTo>
                    <a:pt x="28747" y="27"/>
                    <a:pt x="28635" y="15"/>
                    <a:pt x="28540" y="9"/>
                  </a:cubicBezTo>
                  <a:cubicBezTo>
                    <a:pt x="28481" y="9"/>
                    <a:pt x="28428" y="3"/>
                    <a:pt x="28375" y="3"/>
                  </a:cubicBezTo>
                  <a:lnTo>
                    <a:pt x="28345" y="3"/>
                  </a:lnTo>
                  <a:cubicBezTo>
                    <a:pt x="28320" y="1"/>
                    <a:pt x="28293" y="1"/>
                    <a:pt x="282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1112300" y="4263525"/>
              <a:ext cx="231550" cy="321950"/>
            </a:xfrm>
            <a:custGeom>
              <a:rect b="b" l="l" r="r" t="t"/>
              <a:pathLst>
                <a:path extrusionOk="0" h="12878" w="9262">
                  <a:moveTo>
                    <a:pt x="817" y="0"/>
                  </a:moveTo>
                  <a:cubicBezTo>
                    <a:pt x="744" y="0"/>
                    <a:pt x="675" y="16"/>
                    <a:pt x="614" y="49"/>
                  </a:cubicBezTo>
                  <a:cubicBezTo>
                    <a:pt x="419" y="162"/>
                    <a:pt x="337" y="433"/>
                    <a:pt x="396" y="776"/>
                  </a:cubicBezTo>
                  <a:lnTo>
                    <a:pt x="2091" y="10374"/>
                  </a:lnTo>
                  <a:lnTo>
                    <a:pt x="792" y="9629"/>
                  </a:lnTo>
                  <a:cubicBezTo>
                    <a:pt x="663" y="9555"/>
                    <a:pt x="542" y="9519"/>
                    <a:pt x="435" y="9519"/>
                  </a:cubicBezTo>
                  <a:cubicBezTo>
                    <a:pt x="177" y="9519"/>
                    <a:pt x="0" y="9724"/>
                    <a:pt x="0" y="10078"/>
                  </a:cubicBezTo>
                  <a:cubicBezTo>
                    <a:pt x="0" y="10580"/>
                    <a:pt x="349" y="11195"/>
                    <a:pt x="792" y="11449"/>
                  </a:cubicBezTo>
                  <a:lnTo>
                    <a:pt x="3077" y="12772"/>
                  </a:lnTo>
                  <a:cubicBezTo>
                    <a:pt x="3202" y="12842"/>
                    <a:pt x="3324" y="12877"/>
                    <a:pt x="3433" y="12877"/>
                  </a:cubicBezTo>
                  <a:cubicBezTo>
                    <a:pt x="3535" y="12877"/>
                    <a:pt x="3626" y="12846"/>
                    <a:pt x="3697" y="12783"/>
                  </a:cubicBezTo>
                  <a:cubicBezTo>
                    <a:pt x="3851" y="12653"/>
                    <a:pt x="3904" y="12405"/>
                    <a:pt x="3851" y="12104"/>
                  </a:cubicBezTo>
                  <a:lnTo>
                    <a:pt x="2227" y="2867"/>
                  </a:lnTo>
                  <a:lnTo>
                    <a:pt x="8192" y="7987"/>
                  </a:lnTo>
                  <a:cubicBezTo>
                    <a:pt x="8257" y="8041"/>
                    <a:pt x="8322" y="8088"/>
                    <a:pt x="8381" y="8123"/>
                  </a:cubicBezTo>
                  <a:cubicBezTo>
                    <a:pt x="8507" y="8195"/>
                    <a:pt x="8628" y="8231"/>
                    <a:pt x="8737" y="8231"/>
                  </a:cubicBezTo>
                  <a:cubicBezTo>
                    <a:pt x="8939" y="8231"/>
                    <a:pt x="9097" y="8108"/>
                    <a:pt x="9155" y="7869"/>
                  </a:cubicBezTo>
                  <a:cubicBezTo>
                    <a:pt x="9261" y="7444"/>
                    <a:pt x="9001" y="6800"/>
                    <a:pt x="8576" y="6434"/>
                  </a:cubicBezTo>
                  <a:lnTo>
                    <a:pt x="1364" y="244"/>
                  </a:lnTo>
                  <a:cubicBezTo>
                    <a:pt x="1300" y="191"/>
                    <a:pt x="1235" y="144"/>
                    <a:pt x="1175" y="108"/>
                  </a:cubicBezTo>
                  <a:cubicBezTo>
                    <a:pt x="1051" y="37"/>
                    <a:pt x="929" y="0"/>
                    <a:pt x="8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788625" y="4420950"/>
              <a:ext cx="231550" cy="321925"/>
            </a:xfrm>
            <a:custGeom>
              <a:rect b="b" l="l" r="r" t="t"/>
              <a:pathLst>
                <a:path extrusionOk="0" h="12877" w="9262">
                  <a:moveTo>
                    <a:pt x="829" y="1"/>
                  </a:moveTo>
                  <a:cubicBezTo>
                    <a:pt x="754" y="1"/>
                    <a:pt x="683" y="18"/>
                    <a:pt x="621" y="54"/>
                  </a:cubicBezTo>
                  <a:cubicBezTo>
                    <a:pt x="426" y="161"/>
                    <a:pt x="343" y="432"/>
                    <a:pt x="402" y="781"/>
                  </a:cubicBezTo>
                  <a:lnTo>
                    <a:pt x="2091" y="10373"/>
                  </a:lnTo>
                  <a:lnTo>
                    <a:pt x="798" y="9628"/>
                  </a:lnTo>
                  <a:cubicBezTo>
                    <a:pt x="671" y="9555"/>
                    <a:pt x="551" y="9520"/>
                    <a:pt x="444" y="9520"/>
                  </a:cubicBezTo>
                  <a:cubicBezTo>
                    <a:pt x="185" y="9520"/>
                    <a:pt x="6" y="9727"/>
                    <a:pt x="6" y="10083"/>
                  </a:cubicBezTo>
                  <a:cubicBezTo>
                    <a:pt x="1" y="10585"/>
                    <a:pt x="355" y="11194"/>
                    <a:pt x="792" y="11448"/>
                  </a:cubicBezTo>
                  <a:lnTo>
                    <a:pt x="3084" y="12771"/>
                  </a:lnTo>
                  <a:cubicBezTo>
                    <a:pt x="3209" y="12841"/>
                    <a:pt x="3331" y="12876"/>
                    <a:pt x="3440" y="12876"/>
                  </a:cubicBezTo>
                  <a:cubicBezTo>
                    <a:pt x="3542" y="12876"/>
                    <a:pt x="3632" y="12845"/>
                    <a:pt x="3704" y="12782"/>
                  </a:cubicBezTo>
                  <a:cubicBezTo>
                    <a:pt x="3857" y="12658"/>
                    <a:pt x="3911" y="12404"/>
                    <a:pt x="3857" y="12103"/>
                  </a:cubicBezTo>
                  <a:lnTo>
                    <a:pt x="2233" y="2866"/>
                  </a:lnTo>
                  <a:lnTo>
                    <a:pt x="8198" y="7987"/>
                  </a:lnTo>
                  <a:cubicBezTo>
                    <a:pt x="8263" y="8040"/>
                    <a:pt x="8328" y="8087"/>
                    <a:pt x="8387" y="8122"/>
                  </a:cubicBezTo>
                  <a:cubicBezTo>
                    <a:pt x="8515" y="8196"/>
                    <a:pt x="8638" y="8232"/>
                    <a:pt x="8748" y="8232"/>
                  </a:cubicBezTo>
                  <a:cubicBezTo>
                    <a:pt x="8948" y="8232"/>
                    <a:pt x="9104" y="8111"/>
                    <a:pt x="9161" y="7874"/>
                  </a:cubicBezTo>
                  <a:cubicBezTo>
                    <a:pt x="9262" y="7443"/>
                    <a:pt x="9002" y="6799"/>
                    <a:pt x="8582" y="6439"/>
                  </a:cubicBezTo>
                  <a:lnTo>
                    <a:pt x="1365" y="243"/>
                  </a:lnTo>
                  <a:cubicBezTo>
                    <a:pt x="1306" y="190"/>
                    <a:pt x="1241" y="149"/>
                    <a:pt x="1182" y="108"/>
                  </a:cubicBezTo>
                  <a:cubicBezTo>
                    <a:pt x="1059" y="38"/>
                    <a:pt x="939" y="1"/>
                    <a:pt x="8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920475" y="4311575"/>
              <a:ext cx="265675" cy="322000"/>
            </a:xfrm>
            <a:custGeom>
              <a:rect b="b" l="l" r="r" t="t"/>
              <a:pathLst>
                <a:path extrusionOk="0" h="12880" w="10627">
                  <a:moveTo>
                    <a:pt x="819" y="1"/>
                  </a:moveTo>
                  <a:cubicBezTo>
                    <a:pt x="741" y="1"/>
                    <a:pt x="670" y="20"/>
                    <a:pt x="609" y="59"/>
                  </a:cubicBezTo>
                  <a:cubicBezTo>
                    <a:pt x="420" y="171"/>
                    <a:pt x="343" y="443"/>
                    <a:pt x="402" y="779"/>
                  </a:cubicBezTo>
                  <a:lnTo>
                    <a:pt x="2092" y="10377"/>
                  </a:lnTo>
                  <a:lnTo>
                    <a:pt x="798" y="9627"/>
                  </a:lnTo>
                  <a:cubicBezTo>
                    <a:pt x="671" y="9553"/>
                    <a:pt x="550" y="9518"/>
                    <a:pt x="443" y="9518"/>
                  </a:cubicBezTo>
                  <a:cubicBezTo>
                    <a:pt x="182" y="9518"/>
                    <a:pt x="1" y="9726"/>
                    <a:pt x="1" y="10082"/>
                  </a:cubicBezTo>
                  <a:cubicBezTo>
                    <a:pt x="1" y="10584"/>
                    <a:pt x="355" y="11198"/>
                    <a:pt x="792" y="11446"/>
                  </a:cubicBezTo>
                  <a:lnTo>
                    <a:pt x="3078" y="12769"/>
                  </a:lnTo>
                  <a:cubicBezTo>
                    <a:pt x="3204" y="12843"/>
                    <a:pt x="3328" y="12880"/>
                    <a:pt x="3437" y="12880"/>
                  </a:cubicBezTo>
                  <a:cubicBezTo>
                    <a:pt x="3538" y="12880"/>
                    <a:pt x="3628" y="12849"/>
                    <a:pt x="3698" y="12787"/>
                  </a:cubicBezTo>
                  <a:cubicBezTo>
                    <a:pt x="3852" y="12657"/>
                    <a:pt x="3905" y="12403"/>
                    <a:pt x="3858" y="12102"/>
                  </a:cubicBezTo>
                  <a:lnTo>
                    <a:pt x="2216" y="2799"/>
                  </a:lnTo>
                  <a:lnTo>
                    <a:pt x="2216" y="2799"/>
                  </a:lnTo>
                  <a:lnTo>
                    <a:pt x="9599" y="8806"/>
                  </a:lnTo>
                  <a:cubicBezTo>
                    <a:pt x="9652" y="8847"/>
                    <a:pt x="9705" y="8883"/>
                    <a:pt x="9758" y="8912"/>
                  </a:cubicBezTo>
                  <a:cubicBezTo>
                    <a:pt x="9883" y="8985"/>
                    <a:pt x="10004" y="9020"/>
                    <a:pt x="10112" y="9020"/>
                  </a:cubicBezTo>
                  <a:cubicBezTo>
                    <a:pt x="10320" y="9020"/>
                    <a:pt x="10481" y="8888"/>
                    <a:pt x="10532" y="8635"/>
                  </a:cubicBezTo>
                  <a:cubicBezTo>
                    <a:pt x="10626" y="8192"/>
                    <a:pt x="10349" y="7554"/>
                    <a:pt x="9918" y="7205"/>
                  </a:cubicBezTo>
                  <a:lnTo>
                    <a:pt x="1336" y="218"/>
                  </a:lnTo>
                  <a:cubicBezTo>
                    <a:pt x="1283" y="177"/>
                    <a:pt x="1229" y="141"/>
                    <a:pt x="1176" y="112"/>
                  </a:cubicBezTo>
                  <a:cubicBezTo>
                    <a:pt x="1051" y="39"/>
                    <a:pt x="929" y="1"/>
                    <a:pt x="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2"/>
          <p:cNvGrpSpPr/>
          <p:nvPr/>
        </p:nvGrpSpPr>
        <p:grpSpPr>
          <a:xfrm>
            <a:off x="2085713" y="4812162"/>
            <a:ext cx="271885" cy="159973"/>
            <a:chOff x="1566275" y="4812212"/>
            <a:chExt cx="271885" cy="159973"/>
          </a:xfrm>
        </p:grpSpPr>
        <p:sp>
          <p:nvSpPr>
            <p:cNvPr id="72" name="Google Shape;72;p2"/>
            <p:cNvSpPr/>
            <p:nvPr/>
          </p:nvSpPr>
          <p:spPr>
            <a:xfrm>
              <a:off x="1636142" y="4812712"/>
              <a:ext cx="196571" cy="119771"/>
            </a:xfrm>
            <a:custGeom>
              <a:rect b="b" l="l" r="r" t="t"/>
              <a:pathLst>
                <a:path extrusionOk="0" h="17019" w="27932">
                  <a:moveTo>
                    <a:pt x="26536" y="0"/>
                  </a:moveTo>
                  <a:cubicBezTo>
                    <a:pt x="22997" y="0"/>
                    <a:pt x="13107" y="341"/>
                    <a:pt x="6899" y="3923"/>
                  </a:cubicBezTo>
                  <a:cubicBezTo>
                    <a:pt x="30" y="7892"/>
                    <a:pt x="1" y="14489"/>
                    <a:pt x="65" y="15813"/>
                  </a:cubicBezTo>
                  <a:cubicBezTo>
                    <a:pt x="36" y="16551"/>
                    <a:pt x="83" y="17000"/>
                    <a:pt x="83" y="17000"/>
                  </a:cubicBezTo>
                  <a:cubicBezTo>
                    <a:pt x="83" y="17000"/>
                    <a:pt x="563" y="17018"/>
                    <a:pt x="1394" y="17018"/>
                  </a:cubicBezTo>
                  <a:cubicBezTo>
                    <a:pt x="4931" y="17018"/>
                    <a:pt x="14828" y="16677"/>
                    <a:pt x="21033" y="13090"/>
                  </a:cubicBezTo>
                  <a:cubicBezTo>
                    <a:pt x="27902" y="9127"/>
                    <a:pt x="27931" y="2535"/>
                    <a:pt x="27866" y="1206"/>
                  </a:cubicBezTo>
                  <a:cubicBezTo>
                    <a:pt x="27896" y="468"/>
                    <a:pt x="27849" y="19"/>
                    <a:pt x="27849" y="19"/>
                  </a:cubicBezTo>
                  <a:cubicBezTo>
                    <a:pt x="27849" y="19"/>
                    <a:pt x="27368" y="0"/>
                    <a:pt x="26536" y="0"/>
                  </a:cubicBezTo>
                  <a:close/>
                </a:path>
              </a:pathLst>
            </a:custGeom>
            <a:solidFill>
              <a:srgbClr val="9CDD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1630737" y="4812712"/>
              <a:ext cx="207423" cy="113079"/>
            </a:xfrm>
            <a:custGeom>
              <a:rect b="b" l="l" r="r" t="t"/>
              <a:pathLst>
                <a:path extrusionOk="0" h="16068" w="29474">
                  <a:moveTo>
                    <a:pt x="27304" y="0"/>
                  </a:moveTo>
                  <a:cubicBezTo>
                    <a:pt x="23765" y="0"/>
                    <a:pt x="13875" y="341"/>
                    <a:pt x="7667" y="3923"/>
                  </a:cubicBezTo>
                  <a:cubicBezTo>
                    <a:pt x="1" y="8353"/>
                    <a:pt x="851" y="16049"/>
                    <a:pt x="851" y="16049"/>
                  </a:cubicBezTo>
                  <a:cubicBezTo>
                    <a:pt x="851" y="16049"/>
                    <a:pt x="1331" y="16068"/>
                    <a:pt x="2162" y="16068"/>
                  </a:cubicBezTo>
                  <a:cubicBezTo>
                    <a:pt x="5699" y="16068"/>
                    <a:pt x="15596" y="15727"/>
                    <a:pt x="21801" y="12139"/>
                  </a:cubicBezTo>
                  <a:cubicBezTo>
                    <a:pt x="29473" y="7715"/>
                    <a:pt x="28617" y="19"/>
                    <a:pt x="28617" y="19"/>
                  </a:cubicBezTo>
                  <a:cubicBezTo>
                    <a:pt x="28617" y="19"/>
                    <a:pt x="28136" y="0"/>
                    <a:pt x="27304" y="0"/>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rgbClr val="86B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641293" y="4930670"/>
              <a:ext cx="2252" cy="1795"/>
            </a:xfrm>
            <a:custGeom>
              <a:rect b="b" l="l" r="r" t="t"/>
              <a:pathLst>
                <a:path extrusionOk="0" h="255" w="320">
                  <a:moveTo>
                    <a:pt x="267" y="0"/>
                  </a:moveTo>
                  <a:cubicBezTo>
                    <a:pt x="255" y="12"/>
                    <a:pt x="249" y="18"/>
                    <a:pt x="237" y="24"/>
                  </a:cubicBezTo>
                  <a:lnTo>
                    <a:pt x="1" y="254"/>
                  </a:lnTo>
                  <a:lnTo>
                    <a:pt x="261" y="101"/>
                  </a:lnTo>
                  <a:lnTo>
                    <a:pt x="273" y="95"/>
                  </a:lnTo>
                  <a:cubicBezTo>
                    <a:pt x="290" y="83"/>
                    <a:pt x="302" y="71"/>
                    <a:pt x="320" y="59"/>
                  </a:cubicBezTo>
                  <a:lnTo>
                    <a:pt x="2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635726" y="4812846"/>
              <a:ext cx="196403" cy="114022"/>
            </a:xfrm>
            <a:custGeom>
              <a:rect b="b" l="l" r="r" t="t"/>
              <a:pathLst>
                <a:path extrusionOk="0" h="16202" w="27908">
                  <a:moveTo>
                    <a:pt x="27908" y="0"/>
                  </a:moveTo>
                  <a:lnTo>
                    <a:pt x="27908" y="0"/>
                  </a:lnTo>
                  <a:cubicBezTo>
                    <a:pt x="18605" y="5003"/>
                    <a:pt x="9303" y="10011"/>
                    <a:pt x="0" y="15020"/>
                  </a:cubicBezTo>
                  <a:cubicBezTo>
                    <a:pt x="6" y="15020"/>
                    <a:pt x="12" y="15014"/>
                    <a:pt x="18" y="15014"/>
                  </a:cubicBezTo>
                  <a:cubicBezTo>
                    <a:pt x="30" y="15008"/>
                    <a:pt x="42" y="15002"/>
                    <a:pt x="54" y="14996"/>
                  </a:cubicBezTo>
                  <a:lnTo>
                    <a:pt x="71" y="14996"/>
                  </a:lnTo>
                  <a:cubicBezTo>
                    <a:pt x="77" y="14990"/>
                    <a:pt x="89" y="14990"/>
                    <a:pt x="95" y="14984"/>
                  </a:cubicBezTo>
                  <a:cubicBezTo>
                    <a:pt x="107" y="14984"/>
                    <a:pt x="119" y="14978"/>
                    <a:pt x="136" y="14978"/>
                  </a:cubicBezTo>
                  <a:lnTo>
                    <a:pt x="178" y="14978"/>
                  </a:lnTo>
                  <a:cubicBezTo>
                    <a:pt x="278" y="14978"/>
                    <a:pt x="384" y="15008"/>
                    <a:pt x="502" y="15073"/>
                  </a:cubicBezTo>
                  <a:cubicBezTo>
                    <a:pt x="514" y="15079"/>
                    <a:pt x="526" y="15085"/>
                    <a:pt x="538" y="15091"/>
                  </a:cubicBezTo>
                  <a:cubicBezTo>
                    <a:pt x="703" y="15197"/>
                    <a:pt x="762" y="16012"/>
                    <a:pt x="880" y="16201"/>
                  </a:cubicBezTo>
                  <a:lnTo>
                    <a:pt x="2790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669850" y="4900700"/>
              <a:ext cx="54914" cy="7284"/>
            </a:xfrm>
            <a:custGeom>
              <a:rect b="b" l="l" r="r" t="t"/>
              <a:pathLst>
                <a:path extrusionOk="0" h="1035" w="7803">
                  <a:moveTo>
                    <a:pt x="1223" y="1"/>
                  </a:moveTo>
                  <a:lnTo>
                    <a:pt x="1" y="887"/>
                  </a:lnTo>
                  <a:lnTo>
                    <a:pt x="7803" y="1035"/>
                  </a:lnTo>
                  <a:lnTo>
                    <a:pt x="1223"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668190" y="4862589"/>
              <a:ext cx="7861" cy="39994"/>
            </a:xfrm>
            <a:custGeom>
              <a:rect b="b" l="l" r="r" t="t"/>
              <a:pathLst>
                <a:path extrusionOk="0" h="5683" w="1117">
                  <a:moveTo>
                    <a:pt x="910" y="1"/>
                  </a:moveTo>
                  <a:lnTo>
                    <a:pt x="0" y="5683"/>
                  </a:lnTo>
                  <a:lnTo>
                    <a:pt x="0" y="5683"/>
                  </a:lnTo>
                  <a:lnTo>
                    <a:pt x="1117" y="5370"/>
                  </a:lnTo>
                  <a:lnTo>
                    <a:pt x="910"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702398" y="4881834"/>
              <a:ext cx="52042" cy="10359"/>
            </a:xfrm>
            <a:custGeom>
              <a:rect b="b" l="l" r="r" t="t"/>
              <a:pathLst>
                <a:path extrusionOk="0" h="1472" w="7395">
                  <a:moveTo>
                    <a:pt x="1134" y="1"/>
                  </a:moveTo>
                  <a:lnTo>
                    <a:pt x="0" y="816"/>
                  </a:lnTo>
                  <a:lnTo>
                    <a:pt x="7395" y="1471"/>
                  </a:lnTo>
                  <a:lnTo>
                    <a:pt x="1134"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700857" y="4846467"/>
              <a:ext cx="7284" cy="37081"/>
            </a:xfrm>
            <a:custGeom>
              <a:rect b="b" l="l" r="r" t="t"/>
              <a:pathLst>
                <a:path extrusionOk="0" h="5269" w="1035">
                  <a:moveTo>
                    <a:pt x="839" y="0"/>
                  </a:moveTo>
                  <a:lnTo>
                    <a:pt x="1" y="5269"/>
                  </a:lnTo>
                  <a:lnTo>
                    <a:pt x="1" y="5269"/>
                  </a:lnTo>
                  <a:lnTo>
                    <a:pt x="1034" y="4979"/>
                  </a:lnTo>
                  <a:lnTo>
                    <a:pt x="839"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734608" y="4864545"/>
              <a:ext cx="45899" cy="5201"/>
            </a:xfrm>
            <a:custGeom>
              <a:rect b="b" l="l" r="r" t="t"/>
              <a:pathLst>
                <a:path extrusionOk="0" h="739" w="6522">
                  <a:moveTo>
                    <a:pt x="1028" y="0"/>
                  </a:moveTo>
                  <a:lnTo>
                    <a:pt x="1" y="739"/>
                  </a:lnTo>
                  <a:lnTo>
                    <a:pt x="6521" y="739"/>
                  </a:lnTo>
                  <a:lnTo>
                    <a:pt x="102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733235" y="4832668"/>
              <a:ext cx="6573" cy="33428"/>
            </a:xfrm>
            <a:custGeom>
              <a:rect b="b" l="l" r="r" t="t"/>
              <a:pathLst>
                <a:path extrusionOk="0" h="4750" w="934">
                  <a:moveTo>
                    <a:pt x="757" y="0"/>
                  </a:moveTo>
                  <a:lnTo>
                    <a:pt x="1" y="4749"/>
                  </a:lnTo>
                  <a:lnTo>
                    <a:pt x="1" y="4749"/>
                  </a:lnTo>
                  <a:lnTo>
                    <a:pt x="934" y="4489"/>
                  </a:lnTo>
                  <a:lnTo>
                    <a:pt x="75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1765241" y="4847460"/>
              <a:ext cx="34463" cy="3920"/>
            </a:xfrm>
            <a:custGeom>
              <a:rect b="b" l="l" r="r" t="t"/>
              <a:pathLst>
                <a:path extrusionOk="0" h="557" w="4897">
                  <a:moveTo>
                    <a:pt x="768" y="1"/>
                  </a:moveTo>
                  <a:lnTo>
                    <a:pt x="0" y="556"/>
                  </a:lnTo>
                  <a:lnTo>
                    <a:pt x="4897" y="556"/>
                  </a:lnTo>
                  <a:lnTo>
                    <a:pt x="768"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1765241" y="4824316"/>
              <a:ext cx="4954" cy="25110"/>
            </a:xfrm>
            <a:custGeom>
              <a:rect b="b" l="l" r="r" t="t"/>
              <a:pathLst>
                <a:path extrusionOk="0" h="3568" w="704">
                  <a:moveTo>
                    <a:pt x="567" y="0"/>
                  </a:moveTo>
                  <a:lnTo>
                    <a:pt x="0" y="3568"/>
                  </a:lnTo>
                  <a:lnTo>
                    <a:pt x="703" y="3373"/>
                  </a:lnTo>
                  <a:lnTo>
                    <a:pt x="5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636142" y="4812212"/>
              <a:ext cx="196571" cy="122516"/>
            </a:xfrm>
            <a:custGeom>
              <a:rect b="b" l="l" r="r" t="t"/>
              <a:pathLst>
                <a:path extrusionOk="0" h="17409" w="27932">
                  <a:moveTo>
                    <a:pt x="26539" y="0"/>
                  </a:moveTo>
                  <a:cubicBezTo>
                    <a:pt x="23002" y="0"/>
                    <a:pt x="13108" y="341"/>
                    <a:pt x="6899" y="3929"/>
                  </a:cubicBezTo>
                  <a:cubicBezTo>
                    <a:pt x="30" y="7898"/>
                    <a:pt x="1" y="14490"/>
                    <a:pt x="65" y="15813"/>
                  </a:cubicBezTo>
                  <a:cubicBezTo>
                    <a:pt x="36" y="16557"/>
                    <a:pt x="83" y="17390"/>
                    <a:pt x="83" y="17390"/>
                  </a:cubicBezTo>
                  <a:cubicBezTo>
                    <a:pt x="83" y="17390"/>
                    <a:pt x="563" y="17408"/>
                    <a:pt x="1394" y="17408"/>
                  </a:cubicBezTo>
                  <a:cubicBezTo>
                    <a:pt x="4931" y="17408"/>
                    <a:pt x="14828" y="17067"/>
                    <a:pt x="21033" y="13480"/>
                  </a:cubicBezTo>
                  <a:cubicBezTo>
                    <a:pt x="27902" y="9517"/>
                    <a:pt x="27931" y="2925"/>
                    <a:pt x="27866" y="1596"/>
                  </a:cubicBezTo>
                  <a:cubicBezTo>
                    <a:pt x="27896" y="858"/>
                    <a:pt x="27849" y="19"/>
                    <a:pt x="27849" y="19"/>
                  </a:cubicBezTo>
                  <a:cubicBezTo>
                    <a:pt x="27849" y="19"/>
                    <a:pt x="27369" y="0"/>
                    <a:pt x="265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630737" y="4812212"/>
              <a:ext cx="207423" cy="113079"/>
            </a:xfrm>
            <a:custGeom>
              <a:rect b="b" l="l" r="r" t="t"/>
              <a:pathLst>
                <a:path extrusionOk="0" h="16068" w="29474">
                  <a:moveTo>
                    <a:pt x="27307" y="0"/>
                  </a:moveTo>
                  <a:cubicBezTo>
                    <a:pt x="23770" y="0"/>
                    <a:pt x="13876" y="341"/>
                    <a:pt x="7667" y="3929"/>
                  </a:cubicBezTo>
                  <a:cubicBezTo>
                    <a:pt x="1" y="8353"/>
                    <a:pt x="851" y="16049"/>
                    <a:pt x="851" y="16049"/>
                  </a:cubicBezTo>
                  <a:cubicBezTo>
                    <a:pt x="851" y="16049"/>
                    <a:pt x="1332" y="16068"/>
                    <a:pt x="2164" y="16068"/>
                  </a:cubicBezTo>
                  <a:cubicBezTo>
                    <a:pt x="5704" y="16068"/>
                    <a:pt x="15598" y="15727"/>
                    <a:pt x="21801" y="12145"/>
                  </a:cubicBezTo>
                  <a:cubicBezTo>
                    <a:pt x="29473" y="7715"/>
                    <a:pt x="28617" y="19"/>
                    <a:pt x="28617" y="19"/>
                  </a:cubicBezTo>
                  <a:cubicBezTo>
                    <a:pt x="28617" y="19"/>
                    <a:pt x="28137" y="0"/>
                    <a:pt x="273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635726" y="4824316"/>
              <a:ext cx="174375" cy="102550"/>
            </a:xfrm>
            <a:custGeom>
              <a:rect b="b" l="l" r="r" t="t"/>
              <a:pathLst>
                <a:path extrusionOk="0" h="14572" w="24778">
                  <a:moveTo>
                    <a:pt x="18971" y="0"/>
                  </a:moveTo>
                  <a:lnTo>
                    <a:pt x="18416" y="3479"/>
                  </a:lnTo>
                  <a:cubicBezTo>
                    <a:pt x="17176" y="4146"/>
                    <a:pt x="15971" y="4796"/>
                    <a:pt x="14778" y="5434"/>
                  </a:cubicBezTo>
                  <a:lnTo>
                    <a:pt x="14613" y="1187"/>
                  </a:lnTo>
                  <a:lnTo>
                    <a:pt x="13857" y="5930"/>
                  </a:lnTo>
                  <a:cubicBezTo>
                    <a:pt x="12664" y="6574"/>
                    <a:pt x="11476" y="7212"/>
                    <a:pt x="10277" y="7856"/>
                  </a:cubicBezTo>
                  <a:lnTo>
                    <a:pt x="10094" y="3148"/>
                  </a:lnTo>
                  <a:lnTo>
                    <a:pt x="9256" y="8411"/>
                  </a:lnTo>
                  <a:cubicBezTo>
                    <a:pt x="8098" y="9031"/>
                    <a:pt x="6923" y="9663"/>
                    <a:pt x="5712" y="10318"/>
                  </a:cubicBezTo>
                  <a:lnTo>
                    <a:pt x="5523" y="5440"/>
                  </a:lnTo>
                  <a:lnTo>
                    <a:pt x="4649" y="10891"/>
                  </a:lnTo>
                  <a:cubicBezTo>
                    <a:pt x="3172" y="11683"/>
                    <a:pt x="1636" y="12510"/>
                    <a:pt x="0" y="13390"/>
                  </a:cubicBezTo>
                  <a:cubicBezTo>
                    <a:pt x="6" y="13390"/>
                    <a:pt x="12" y="13384"/>
                    <a:pt x="18" y="13384"/>
                  </a:cubicBezTo>
                  <a:cubicBezTo>
                    <a:pt x="30" y="13378"/>
                    <a:pt x="42" y="13372"/>
                    <a:pt x="54" y="13366"/>
                  </a:cubicBezTo>
                  <a:lnTo>
                    <a:pt x="71" y="13366"/>
                  </a:lnTo>
                  <a:cubicBezTo>
                    <a:pt x="77" y="13360"/>
                    <a:pt x="89" y="13360"/>
                    <a:pt x="95" y="13354"/>
                  </a:cubicBezTo>
                  <a:cubicBezTo>
                    <a:pt x="107" y="13354"/>
                    <a:pt x="119" y="13354"/>
                    <a:pt x="136" y="13348"/>
                  </a:cubicBezTo>
                  <a:lnTo>
                    <a:pt x="178" y="13348"/>
                  </a:lnTo>
                  <a:cubicBezTo>
                    <a:pt x="278" y="13348"/>
                    <a:pt x="384" y="13378"/>
                    <a:pt x="502" y="13443"/>
                  </a:cubicBezTo>
                  <a:cubicBezTo>
                    <a:pt x="514" y="13449"/>
                    <a:pt x="526" y="13455"/>
                    <a:pt x="538" y="13461"/>
                  </a:cubicBezTo>
                  <a:cubicBezTo>
                    <a:pt x="703" y="13567"/>
                    <a:pt x="762" y="14382"/>
                    <a:pt x="880" y="14571"/>
                  </a:cubicBezTo>
                  <a:lnTo>
                    <a:pt x="5517" y="11754"/>
                  </a:lnTo>
                  <a:lnTo>
                    <a:pt x="12652" y="11890"/>
                  </a:lnTo>
                  <a:lnTo>
                    <a:pt x="6805" y="10974"/>
                  </a:lnTo>
                  <a:lnTo>
                    <a:pt x="9988" y="9037"/>
                  </a:lnTo>
                  <a:lnTo>
                    <a:pt x="16869" y="9645"/>
                  </a:lnTo>
                  <a:lnTo>
                    <a:pt x="16869" y="9645"/>
                  </a:lnTo>
                  <a:lnTo>
                    <a:pt x="11187" y="8310"/>
                  </a:lnTo>
                  <a:lnTo>
                    <a:pt x="14235" y="6456"/>
                  </a:lnTo>
                  <a:lnTo>
                    <a:pt x="20572" y="6456"/>
                  </a:lnTo>
                  <a:lnTo>
                    <a:pt x="15386" y="5759"/>
                  </a:lnTo>
                  <a:lnTo>
                    <a:pt x="18540" y="3845"/>
                  </a:lnTo>
                  <a:lnTo>
                    <a:pt x="23301" y="3845"/>
                  </a:lnTo>
                  <a:lnTo>
                    <a:pt x="19403" y="3320"/>
                  </a:lnTo>
                  <a:lnTo>
                    <a:pt x="24777" y="53"/>
                  </a:lnTo>
                  <a:lnTo>
                    <a:pt x="24777" y="53"/>
                  </a:lnTo>
                  <a:cubicBezTo>
                    <a:pt x="22757" y="1140"/>
                    <a:pt x="20885" y="2150"/>
                    <a:pt x="19096" y="3113"/>
                  </a:cubicBezTo>
                  <a:lnTo>
                    <a:pt x="189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2"/>
          <p:cNvGrpSpPr/>
          <p:nvPr/>
        </p:nvGrpSpPr>
        <p:grpSpPr>
          <a:xfrm rot="9661725">
            <a:off x="6825011" y="4812161"/>
            <a:ext cx="271890" cy="159976"/>
            <a:chOff x="1566275" y="4812212"/>
            <a:chExt cx="271885" cy="159973"/>
          </a:xfrm>
        </p:grpSpPr>
        <p:sp>
          <p:nvSpPr>
            <p:cNvPr id="98" name="Google Shape;98;p2"/>
            <p:cNvSpPr/>
            <p:nvPr/>
          </p:nvSpPr>
          <p:spPr>
            <a:xfrm>
              <a:off x="1636142" y="4812712"/>
              <a:ext cx="196571" cy="119771"/>
            </a:xfrm>
            <a:custGeom>
              <a:rect b="b" l="l" r="r" t="t"/>
              <a:pathLst>
                <a:path extrusionOk="0" h="17019" w="27932">
                  <a:moveTo>
                    <a:pt x="26536" y="0"/>
                  </a:moveTo>
                  <a:cubicBezTo>
                    <a:pt x="22997" y="0"/>
                    <a:pt x="13107" y="341"/>
                    <a:pt x="6899" y="3923"/>
                  </a:cubicBezTo>
                  <a:cubicBezTo>
                    <a:pt x="30" y="7892"/>
                    <a:pt x="1" y="14489"/>
                    <a:pt x="65" y="15813"/>
                  </a:cubicBezTo>
                  <a:cubicBezTo>
                    <a:pt x="36" y="16551"/>
                    <a:pt x="83" y="17000"/>
                    <a:pt x="83" y="17000"/>
                  </a:cubicBezTo>
                  <a:cubicBezTo>
                    <a:pt x="83" y="17000"/>
                    <a:pt x="563" y="17018"/>
                    <a:pt x="1394" y="17018"/>
                  </a:cubicBezTo>
                  <a:cubicBezTo>
                    <a:pt x="4931" y="17018"/>
                    <a:pt x="14828" y="16677"/>
                    <a:pt x="21033" y="13090"/>
                  </a:cubicBezTo>
                  <a:cubicBezTo>
                    <a:pt x="27902" y="9127"/>
                    <a:pt x="27931" y="2535"/>
                    <a:pt x="27866" y="1206"/>
                  </a:cubicBezTo>
                  <a:cubicBezTo>
                    <a:pt x="27896" y="468"/>
                    <a:pt x="27849" y="19"/>
                    <a:pt x="27849" y="19"/>
                  </a:cubicBezTo>
                  <a:cubicBezTo>
                    <a:pt x="27849" y="19"/>
                    <a:pt x="27368" y="0"/>
                    <a:pt x="26536" y="0"/>
                  </a:cubicBezTo>
                  <a:close/>
                </a:path>
              </a:pathLst>
            </a:custGeom>
            <a:solidFill>
              <a:srgbClr val="9CDD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1630737" y="4812712"/>
              <a:ext cx="207423" cy="113079"/>
            </a:xfrm>
            <a:custGeom>
              <a:rect b="b" l="l" r="r" t="t"/>
              <a:pathLst>
                <a:path extrusionOk="0" h="16068" w="29474">
                  <a:moveTo>
                    <a:pt x="27304" y="0"/>
                  </a:moveTo>
                  <a:cubicBezTo>
                    <a:pt x="23765" y="0"/>
                    <a:pt x="13875" y="341"/>
                    <a:pt x="7667" y="3923"/>
                  </a:cubicBezTo>
                  <a:cubicBezTo>
                    <a:pt x="1" y="8353"/>
                    <a:pt x="851" y="16049"/>
                    <a:pt x="851" y="16049"/>
                  </a:cubicBezTo>
                  <a:cubicBezTo>
                    <a:pt x="851" y="16049"/>
                    <a:pt x="1331" y="16068"/>
                    <a:pt x="2162" y="16068"/>
                  </a:cubicBezTo>
                  <a:cubicBezTo>
                    <a:pt x="5699" y="16068"/>
                    <a:pt x="15596" y="15727"/>
                    <a:pt x="21801" y="12139"/>
                  </a:cubicBezTo>
                  <a:cubicBezTo>
                    <a:pt x="29473" y="7715"/>
                    <a:pt x="28617" y="19"/>
                    <a:pt x="28617" y="19"/>
                  </a:cubicBezTo>
                  <a:cubicBezTo>
                    <a:pt x="28617" y="19"/>
                    <a:pt x="28136" y="0"/>
                    <a:pt x="27304" y="0"/>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rgbClr val="86B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641293" y="4930670"/>
              <a:ext cx="2252" cy="1795"/>
            </a:xfrm>
            <a:custGeom>
              <a:rect b="b" l="l" r="r" t="t"/>
              <a:pathLst>
                <a:path extrusionOk="0" h="255" w="320">
                  <a:moveTo>
                    <a:pt x="267" y="0"/>
                  </a:moveTo>
                  <a:cubicBezTo>
                    <a:pt x="255" y="12"/>
                    <a:pt x="249" y="18"/>
                    <a:pt x="237" y="24"/>
                  </a:cubicBezTo>
                  <a:lnTo>
                    <a:pt x="1" y="254"/>
                  </a:lnTo>
                  <a:lnTo>
                    <a:pt x="261" y="101"/>
                  </a:lnTo>
                  <a:lnTo>
                    <a:pt x="273" y="95"/>
                  </a:lnTo>
                  <a:cubicBezTo>
                    <a:pt x="290" y="83"/>
                    <a:pt x="302" y="71"/>
                    <a:pt x="320" y="59"/>
                  </a:cubicBezTo>
                  <a:lnTo>
                    <a:pt x="2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635726" y="4812846"/>
              <a:ext cx="196403" cy="114022"/>
            </a:xfrm>
            <a:custGeom>
              <a:rect b="b" l="l" r="r" t="t"/>
              <a:pathLst>
                <a:path extrusionOk="0" h="16202" w="27908">
                  <a:moveTo>
                    <a:pt x="27908" y="0"/>
                  </a:moveTo>
                  <a:lnTo>
                    <a:pt x="27908" y="0"/>
                  </a:lnTo>
                  <a:cubicBezTo>
                    <a:pt x="18605" y="5003"/>
                    <a:pt x="9303" y="10011"/>
                    <a:pt x="0" y="15020"/>
                  </a:cubicBezTo>
                  <a:cubicBezTo>
                    <a:pt x="6" y="15020"/>
                    <a:pt x="12" y="15014"/>
                    <a:pt x="18" y="15014"/>
                  </a:cubicBezTo>
                  <a:cubicBezTo>
                    <a:pt x="30" y="15008"/>
                    <a:pt x="42" y="15002"/>
                    <a:pt x="54" y="14996"/>
                  </a:cubicBezTo>
                  <a:lnTo>
                    <a:pt x="71" y="14996"/>
                  </a:lnTo>
                  <a:cubicBezTo>
                    <a:pt x="77" y="14990"/>
                    <a:pt x="89" y="14990"/>
                    <a:pt x="95" y="14984"/>
                  </a:cubicBezTo>
                  <a:cubicBezTo>
                    <a:pt x="107" y="14984"/>
                    <a:pt x="119" y="14978"/>
                    <a:pt x="136" y="14978"/>
                  </a:cubicBezTo>
                  <a:lnTo>
                    <a:pt x="178" y="14978"/>
                  </a:lnTo>
                  <a:cubicBezTo>
                    <a:pt x="278" y="14978"/>
                    <a:pt x="384" y="15008"/>
                    <a:pt x="502" y="15073"/>
                  </a:cubicBezTo>
                  <a:cubicBezTo>
                    <a:pt x="514" y="15079"/>
                    <a:pt x="526" y="15085"/>
                    <a:pt x="538" y="15091"/>
                  </a:cubicBezTo>
                  <a:cubicBezTo>
                    <a:pt x="703" y="15197"/>
                    <a:pt x="762" y="16012"/>
                    <a:pt x="880" y="16201"/>
                  </a:cubicBezTo>
                  <a:lnTo>
                    <a:pt x="2790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1669850" y="4900700"/>
              <a:ext cx="54914" cy="7284"/>
            </a:xfrm>
            <a:custGeom>
              <a:rect b="b" l="l" r="r" t="t"/>
              <a:pathLst>
                <a:path extrusionOk="0" h="1035" w="7803">
                  <a:moveTo>
                    <a:pt x="1223" y="1"/>
                  </a:moveTo>
                  <a:lnTo>
                    <a:pt x="1" y="887"/>
                  </a:lnTo>
                  <a:lnTo>
                    <a:pt x="7803" y="1035"/>
                  </a:lnTo>
                  <a:lnTo>
                    <a:pt x="1223"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1668190" y="4862589"/>
              <a:ext cx="7861" cy="39994"/>
            </a:xfrm>
            <a:custGeom>
              <a:rect b="b" l="l" r="r" t="t"/>
              <a:pathLst>
                <a:path extrusionOk="0" h="5683" w="1117">
                  <a:moveTo>
                    <a:pt x="910" y="1"/>
                  </a:moveTo>
                  <a:lnTo>
                    <a:pt x="0" y="5683"/>
                  </a:lnTo>
                  <a:lnTo>
                    <a:pt x="0" y="5683"/>
                  </a:lnTo>
                  <a:lnTo>
                    <a:pt x="1117" y="5370"/>
                  </a:lnTo>
                  <a:lnTo>
                    <a:pt x="910"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702398" y="4881834"/>
              <a:ext cx="52042" cy="10359"/>
            </a:xfrm>
            <a:custGeom>
              <a:rect b="b" l="l" r="r" t="t"/>
              <a:pathLst>
                <a:path extrusionOk="0" h="1472" w="7395">
                  <a:moveTo>
                    <a:pt x="1134" y="1"/>
                  </a:moveTo>
                  <a:lnTo>
                    <a:pt x="0" y="816"/>
                  </a:lnTo>
                  <a:lnTo>
                    <a:pt x="7395" y="1471"/>
                  </a:lnTo>
                  <a:lnTo>
                    <a:pt x="1134"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700857" y="4846467"/>
              <a:ext cx="7284" cy="37081"/>
            </a:xfrm>
            <a:custGeom>
              <a:rect b="b" l="l" r="r" t="t"/>
              <a:pathLst>
                <a:path extrusionOk="0" h="5269" w="1035">
                  <a:moveTo>
                    <a:pt x="839" y="0"/>
                  </a:moveTo>
                  <a:lnTo>
                    <a:pt x="1" y="5269"/>
                  </a:lnTo>
                  <a:lnTo>
                    <a:pt x="1" y="5269"/>
                  </a:lnTo>
                  <a:lnTo>
                    <a:pt x="1034" y="4979"/>
                  </a:lnTo>
                  <a:lnTo>
                    <a:pt x="839"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734608" y="4864545"/>
              <a:ext cx="45899" cy="5201"/>
            </a:xfrm>
            <a:custGeom>
              <a:rect b="b" l="l" r="r" t="t"/>
              <a:pathLst>
                <a:path extrusionOk="0" h="739" w="6522">
                  <a:moveTo>
                    <a:pt x="1028" y="0"/>
                  </a:moveTo>
                  <a:lnTo>
                    <a:pt x="1" y="739"/>
                  </a:lnTo>
                  <a:lnTo>
                    <a:pt x="6521" y="739"/>
                  </a:lnTo>
                  <a:lnTo>
                    <a:pt x="102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1733235" y="4832668"/>
              <a:ext cx="6573" cy="33428"/>
            </a:xfrm>
            <a:custGeom>
              <a:rect b="b" l="l" r="r" t="t"/>
              <a:pathLst>
                <a:path extrusionOk="0" h="4750" w="934">
                  <a:moveTo>
                    <a:pt x="757" y="0"/>
                  </a:moveTo>
                  <a:lnTo>
                    <a:pt x="1" y="4749"/>
                  </a:lnTo>
                  <a:lnTo>
                    <a:pt x="1" y="4749"/>
                  </a:lnTo>
                  <a:lnTo>
                    <a:pt x="934" y="4489"/>
                  </a:lnTo>
                  <a:lnTo>
                    <a:pt x="75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1765241" y="4847460"/>
              <a:ext cx="34463" cy="3920"/>
            </a:xfrm>
            <a:custGeom>
              <a:rect b="b" l="l" r="r" t="t"/>
              <a:pathLst>
                <a:path extrusionOk="0" h="557" w="4897">
                  <a:moveTo>
                    <a:pt x="768" y="1"/>
                  </a:moveTo>
                  <a:lnTo>
                    <a:pt x="0" y="556"/>
                  </a:lnTo>
                  <a:lnTo>
                    <a:pt x="4897" y="556"/>
                  </a:lnTo>
                  <a:lnTo>
                    <a:pt x="768"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1765241" y="4824316"/>
              <a:ext cx="4954" cy="25110"/>
            </a:xfrm>
            <a:custGeom>
              <a:rect b="b" l="l" r="r" t="t"/>
              <a:pathLst>
                <a:path extrusionOk="0" h="3568" w="704">
                  <a:moveTo>
                    <a:pt x="567" y="0"/>
                  </a:moveTo>
                  <a:lnTo>
                    <a:pt x="0" y="3568"/>
                  </a:lnTo>
                  <a:lnTo>
                    <a:pt x="703" y="3373"/>
                  </a:lnTo>
                  <a:lnTo>
                    <a:pt x="5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636142" y="4812212"/>
              <a:ext cx="196571" cy="122516"/>
            </a:xfrm>
            <a:custGeom>
              <a:rect b="b" l="l" r="r" t="t"/>
              <a:pathLst>
                <a:path extrusionOk="0" h="17409" w="27932">
                  <a:moveTo>
                    <a:pt x="26539" y="0"/>
                  </a:moveTo>
                  <a:cubicBezTo>
                    <a:pt x="23002" y="0"/>
                    <a:pt x="13108" y="341"/>
                    <a:pt x="6899" y="3929"/>
                  </a:cubicBezTo>
                  <a:cubicBezTo>
                    <a:pt x="30" y="7898"/>
                    <a:pt x="1" y="14490"/>
                    <a:pt x="65" y="15813"/>
                  </a:cubicBezTo>
                  <a:cubicBezTo>
                    <a:pt x="36" y="16557"/>
                    <a:pt x="83" y="17390"/>
                    <a:pt x="83" y="17390"/>
                  </a:cubicBezTo>
                  <a:cubicBezTo>
                    <a:pt x="83" y="17390"/>
                    <a:pt x="563" y="17408"/>
                    <a:pt x="1394" y="17408"/>
                  </a:cubicBezTo>
                  <a:cubicBezTo>
                    <a:pt x="4931" y="17408"/>
                    <a:pt x="14828" y="17067"/>
                    <a:pt x="21033" y="13480"/>
                  </a:cubicBezTo>
                  <a:cubicBezTo>
                    <a:pt x="27902" y="9517"/>
                    <a:pt x="27931" y="2925"/>
                    <a:pt x="27866" y="1596"/>
                  </a:cubicBezTo>
                  <a:cubicBezTo>
                    <a:pt x="27896" y="858"/>
                    <a:pt x="27849" y="19"/>
                    <a:pt x="27849" y="19"/>
                  </a:cubicBezTo>
                  <a:cubicBezTo>
                    <a:pt x="27849" y="19"/>
                    <a:pt x="27369" y="0"/>
                    <a:pt x="265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1630737" y="4812212"/>
              <a:ext cx="207423" cy="113079"/>
            </a:xfrm>
            <a:custGeom>
              <a:rect b="b" l="l" r="r" t="t"/>
              <a:pathLst>
                <a:path extrusionOk="0" h="16068" w="29474">
                  <a:moveTo>
                    <a:pt x="27307" y="0"/>
                  </a:moveTo>
                  <a:cubicBezTo>
                    <a:pt x="23770" y="0"/>
                    <a:pt x="13876" y="341"/>
                    <a:pt x="7667" y="3929"/>
                  </a:cubicBezTo>
                  <a:cubicBezTo>
                    <a:pt x="1" y="8353"/>
                    <a:pt x="851" y="16049"/>
                    <a:pt x="851" y="16049"/>
                  </a:cubicBezTo>
                  <a:cubicBezTo>
                    <a:pt x="851" y="16049"/>
                    <a:pt x="1332" y="16068"/>
                    <a:pt x="2164" y="16068"/>
                  </a:cubicBezTo>
                  <a:cubicBezTo>
                    <a:pt x="5704" y="16068"/>
                    <a:pt x="15598" y="15727"/>
                    <a:pt x="21801" y="12145"/>
                  </a:cubicBezTo>
                  <a:cubicBezTo>
                    <a:pt x="29473" y="7715"/>
                    <a:pt x="28617" y="19"/>
                    <a:pt x="28617" y="19"/>
                  </a:cubicBezTo>
                  <a:cubicBezTo>
                    <a:pt x="28617" y="19"/>
                    <a:pt x="28137" y="0"/>
                    <a:pt x="273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1635726" y="4824316"/>
              <a:ext cx="174375" cy="102550"/>
            </a:xfrm>
            <a:custGeom>
              <a:rect b="b" l="l" r="r" t="t"/>
              <a:pathLst>
                <a:path extrusionOk="0" h="14572" w="24778">
                  <a:moveTo>
                    <a:pt x="18971" y="0"/>
                  </a:moveTo>
                  <a:lnTo>
                    <a:pt x="18416" y="3479"/>
                  </a:lnTo>
                  <a:cubicBezTo>
                    <a:pt x="17176" y="4146"/>
                    <a:pt x="15971" y="4796"/>
                    <a:pt x="14778" y="5434"/>
                  </a:cubicBezTo>
                  <a:lnTo>
                    <a:pt x="14613" y="1187"/>
                  </a:lnTo>
                  <a:lnTo>
                    <a:pt x="13857" y="5930"/>
                  </a:lnTo>
                  <a:cubicBezTo>
                    <a:pt x="12664" y="6574"/>
                    <a:pt x="11476" y="7212"/>
                    <a:pt x="10277" y="7856"/>
                  </a:cubicBezTo>
                  <a:lnTo>
                    <a:pt x="10094" y="3148"/>
                  </a:lnTo>
                  <a:lnTo>
                    <a:pt x="9256" y="8411"/>
                  </a:lnTo>
                  <a:cubicBezTo>
                    <a:pt x="8098" y="9031"/>
                    <a:pt x="6923" y="9663"/>
                    <a:pt x="5712" y="10318"/>
                  </a:cubicBezTo>
                  <a:lnTo>
                    <a:pt x="5523" y="5440"/>
                  </a:lnTo>
                  <a:lnTo>
                    <a:pt x="4649" y="10891"/>
                  </a:lnTo>
                  <a:cubicBezTo>
                    <a:pt x="3172" y="11683"/>
                    <a:pt x="1636" y="12510"/>
                    <a:pt x="0" y="13390"/>
                  </a:cubicBezTo>
                  <a:cubicBezTo>
                    <a:pt x="6" y="13390"/>
                    <a:pt x="12" y="13384"/>
                    <a:pt x="18" y="13384"/>
                  </a:cubicBezTo>
                  <a:cubicBezTo>
                    <a:pt x="30" y="13378"/>
                    <a:pt x="42" y="13372"/>
                    <a:pt x="54" y="13366"/>
                  </a:cubicBezTo>
                  <a:lnTo>
                    <a:pt x="71" y="13366"/>
                  </a:lnTo>
                  <a:cubicBezTo>
                    <a:pt x="77" y="13360"/>
                    <a:pt x="89" y="13360"/>
                    <a:pt x="95" y="13354"/>
                  </a:cubicBezTo>
                  <a:cubicBezTo>
                    <a:pt x="107" y="13354"/>
                    <a:pt x="119" y="13354"/>
                    <a:pt x="136" y="13348"/>
                  </a:cubicBezTo>
                  <a:lnTo>
                    <a:pt x="178" y="13348"/>
                  </a:lnTo>
                  <a:cubicBezTo>
                    <a:pt x="278" y="13348"/>
                    <a:pt x="384" y="13378"/>
                    <a:pt x="502" y="13443"/>
                  </a:cubicBezTo>
                  <a:cubicBezTo>
                    <a:pt x="514" y="13449"/>
                    <a:pt x="526" y="13455"/>
                    <a:pt x="538" y="13461"/>
                  </a:cubicBezTo>
                  <a:cubicBezTo>
                    <a:pt x="703" y="13567"/>
                    <a:pt x="762" y="14382"/>
                    <a:pt x="880" y="14571"/>
                  </a:cubicBezTo>
                  <a:lnTo>
                    <a:pt x="5517" y="11754"/>
                  </a:lnTo>
                  <a:lnTo>
                    <a:pt x="12652" y="11890"/>
                  </a:lnTo>
                  <a:lnTo>
                    <a:pt x="6805" y="10974"/>
                  </a:lnTo>
                  <a:lnTo>
                    <a:pt x="9988" y="9037"/>
                  </a:lnTo>
                  <a:lnTo>
                    <a:pt x="16869" y="9645"/>
                  </a:lnTo>
                  <a:lnTo>
                    <a:pt x="16869" y="9645"/>
                  </a:lnTo>
                  <a:lnTo>
                    <a:pt x="11187" y="8310"/>
                  </a:lnTo>
                  <a:lnTo>
                    <a:pt x="14235" y="6456"/>
                  </a:lnTo>
                  <a:lnTo>
                    <a:pt x="20572" y="6456"/>
                  </a:lnTo>
                  <a:lnTo>
                    <a:pt x="15386" y="5759"/>
                  </a:lnTo>
                  <a:lnTo>
                    <a:pt x="18540" y="3845"/>
                  </a:lnTo>
                  <a:lnTo>
                    <a:pt x="23301" y="3845"/>
                  </a:lnTo>
                  <a:lnTo>
                    <a:pt x="19403" y="3320"/>
                  </a:lnTo>
                  <a:lnTo>
                    <a:pt x="24777" y="53"/>
                  </a:lnTo>
                  <a:lnTo>
                    <a:pt x="24777" y="53"/>
                  </a:lnTo>
                  <a:cubicBezTo>
                    <a:pt x="22757" y="1140"/>
                    <a:pt x="20885" y="2150"/>
                    <a:pt x="19096" y="3113"/>
                  </a:cubicBezTo>
                  <a:lnTo>
                    <a:pt x="189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2"/>
          <p:cNvGrpSpPr/>
          <p:nvPr/>
        </p:nvGrpSpPr>
        <p:grpSpPr>
          <a:xfrm>
            <a:off x="4958148" y="157469"/>
            <a:ext cx="243987" cy="339453"/>
            <a:chOff x="5022461" y="238944"/>
            <a:chExt cx="243987" cy="339453"/>
          </a:xfrm>
        </p:grpSpPr>
        <p:sp>
          <p:nvSpPr>
            <p:cNvPr id="124" name="Google Shape;124;p2"/>
            <p:cNvSpPr/>
            <p:nvPr/>
          </p:nvSpPr>
          <p:spPr>
            <a:xfrm>
              <a:off x="5022461" y="238944"/>
              <a:ext cx="243987" cy="339453"/>
            </a:xfrm>
            <a:custGeom>
              <a:rect b="b" l="l" r="r" t="t"/>
              <a:pathLst>
                <a:path extrusionOk="0" h="37801" w="27170">
                  <a:moveTo>
                    <a:pt x="14365" y="0"/>
                  </a:moveTo>
                  <a:lnTo>
                    <a:pt x="5606" y="5091"/>
                  </a:lnTo>
                  <a:lnTo>
                    <a:pt x="0" y="20938"/>
                  </a:lnTo>
                  <a:lnTo>
                    <a:pt x="7738" y="25403"/>
                  </a:lnTo>
                  <a:lnTo>
                    <a:pt x="3899" y="37801"/>
                  </a:lnTo>
                  <a:lnTo>
                    <a:pt x="12658" y="32709"/>
                  </a:lnTo>
                  <a:lnTo>
                    <a:pt x="27169" y="22007"/>
                  </a:lnTo>
                  <a:lnTo>
                    <a:pt x="17666" y="16526"/>
                  </a:lnTo>
                  <a:lnTo>
                    <a:pt x="21511" y="4129"/>
                  </a:lnTo>
                  <a:lnTo>
                    <a:pt x="14365" y="0"/>
                  </a:ln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5102437" y="387329"/>
              <a:ext cx="164002" cy="94946"/>
            </a:xfrm>
            <a:custGeom>
              <a:rect b="b" l="l" r="r" t="t"/>
              <a:pathLst>
                <a:path extrusionOk="0" h="10573" w="18263">
                  <a:moveTo>
                    <a:pt x="8759" y="0"/>
                  </a:moveTo>
                  <a:lnTo>
                    <a:pt x="0" y="5091"/>
                  </a:lnTo>
                  <a:lnTo>
                    <a:pt x="9503" y="10572"/>
                  </a:lnTo>
                  <a:lnTo>
                    <a:pt x="18262" y="5481"/>
                  </a:lnTo>
                  <a:lnTo>
                    <a:pt x="87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5057461" y="436543"/>
              <a:ext cx="208983" cy="141830"/>
            </a:xfrm>
            <a:custGeom>
              <a:rect b="b" l="l" r="r" t="t"/>
              <a:pathLst>
                <a:path extrusionOk="0" h="15794" w="23272">
                  <a:moveTo>
                    <a:pt x="23271" y="0"/>
                  </a:moveTo>
                  <a:lnTo>
                    <a:pt x="14512" y="5091"/>
                  </a:lnTo>
                  <a:lnTo>
                    <a:pt x="1" y="15794"/>
                  </a:lnTo>
                  <a:lnTo>
                    <a:pt x="1" y="15794"/>
                  </a:lnTo>
                  <a:lnTo>
                    <a:pt x="8760" y="10702"/>
                  </a:lnTo>
                  <a:lnTo>
                    <a:pt x="232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5102437" y="276009"/>
              <a:ext cx="113193" cy="157060"/>
            </a:xfrm>
            <a:custGeom>
              <a:rect b="b" l="l" r="r" t="t"/>
              <a:pathLst>
                <a:path extrusionOk="0" h="17490" w="12605">
                  <a:moveTo>
                    <a:pt x="12604" y="1"/>
                  </a:moveTo>
                  <a:lnTo>
                    <a:pt x="3845" y="5086"/>
                  </a:lnTo>
                  <a:lnTo>
                    <a:pt x="0" y="17489"/>
                  </a:lnTo>
                  <a:lnTo>
                    <a:pt x="8759" y="12398"/>
                  </a:lnTo>
                  <a:lnTo>
                    <a:pt x="1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5072788" y="238944"/>
              <a:ext cx="142845" cy="82742"/>
            </a:xfrm>
            <a:custGeom>
              <a:rect b="b" l="l" r="r" t="t"/>
              <a:pathLst>
                <a:path extrusionOk="0" h="9214" w="15907">
                  <a:moveTo>
                    <a:pt x="8760" y="0"/>
                  </a:moveTo>
                  <a:lnTo>
                    <a:pt x="1" y="5091"/>
                  </a:lnTo>
                  <a:lnTo>
                    <a:pt x="7147" y="9214"/>
                  </a:lnTo>
                  <a:lnTo>
                    <a:pt x="15906" y="4129"/>
                  </a:lnTo>
                  <a:lnTo>
                    <a:pt x="87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5022461" y="284655"/>
              <a:ext cx="165331" cy="293736"/>
            </a:xfrm>
            <a:custGeom>
              <a:rect b="b" l="l" r="r" t="t"/>
              <a:pathLst>
                <a:path extrusionOk="0" h="32710" w="18411">
                  <a:moveTo>
                    <a:pt x="5606" y="0"/>
                  </a:moveTo>
                  <a:lnTo>
                    <a:pt x="0" y="15847"/>
                  </a:lnTo>
                  <a:lnTo>
                    <a:pt x="7738" y="20312"/>
                  </a:lnTo>
                  <a:lnTo>
                    <a:pt x="3899" y="32710"/>
                  </a:lnTo>
                  <a:lnTo>
                    <a:pt x="18410" y="22007"/>
                  </a:lnTo>
                  <a:lnTo>
                    <a:pt x="8907" y="16526"/>
                  </a:lnTo>
                  <a:lnTo>
                    <a:pt x="12752" y="4123"/>
                  </a:lnTo>
                  <a:lnTo>
                    <a:pt x="56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2"/>
          <p:cNvGrpSpPr/>
          <p:nvPr/>
        </p:nvGrpSpPr>
        <p:grpSpPr>
          <a:xfrm>
            <a:off x="8707611" y="2571744"/>
            <a:ext cx="243987" cy="339453"/>
            <a:chOff x="5022461" y="238944"/>
            <a:chExt cx="243987" cy="339453"/>
          </a:xfrm>
        </p:grpSpPr>
        <p:sp>
          <p:nvSpPr>
            <p:cNvPr id="131" name="Google Shape;131;p2"/>
            <p:cNvSpPr/>
            <p:nvPr/>
          </p:nvSpPr>
          <p:spPr>
            <a:xfrm>
              <a:off x="5022461" y="238944"/>
              <a:ext cx="243987" cy="339453"/>
            </a:xfrm>
            <a:custGeom>
              <a:rect b="b" l="l" r="r" t="t"/>
              <a:pathLst>
                <a:path extrusionOk="0" h="37801" w="27170">
                  <a:moveTo>
                    <a:pt x="14365" y="0"/>
                  </a:moveTo>
                  <a:lnTo>
                    <a:pt x="5606" y="5091"/>
                  </a:lnTo>
                  <a:lnTo>
                    <a:pt x="0" y="20938"/>
                  </a:lnTo>
                  <a:lnTo>
                    <a:pt x="7738" y="25403"/>
                  </a:lnTo>
                  <a:lnTo>
                    <a:pt x="3899" y="37801"/>
                  </a:lnTo>
                  <a:lnTo>
                    <a:pt x="12658" y="32709"/>
                  </a:lnTo>
                  <a:lnTo>
                    <a:pt x="27169" y="22007"/>
                  </a:lnTo>
                  <a:lnTo>
                    <a:pt x="17666" y="16526"/>
                  </a:lnTo>
                  <a:lnTo>
                    <a:pt x="21511" y="4129"/>
                  </a:lnTo>
                  <a:lnTo>
                    <a:pt x="14365" y="0"/>
                  </a:ln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5102437" y="387329"/>
              <a:ext cx="164002" cy="94946"/>
            </a:xfrm>
            <a:custGeom>
              <a:rect b="b" l="l" r="r" t="t"/>
              <a:pathLst>
                <a:path extrusionOk="0" h="10573" w="18263">
                  <a:moveTo>
                    <a:pt x="8759" y="0"/>
                  </a:moveTo>
                  <a:lnTo>
                    <a:pt x="0" y="5091"/>
                  </a:lnTo>
                  <a:lnTo>
                    <a:pt x="9503" y="10572"/>
                  </a:lnTo>
                  <a:lnTo>
                    <a:pt x="18262" y="5481"/>
                  </a:lnTo>
                  <a:lnTo>
                    <a:pt x="87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5057461" y="436543"/>
              <a:ext cx="208983" cy="141830"/>
            </a:xfrm>
            <a:custGeom>
              <a:rect b="b" l="l" r="r" t="t"/>
              <a:pathLst>
                <a:path extrusionOk="0" h="15794" w="23272">
                  <a:moveTo>
                    <a:pt x="23271" y="0"/>
                  </a:moveTo>
                  <a:lnTo>
                    <a:pt x="14512" y="5091"/>
                  </a:lnTo>
                  <a:lnTo>
                    <a:pt x="1" y="15794"/>
                  </a:lnTo>
                  <a:lnTo>
                    <a:pt x="1" y="15794"/>
                  </a:lnTo>
                  <a:lnTo>
                    <a:pt x="8760" y="10702"/>
                  </a:lnTo>
                  <a:lnTo>
                    <a:pt x="232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5102437" y="276009"/>
              <a:ext cx="113193" cy="157060"/>
            </a:xfrm>
            <a:custGeom>
              <a:rect b="b" l="l" r="r" t="t"/>
              <a:pathLst>
                <a:path extrusionOk="0" h="17490" w="12605">
                  <a:moveTo>
                    <a:pt x="12604" y="1"/>
                  </a:moveTo>
                  <a:lnTo>
                    <a:pt x="3845" y="5086"/>
                  </a:lnTo>
                  <a:lnTo>
                    <a:pt x="0" y="17489"/>
                  </a:lnTo>
                  <a:lnTo>
                    <a:pt x="8759" y="12398"/>
                  </a:lnTo>
                  <a:lnTo>
                    <a:pt x="1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5072788" y="238944"/>
              <a:ext cx="142845" cy="82742"/>
            </a:xfrm>
            <a:custGeom>
              <a:rect b="b" l="l" r="r" t="t"/>
              <a:pathLst>
                <a:path extrusionOk="0" h="9214" w="15907">
                  <a:moveTo>
                    <a:pt x="8760" y="0"/>
                  </a:moveTo>
                  <a:lnTo>
                    <a:pt x="1" y="5091"/>
                  </a:lnTo>
                  <a:lnTo>
                    <a:pt x="7147" y="9214"/>
                  </a:lnTo>
                  <a:lnTo>
                    <a:pt x="15906" y="4129"/>
                  </a:lnTo>
                  <a:lnTo>
                    <a:pt x="87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5022461" y="284655"/>
              <a:ext cx="165331" cy="293736"/>
            </a:xfrm>
            <a:custGeom>
              <a:rect b="b" l="l" r="r" t="t"/>
              <a:pathLst>
                <a:path extrusionOk="0" h="32710" w="18411">
                  <a:moveTo>
                    <a:pt x="5606" y="0"/>
                  </a:moveTo>
                  <a:lnTo>
                    <a:pt x="0" y="15847"/>
                  </a:lnTo>
                  <a:lnTo>
                    <a:pt x="7738" y="20312"/>
                  </a:lnTo>
                  <a:lnTo>
                    <a:pt x="3899" y="32710"/>
                  </a:lnTo>
                  <a:lnTo>
                    <a:pt x="18410" y="22007"/>
                  </a:lnTo>
                  <a:lnTo>
                    <a:pt x="8907" y="16526"/>
                  </a:lnTo>
                  <a:lnTo>
                    <a:pt x="12752" y="4123"/>
                  </a:lnTo>
                  <a:lnTo>
                    <a:pt x="56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64" name="Shape 764"/>
        <p:cNvGrpSpPr/>
        <p:nvPr/>
      </p:nvGrpSpPr>
      <p:grpSpPr>
        <a:xfrm>
          <a:off x="0" y="0"/>
          <a:ext cx="0" cy="0"/>
          <a:chOff x="0" y="0"/>
          <a:chExt cx="0" cy="0"/>
        </a:xfrm>
      </p:grpSpPr>
      <p:sp>
        <p:nvSpPr>
          <p:cNvPr id="765" name="Google Shape;765;p11"/>
          <p:cNvSpPr txBox="1"/>
          <p:nvPr>
            <p:ph hasCustomPrompt="1" type="title"/>
          </p:nvPr>
        </p:nvSpPr>
        <p:spPr>
          <a:xfrm>
            <a:off x="1312650" y="1615472"/>
            <a:ext cx="6518700" cy="1161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9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66" name="Google Shape;766;p11"/>
          <p:cNvSpPr txBox="1"/>
          <p:nvPr>
            <p:ph idx="1" type="subTitle"/>
          </p:nvPr>
        </p:nvSpPr>
        <p:spPr>
          <a:xfrm>
            <a:off x="2629650" y="3027952"/>
            <a:ext cx="3884700" cy="2745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Dosis"/>
              <a:buNone/>
              <a:defRPr sz="1600">
                <a:latin typeface="Dosis"/>
                <a:ea typeface="Dosis"/>
                <a:cs typeface="Dosis"/>
                <a:sym typeface="Dosis"/>
              </a:defRPr>
            </a:lvl1pPr>
            <a:lvl2pPr lvl="1" rtl="0" algn="ctr">
              <a:lnSpc>
                <a:spcPct val="100000"/>
              </a:lnSpc>
              <a:spcBef>
                <a:spcPts val="0"/>
              </a:spcBef>
              <a:spcAft>
                <a:spcPts val="0"/>
              </a:spcAft>
              <a:buSzPts val="2000"/>
              <a:buFont typeface="Dosis"/>
              <a:buNone/>
              <a:defRPr sz="2000">
                <a:latin typeface="Dosis"/>
                <a:ea typeface="Dosis"/>
                <a:cs typeface="Dosis"/>
                <a:sym typeface="Dosis"/>
              </a:defRPr>
            </a:lvl2pPr>
            <a:lvl3pPr lvl="2" rtl="0" algn="ctr">
              <a:lnSpc>
                <a:spcPct val="100000"/>
              </a:lnSpc>
              <a:spcBef>
                <a:spcPts val="0"/>
              </a:spcBef>
              <a:spcAft>
                <a:spcPts val="0"/>
              </a:spcAft>
              <a:buSzPts val="2000"/>
              <a:buFont typeface="Dosis"/>
              <a:buNone/>
              <a:defRPr sz="2000">
                <a:latin typeface="Dosis"/>
                <a:ea typeface="Dosis"/>
                <a:cs typeface="Dosis"/>
                <a:sym typeface="Dosis"/>
              </a:defRPr>
            </a:lvl3pPr>
            <a:lvl4pPr lvl="3" rtl="0" algn="ctr">
              <a:lnSpc>
                <a:spcPct val="100000"/>
              </a:lnSpc>
              <a:spcBef>
                <a:spcPts val="0"/>
              </a:spcBef>
              <a:spcAft>
                <a:spcPts val="0"/>
              </a:spcAft>
              <a:buSzPts val="2000"/>
              <a:buFont typeface="Dosis"/>
              <a:buNone/>
              <a:defRPr sz="2000">
                <a:latin typeface="Dosis"/>
                <a:ea typeface="Dosis"/>
                <a:cs typeface="Dosis"/>
                <a:sym typeface="Dosis"/>
              </a:defRPr>
            </a:lvl4pPr>
            <a:lvl5pPr lvl="4" rtl="0" algn="ctr">
              <a:lnSpc>
                <a:spcPct val="100000"/>
              </a:lnSpc>
              <a:spcBef>
                <a:spcPts val="0"/>
              </a:spcBef>
              <a:spcAft>
                <a:spcPts val="0"/>
              </a:spcAft>
              <a:buSzPts val="2000"/>
              <a:buFont typeface="Dosis"/>
              <a:buNone/>
              <a:defRPr sz="2000">
                <a:latin typeface="Dosis"/>
                <a:ea typeface="Dosis"/>
                <a:cs typeface="Dosis"/>
                <a:sym typeface="Dosis"/>
              </a:defRPr>
            </a:lvl5pPr>
            <a:lvl6pPr lvl="5" rtl="0" algn="ctr">
              <a:lnSpc>
                <a:spcPct val="100000"/>
              </a:lnSpc>
              <a:spcBef>
                <a:spcPts val="0"/>
              </a:spcBef>
              <a:spcAft>
                <a:spcPts val="0"/>
              </a:spcAft>
              <a:buSzPts val="2000"/>
              <a:buFont typeface="Dosis"/>
              <a:buNone/>
              <a:defRPr sz="2000">
                <a:latin typeface="Dosis"/>
                <a:ea typeface="Dosis"/>
                <a:cs typeface="Dosis"/>
                <a:sym typeface="Dosis"/>
              </a:defRPr>
            </a:lvl6pPr>
            <a:lvl7pPr lvl="6" rtl="0" algn="ctr">
              <a:lnSpc>
                <a:spcPct val="100000"/>
              </a:lnSpc>
              <a:spcBef>
                <a:spcPts val="0"/>
              </a:spcBef>
              <a:spcAft>
                <a:spcPts val="0"/>
              </a:spcAft>
              <a:buSzPts val="2000"/>
              <a:buFont typeface="Dosis"/>
              <a:buNone/>
              <a:defRPr sz="2000">
                <a:latin typeface="Dosis"/>
                <a:ea typeface="Dosis"/>
                <a:cs typeface="Dosis"/>
                <a:sym typeface="Dosis"/>
              </a:defRPr>
            </a:lvl7pPr>
            <a:lvl8pPr lvl="7" rtl="0" algn="ctr">
              <a:lnSpc>
                <a:spcPct val="100000"/>
              </a:lnSpc>
              <a:spcBef>
                <a:spcPts val="0"/>
              </a:spcBef>
              <a:spcAft>
                <a:spcPts val="0"/>
              </a:spcAft>
              <a:buSzPts val="2000"/>
              <a:buFont typeface="Dosis"/>
              <a:buNone/>
              <a:defRPr sz="2000">
                <a:latin typeface="Dosis"/>
                <a:ea typeface="Dosis"/>
                <a:cs typeface="Dosis"/>
                <a:sym typeface="Dosis"/>
              </a:defRPr>
            </a:lvl8pPr>
            <a:lvl9pPr lvl="8" rtl="0" algn="ctr">
              <a:lnSpc>
                <a:spcPct val="100000"/>
              </a:lnSpc>
              <a:spcBef>
                <a:spcPts val="0"/>
              </a:spcBef>
              <a:spcAft>
                <a:spcPts val="0"/>
              </a:spcAft>
              <a:buSzPts val="2000"/>
              <a:buFont typeface="Dosis"/>
              <a:buNone/>
              <a:defRPr sz="2000">
                <a:latin typeface="Dosis"/>
                <a:ea typeface="Dosis"/>
                <a:cs typeface="Dosis"/>
                <a:sym typeface="Dosis"/>
              </a:defRPr>
            </a:lvl9pPr>
          </a:lstStyle>
          <a:p/>
        </p:txBody>
      </p:sp>
      <p:grpSp>
        <p:nvGrpSpPr>
          <p:cNvPr id="767" name="Google Shape;767;p11"/>
          <p:cNvGrpSpPr/>
          <p:nvPr/>
        </p:nvGrpSpPr>
        <p:grpSpPr>
          <a:xfrm>
            <a:off x="0" y="4221559"/>
            <a:ext cx="9144000" cy="921943"/>
            <a:chOff x="0" y="3827814"/>
            <a:chExt cx="9144000" cy="921943"/>
          </a:xfrm>
        </p:grpSpPr>
        <p:grpSp>
          <p:nvGrpSpPr>
            <p:cNvPr id="768" name="Google Shape;768;p11"/>
            <p:cNvGrpSpPr/>
            <p:nvPr/>
          </p:nvGrpSpPr>
          <p:grpSpPr>
            <a:xfrm>
              <a:off x="5807441" y="3839717"/>
              <a:ext cx="243969" cy="149457"/>
              <a:chOff x="5300460" y="2964804"/>
              <a:chExt cx="271832" cy="225937"/>
            </a:xfrm>
          </p:grpSpPr>
          <p:sp>
            <p:nvSpPr>
              <p:cNvPr id="769" name="Google Shape;769;p11"/>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1"/>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1"/>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2" name="Google Shape;772;p11"/>
            <p:cNvGrpSpPr/>
            <p:nvPr/>
          </p:nvGrpSpPr>
          <p:grpSpPr>
            <a:xfrm>
              <a:off x="8805122" y="3827814"/>
              <a:ext cx="243969" cy="149457"/>
              <a:chOff x="5300460" y="2964804"/>
              <a:chExt cx="271832" cy="225937"/>
            </a:xfrm>
          </p:grpSpPr>
          <p:sp>
            <p:nvSpPr>
              <p:cNvPr id="773" name="Google Shape;773;p11"/>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1"/>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1"/>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6" name="Google Shape;776;p11"/>
            <p:cNvSpPr/>
            <p:nvPr/>
          </p:nvSpPr>
          <p:spPr>
            <a:xfrm>
              <a:off x="0" y="3910657"/>
              <a:ext cx="9144000" cy="839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7" name="Google Shape;777;p11"/>
            <p:cNvGrpSpPr/>
            <p:nvPr/>
          </p:nvGrpSpPr>
          <p:grpSpPr>
            <a:xfrm>
              <a:off x="355317" y="3839717"/>
              <a:ext cx="243969" cy="149457"/>
              <a:chOff x="5300460" y="2964804"/>
              <a:chExt cx="271832" cy="225937"/>
            </a:xfrm>
          </p:grpSpPr>
          <p:sp>
            <p:nvSpPr>
              <p:cNvPr id="778" name="Google Shape;778;p11"/>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1"/>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1"/>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1" name="Google Shape;781;p11"/>
            <p:cNvGrpSpPr/>
            <p:nvPr/>
          </p:nvGrpSpPr>
          <p:grpSpPr>
            <a:xfrm>
              <a:off x="1590719" y="3839717"/>
              <a:ext cx="243969" cy="149457"/>
              <a:chOff x="5300460" y="2964804"/>
              <a:chExt cx="271832" cy="225937"/>
            </a:xfrm>
          </p:grpSpPr>
          <p:sp>
            <p:nvSpPr>
              <p:cNvPr id="782" name="Google Shape;782;p11"/>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1"/>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1"/>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11"/>
            <p:cNvGrpSpPr/>
            <p:nvPr/>
          </p:nvGrpSpPr>
          <p:grpSpPr>
            <a:xfrm>
              <a:off x="3027997" y="3839717"/>
              <a:ext cx="243969" cy="149457"/>
              <a:chOff x="5300460" y="2964804"/>
              <a:chExt cx="271832" cy="225937"/>
            </a:xfrm>
          </p:grpSpPr>
          <p:sp>
            <p:nvSpPr>
              <p:cNvPr id="786" name="Google Shape;786;p11"/>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9" name="Google Shape;789;p11"/>
            <p:cNvGrpSpPr/>
            <p:nvPr/>
          </p:nvGrpSpPr>
          <p:grpSpPr>
            <a:xfrm>
              <a:off x="4417713" y="3839717"/>
              <a:ext cx="243969" cy="149457"/>
              <a:chOff x="5300460" y="2964804"/>
              <a:chExt cx="271832" cy="225937"/>
            </a:xfrm>
          </p:grpSpPr>
          <p:sp>
            <p:nvSpPr>
              <p:cNvPr id="790" name="Google Shape;790;p11"/>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93" name="Google Shape;793;p11"/>
          <p:cNvGrpSpPr/>
          <p:nvPr/>
        </p:nvGrpSpPr>
        <p:grpSpPr>
          <a:xfrm>
            <a:off x="392275" y="256522"/>
            <a:ext cx="8265475" cy="165400"/>
            <a:chOff x="392275" y="256522"/>
            <a:chExt cx="8265475" cy="165400"/>
          </a:xfrm>
        </p:grpSpPr>
        <p:sp>
          <p:nvSpPr>
            <p:cNvPr id="794" name="Google Shape;794;p11"/>
            <p:cNvSpPr/>
            <p:nvPr/>
          </p:nvSpPr>
          <p:spPr>
            <a:xfrm>
              <a:off x="8547600" y="256522"/>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p:nvPr/>
          </p:nvSpPr>
          <p:spPr>
            <a:xfrm>
              <a:off x="392275" y="311772"/>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6" name="Google Shape;796;p11"/>
          <p:cNvGrpSpPr/>
          <p:nvPr/>
        </p:nvGrpSpPr>
        <p:grpSpPr>
          <a:xfrm>
            <a:off x="392264" y="4438690"/>
            <a:ext cx="243972" cy="499166"/>
            <a:chOff x="3958025" y="4053950"/>
            <a:chExt cx="306575" cy="627250"/>
          </a:xfrm>
        </p:grpSpPr>
        <p:sp>
          <p:nvSpPr>
            <p:cNvPr id="797" name="Google Shape;797;p11"/>
            <p:cNvSpPr/>
            <p:nvPr/>
          </p:nvSpPr>
          <p:spPr>
            <a:xfrm>
              <a:off x="4002625" y="4636800"/>
              <a:ext cx="84050" cy="44400"/>
            </a:xfrm>
            <a:custGeom>
              <a:rect b="b" l="l" r="r" t="t"/>
              <a:pathLst>
                <a:path extrusionOk="0" h="1776" w="3362">
                  <a:moveTo>
                    <a:pt x="1678" y="1"/>
                  </a:moveTo>
                  <a:cubicBezTo>
                    <a:pt x="1286" y="1"/>
                    <a:pt x="895" y="88"/>
                    <a:pt x="597" y="262"/>
                  </a:cubicBezTo>
                  <a:cubicBezTo>
                    <a:pt x="0" y="605"/>
                    <a:pt x="0" y="1166"/>
                    <a:pt x="603" y="1514"/>
                  </a:cubicBezTo>
                  <a:cubicBezTo>
                    <a:pt x="901" y="1689"/>
                    <a:pt x="1294" y="1776"/>
                    <a:pt x="1686" y="1776"/>
                  </a:cubicBezTo>
                  <a:cubicBezTo>
                    <a:pt x="2078" y="1776"/>
                    <a:pt x="2469" y="1689"/>
                    <a:pt x="2765" y="1514"/>
                  </a:cubicBezTo>
                  <a:cubicBezTo>
                    <a:pt x="3361" y="1166"/>
                    <a:pt x="3361" y="605"/>
                    <a:pt x="2759" y="262"/>
                  </a:cubicBezTo>
                  <a:cubicBezTo>
                    <a:pt x="2460" y="88"/>
                    <a:pt x="2069" y="1"/>
                    <a:pt x="1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1"/>
            <p:cNvSpPr/>
            <p:nvPr/>
          </p:nvSpPr>
          <p:spPr>
            <a:xfrm>
              <a:off x="4033050" y="4238975"/>
              <a:ext cx="18625" cy="426575"/>
            </a:xfrm>
            <a:custGeom>
              <a:rect b="b" l="l" r="r" t="t"/>
              <a:pathLst>
                <a:path extrusionOk="0" h="17063" w="745">
                  <a:moveTo>
                    <a:pt x="369" y="1"/>
                  </a:moveTo>
                  <a:cubicBezTo>
                    <a:pt x="275" y="1"/>
                    <a:pt x="180" y="22"/>
                    <a:pt x="106" y="63"/>
                  </a:cubicBezTo>
                  <a:cubicBezTo>
                    <a:pt x="36" y="104"/>
                    <a:pt x="0" y="157"/>
                    <a:pt x="0" y="216"/>
                  </a:cubicBezTo>
                  <a:lnTo>
                    <a:pt x="0" y="16849"/>
                  </a:lnTo>
                  <a:cubicBezTo>
                    <a:pt x="0" y="16902"/>
                    <a:pt x="36" y="16955"/>
                    <a:pt x="112" y="16996"/>
                  </a:cubicBezTo>
                  <a:cubicBezTo>
                    <a:pt x="183" y="17041"/>
                    <a:pt x="278" y="17063"/>
                    <a:pt x="372" y="17063"/>
                  </a:cubicBezTo>
                  <a:cubicBezTo>
                    <a:pt x="467" y="17063"/>
                    <a:pt x="561" y="17041"/>
                    <a:pt x="632" y="16996"/>
                  </a:cubicBezTo>
                  <a:cubicBezTo>
                    <a:pt x="703" y="16955"/>
                    <a:pt x="738" y="16902"/>
                    <a:pt x="738" y="16849"/>
                  </a:cubicBezTo>
                  <a:lnTo>
                    <a:pt x="738" y="222"/>
                  </a:lnTo>
                  <a:cubicBezTo>
                    <a:pt x="744" y="163"/>
                    <a:pt x="703" y="110"/>
                    <a:pt x="632" y="63"/>
                  </a:cubicBezTo>
                  <a:cubicBezTo>
                    <a:pt x="558" y="22"/>
                    <a:pt x="464" y="1"/>
                    <a:pt x="369"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4032150" y="4238975"/>
              <a:ext cx="20250" cy="10775"/>
            </a:xfrm>
            <a:custGeom>
              <a:rect b="b" l="l" r="r" t="t"/>
              <a:pathLst>
                <a:path extrusionOk="0" h="431" w="810">
                  <a:moveTo>
                    <a:pt x="405" y="1"/>
                  </a:moveTo>
                  <a:cubicBezTo>
                    <a:pt x="311" y="1"/>
                    <a:pt x="216" y="22"/>
                    <a:pt x="142" y="63"/>
                  </a:cubicBezTo>
                  <a:cubicBezTo>
                    <a:pt x="1" y="146"/>
                    <a:pt x="1" y="281"/>
                    <a:pt x="148" y="364"/>
                  </a:cubicBezTo>
                  <a:cubicBezTo>
                    <a:pt x="219" y="408"/>
                    <a:pt x="314" y="431"/>
                    <a:pt x="408" y="431"/>
                  </a:cubicBezTo>
                  <a:cubicBezTo>
                    <a:pt x="503" y="431"/>
                    <a:pt x="597" y="408"/>
                    <a:pt x="668" y="364"/>
                  </a:cubicBezTo>
                  <a:cubicBezTo>
                    <a:pt x="810" y="281"/>
                    <a:pt x="810" y="146"/>
                    <a:pt x="668" y="63"/>
                  </a:cubicBezTo>
                  <a:cubicBezTo>
                    <a:pt x="594" y="22"/>
                    <a:pt x="500" y="1"/>
                    <a:pt x="405"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4033050" y="4244375"/>
              <a:ext cx="18475" cy="421075"/>
            </a:xfrm>
            <a:custGeom>
              <a:rect b="b" l="l" r="r" t="t"/>
              <a:pathLst>
                <a:path extrusionOk="0" h="16843" w="739">
                  <a:moveTo>
                    <a:pt x="0" y="0"/>
                  </a:moveTo>
                  <a:lnTo>
                    <a:pt x="0" y="16633"/>
                  </a:lnTo>
                  <a:cubicBezTo>
                    <a:pt x="0" y="16686"/>
                    <a:pt x="36" y="16739"/>
                    <a:pt x="112" y="16780"/>
                  </a:cubicBezTo>
                  <a:cubicBezTo>
                    <a:pt x="183" y="16822"/>
                    <a:pt x="278" y="16842"/>
                    <a:pt x="372" y="16842"/>
                  </a:cubicBezTo>
                  <a:cubicBezTo>
                    <a:pt x="467" y="16842"/>
                    <a:pt x="561" y="16822"/>
                    <a:pt x="632" y="16780"/>
                  </a:cubicBezTo>
                  <a:cubicBezTo>
                    <a:pt x="703" y="16739"/>
                    <a:pt x="738" y="16686"/>
                    <a:pt x="738" y="16633"/>
                  </a:cubicBezTo>
                  <a:lnTo>
                    <a:pt x="738" y="0"/>
                  </a:lnTo>
                  <a:cubicBezTo>
                    <a:pt x="738" y="54"/>
                    <a:pt x="703" y="107"/>
                    <a:pt x="632" y="148"/>
                  </a:cubicBezTo>
                  <a:cubicBezTo>
                    <a:pt x="561" y="192"/>
                    <a:pt x="467" y="215"/>
                    <a:pt x="372" y="215"/>
                  </a:cubicBezTo>
                  <a:cubicBezTo>
                    <a:pt x="278" y="215"/>
                    <a:pt x="183" y="192"/>
                    <a:pt x="112" y="148"/>
                  </a:cubicBezTo>
                  <a:cubicBezTo>
                    <a:pt x="36" y="107"/>
                    <a:pt x="0" y="54"/>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4048400" y="4368350"/>
              <a:ext cx="216200" cy="113950"/>
            </a:xfrm>
            <a:custGeom>
              <a:rect b="b" l="l" r="r" t="t"/>
              <a:pathLst>
                <a:path extrusionOk="0" h="4558" w="8648">
                  <a:moveTo>
                    <a:pt x="4313" y="1"/>
                  </a:moveTo>
                  <a:cubicBezTo>
                    <a:pt x="3304" y="1"/>
                    <a:pt x="2296" y="223"/>
                    <a:pt x="1530" y="670"/>
                  </a:cubicBezTo>
                  <a:cubicBezTo>
                    <a:pt x="0" y="1556"/>
                    <a:pt x="6" y="3003"/>
                    <a:pt x="1548" y="3889"/>
                  </a:cubicBezTo>
                  <a:cubicBezTo>
                    <a:pt x="2319" y="4335"/>
                    <a:pt x="3327" y="4558"/>
                    <a:pt x="4334" y="4558"/>
                  </a:cubicBezTo>
                  <a:cubicBezTo>
                    <a:pt x="5341" y="4558"/>
                    <a:pt x="6347" y="4335"/>
                    <a:pt x="7112" y="3889"/>
                  </a:cubicBezTo>
                  <a:cubicBezTo>
                    <a:pt x="8647" y="3003"/>
                    <a:pt x="8641" y="1556"/>
                    <a:pt x="7094" y="664"/>
                  </a:cubicBezTo>
                  <a:cubicBezTo>
                    <a:pt x="6324" y="222"/>
                    <a:pt x="5318" y="1"/>
                    <a:pt x="431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3958025" y="4053950"/>
              <a:ext cx="159950" cy="206750"/>
            </a:xfrm>
            <a:custGeom>
              <a:rect b="b" l="l" r="r" t="t"/>
              <a:pathLst>
                <a:path extrusionOk="0" h="8270" w="6398">
                  <a:moveTo>
                    <a:pt x="1779" y="0"/>
                  </a:moveTo>
                  <a:cubicBezTo>
                    <a:pt x="725" y="0"/>
                    <a:pt x="1" y="843"/>
                    <a:pt x="1" y="2302"/>
                  </a:cubicBezTo>
                  <a:cubicBezTo>
                    <a:pt x="1" y="4345"/>
                    <a:pt x="1430" y="6826"/>
                    <a:pt x="3196" y="7842"/>
                  </a:cubicBezTo>
                  <a:cubicBezTo>
                    <a:pt x="3704" y="8132"/>
                    <a:pt x="4184" y="8270"/>
                    <a:pt x="4611" y="8270"/>
                  </a:cubicBezTo>
                  <a:cubicBezTo>
                    <a:pt x="5669" y="8270"/>
                    <a:pt x="6397" y="7425"/>
                    <a:pt x="6397" y="5970"/>
                  </a:cubicBezTo>
                  <a:cubicBezTo>
                    <a:pt x="6397" y="3926"/>
                    <a:pt x="4962" y="1445"/>
                    <a:pt x="3196" y="429"/>
                  </a:cubicBezTo>
                  <a:cubicBezTo>
                    <a:pt x="2687" y="138"/>
                    <a:pt x="2206" y="0"/>
                    <a:pt x="17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4039400" y="4380650"/>
              <a:ext cx="180600" cy="84650"/>
            </a:xfrm>
            <a:custGeom>
              <a:rect b="b" l="l" r="r" t="t"/>
              <a:pathLst>
                <a:path extrusionOk="0" h="3386" w="7224">
                  <a:moveTo>
                    <a:pt x="1498" y="1"/>
                  </a:moveTo>
                  <a:cubicBezTo>
                    <a:pt x="1315" y="1"/>
                    <a:pt x="1143" y="26"/>
                    <a:pt x="980" y="78"/>
                  </a:cubicBezTo>
                  <a:cubicBezTo>
                    <a:pt x="224" y="326"/>
                    <a:pt x="12" y="1052"/>
                    <a:pt x="0" y="1082"/>
                  </a:cubicBezTo>
                  <a:lnTo>
                    <a:pt x="230" y="1147"/>
                  </a:lnTo>
                  <a:cubicBezTo>
                    <a:pt x="236" y="1141"/>
                    <a:pt x="419" y="515"/>
                    <a:pt x="1057" y="308"/>
                  </a:cubicBezTo>
                  <a:cubicBezTo>
                    <a:pt x="1191" y="265"/>
                    <a:pt x="1336" y="244"/>
                    <a:pt x="1491" y="244"/>
                  </a:cubicBezTo>
                  <a:cubicBezTo>
                    <a:pt x="1848" y="244"/>
                    <a:pt x="2260" y="357"/>
                    <a:pt x="2717" y="580"/>
                  </a:cubicBezTo>
                  <a:cubicBezTo>
                    <a:pt x="2918" y="710"/>
                    <a:pt x="3124" y="840"/>
                    <a:pt x="3331" y="970"/>
                  </a:cubicBezTo>
                  <a:cubicBezTo>
                    <a:pt x="3502" y="1076"/>
                    <a:pt x="3680" y="1182"/>
                    <a:pt x="3857" y="1289"/>
                  </a:cubicBezTo>
                  <a:cubicBezTo>
                    <a:pt x="3869" y="1300"/>
                    <a:pt x="3880" y="1306"/>
                    <a:pt x="3892" y="1318"/>
                  </a:cubicBezTo>
                  <a:lnTo>
                    <a:pt x="4040" y="2682"/>
                  </a:lnTo>
                  <a:lnTo>
                    <a:pt x="4164" y="1472"/>
                  </a:lnTo>
                  <a:lnTo>
                    <a:pt x="4577" y="1714"/>
                  </a:lnTo>
                  <a:lnTo>
                    <a:pt x="5109" y="2015"/>
                  </a:lnTo>
                  <a:lnTo>
                    <a:pt x="5257" y="3385"/>
                  </a:lnTo>
                  <a:lnTo>
                    <a:pt x="5375" y="2163"/>
                  </a:lnTo>
                  <a:cubicBezTo>
                    <a:pt x="5540" y="2257"/>
                    <a:pt x="5706" y="2346"/>
                    <a:pt x="5877" y="2434"/>
                  </a:cubicBezTo>
                  <a:cubicBezTo>
                    <a:pt x="6314" y="2671"/>
                    <a:pt x="6757" y="2907"/>
                    <a:pt x="7223" y="3125"/>
                  </a:cubicBezTo>
                  <a:cubicBezTo>
                    <a:pt x="6845" y="2854"/>
                    <a:pt x="6444" y="2600"/>
                    <a:pt x="6036" y="2346"/>
                  </a:cubicBezTo>
                  <a:cubicBezTo>
                    <a:pt x="5830" y="2216"/>
                    <a:pt x="5623" y="2092"/>
                    <a:pt x="5416" y="1968"/>
                  </a:cubicBezTo>
                  <a:lnTo>
                    <a:pt x="4967" y="1708"/>
                  </a:lnTo>
                  <a:lnTo>
                    <a:pt x="7064" y="1631"/>
                  </a:lnTo>
                  <a:lnTo>
                    <a:pt x="4701" y="1548"/>
                  </a:lnTo>
                  <a:lnTo>
                    <a:pt x="4217" y="1271"/>
                  </a:lnTo>
                  <a:lnTo>
                    <a:pt x="4223" y="1265"/>
                  </a:lnTo>
                  <a:cubicBezTo>
                    <a:pt x="4117" y="1182"/>
                    <a:pt x="4010" y="1100"/>
                    <a:pt x="3904" y="1023"/>
                  </a:cubicBezTo>
                  <a:lnTo>
                    <a:pt x="5889" y="958"/>
                  </a:lnTo>
                  <a:lnTo>
                    <a:pt x="3697" y="881"/>
                  </a:lnTo>
                  <a:cubicBezTo>
                    <a:pt x="2850" y="293"/>
                    <a:pt x="2115" y="1"/>
                    <a:pt x="14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4002625" y="4072500"/>
              <a:ext cx="70750" cy="197000"/>
            </a:xfrm>
            <a:custGeom>
              <a:rect b="b" l="l" r="r" t="t"/>
              <a:pathLst>
                <a:path extrusionOk="0" h="7880" w="2830">
                  <a:moveTo>
                    <a:pt x="1418" y="0"/>
                  </a:moveTo>
                  <a:cubicBezTo>
                    <a:pt x="1371" y="538"/>
                    <a:pt x="1341" y="1087"/>
                    <a:pt x="1323" y="1642"/>
                  </a:cubicBezTo>
                  <a:cubicBezTo>
                    <a:pt x="1312" y="1920"/>
                    <a:pt x="1306" y="2204"/>
                    <a:pt x="1300" y="2481"/>
                  </a:cubicBezTo>
                  <a:lnTo>
                    <a:pt x="1294" y="3078"/>
                  </a:lnTo>
                  <a:lnTo>
                    <a:pt x="6" y="1010"/>
                  </a:lnTo>
                  <a:lnTo>
                    <a:pt x="1294" y="3432"/>
                  </a:lnTo>
                  <a:lnTo>
                    <a:pt x="1294" y="3952"/>
                  </a:lnTo>
                  <a:lnTo>
                    <a:pt x="1294" y="4649"/>
                  </a:lnTo>
                  <a:lnTo>
                    <a:pt x="0" y="2582"/>
                  </a:lnTo>
                  <a:lnTo>
                    <a:pt x="1294" y="5009"/>
                  </a:lnTo>
                  <a:lnTo>
                    <a:pt x="1294" y="7879"/>
                  </a:lnTo>
                  <a:lnTo>
                    <a:pt x="1536" y="7879"/>
                  </a:lnTo>
                  <a:lnTo>
                    <a:pt x="1536" y="4377"/>
                  </a:lnTo>
                  <a:lnTo>
                    <a:pt x="2824" y="3450"/>
                  </a:lnTo>
                  <a:lnTo>
                    <a:pt x="1536" y="4017"/>
                  </a:lnTo>
                  <a:lnTo>
                    <a:pt x="1536" y="3952"/>
                  </a:lnTo>
                  <a:lnTo>
                    <a:pt x="1524" y="3952"/>
                  </a:lnTo>
                  <a:lnTo>
                    <a:pt x="1530" y="3462"/>
                  </a:lnTo>
                  <a:lnTo>
                    <a:pt x="1530" y="2765"/>
                  </a:lnTo>
                  <a:lnTo>
                    <a:pt x="2829" y="1831"/>
                  </a:lnTo>
                  <a:lnTo>
                    <a:pt x="2829" y="1831"/>
                  </a:lnTo>
                  <a:lnTo>
                    <a:pt x="1524" y="2404"/>
                  </a:lnTo>
                  <a:cubicBezTo>
                    <a:pt x="1518" y="2186"/>
                    <a:pt x="1518" y="1973"/>
                    <a:pt x="1506" y="1749"/>
                  </a:cubicBezTo>
                  <a:cubicBezTo>
                    <a:pt x="1495" y="1176"/>
                    <a:pt x="1471" y="597"/>
                    <a:pt x="14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5" name="Google Shape;805;p11"/>
          <p:cNvGrpSpPr/>
          <p:nvPr/>
        </p:nvGrpSpPr>
        <p:grpSpPr>
          <a:xfrm>
            <a:off x="8547588" y="4608287"/>
            <a:ext cx="271885" cy="159973"/>
            <a:chOff x="1566275" y="4812212"/>
            <a:chExt cx="271885" cy="159973"/>
          </a:xfrm>
        </p:grpSpPr>
        <p:sp>
          <p:nvSpPr>
            <p:cNvPr id="806" name="Google Shape;806;p11"/>
            <p:cNvSpPr/>
            <p:nvPr/>
          </p:nvSpPr>
          <p:spPr>
            <a:xfrm>
              <a:off x="1636142" y="4812712"/>
              <a:ext cx="196571" cy="119771"/>
            </a:xfrm>
            <a:custGeom>
              <a:rect b="b" l="l" r="r" t="t"/>
              <a:pathLst>
                <a:path extrusionOk="0" h="17019" w="27932">
                  <a:moveTo>
                    <a:pt x="26536" y="0"/>
                  </a:moveTo>
                  <a:cubicBezTo>
                    <a:pt x="22997" y="0"/>
                    <a:pt x="13107" y="341"/>
                    <a:pt x="6899" y="3923"/>
                  </a:cubicBezTo>
                  <a:cubicBezTo>
                    <a:pt x="30" y="7892"/>
                    <a:pt x="1" y="14489"/>
                    <a:pt x="65" y="15813"/>
                  </a:cubicBezTo>
                  <a:cubicBezTo>
                    <a:pt x="36" y="16551"/>
                    <a:pt x="83" y="17000"/>
                    <a:pt x="83" y="17000"/>
                  </a:cubicBezTo>
                  <a:cubicBezTo>
                    <a:pt x="83" y="17000"/>
                    <a:pt x="563" y="17018"/>
                    <a:pt x="1394" y="17018"/>
                  </a:cubicBezTo>
                  <a:cubicBezTo>
                    <a:pt x="4931" y="17018"/>
                    <a:pt x="14828" y="16677"/>
                    <a:pt x="21033" y="13090"/>
                  </a:cubicBezTo>
                  <a:cubicBezTo>
                    <a:pt x="27902" y="9127"/>
                    <a:pt x="27931" y="2535"/>
                    <a:pt x="27866" y="1206"/>
                  </a:cubicBezTo>
                  <a:cubicBezTo>
                    <a:pt x="27896" y="468"/>
                    <a:pt x="27849" y="19"/>
                    <a:pt x="27849" y="19"/>
                  </a:cubicBezTo>
                  <a:cubicBezTo>
                    <a:pt x="27849" y="19"/>
                    <a:pt x="27368" y="0"/>
                    <a:pt x="26536" y="0"/>
                  </a:cubicBezTo>
                  <a:close/>
                </a:path>
              </a:pathLst>
            </a:custGeom>
            <a:solidFill>
              <a:srgbClr val="9CDD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1630737" y="4812712"/>
              <a:ext cx="207423" cy="113079"/>
            </a:xfrm>
            <a:custGeom>
              <a:rect b="b" l="l" r="r" t="t"/>
              <a:pathLst>
                <a:path extrusionOk="0" h="16068" w="29474">
                  <a:moveTo>
                    <a:pt x="27304" y="0"/>
                  </a:moveTo>
                  <a:cubicBezTo>
                    <a:pt x="23765" y="0"/>
                    <a:pt x="13875" y="341"/>
                    <a:pt x="7667" y="3923"/>
                  </a:cubicBezTo>
                  <a:cubicBezTo>
                    <a:pt x="1" y="8353"/>
                    <a:pt x="851" y="16049"/>
                    <a:pt x="851" y="16049"/>
                  </a:cubicBezTo>
                  <a:cubicBezTo>
                    <a:pt x="851" y="16049"/>
                    <a:pt x="1331" y="16068"/>
                    <a:pt x="2162" y="16068"/>
                  </a:cubicBezTo>
                  <a:cubicBezTo>
                    <a:pt x="5699" y="16068"/>
                    <a:pt x="15596" y="15727"/>
                    <a:pt x="21801" y="12139"/>
                  </a:cubicBezTo>
                  <a:cubicBezTo>
                    <a:pt x="29473" y="7715"/>
                    <a:pt x="28617" y="19"/>
                    <a:pt x="28617" y="19"/>
                  </a:cubicBezTo>
                  <a:cubicBezTo>
                    <a:pt x="28617" y="19"/>
                    <a:pt x="28136" y="0"/>
                    <a:pt x="27304" y="0"/>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rgbClr val="86B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1641293" y="4930670"/>
              <a:ext cx="2252" cy="1795"/>
            </a:xfrm>
            <a:custGeom>
              <a:rect b="b" l="l" r="r" t="t"/>
              <a:pathLst>
                <a:path extrusionOk="0" h="255" w="320">
                  <a:moveTo>
                    <a:pt x="267" y="0"/>
                  </a:moveTo>
                  <a:cubicBezTo>
                    <a:pt x="255" y="12"/>
                    <a:pt x="249" y="18"/>
                    <a:pt x="237" y="24"/>
                  </a:cubicBezTo>
                  <a:lnTo>
                    <a:pt x="1" y="254"/>
                  </a:lnTo>
                  <a:lnTo>
                    <a:pt x="261" y="101"/>
                  </a:lnTo>
                  <a:lnTo>
                    <a:pt x="273" y="95"/>
                  </a:lnTo>
                  <a:cubicBezTo>
                    <a:pt x="290" y="83"/>
                    <a:pt x="302" y="71"/>
                    <a:pt x="320" y="59"/>
                  </a:cubicBezTo>
                  <a:lnTo>
                    <a:pt x="2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1635726" y="4812846"/>
              <a:ext cx="196403" cy="114022"/>
            </a:xfrm>
            <a:custGeom>
              <a:rect b="b" l="l" r="r" t="t"/>
              <a:pathLst>
                <a:path extrusionOk="0" h="16202" w="27908">
                  <a:moveTo>
                    <a:pt x="27908" y="0"/>
                  </a:moveTo>
                  <a:lnTo>
                    <a:pt x="27908" y="0"/>
                  </a:lnTo>
                  <a:cubicBezTo>
                    <a:pt x="18605" y="5003"/>
                    <a:pt x="9303" y="10011"/>
                    <a:pt x="0" y="15020"/>
                  </a:cubicBezTo>
                  <a:cubicBezTo>
                    <a:pt x="6" y="15020"/>
                    <a:pt x="12" y="15014"/>
                    <a:pt x="18" y="15014"/>
                  </a:cubicBezTo>
                  <a:cubicBezTo>
                    <a:pt x="30" y="15008"/>
                    <a:pt x="42" y="15002"/>
                    <a:pt x="54" y="14996"/>
                  </a:cubicBezTo>
                  <a:lnTo>
                    <a:pt x="71" y="14996"/>
                  </a:lnTo>
                  <a:cubicBezTo>
                    <a:pt x="77" y="14990"/>
                    <a:pt x="89" y="14990"/>
                    <a:pt x="95" y="14984"/>
                  </a:cubicBezTo>
                  <a:cubicBezTo>
                    <a:pt x="107" y="14984"/>
                    <a:pt x="119" y="14978"/>
                    <a:pt x="136" y="14978"/>
                  </a:cubicBezTo>
                  <a:lnTo>
                    <a:pt x="178" y="14978"/>
                  </a:lnTo>
                  <a:cubicBezTo>
                    <a:pt x="278" y="14978"/>
                    <a:pt x="384" y="15008"/>
                    <a:pt x="502" y="15073"/>
                  </a:cubicBezTo>
                  <a:cubicBezTo>
                    <a:pt x="514" y="15079"/>
                    <a:pt x="526" y="15085"/>
                    <a:pt x="538" y="15091"/>
                  </a:cubicBezTo>
                  <a:cubicBezTo>
                    <a:pt x="703" y="15197"/>
                    <a:pt x="762" y="16012"/>
                    <a:pt x="880" y="16201"/>
                  </a:cubicBezTo>
                  <a:lnTo>
                    <a:pt x="2790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1669850" y="4900700"/>
              <a:ext cx="54914" cy="7284"/>
            </a:xfrm>
            <a:custGeom>
              <a:rect b="b" l="l" r="r" t="t"/>
              <a:pathLst>
                <a:path extrusionOk="0" h="1035" w="7803">
                  <a:moveTo>
                    <a:pt x="1223" y="1"/>
                  </a:moveTo>
                  <a:lnTo>
                    <a:pt x="1" y="887"/>
                  </a:lnTo>
                  <a:lnTo>
                    <a:pt x="7803" y="1035"/>
                  </a:lnTo>
                  <a:lnTo>
                    <a:pt x="1223"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1668190" y="4862589"/>
              <a:ext cx="7861" cy="39994"/>
            </a:xfrm>
            <a:custGeom>
              <a:rect b="b" l="l" r="r" t="t"/>
              <a:pathLst>
                <a:path extrusionOk="0" h="5683" w="1117">
                  <a:moveTo>
                    <a:pt x="910" y="1"/>
                  </a:moveTo>
                  <a:lnTo>
                    <a:pt x="0" y="5683"/>
                  </a:lnTo>
                  <a:lnTo>
                    <a:pt x="0" y="5683"/>
                  </a:lnTo>
                  <a:lnTo>
                    <a:pt x="1117" y="5370"/>
                  </a:lnTo>
                  <a:lnTo>
                    <a:pt x="910"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1702398" y="4881834"/>
              <a:ext cx="52042" cy="10359"/>
            </a:xfrm>
            <a:custGeom>
              <a:rect b="b" l="l" r="r" t="t"/>
              <a:pathLst>
                <a:path extrusionOk="0" h="1472" w="7395">
                  <a:moveTo>
                    <a:pt x="1134" y="1"/>
                  </a:moveTo>
                  <a:lnTo>
                    <a:pt x="0" y="816"/>
                  </a:lnTo>
                  <a:lnTo>
                    <a:pt x="7395" y="1471"/>
                  </a:lnTo>
                  <a:lnTo>
                    <a:pt x="1134"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1700857" y="4846467"/>
              <a:ext cx="7284" cy="37081"/>
            </a:xfrm>
            <a:custGeom>
              <a:rect b="b" l="l" r="r" t="t"/>
              <a:pathLst>
                <a:path extrusionOk="0" h="5269" w="1035">
                  <a:moveTo>
                    <a:pt x="839" y="0"/>
                  </a:moveTo>
                  <a:lnTo>
                    <a:pt x="1" y="5269"/>
                  </a:lnTo>
                  <a:lnTo>
                    <a:pt x="1" y="5269"/>
                  </a:lnTo>
                  <a:lnTo>
                    <a:pt x="1034" y="4979"/>
                  </a:lnTo>
                  <a:lnTo>
                    <a:pt x="839"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1734608" y="4864545"/>
              <a:ext cx="45899" cy="5201"/>
            </a:xfrm>
            <a:custGeom>
              <a:rect b="b" l="l" r="r" t="t"/>
              <a:pathLst>
                <a:path extrusionOk="0" h="739" w="6522">
                  <a:moveTo>
                    <a:pt x="1028" y="0"/>
                  </a:moveTo>
                  <a:lnTo>
                    <a:pt x="1" y="739"/>
                  </a:lnTo>
                  <a:lnTo>
                    <a:pt x="6521" y="739"/>
                  </a:lnTo>
                  <a:lnTo>
                    <a:pt x="102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1733235" y="4832668"/>
              <a:ext cx="6573" cy="33428"/>
            </a:xfrm>
            <a:custGeom>
              <a:rect b="b" l="l" r="r" t="t"/>
              <a:pathLst>
                <a:path extrusionOk="0" h="4750" w="934">
                  <a:moveTo>
                    <a:pt x="757" y="0"/>
                  </a:moveTo>
                  <a:lnTo>
                    <a:pt x="1" y="4749"/>
                  </a:lnTo>
                  <a:lnTo>
                    <a:pt x="1" y="4749"/>
                  </a:lnTo>
                  <a:lnTo>
                    <a:pt x="934" y="4489"/>
                  </a:lnTo>
                  <a:lnTo>
                    <a:pt x="75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1765241" y="4847460"/>
              <a:ext cx="34463" cy="3920"/>
            </a:xfrm>
            <a:custGeom>
              <a:rect b="b" l="l" r="r" t="t"/>
              <a:pathLst>
                <a:path extrusionOk="0" h="557" w="4897">
                  <a:moveTo>
                    <a:pt x="768" y="1"/>
                  </a:moveTo>
                  <a:lnTo>
                    <a:pt x="0" y="556"/>
                  </a:lnTo>
                  <a:lnTo>
                    <a:pt x="4897" y="556"/>
                  </a:lnTo>
                  <a:lnTo>
                    <a:pt x="768"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1"/>
            <p:cNvSpPr/>
            <p:nvPr/>
          </p:nvSpPr>
          <p:spPr>
            <a:xfrm>
              <a:off x="1765241" y="4824316"/>
              <a:ext cx="4954" cy="25110"/>
            </a:xfrm>
            <a:custGeom>
              <a:rect b="b" l="l" r="r" t="t"/>
              <a:pathLst>
                <a:path extrusionOk="0" h="3568" w="704">
                  <a:moveTo>
                    <a:pt x="567" y="0"/>
                  </a:moveTo>
                  <a:lnTo>
                    <a:pt x="0" y="3568"/>
                  </a:lnTo>
                  <a:lnTo>
                    <a:pt x="703" y="3373"/>
                  </a:lnTo>
                  <a:lnTo>
                    <a:pt x="5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a:off x="1636142" y="4812212"/>
              <a:ext cx="196571" cy="122516"/>
            </a:xfrm>
            <a:custGeom>
              <a:rect b="b" l="l" r="r" t="t"/>
              <a:pathLst>
                <a:path extrusionOk="0" h="17409" w="27932">
                  <a:moveTo>
                    <a:pt x="26539" y="0"/>
                  </a:moveTo>
                  <a:cubicBezTo>
                    <a:pt x="23002" y="0"/>
                    <a:pt x="13108" y="341"/>
                    <a:pt x="6899" y="3929"/>
                  </a:cubicBezTo>
                  <a:cubicBezTo>
                    <a:pt x="30" y="7898"/>
                    <a:pt x="1" y="14490"/>
                    <a:pt x="65" y="15813"/>
                  </a:cubicBezTo>
                  <a:cubicBezTo>
                    <a:pt x="36" y="16557"/>
                    <a:pt x="83" y="17390"/>
                    <a:pt x="83" y="17390"/>
                  </a:cubicBezTo>
                  <a:cubicBezTo>
                    <a:pt x="83" y="17390"/>
                    <a:pt x="563" y="17408"/>
                    <a:pt x="1394" y="17408"/>
                  </a:cubicBezTo>
                  <a:cubicBezTo>
                    <a:pt x="4931" y="17408"/>
                    <a:pt x="14828" y="17067"/>
                    <a:pt x="21033" y="13480"/>
                  </a:cubicBezTo>
                  <a:cubicBezTo>
                    <a:pt x="27902" y="9517"/>
                    <a:pt x="27931" y="2925"/>
                    <a:pt x="27866" y="1596"/>
                  </a:cubicBezTo>
                  <a:cubicBezTo>
                    <a:pt x="27896" y="858"/>
                    <a:pt x="27849" y="19"/>
                    <a:pt x="27849" y="19"/>
                  </a:cubicBezTo>
                  <a:cubicBezTo>
                    <a:pt x="27849" y="19"/>
                    <a:pt x="27369" y="0"/>
                    <a:pt x="265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1"/>
            <p:cNvSpPr/>
            <p:nvPr/>
          </p:nvSpPr>
          <p:spPr>
            <a:xfrm>
              <a:off x="1630737" y="4812212"/>
              <a:ext cx="207423" cy="113079"/>
            </a:xfrm>
            <a:custGeom>
              <a:rect b="b" l="l" r="r" t="t"/>
              <a:pathLst>
                <a:path extrusionOk="0" h="16068" w="29474">
                  <a:moveTo>
                    <a:pt x="27307" y="0"/>
                  </a:moveTo>
                  <a:cubicBezTo>
                    <a:pt x="23770" y="0"/>
                    <a:pt x="13876" y="341"/>
                    <a:pt x="7667" y="3929"/>
                  </a:cubicBezTo>
                  <a:cubicBezTo>
                    <a:pt x="1" y="8353"/>
                    <a:pt x="851" y="16049"/>
                    <a:pt x="851" y="16049"/>
                  </a:cubicBezTo>
                  <a:cubicBezTo>
                    <a:pt x="851" y="16049"/>
                    <a:pt x="1332" y="16068"/>
                    <a:pt x="2164" y="16068"/>
                  </a:cubicBezTo>
                  <a:cubicBezTo>
                    <a:pt x="5704" y="16068"/>
                    <a:pt x="15598" y="15727"/>
                    <a:pt x="21801" y="12145"/>
                  </a:cubicBezTo>
                  <a:cubicBezTo>
                    <a:pt x="29473" y="7715"/>
                    <a:pt x="28617" y="19"/>
                    <a:pt x="28617" y="19"/>
                  </a:cubicBezTo>
                  <a:cubicBezTo>
                    <a:pt x="28617" y="19"/>
                    <a:pt x="28137" y="0"/>
                    <a:pt x="273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1"/>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1"/>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1635726" y="4824316"/>
              <a:ext cx="174375" cy="102550"/>
            </a:xfrm>
            <a:custGeom>
              <a:rect b="b" l="l" r="r" t="t"/>
              <a:pathLst>
                <a:path extrusionOk="0" h="14572" w="24778">
                  <a:moveTo>
                    <a:pt x="18971" y="0"/>
                  </a:moveTo>
                  <a:lnTo>
                    <a:pt x="18416" y="3479"/>
                  </a:lnTo>
                  <a:cubicBezTo>
                    <a:pt x="17176" y="4146"/>
                    <a:pt x="15971" y="4796"/>
                    <a:pt x="14778" y="5434"/>
                  </a:cubicBezTo>
                  <a:lnTo>
                    <a:pt x="14613" y="1187"/>
                  </a:lnTo>
                  <a:lnTo>
                    <a:pt x="13857" y="5930"/>
                  </a:lnTo>
                  <a:cubicBezTo>
                    <a:pt x="12664" y="6574"/>
                    <a:pt x="11476" y="7212"/>
                    <a:pt x="10277" y="7856"/>
                  </a:cubicBezTo>
                  <a:lnTo>
                    <a:pt x="10094" y="3148"/>
                  </a:lnTo>
                  <a:lnTo>
                    <a:pt x="9256" y="8411"/>
                  </a:lnTo>
                  <a:cubicBezTo>
                    <a:pt x="8098" y="9031"/>
                    <a:pt x="6923" y="9663"/>
                    <a:pt x="5712" y="10318"/>
                  </a:cubicBezTo>
                  <a:lnTo>
                    <a:pt x="5523" y="5440"/>
                  </a:lnTo>
                  <a:lnTo>
                    <a:pt x="4649" y="10891"/>
                  </a:lnTo>
                  <a:cubicBezTo>
                    <a:pt x="3172" y="11683"/>
                    <a:pt x="1636" y="12510"/>
                    <a:pt x="0" y="13390"/>
                  </a:cubicBezTo>
                  <a:cubicBezTo>
                    <a:pt x="6" y="13390"/>
                    <a:pt x="12" y="13384"/>
                    <a:pt x="18" y="13384"/>
                  </a:cubicBezTo>
                  <a:cubicBezTo>
                    <a:pt x="30" y="13378"/>
                    <a:pt x="42" y="13372"/>
                    <a:pt x="54" y="13366"/>
                  </a:cubicBezTo>
                  <a:lnTo>
                    <a:pt x="71" y="13366"/>
                  </a:lnTo>
                  <a:cubicBezTo>
                    <a:pt x="77" y="13360"/>
                    <a:pt x="89" y="13360"/>
                    <a:pt x="95" y="13354"/>
                  </a:cubicBezTo>
                  <a:cubicBezTo>
                    <a:pt x="107" y="13354"/>
                    <a:pt x="119" y="13354"/>
                    <a:pt x="136" y="13348"/>
                  </a:cubicBezTo>
                  <a:lnTo>
                    <a:pt x="178" y="13348"/>
                  </a:lnTo>
                  <a:cubicBezTo>
                    <a:pt x="278" y="13348"/>
                    <a:pt x="384" y="13378"/>
                    <a:pt x="502" y="13443"/>
                  </a:cubicBezTo>
                  <a:cubicBezTo>
                    <a:pt x="514" y="13449"/>
                    <a:pt x="526" y="13455"/>
                    <a:pt x="538" y="13461"/>
                  </a:cubicBezTo>
                  <a:cubicBezTo>
                    <a:pt x="703" y="13567"/>
                    <a:pt x="762" y="14382"/>
                    <a:pt x="880" y="14571"/>
                  </a:cubicBezTo>
                  <a:lnTo>
                    <a:pt x="5517" y="11754"/>
                  </a:lnTo>
                  <a:lnTo>
                    <a:pt x="12652" y="11890"/>
                  </a:lnTo>
                  <a:lnTo>
                    <a:pt x="6805" y="10974"/>
                  </a:lnTo>
                  <a:lnTo>
                    <a:pt x="9988" y="9037"/>
                  </a:lnTo>
                  <a:lnTo>
                    <a:pt x="16869" y="9645"/>
                  </a:lnTo>
                  <a:lnTo>
                    <a:pt x="16869" y="9645"/>
                  </a:lnTo>
                  <a:lnTo>
                    <a:pt x="11187" y="8310"/>
                  </a:lnTo>
                  <a:lnTo>
                    <a:pt x="14235" y="6456"/>
                  </a:lnTo>
                  <a:lnTo>
                    <a:pt x="20572" y="6456"/>
                  </a:lnTo>
                  <a:lnTo>
                    <a:pt x="15386" y="5759"/>
                  </a:lnTo>
                  <a:lnTo>
                    <a:pt x="18540" y="3845"/>
                  </a:lnTo>
                  <a:lnTo>
                    <a:pt x="23301" y="3845"/>
                  </a:lnTo>
                  <a:lnTo>
                    <a:pt x="19403" y="3320"/>
                  </a:lnTo>
                  <a:lnTo>
                    <a:pt x="24777" y="53"/>
                  </a:lnTo>
                  <a:lnTo>
                    <a:pt x="24777" y="53"/>
                  </a:lnTo>
                  <a:cubicBezTo>
                    <a:pt x="22757" y="1140"/>
                    <a:pt x="20885" y="2150"/>
                    <a:pt x="19096" y="3113"/>
                  </a:cubicBezTo>
                  <a:lnTo>
                    <a:pt x="189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1" name="Google Shape;831;p11"/>
          <p:cNvGrpSpPr/>
          <p:nvPr/>
        </p:nvGrpSpPr>
        <p:grpSpPr>
          <a:xfrm>
            <a:off x="3480311" y="366681"/>
            <a:ext cx="243987" cy="339453"/>
            <a:chOff x="4661686" y="366694"/>
            <a:chExt cx="243987" cy="339453"/>
          </a:xfrm>
        </p:grpSpPr>
        <p:sp>
          <p:nvSpPr>
            <p:cNvPr id="832" name="Google Shape;832;p11"/>
            <p:cNvSpPr/>
            <p:nvPr/>
          </p:nvSpPr>
          <p:spPr>
            <a:xfrm>
              <a:off x="4661686" y="366694"/>
              <a:ext cx="243987" cy="339453"/>
            </a:xfrm>
            <a:custGeom>
              <a:rect b="b" l="l" r="r" t="t"/>
              <a:pathLst>
                <a:path extrusionOk="0" h="37801" w="27170">
                  <a:moveTo>
                    <a:pt x="14365" y="0"/>
                  </a:moveTo>
                  <a:lnTo>
                    <a:pt x="5606" y="5091"/>
                  </a:lnTo>
                  <a:lnTo>
                    <a:pt x="0" y="20938"/>
                  </a:lnTo>
                  <a:lnTo>
                    <a:pt x="7738" y="25403"/>
                  </a:lnTo>
                  <a:lnTo>
                    <a:pt x="3899" y="37801"/>
                  </a:lnTo>
                  <a:lnTo>
                    <a:pt x="12658" y="32709"/>
                  </a:lnTo>
                  <a:lnTo>
                    <a:pt x="27169" y="22007"/>
                  </a:lnTo>
                  <a:lnTo>
                    <a:pt x="17666" y="16526"/>
                  </a:lnTo>
                  <a:lnTo>
                    <a:pt x="21511" y="4129"/>
                  </a:lnTo>
                  <a:lnTo>
                    <a:pt x="14365" y="0"/>
                  </a:ln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4741662" y="515079"/>
              <a:ext cx="164002" cy="94946"/>
            </a:xfrm>
            <a:custGeom>
              <a:rect b="b" l="l" r="r" t="t"/>
              <a:pathLst>
                <a:path extrusionOk="0" h="10573" w="18263">
                  <a:moveTo>
                    <a:pt x="8759" y="0"/>
                  </a:moveTo>
                  <a:lnTo>
                    <a:pt x="0" y="5091"/>
                  </a:lnTo>
                  <a:lnTo>
                    <a:pt x="9503" y="10572"/>
                  </a:lnTo>
                  <a:lnTo>
                    <a:pt x="18262" y="5481"/>
                  </a:lnTo>
                  <a:lnTo>
                    <a:pt x="87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4696686" y="564293"/>
              <a:ext cx="208983" cy="141830"/>
            </a:xfrm>
            <a:custGeom>
              <a:rect b="b" l="l" r="r" t="t"/>
              <a:pathLst>
                <a:path extrusionOk="0" h="15794" w="23272">
                  <a:moveTo>
                    <a:pt x="23271" y="0"/>
                  </a:moveTo>
                  <a:lnTo>
                    <a:pt x="14512" y="5091"/>
                  </a:lnTo>
                  <a:lnTo>
                    <a:pt x="1" y="15794"/>
                  </a:lnTo>
                  <a:lnTo>
                    <a:pt x="1" y="15794"/>
                  </a:lnTo>
                  <a:lnTo>
                    <a:pt x="8760" y="10702"/>
                  </a:lnTo>
                  <a:lnTo>
                    <a:pt x="232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4741662" y="403759"/>
              <a:ext cx="113193" cy="157060"/>
            </a:xfrm>
            <a:custGeom>
              <a:rect b="b" l="l" r="r" t="t"/>
              <a:pathLst>
                <a:path extrusionOk="0" h="17490" w="12605">
                  <a:moveTo>
                    <a:pt x="12604" y="1"/>
                  </a:moveTo>
                  <a:lnTo>
                    <a:pt x="3845" y="5086"/>
                  </a:lnTo>
                  <a:lnTo>
                    <a:pt x="0" y="17489"/>
                  </a:lnTo>
                  <a:lnTo>
                    <a:pt x="8759" y="12398"/>
                  </a:lnTo>
                  <a:lnTo>
                    <a:pt x="1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4712013" y="366694"/>
              <a:ext cx="142845" cy="82742"/>
            </a:xfrm>
            <a:custGeom>
              <a:rect b="b" l="l" r="r" t="t"/>
              <a:pathLst>
                <a:path extrusionOk="0" h="9214" w="15907">
                  <a:moveTo>
                    <a:pt x="8760" y="0"/>
                  </a:moveTo>
                  <a:lnTo>
                    <a:pt x="1" y="5091"/>
                  </a:lnTo>
                  <a:lnTo>
                    <a:pt x="7147" y="9214"/>
                  </a:lnTo>
                  <a:lnTo>
                    <a:pt x="15906" y="4129"/>
                  </a:lnTo>
                  <a:lnTo>
                    <a:pt x="87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1"/>
            <p:cNvSpPr/>
            <p:nvPr/>
          </p:nvSpPr>
          <p:spPr>
            <a:xfrm>
              <a:off x="4661686" y="412405"/>
              <a:ext cx="165331" cy="293736"/>
            </a:xfrm>
            <a:custGeom>
              <a:rect b="b" l="l" r="r" t="t"/>
              <a:pathLst>
                <a:path extrusionOk="0" h="32710" w="18411">
                  <a:moveTo>
                    <a:pt x="5606" y="0"/>
                  </a:moveTo>
                  <a:lnTo>
                    <a:pt x="0" y="15847"/>
                  </a:lnTo>
                  <a:lnTo>
                    <a:pt x="7738" y="20312"/>
                  </a:lnTo>
                  <a:lnTo>
                    <a:pt x="3899" y="32710"/>
                  </a:lnTo>
                  <a:lnTo>
                    <a:pt x="18410" y="22007"/>
                  </a:lnTo>
                  <a:lnTo>
                    <a:pt x="8907" y="16526"/>
                  </a:lnTo>
                  <a:lnTo>
                    <a:pt x="12752" y="4123"/>
                  </a:lnTo>
                  <a:lnTo>
                    <a:pt x="56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38" name="Shape 8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839" name="Shape 839"/>
        <p:cNvGrpSpPr/>
        <p:nvPr/>
      </p:nvGrpSpPr>
      <p:grpSpPr>
        <a:xfrm>
          <a:off x="0" y="0"/>
          <a:ext cx="0" cy="0"/>
          <a:chOff x="0" y="0"/>
          <a:chExt cx="0" cy="0"/>
        </a:xfrm>
      </p:grpSpPr>
      <p:sp>
        <p:nvSpPr>
          <p:cNvPr id="840" name="Google Shape;840;p13"/>
          <p:cNvSpPr txBox="1"/>
          <p:nvPr>
            <p:ph type="title"/>
          </p:nvPr>
        </p:nvSpPr>
        <p:spPr>
          <a:xfrm>
            <a:off x="2042550" y="536400"/>
            <a:ext cx="5058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41" name="Google Shape;841;p13"/>
          <p:cNvSpPr txBox="1"/>
          <p:nvPr>
            <p:ph idx="2" type="title"/>
          </p:nvPr>
        </p:nvSpPr>
        <p:spPr>
          <a:xfrm>
            <a:off x="2942415" y="1564001"/>
            <a:ext cx="1825800" cy="393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842" name="Google Shape;842;p13"/>
          <p:cNvSpPr txBox="1"/>
          <p:nvPr>
            <p:ph idx="1" type="subTitle"/>
          </p:nvPr>
        </p:nvSpPr>
        <p:spPr>
          <a:xfrm>
            <a:off x="2942418" y="1969856"/>
            <a:ext cx="1825800" cy="50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843" name="Google Shape;843;p13"/>
          <p:cNvSpPr txBox="1"/>
          <p:nvPr>
            <p:ph idx="3" type="title"/>
          </p:nvPr>
        </p:nvSpPr>
        <p:spPr>
          <a:xfrm>
            <a:off x="6192104" y="1564001"/>
            <a:ext cx="1825800" cy="393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844" name="Google Shape;844;p13"/>
          <p:cNvSpPr txBox="1"/>
          <p:nvPr>
            <p:ph idx="4" type="subTitle"/>
          </p:nvPr>
        </p:nvSpPr>
        <p:spPr>
          <a:xfrm>
            <a:off x="6192106" y="1969856"/>
            <a:ext cx="1825800" cy="50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845" name="Google Shape;845;p13"/>
          <p:cNvSpPr txBox="1"/>
          <p:nvPr>
            <p:ph hasCustomPrompt="1" idx="5" type="title"/>
          </p:nvPr>
        </p:nvSpPr>
        <p:spPr>
          <a:xfrm>
            <a:off x="2158025" y="1564000"/>
            <a:ext cx="784500" cy="44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9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846" name="Google Shape;846;p13"/>
          <p:cNvSpPr txBox="1"/>
          <p:nvPr>
            <p:ph hasCustomPrompt="1" idx="6" type="title"/>
          </p:nvPr>
        </p:nvSpPr>
        <p:spPr>
          <a:xfrm>
            <a:off x="5407591" y="1564001"/>
            <a:ext cx="784500" cy="44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847" name="Google Shape;847;p13"/>
          <p:cNvSpPr txBox="1"/>
          <p:nvPr>
            <p:ph idx="7" type="title"/>
          </p:nvPr>
        </p:nvSpPr>
        <p:spPr>
          <a:xfrm>
            <a:off x="2942419" y="2932457"/>
            <a:ext cx="1825800" cy="393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848" name="Google Shape;848;p13"/>
          <p:cNvSpPr txBox="1"/>
          <p:nvPr>
            <p:ph idx="8" type="subTitle"/>
          </p:nvPr>
        </p:nvSpPr>
        <p:spPr>
          <a:xfrm>
            <a:off x="2942420" y="3338310"/>
            <a:ext cx="1825800" cy="50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849" name="Google Shape;849;p13"/>
          <p:cNvSpPr txBox="1"/>
          <p:nvPr>
            <p:ph hasCustomPrompt="1" idx="9" type="title"/>
          </p:nvPr>
        </p:nvSpPr>
        <p:spPr>
          <a:xfrm>
            <a:off x="2158012" y="2932457"/>
            <a:ext cx="784500" cy="44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850" name="Google Shape;850;p13"/>
          <p:cNvSpPr txBox="1"/>
          <p:nvPr>
            <p:ph idx="13" type="title"/>
          </p:nvPr>
        </p:nvSpPr>
        <p:spPr>
          <a:xfrm>
            <a:off x="6192089" y="2932457"/>
            <a:ext cx="1825800" cy="393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851" name="Google Shape;851;p13"/>
          <p:cNvSpPr txBox="1"/>
          <p:nvPr>
            <p:ph idx="14" type="subTitle"/>
          </p:nvPr>
        </p:nvSpPr>
        <p:spPr>
          <a:xfrm>
            <a:off x="6192092" y="3338310"/>
            <a:ext cx="1825800" cy="50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852" name="Google Shape;852;p13"/>
          <p:cNvSpPr txBox="1"/>
          <p:nvPr>
            <p:ph hasCustomPrompt="1" idx="15" type="title"/>
          </p:nvPr>
        </p:nvSpPr>
        <p:spPr>
          <a:xfrm>
            <a:off x="5407592" y="2932457"/>
            <a:ext cx="784500" cy="44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grpSp>
        <p:nvGrpSpPr>
          <p:cNvPr id="853" name="Google Shape;853;p13"/>
          <p:cNvGrpSpPr/>
          <p:nvPr/>
        </p:nvGrpSpPr>
        <p:grpSpPr>
          <a:xfrm>
            <a:off x="224475" y="188038"/>
            <a:ext cx="8643425" cy="2848500"/>
            <a:chOff x="224475" y="188038"/>
            <a:chExt cx="8643425" cy="2848500"/>
          </a:xfrm>
        </p:grpSpPr>
        <p:sp>
          <p:nvSpPr>
            <p:cNvPr id="854" name="Google Shape;854;p13"/>
            <p:cNvSpPr/>
            <p:nvPr/>
          </p:nvSpPr>
          <p:spPr>
            <a:xfrm>
              <a:off x="409075" y="2081863"/>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3"/>
            <p:cNvSpPr/>
            <p:nvPr/>
          </p:nvSpPr>
          <p:spPr>
            <a:xfrm>
              <a:off x="2245700" y="188038"/>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3"/>
            <p:cNvSpPr/>
            <p:nvPr/>
          </p:nvSpPr>
          <p:spPr>
            <a:xfrm>
              <a:off x="8757750" y="2926388"/>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3"/>
            <p:cNvSpPr/>
            <p:nvPr/>
          </p:nvSpPr>
          <p:spPr>
            <a:xfrm>
              <a:off x="224475" y="378263"/>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3"/>
            <p:cNvSpPr/>
            <p:nvPr/>
          </p:nvSpPr>
          <p:spPr>
            <a:xfrm>
              <a:off x="8757750" y="238913"/>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9" name="Google Shape;859;p13"/>
          <p:cNvGrpSpPr/>
          <p:nvPr/>
        </p:nvGrpSpPr>
        <p:grpSpPr>
          <a:xfrm>
            <a:off x="0" y="4221559"/>
            <a:ext cx="9144000" cy="921943"/>
            <a:chOff x="0" y="3827814"/>
            <a:chExt cx="9144000" cy="921943"/>
          </a:xfrm>
        </p:grpSpPr>
        <p:grpSp>
          <p:nvGrpSpPr>
            <p:cNvPr id="860" name="Google Shape;860;p13"/>
            <p:cNvGrpSpPr/>
            <p:nvPr/>
          </p:nvGrpSpPr>
          <p:grpSpPr>
            <a:xfrm>
              <a:off x="5807441" y="3839717"/>
              <a:ext cx="243969" cy="149457"/>
              <a:chOff x="5300460" y="2964804"/>
              <a:chExt cx="271832" cy="225937"/>
            </a:xfrm>
          </p:grpSpPr>
          <p:sp>
            <p:nvSpPr>
              <p:cNvPr id="861" name="Google Shape;861;p13"/>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3"/>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3"/>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4" name="Google Shape;864;p13"/>
            <p:cNvGrpSpPr/>
            <p:nvPr/>
          </p:nvGrpSpPr>
          <p:grpSpPr>
            <a:xfrm>
              <a:off x="8805122" y="3827814"/>
              <a:ext cx="243969" cy="149457"/>
              <a:chOff x="5300460" y="2964804"/>
              <a:chExt cx="271832" cy="225937"/>
            </a:xfrm>
          </p:grpSpPr>
          <p:sp>
            <p:nvSpPr>
              <p:cNvPr id="865" name="Google Shape;865;p13"/>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3"/>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3"/>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8" name="Google Shape;868;p13"/>
            <p:cNvSpPr/>
            <p:nvPr/>
          </p:nvSpPr>
          <p:spPr>
            <a:xfrm>
              <a:off x="0" y="3910657"/>
              <a:ext cx="9144000" cy="839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9" name="Google Shape;869;p13"/>
            <p:cNvGrpSpPr/>
            <p:nvPr/>
          </p:nvGrpSpPr>
          <p:grpSpPr>
            <a:xfrm>
              <a:off x="355317" y="3839717"/>
              <a:ext cx="243969" cy="149457"/>
              <a:chOff x="5300460" y="2964804"/>
              <a:chExt cx="271832" cy="225937"/>
            </a:xfrm>
          </p:grpSpPr>
          <p:sp>
            <p:nvSpPr>
              <p:cNvPr id="870" name="Google Shape;870;p13"/>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3"/>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3"/>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3" name="Google Shape;873;p13"/>
            <p:cNvGrpSpPr/>
            <p:nvPr/>
          </p:nvGrpSpPr>
          <p:grpSpPr>
            <a:xfrm>
              <a:off x="1590719" y="3839717"/>
              <a:ext cx="243969" cy="149457"/>
              <a:chOff x="5300460" y="2964804"/>
              <a:chExt cx="271832" cy="225937"/>
            </a:xfrm>
          </p:grpSpPr>
          <p:sp>
            <p:nvSpPr>
              <p:cNvPr id="874" name="Google Shape;874;p13"/>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3"/>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3"/>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7" name="Google Shape;877;p13"/>
            <p:cNvGrpSpPr/>
            <p:nvPr/>
          </p:nvGrpSpPr>
          <p:grpSpPr>
            <a:xfrm>
              <a:off x="3027997" y="3839717"/>
              <a:ext cx="243969" cy="149457"/>
              <a:chOff x="5300460" y="2964804"/>
              <a:chExt cx="271832" cy="225937"/>
            </a:xfrm>
          </p:grpSpPr>
          <p:sp>
            <p:nvSpPr>
              <p:cNvPr id="878" name="Google Shape;878;p13"/>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3"/>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3"/>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1" name="Google Shape;881;p13"/>
            <p:cNvGrpSpPr/>
            <p:nvPr/>
          </p:nvGrpSpPr>
          <p:grpSpPr>
            <a:xfrm>
              <a:off x="4417713" y="3839717"/>
              <a:ext cx="243969" cy="149457"/>
              <a:chOff x="5300460" y="2964804"/>
              <a:chExt cx="271832" cy="225937"/>
            </a:xfrm>
          </p:grpSpPr>
          <p:sp>
            <p:nvSpPr>
              <p:cNvPr id="882" name="Google Shape;882;p13"/>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3"/>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3"/>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85" name="Google Shape;885;p13"/>
          <p:cNvGrpSpPr/>
          <p:nvPr/>
        </p:nvGrpSpPr>
        <p:grpSpPr>
          <a:xfrm>
            <a:off x="8546714" y="4398953"/>
            <a:ext cx="243972" cy="499166"/>
            <a:chOff x="3958025" y="4053950"/>
            <a:chExt cx="306575" cy="627250"/>
          </a:xfrm>
        </p:grpSpPr>
        <p:sp>
          <p:nvSpPr>
            <p:cNvPr id="886" name="Google Shape;886;p13"/>
            <p:cNvSpPr/>
            <p:nvPr/>
          </p:nvSpPr>
          <p:spPr>
            <a:xfrm>
              <a:off x="4002625" y="4636800"/>
              <a:ext cx="84050" cy="44400"/>
            </a:xfrm>
            <a:custGeom>
              <a:rect b="b" l="l" r="r" t="t"/>
              <a:pathLst>
                <a:path extrusionOk="0" h="1776" w="3362">
                  <a:moveTo>
                    <a:pt x="1678" y="1"/>
                  </a:moveTo>
                  <a:cubicBezTo>
                    <a:pt x="1286" y="1"/>
                    <a:pt x="895" y="88"/>
                    <a:pt x="597" y="262"/>
                  </a:cubicBezTo>
                  <a:cubicBezTo>
                    <a:pt x="0" y="605"/>
                    <a:pt x="0" y="1166"/>
                    <a:pt x="603" y="1514"/>
                  </a:cubicBezTo>
                  <a:cubicBezTo>
                    <a:pt x="901" y="1689"/>
                    <a:pt x="1294" y="1776"/>
                    <a:pt x="1686" y="1776"/>
                  </a:cubicBezTo>
                  <a:cubicBezTo>
                    <a:pt x="2078" y="1776"/>
                    <a:pt x="2469" y="1689"/>
                    <a:pt x="2765" y="1514"/>
                  </a:cubicBezTo>
                  <a:cubicBezTo>
                    <a:pt x="3361" y="1166"/>
                    <a:pt x="3361" y="605"/>
                    <a:pt x="2759" y="262"/>
                  </a:cubicBezTo>
                  <a:cubicBezTo>
                    <a:pt x="2460" y="88"/>
                    <a:pt x="2069" y="1"/>
                    <a:pt x="1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3"/>
            <p:cNvSpPr/>
            <p:nvPr/>
          </p:nvSpPr>
          <p:spPr>
            <a:xfrm>
              <a:off x="4033050" y="4238975"/>
              <a:ext cx="18625" cy="426575"/>
            </a:xfrm>
            <a:custGeom>
              <a:rect b="b" l="l" r="r" t="t"/>
              <a:pathLst>
                <a:path extrusionOk="0" h="17063" w="745">
                  <a:moveTo>
                    <a:pt x="369" y="1"/>
                  </a:moveTo>
                  <a:cubicBezTo>
                    <a:pt x="275" y="1"/>
                    <a:pt x="180" y="22"/>
                    <a:pt x="106" y="63"/>
                  </a:cubicBezTo>
                  <a:cubicBezTo>
                    <a:pt x="36" y="104"/>
                    <a:pt x="0" y="157"/>
                    <a:pt x="0" y="216"/>
                  </a:cubicBezTo>
                  <a:lnTo>
                    <a:pt x="0" y="16849"/>
                  </a:lnTo>
                  <a:cubicBezTo>
                    <a:pt x="0" y="16902"/>
                    <a:pt x="36" y="16955"/>
                    <a:pt x="112" y="16996"/>
                  </a:cubicBezTo>
                  <a:cubicBezTo>
                    <a:pt x="183" y="17041"/>
                    <a:pt x="278" y="17063"/>
                    <a:pt x="372" y="17063"/>
                  </a:cubicBezTo>
                  <a:cubicBezTo>
                    <a:pt x="467" y="17063"/>
                    <a:pt x="561" y="17041"/>
                    <a:pt x="632" y="16996"/>
                  </a:cubicBezTo>
                  <a:cubicBezTo>
                    <a:pt x="703" y="16955"/>
                    <a:pt x="738" y="16902"/>
                    <a:pt x="738" y="16849"/>
                  </a:cubicBezTo>
                  <a:lnTo>
                    <a:pt x="738" y="222"/>
                  </a:lnTo>
                  <a:cubicBezTo>
                    <a:pt x="744" y="163"/>
                    <a:pt x="703" y="110"/>
                    <a:pt x="632" y="63"/>
                  </a:cubicBezTo>
                  <a:cubicBezTo>
                    <a:pt x="558" y="22"/>
                    <a:pt x="464" y="1"/>
                    <a:pt x="369"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3"/>
            <p:cNvSpPr/>
            <p:nvPr/>
          </p:nvSpPr>
          <p:spPr>
            <a:xfrm>
              <a:off x="4032150" y="4238975"/>
              <a:ext cx="20250" cy="10775"/>
            </a:xfrm>
            <a:custGeom>
              <a:rect b="b" l="l" r="r" t="t"/>
              <a:pathLst>
                <a:path extrusionOk="0" h="431" w="810">
                  <a:moveTo>
                    <a:pt x="405" y="1"/>
                  </a:moveTo>
                  <a:cubicBezTo>
                    <a:pt x="311" y="1"/>
                    <a:pt x="216" y="22"/>
                    <a:pt x="142" y="63"/>
                  </a:cubicBezTo>
                  <a:cubicBezTo>
                    <a:pt x="1" y="146"/>
                    <a:pt x="1" y="281"/>
                    <a:pt x="148" y="364"/>
                  </a:cubicBezTo>
                  <a:cubicBezTo>
                    <a:pt x="219" y="408"/>
                    <a:pt x="314" y="431"/>
                    <a:pt x="408" y="431"/>
                  </a:cubicBezTo>
                  <a:cubicBezTo>
                    <a:pt x="503" y="431"/>
                    <a:pt x="597" y="408"/>
                    <a:pt x="668" y="364"/>
                  </a:cubicBezTo>
                  <a:cubicBezTo>
                    <a:pt x="810" y="281"/>
                    <a:pt x="810" y="146"/>
                    <a:pt x="668" y="63"/>
                  </a:cubicBezTo>
                  <a:cubicBezTo>
                    <a:pt x="594" y="22"/>
                    <a:pt x="500" y="1"/>
                    <a:pt x="405"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3"/>
            <p:cNvSpPr/>
            <p:nvPr/>
          </p:nvSpPr>
          <p:spPr>
            <a:xfrm>
              <a:off x="4033050" y="4244375"/>
              <a:ext cx="18475" cy="421075"/>
            </a:xfrm>
            <a:custGeom>
              <a:rect b="b" l="l" r="r" t="t"/>
              <a:pathLst>
                <a:path extrusionOk="0" h="16843" w="739">
                  <a:moveTo>
                    <a:pt x="0" y="0"/>
                  </a:moveTo>
                  <a:lnTo>
                    <a:pt x="0" y="16633"/>
                  </a:lnTo>
                  <a:cubicBezTo>
                    <a:pt x="0" y="16686"/>
                    <a:pt x="36" y="16739"/>
                    <a:pt x="112" y="16780"/>
                  </a:cubicBezTo>
                  <a:cubicBezTo>
                    <a:pt x="183" y="16822"/>
                    <a:pt x="278" y="16842"/>
                    <a:pt x="372" y="16842"/>
                  </a:cubicBezTo>
                  <a:cubicBezTo>
                    <a:pt x="467" y="16842"/>
                    <a:pt x="561" y="16822"/>
                    <a:pt x="632" y="16780"/>
                  </a:cubicBezTo>
                  <a:cubicBezTo>
                    <a:pt x="703" y="16739"/>
                    <a:pt x="738" y="16686"/>
                    <a:pt x="738" y="16633"/>
                  </a:cubicBezTo>
                  <a:lnTo>
                    <a:pt x="738" y="0"/>
                  </a:lnTo>
                  <a:cubicBezTo>
                    <a:pt x="738" y="54"/>
                    <a:pt x="703" y="107"/>
                    <a:pt x="632" y="148"/>
                  </a:cubicBezTo>
                  <a:cubicBezTo>
                    <a:pt x="561" y="192"/>
                    <a:pt x="467" y="215"/>
                    <a:pt x="372" y="215"/>
                  </a:cubicBezTo>
                  <a:cubicBezTo>
                    <a:pt x="278" y="215"/>
                    <a:pt x="183" y="192"/>
                    <a:pt x="112" y="148"/>
                  </a:cubicBezTo>
                  <a:cubicBezTo>
                    <a:pt x="36" y="107"/>
                    <a:pt x="0" y="54"/>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3"/>
            <p:cNvSpPr/>
            <p:nvPr/>
          </p:nvSpPr>
          <p:spPr>
            <a:xfrm>
              <a:off x="4048400" y="4368350"/>
              <a:ext cx="216200" cy="113950"/>
            </a:xfrm>
            <a:custGeom>
              <a:rect b="b" l="l" r="r" t="t"/>
              <a:pathLst>
                <a:path extrusionOk="0" h="4558" w="8648">
                  <a:moveTo>
                    <a:pt x="4313" y="1"/>
                  </a:moveTo>
                  <a:cubicBezTo>
                    <a:pt x="3304" y="1"/>
                    <a:pt x="2296" y="223"/>
                    <a:pt x="1530" y="670"/>
                  </a:cubicBezTo>
                  <a:cubicBezTo>
                    <a:pt x="0" y="1556"/>
                    <a:pt x="6" y="3003"/>
                    <a:pt x="1548" y="3889"/>
                  </a:cubicBezTo>
                  <a:cubicBezTo>
                    <a:pt x="2319" y="4335"/>
                    <a:pt x="3327" y="4558"/>
                    <a:pt x="4334" y="4558"/>
                  </a:cubicBezTo>
                  <a:cubicBezTo>
                    <a:pt x="5341" y="4558"/>
                    <a:pt x="6347" y="4335"/>
                    <a:pt x="7112" y="3889"/>
                  </a:cubicBezTo>
                  <a:cubicBezTo>
                    <a:pt x="8647" y="3003"/>
                    <a:pt x="8641" y="1556"/>
                    <a:pt x="7094" y="664"/>
                  </a:cubicBezTo>
                  <a:cubicBezTo>
                    <a:pt x="6324" y="222"/>
                    <a:pt x="5318" y="1"/>
                    <a:pt x="431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3"/>
            <p:cNvSpPr/>
            <p:nvPr/>
          </p:nvSpPr>
          <p:spPr>
            <a:xfrm>
              <a:off x="3958025" y="4053950"/>
              <a:ext cx="159950" cy="206750"/>
            </a:xfrm>
            <a:custGeom>
              <a:rect b="b" l="l" r="r" t="t"/>
              <a:pathLst>
                <a:path extrusionOk="0" h="8270" w="6398">
                  <a:moveTo>
                    <a:pt x="1779" y="0"/>
                  </a:moveTo>
                  <a:cubicBezTo>
                    <a:pt x="725" y="0"/>
                    <a:pt x="1" y="843"/>
                    <a:pt x="1" y="2302"/>
                  </a:cubicBezTo>
                  <a:cubicBezTo>
                    <a:pt x="1" y="4345"/>
                    <a:pt x="1430" y="6826"/>
                    <a:pt x="3196" y="7842"/>
                  </a:cubicBezTo>
                  <a:cubicBezTo>
                    <a:pt x="3704" y="8132"/>
                    <a:pt x="4184" y="8270"/>
                    <a:pt x="4611" y="8270"/>
                  </a:cubicBezTo>
                  <a:cubicBezTo>
                    <a:pt x="5669" y="8270"/>
                    <a:pt x="6397" y="7425"/>
                    <a:pt x="6397" y="5970"/>
                  </a:cubicBezTo>
                  <a:cubicBezTo>
                    <a:pt x="6397" y="3926"/>
                    <a:pt x="4962" y="1445"/>
                    <a:pt x="3196" y="429"/>
                  </a:cubicBezTo>
                  <a:cubicBezTo>
                    <a:pt x="2687" y="138"/>
                    <a:pt x="2206" y="0"/>
                    <a:pt x="17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3"/>
            <p:cNvSpPr/>
            <p:nvPr/>
          </p:nvSpPr>
          <p:spPr>
            <a:xfrm>
              <a:off x="4039400" y="4380650"/>
              <a:ext cx="180600" cy="84650"/>
            </a:xfrm>
            <a:custGeom>
              <a:rect b="b" l="l" r="r" t="t"/>
              <a:pathLst>
                <a:path extrusionOk="0" h="3386" w="7224">
                  <a:moveTo>
                    <a:pt x="1498" y="1"/>
                  </a:moveTo>
                  <a:cubicBezTo>
                    <a:pt x="1315" y="1"/>
                    <a:pt x="1143" y="26"/>
                    <a:pt x="980" y="78"/>
                  </a:cubicBezTo>
                  <a:cubicBezTo>
                    <a:pt x="224" y="326"/>
                    <a:pt x="12" y="1052"/>
                    <a:pt x="0" y="1082"/>
                  </a:cubicBezTo>
                  <a:lnTo>
                    <a:pt x="230" y="1147"/>
                  </a:lnTo>
                  <a:cubicBezTo>
                    <a:pt x="236" y="1141"/>
                    <a:pt x="419" y="515"/>
                    <a:pt x="1057" y="308"/>
                  </a:cubicBezTo>
                  <a:cubicBezTo>
                    <a:pt x="1191" y="265"/>
                    <a:pt x="1336" y="244"/>
                    <a:pt x="1491" y="244"/>
                  </a:cubicBezTo>
                  <a:cubicBezTo>
                    <a:pt x="1848" y="244"/>
                    <a:pt x="2260" y="357"/>
                    <a:pt x="2717" y="580"/>
                  </a:cubicBezTo>
                  <a:cubicBezTo>
                    <a:pt x="2918" y="710"/>
                    <a:pt x="3124" y="840"/>
                    <a:pt x="3331" y="970"/>
                  </a:cubicBezTo>
                  <a:cubicBezTo>
                    <a:pt x="3502" y="1076"/>
                    <a:pt x="3680" y="1182"/>
                    <a:pt x="3857" y="1289"/>
                  </a:cubicBezTo>
                  <a:cubicBezTo>
                    <a:pt x="3869" y="1300"/>
                    <a:pt x="3880" y="1306"/>
                    <a:pt x="3892" y="1318"/>
                  </a:cubicBezTo>
                  <a:lnTo>
                    <a:pt x="4040" y="2682"/>
                  </a:lnTo>
                  <a:lnTo>
                    <a:pt x="4164" y="1472"/>
                  </a:lnTo>
                  <a:lnTo>
                    <a:pt x="4577" y="1714"/>
                  </a:lnTo>
                  <a:lnTo>
                    <a:pt x="5109" y="2015"/>
                  </a:lnTo>
                  <a:lnTo>
                    <a:pt x="5257" y="3385"/>
                  </a:lnTo>
                  <a:lnTo>
                    <a:pt x="5375" y="2163"/>
                  </a:lnTo>
                  <a:cubicBezTo>
                    <a:pt x="5540" y="2257"/>
                    <a:pt x="5706" y="2346"/>
                    <a:pt x="5877" y="2434"/>
                  </a:cubicBezTo>
                  <a:cubicBezTo>
                    <a:pt x="6314" y="2671"/>
                    <a:pt x="6757" y="2907"/>
                    <a:pt x="7223" y="3125"/>
                  </a:cubicBezTo>
                  <a:cubicBezTo>
                    <a:pt x="6845" y="2854"/>
                    <a:pt x="6444" y="2600"/>
                    <a:pt x="6036" y="2346"/>
                  </a:cubicBezTo>
                  <a:cubicBezTo>
                    <a:pt x="5830" y="2216"/>
                    <a:pt x="5623" y="2092"/>
                    <a:pt x="5416" y="1968"/>
                  </a:cubicBezTo>
                  <a:lnTo>
                    <a:pt x="4967" y="1708"/>
                  </a:lnTo>
                  <a:lnTo>
                    <a:pt x="7064" y="1631"/>
                  </a:lnTo>
                  <a:lnTo>
                    <a:pt x="4701" y="1548"/>
                  </a:lnTo>
                  <a:lnTo>
                    <a:pt x="4217" y="1271"/>
                  </a:lnTo>
                  <a:lnTo>
                    <a:pt x="4223" y="1265"/>
                  </a:lnTo>
                  <a:cubicBezTo>
                    <a:pt x="4117" y="1182"/>
                    <a:pt x="4010" y="1100"/>
                    <a:pt x="3904" y="1023"/>
                  </a:cubicBezTo>
                  <a:lnTo>
                    <a:pt x="5889" y="958"/>
                  </a:lnTo>
                  <a:lnTo>
                    <a:pt x="3697" y="881"/>
                  </a:lnTo>
                  <a:cubicBezTo>
                    <a:pt x="2850" y="293"/>
                    <a:pt x="2115" y="1"/>
                    <a:pt x="14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3"/>
            <p:cNvSpPr/>
            <p:nvPr/>
          </p:nvSpPr>
          <p:spPr>
            <a:xfrm>
              <a:off x="4002625" y="4072500"/>
              <a:ext cx="70750" cy="197000"/>
            </a:xfrm>
            <a:custGeom>
              <a:rect b="b" l="l" r="r" t="t"/>
              <a:pathLst>
                <a:path extrusionOk="0" h="7880" w="2830">
                  <a:moveTo>
                    <a:pt x="1418" y="0"/>
                  </a:moveTo>
                  <a:cubicBezTo>
                    <a:pt x="1371" y="538"/>
                    <a:pt x="1341" y="1087"/>
                    <a:pt x="1323" y="1642"/>
                  </a:cubicBezTo>
                  <a:cubicBezTo>
                    <a:pt x="1312" y="1920"/>
                    <a:pt x="1306" y="2204"/>
                    <a:pt x="1300" y="2481"/>
                  </a:cubicBezTo>
                  <a:lnTo>
                    <a:pt x="1294" y="3078"/>
                  </a:lnTo>
                  <a:lnTo>
                    <a:pt x="6" y="1010"/>
                  </a:lnTo>
                  <a:lnTo>
                    <a:pt x="1294" y="3432"/>
                  </a:lnTo>
                  <a:lnTo>
                    <a:pt x="1294" y="3952"/>
                  </a:lnTo>
                  <a:lnTo>
                    <a:pt x="1294" y="4649"/>
                  </a:lnTo>
                  <a:lnTo>
                    <a:pt x="0" y="2582"/>
                  </a:lnTo>
                  <a:lnTo>
                    <a:pt x="1294" y="5009"/>
                  </a:lnTo>
                  <a:lnTo>
                    <a:pt x="1294" y="7879"/>
                  </a:lnTo>
                  <a:lnTo>
                    <a:pt x="1536" y="7879"/>
                  </a:lnTo>
                  <a:lnTo>
                    <a:pt x="1536" y="4377"/>
                  </a:lnTo>
                  <a:lnTo>
                    <a:pt x="2824" y="3450"/>
                  </a:lnTo>
                  <a:lnTo>
                    <a:pt x="1536" y="4017"/>
                  </a:lnTo>
                  <a:lnTo>
                    <a:pt x="1536" y="3952"/>
                  </a:lnTo>
                  <a:lnTo>
                    <a:pt x="1524" y="3952"/>
                  </a:lnTo>
                  <a:lnTo>
                    <a:pt x="1530" y="3462"/>
                  </a:lnTo>
                  <a:lnTo>
                    <a:pt x="1530" y="2765"/>
                  </a:lnTo>
                  <a:lnTo>
                    <a:pt x="2829" y="1831"/>
                  </a:lnTo>
                  <a:lnTo>
                    <a:pt x="2829" y="1831"/>
                  </a:lnTo>
                  <a:lnTo>
                    <a:pt x="1524" y="2404"/>
                  </a:lnTo>
                  <a:cubicBezTo>
                    <a:pt x="1518" y="2186"/>
                    <a:pt x="1518" y="1973"/>
                    <a:pt x="1506" y="1749"/>
                  </a:cubicBezTo>
                  <a:cubicBezTo>
                    <a:pt x="1495" y="1176"/>
                    <a:pt x="1471" y="597"/>
                    <a:pt x="14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4" name="Google Shape;894;p13"/>
          <p:cNvGrpSpPr/>
          <p:nvPr/>
        </p:nvGrpSpPr>
        <p:grpSpPr>
          <a:xfrm>
            <a:off x="8623911" y="1224544"/>
            <a:ext cx="243987" cy="339453"/>
            <a:chOff x="4661686" y="366694"/>
            <a:chExt cx="243987" cy="339453"/>
          </a:xfrm>
        </p:grpSpPr>
        <p:sp>
          <p:nvSpPr>
            <p:cNvPr id="895" name="Google Shape;895;p13"/>
            <p:cNvSpPr/>
            <p:nvPr/>
          </p:nvSpPr>
          <p:spPr>
            <a:xfrm>
              <a:off x="4661686" y="366694"/>
              <a:ext cx="243987" cy="339453"/>
            </a:xfrm>
            <a:custGeom>
              <a:rect b="b" l="l" r="r" t="t"/>
              <a:pathLst>
                <a:path extrusionOk="0" h="37801" w="27170">
                  <a:moveTo>
                    <a:pt x="14365" y="0"/>
                  </a:moveTo>
                  <a:lnTo>
                    <a:pt x="5606" y="5091"/>
                  </a:lnTo>
                  <a:lnTo>
                    <a:pt x="0" y="20938"/>
                  </a:lnTo>
                  <a:lnTo>
                    <a:pt x="7738" y="25403"/>
                  </a:lnTo>
                  <a:lnTo>
                    <a:pt x="3899" y="37801"/>
                  </a:lnTo>
                  <a:lnTo>
                    <a:pt x="12658" y="32709"/>
                  </a:lnTo>
                  <a:lnTo>
                    <a:pt x="27169" y="22007"/>
                  </a:lnTo>
                  <a:lnTo>
                    <a:pt x="17666" y="16526"/>
                  </a:lnTo>
                  <a:lnTo>
                    <a:pt x="21511" y="4129"/>
                  </a:lnTo>
                  <a:lnTo>
                    <a:pt x="14365" y="0"/>
                  </a:ln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3"/>
            <p:cNvSpPr/>
            <p:nvPr/>
          </p:nvSpPr>
          <p:spPr>
            <a:xfrm>
              <a:off x="4741662" y="515079"/>
              <a:ext cx="164002" cy="94946"/>
            </a:xfrm>
            <a:custGeom>
              <a:rect b="b" l="l" r="r" t="t"/>
              <a:pathLst>
                <a:path extrusionOk="0" h="10573" w="18263">
                  <a:moveTo>
                    <a:pt x="8759" y="0"/>
                  </a:moveTo>
                  <a:lnTo>
                    <a:pt x="0" y="5091"/>
                  </a:lnTo>
                  <a:lnTo>
                    <a:pt x="9503" y="10572"/>
                  </a:lnTo>
                  <a:lnTo>
                    <a:pt x="18262" y="5481"/>
                  </a:lnTo>
                  <a:lnTo>
                    <a:pt x="87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3"/>
            <p:cNvSpPr/>
            <p:nvPr/>
          </p:nvSpPr>
          <p:spPr>
            <a:xfrm>
              <a:off x="4696686" y="564293"/>
              <a:ext cx="208983" cy="141830"/>
            </a:xfrm>
            <a:custGeom>
              <a:rect b="b" l="l" r="r" t="t"/>
              <a:pathLst>
                <a:path extrusionOk="0" h="15794" w="23272">
                  <a:moveTo>
                    <a:pt x="23271" y="0"/>
                  </a:moveTo>
                  <a:lnTo>
                    <a:pt x="14512" y="5091"/>
                  </a:lnTo>
                  <a:lnTo>
                    <a:pt x="1" y="15794"/>
                  </a:lnTo>
                  <a:lnTo>
                    <a:pt x="1" y="15794"/>
                  </a:lnTo>
                  <a:lnTo>
                    <a:pt x="8760" y="10702"/>
                  </a:lnTo>
                  <a:lnTo>
                    <a:pt x="232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3"/>
            <p:cNvSpPr/>
            <p:nvPr/>
          </p:nvSpPr>
          <p:spPr>
            <a:xfrm>
              <a:off x="4741662" y="403759"/>
              <a:ext cx="113193" cy="157060"/>
            </a:xfrm>
            <a:custGeom>
              <a:rect b="b" l="l" r="r" t="t"/>
              <a:pathLst>
                <a:path extrusionOk="0" h="17490" w="12605">
                  <a:moveTo>
                    <a:pt x="12604" y="1"/>
                  </a:moveTo>
                  <a:lnTo>
                    <a:pt x="3845" y="5086"/>
                  </a:lnTo>
                  <a:lnTo>
                    <a:pt x="0" y="17489"/>
                  </a:lnTo>
                  <a:lnTo>
                    <a:pt x="8759" y="12398"/>
                  </a:lnTo>
                  <a:lnTo>
                    <a:pt x="1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3"/>
            <p:cNvSpPr/>
            <p:nvPr/>
          </p:nvSpPr>
          <p:spPr>
            <a:xfrm>
              <a:off x="4712013" y="366694"/>
              <a:ext cx="142845" cy="82742"/>
            </a:xfrm>
            <a:custGeom>
              <a:rect b="b" l="l" r="r" t="t"/>
              <a:pathLst>
                <a:path extrusionOk="0" h="9214" w="15907">
                  <a:moveTo>
                    <a:pt x="8760" y="0"/>
                  </a:moveTo>
                  <a:lnTo>
                    <a:pt x="1" y="5091"/>
                  </a:lnTo>
                  <a:lnTo>
                    <a:pt x="7147" y="9214"/>
                  </a:lnTo>
                  <a:lnTo>
                    <a:pt x="15906" y="4129"/>
                  </a:lnTo>
                  <a:lnTo>
                    <a:pt x="87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3"/>
            <p:cNvSpPr/>
            <p:nvPr/>
          </p:nvSpPr>
          <p:spPr>
            <a:xfrm>
              <a:off x="4661686" y="412405"/>
              <a:ext cx="165331" cy="293736"/>
            </a:xfrm>
            <a:custGeom>
              <a:rect b="b" l="l" r="r" t="t"/>
              <a:pathLst>
                <a:path extrusionOk="0" h="32710" w="18411">
                  <a:moveTo>
                    <a:pt x="5606" y="0"/>
                  </a:moveTo>
                  <a:lnTo>
                    <a:pt x="0" y="15847"/>
                  </a:lnTo>
                  <a:lnTo>
                    <a:pt x="7738" y="20312"/>
                  </a:lnTo>
                  <a:lnTo>
                    <a:pt x="3899" y="32710"/>
                  </a:lnTo>
                  <a:lnTo>
                    <a:pt x="18410" y="22007"/>
                  </a:lnTo>
                  <a:lnTo>
                    <a:pt x="8907" y="16526"/>
                  </a:lnTo>
                  <a:lnTo>
                    <a:pt x="12752" y="4123"/>
                  </a:lnTo>
                  <a:lnTo>
                    <a:pt x="56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BLANK_13">
    <p:spTree>
      <p:nvGrpSpPr>
        <p:cNvPr id="901" name="Shape 901"/>
        <p:cNvGrpSpPr/>
        <p:nvPr/>
      </p:nvGrpSpPr>
      <p:grpSpPr>
        <a:xfrm>
          <a:off x="0" y="0"/>
          <a:ext cx="0" cy="0"/>
          <a:chOff x="0" y="0"/>
          <a:chExt cx="0" cy="0"/>
        </a:xfrm>
      </p:grpSpPr>
      <p:grpSp>
        <p:nvGrpSpPr>
          <p:cNvPr id="902" name="Google Shape;902;p14"/>
          <p:cNvGrpSpPr/>
          <p:nvPr/>
        </p:nvGrpSpPr>
        <p:grpSpPr>
          <a:xfrm>
            <a:off x="0" y="3827814"/>
            <a:ext cx="9144000" cy="1347936"/>
            <a:chOff x="0" y="3827814"/>
            <a:chExt cx="9144000" cy="1347936"/>
          </a:xfrm>
        </p:grpSpPr>
        <p:grpSp>
          <p:nvGrpSpPr>
            <p:cNvPr id="903" name="Google Shape;903;p14"/>
            <p:cNvGrpSpPr/>
            <p:nvPr/>
          </p:nvGrpSpPr>
          <p:grpSpPr>
            <a:xfrm>
              <a:off x="5807441" y="3839717"/>
              <a:ext cx="243969" cy="149457"/>
              <a:chOff x="5300460" y="2964804"/>
              <a:chExt cx="271832" cy="225937"/>
            </a:xfrm>
          </p:grpSpPr>
          <p:sp>
            <p:nvSpPr>
              <p:cNvPr id="904" name="Google Shape;904;p14"/>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4"/>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4"/>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4"/>
            <p:cNvGrpSpPr/>
            <p:nvPr/>
          </p:nvGrpSpPr>
          <p:grpSpPr>
            <a:xfrm>
              <a:off x="8805122" y="3827814"/>
              <a:ext cx="243969" cy="149457"/>
              <a:chOff x="5300460" y="2964804"/>
              <a:chExt cx="271832" cy="225937"/>
            </a:xfrm>
          </p:grpSpPr>
          <p:sp>
            <p:nvSpPr>
              <p:cNvPr id="908" name="Google Shape;908;p14"/>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4"/>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4"/>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1" name="Google Shape;911;p14"/>
            <p:cNvSpPr/>
            <p:nvPr/>
          </p:nvSpPr>
          <p:spPr>
            <a:xfrm>
              <a:off x="0" y="3910650"/>
              <a:ext cx="9144000" cy="1265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2" name="Google Shape;912;p14"/>
            <p:cNvGrpSpPr/>
            <p:nvPr/>
          </p:nvGrpSpPr>
          <p:grpSpPr>
            <a:xfrm>
              <a:off x="355317" y="3839717"/>
              <a:ext cx="243969" cy="149457"/>
              <a:chOff x="5300460" y="2964804"/>
              <a:chExt cx="271832" cy="225937"/>
            </a:xfrm>
          </p:grpSpPr>
          <p:sp>
            <p:nvSpPr>
              <p:cNvPr id="913" name="Google Shape;913;p14"/>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4"/>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4"/>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6" name="Google Shape;916;p14"/>
            <p:cNvGrpSpPr/>
            <p:nvPr/>
          </p:nvGrpSpPr>
          <p:grpSpPr>
            <a:xfrm>
              <a:off x="1590719" y="3839717"/>
              <a:ext cx="243969" cy="149457"/>
              <a:chOff x="5300460" y="2964804"/>
              <a:chExt cx="271832" cy="225937"/>
            </a:xfrm>
          </p:grpSpPr>
          <p:sp>
            <p:nvSpPr>
              <p:cNvPr id="917" name="Google Shape;917;p14"/>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4"/>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4"/>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0" name="Google Shape;920;p14"/>
            <p:cNvGrpSpPr/>
            <p:nvPr/>
          </p:nvGrpSpPr>
          <p:grpSpPr>
            <a:xfrm>
              <a:off x="3027997" y="3839717"/>
              <a:ext cx="243969" cy="149457"/>
              <a:chOff x="5300460" y="2964804"/>
              <a:chExt cx="271832" cy="225937"/>
            </a:xfrm>
          </p:grpSpPr>
          <p:sp>
            <p:nvSpPr>
              <p:cNvPr id="921" name="Google Shape;921;p14"/>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4"/>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4"/>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4" name="Google Shape;924;p14"/>
            <p:cNvGrpSpPr/>
            <p:nvPr/>
          </p:nvGrpSpPr>
          <p:grpSpPr>
            <a:xfrm>
              <a:off x="4417713" y="3839717"/>
              <a:ext cx="243969" cy="149457"/>
              <a:chOff x="5300460" y="2964804"/>
              <a:chExt cx="271832" cy="225937"/>
            </a:xfrm>
          </p:grpSpPr>
          <p:sp>
            <p:nvSpPr>
              <p:cNvPr id="925" name="Google Shape;925;p14"/>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4"/>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4"/>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8" name="Google Shape;928;p14"/>
          <p:cNvSpPr txBox="1"/>
          <p:nvPr>
            <p:ph type="title"/>
          </p:nvPr>
        </p:nvSpPr>
        <p:spPr>
          <a:xfrm>
            <a:off x="2456827" y="1447625"/>
            <a:ext cx="37101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7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29" name="Google Shape;929;p14"/>
          <p:cNvSpPr txBox="1"/>
          <p:nvPr>
            <p:ph hasCustomPrompt="1" idx="2" type="title"/>
          </p:nvPr>
        </p:nvSpPr>
        <p:spPr>
          <a:xfrm>
            <a:off x="712500" y="1450900"/>
            <a:ext cx="15807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5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930" name="Google Shape;930;p14"/>
          <p:cNvSpPr txBox="1"/>
          <p:nvPr>
            <p:ph idx="1" type="subTitle"/>
          </p:nvPr>
        </p:nvSpPr>
        <p:spPr>
          <a:xfrm>
            <a:off x="2670525" y="2496500"/>
            <a:ext cx="3432600" cy="311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16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grpSp>
        <p:nvGrpSpPr>
          <p:cNvPr id="931" name="Google Shape;931;p14"/>
          <p:cNvGrpSpPr/>
          <p:nvPr/>
        </p:nvGrpSpPr>
        <p:grpSpPr>
          <a:xfrm>
            <a:off x="297275" y="385863"/>
            <a:ext cx="7971363" cy="3061484"/>
            <a:chOff x="297275" y="385863"/>
            <a:chExt cx="7971363" cy="3061484"/>
          </a:xfrm>
        </p:grpSpPr>
        <p:sp>
          <p:nvSpPr>
            <p:cNvPr id="932" name="Google Shape;932;p14"/>
            <p:cNvSpPr/>
            <p:nvPr/>
          </p:nvSpPr>
          <p:spPr>
            <a:xfrm>
              <a:off x="297275" y="1490522"/>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4"/>
            <p:cNvSpPr/>
            <p:nvPr/>
          </p:nvSpPr>
          <p:spPr>
            <a:xfrm>
              <a:off x="8158488" y="385863"/>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4"/>
            <p:cNvSpPr/>
            <p:nvPr/>
          </p:nvSpPr>
          <p:spPr>
            <a:xfrm>
              <a:off x="657425" y="3337197"/>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5" name="Google Shape;935;p14"/>
          <p:cNvGrpSpPr/>
          <p:nvPr/>
        </p:nvGrpSpPr>
        <p:grpSpPr>
          <a:xfrm>
            <a:off x="297280" y="238945"/>
            <a:ext cx="742482" cy="594924"/>
            <a:chOff x="4458400" y="2657663"/>
            <a:chExt cx="945475" cy="757575"/>
          </a:xfrm>
        </p:grpSpPr>
        <p:sp>
          <p:nvSpPr>
            <p:cNvPr id="936" name="Google Shape;936;p14"/>
            <p:cNvSpPr/>
            <p:nvPr/>
          </p:nvSpPr>
          <p:spPr>
            <a:xfrm>
              <a:off x="4458400" y="2657663"/>
              <a:ext cx="945475" cy="757500"/>
            </a:xfrm>
            <a:custGeom>
              <a:rect b="b" l="l" r="r" t="t"/>
              <a:pathLst>
                <a:path extrusionOk="0" h="30300" w="37819">
                  <a:moveTo>
                    <a:pt x="17343" y="0"/>
                  </a:moveTo>
                  <a:cubicBezTo>
                    <a:pt x="16535" y="0"/>
                    <a:pt x="15801" y="191"/>
                    <a:pt x="15168" y="558"/>
                  </a:cubicBezTo>
                  <a:lnTo>
                    <a:pt x="11489" y="2696"/>
                  </a:lnTo>
                  <a:cubicBezTo>
                    <a:pt x="11282" y="2549"/>
                    <a:pt x="11075" y="2413"/>
                    <a:pt x="10868" y="2295"/>
                  </a:cubicBezTo>
                  <a:cubicBezTo>
                    <a:pt x="10025" y="1808"/>
                    <a:pt x="9229" y="1578"/>
                    <a:pt x="8526" y="1578"/>
                  </a:cubicBezTo>
                  <a:cubicBezTo>
                    <a:pt x="8017" y="1578"/>
                    <a:pt x="7556" y="1698"/>
                    <a:pt x="7159" y="1929"/>
                  </a:cubicBezTo>
                  <a:lnTo>
                    <a:pt x="1536" y="5198"/>
                  </a:lnTo>
                  <a:lnTo>
                    <a:pt x="1536" y="5198"/>
                  </a:lnTo>
                  <a:cubicBezTo>
                    <a:pt x="1536" y="5197"/>
                    <a:pt x="1536" y="5196"/>
                    <a:pt x="1536" y="5195"/>
                  </a:cubicBezTo>
                  <a:lnTo>
                    <a:pt x="1536" y="5195"/>
                  </a:lnTo>
                  <a:cubicBezTo>
                    <a:pt x="597" y="5738"/>
                    <a:pt x="13" y="6896"/>
                    <a:pt x="7" y="8544"/>
                  </a:cubicBezTo>
                  <a:cubicBezTo>
                    <a:pt x="1" y="11851"/>
                    <a:pt x="2328" y="15879"/>
                    <a:pt x="5204" y="17545"/>
                  </a:cubicBezTo>
                  <a:cubicBezTo>
                    <a:pt x="7035" y="18602"/>
                    <a:pt x="23868" y="28318"/>
                    <a:pt x="25788" y="29428"/>
                  </a:cubicBezTo>
                  <a:cubicBezTo>
                    <a:pt x="26815" y="30020"/>
                    <a:pt x="27784" y="30300"/>
                    <a:pt x="28643" y="30300"/>
                  </a:cubicBezTo>
                  <a:cubicBezTo>
                    <a:pt x="29286" y="30300"/>
                    <a:pt x="29867" y="30143"/>
                    <a:pt x="30365" y="29842"/>
                  </a:cubicBezTo>
                  <a:lnTo>
                    <a:pt x="30365" y="29842"/>
                  </a:lnTo>
                  <a:cubicBezTo>
                    <a:pt x="30353" y="29854"/>
                    <a:pt x="30336" y="29860"/>
                    <a:pt x="30324" y="29871"/>
                  </a:cubicBezTo>
                  <a:lnTo>
                    <a:pt x="35952" y="26599"/>
                  </a:lnTo>
                  <a:cubicBezTo>
                    <a:pt x="37092" y="25938"/>
                    <a:pt x="37801" y="24520"/>
                    <a:pt x="37807" y="22512"/>
                  </a:cubicBezTo>
                  <a:cubicBezTo>
                    <a:pt x="37819" y="18466"/>
                    <a:pt x="34978" y="13540"/>
                    <a:pt x="31458" y="11509"/>
                  </a:cubicBezTo>
                  <a:cubicBezTo>
                    <a:pt x="30436" y="10918"/>
                    <a:pt x="29465" y="10636"/>
                    <a:pt x="28609" y="10636"/>
                  </a:cubicBezTo>
                  <a:cubicBezTo>
                    <a:pt x="28550" y="10636"/>
                    <a:pt x="28492" y="10638"/>
                    <a:pt x="28434" y="10640"/>
                  </a:cubicBezTo>
                  <a:cubicBezTo>
                    <a:pt x="27081" y="6748"/>
                    <a:pt x="24287" y="2998"/>
                    <a:pt x="21051" y="1131"/>
                  </a:cubicBezTo>
                  <a:cubicBezTo>
                    <a:pt x="19719" y="364"/>
                    <a:pt x="18460" y="0"/>
                    <a:pt x="17343" y="0"/>
                  </a:cubicBez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4"/>
            <p:cNvSpPr/>
            <p:nvPr/>
          </p:nvSpPr>
          <p:spPr>
            <a:xfrm>
              <a:off x="4496650" y="2657663"/>
              <a:ext cx="907225" cy="746800"/>
            </a:xfrm>
            <a:custGeom>
              <a:rect b="b" l="l" r="r" t="t"/>
              <a:pathLst>
                <a:path extrusionOk="0" h="29872" w="36289">
                  <a:moveTo>
                    <a:pt x="15813" y="0"/>
                  </a:moveTo>
                  <a:cubicBezTo>
                    <a:pt x="15005" y="0"/>
                    <a:pt x="14271" y="191"/>
                    <a:pt x="13638" y="558"/>
                  </a:cubicBezTo>
                  <a:lnTo>
                    <a:pt x="9959" y="2696"/>
                  </a:lnTo>
                  <a:cubicBezTo>
                    <a:pt x="9752" y="2549"/>
                    <a:pt x="9545" y="2413"/>
                    <a:pt x="9338" y="2295"/>
                  </a:cubicBezTo>
                  <a:cubicBezTo>
                    <a:pt x="8495" y="1808"/>
                    <a:pt x="7699" y="1578"/>
                    <a:pt x="6996" y="1578"/>
                  </a:cubicBezTo>
                  <a:cubicBezTo>
                    <a:pt x="6487" y="1578"/>
                    <a:pt x="6026" y="1698"/>
                    <a:pt x="5629" y="1929"/>
                  </a:cubicBezTo>
                  <a:lnTo>
                    <a:pt x="1" y="5201"/>
                  </a:lnTo>
                  <a:cubicBezTo>
                    <a:pt x="397" y="4970"/>
                    <a:pt x="858" y="4850"/>
                    <a:pt x="1367" y="4850"/>
                  </a:cubicBezTo>
                  <a:cubicBezTo>
                    <a:pt x="2071" y="4850"/>
                    <a:pt x="2866" y="5080"/>
                    <a:pt x="3710" y="5567"/>
                  </a:cubicBezTo>
                  <a:cubicBezTo>
                    <a:pt x="4448" y="5992"/>
                    <a:pt x="5151" y="6571"/>
                    <a:pt x="5783" y="7256"/>
                  </a:cubicBezTo>
                  <a:lnTo>
                    <a:pt x="11411" y="3990"/>
                  </a:lnTo>
                  <a:cubicBezTo>
                    <a:pt x="11187" y="3742"/>
                    <a:pt x="10951" y="3512"/>
                    <a:pt x="10709" y="3299"/>
                  </a:cubicBezTo>
                  <a:lnTo>
                    <a:pt x="10709" y="3299"/>
                  </a:lnTo>
                  <a:cubicBezTo>
                    <a:pt x="11689" y="3393"/>
                    <a:pt x="12764" y="3754"/>
                    <a:pt x="13898" y="4403"/>
                  </a:cubicBezTo>
                  <a:cubicBezTo>
                    <a:pt x="17129" y="6270"/>
                    <a:pt x="19922" y="10014"/>
                    <a:pt x="21275" y="13907"/>
                  </a:cubicBezTo>
                  <a:cubicBezTo>
                    <a:pt x="21326" y="13905"/>
                    <a:pt x="21377" y="13904"/>
                    <a:pt x="21428" y="13904"/>
                  </a:cubicBezTo>
                  <a:cubicBezTo>
                    <a:pt x="22290" y="13904"/>
                    <a:pt x="23268" y="14184"/>
                    <a:pt x="24299" y="14781"/>
                  </a:cubicBezTo>
                  <a:cubicBezTo>
                    <a:pt x="27819" y="16813"/>
                    <a:pt x="30660" y="21738"/>
                    <a:pt x="30654" y="25784"/>
                  </a:cubicBezTo>
                  <a:cubicBezTo>
                    <a:pt x="30648" y="27792"/>
                    <a:pt x="29934" y="29204"/>
                    <a:pt x="28794" y="29871"/>
                  </a:cubicBezTo>
                  <a:lnTo>
                    <a:pt x="34422" y="26599"/>
                  </a:lnTo>
                  <a:cubicBezTo>
                    <a:pt x="35562" y="25938"/>
                    <a:pt x="36271" y="24520"/>
                    <a:pt x="36277" y="22512"/>
                  </a:cubicBezTo>
                  <a:cubicBezTo>
                    <a:pt x="36289" y="18466"/>
                    <a:pt x="33448" y="13540"/>
                    <a:pt x="29928" y="11509"/>
                  </a:cubicBezTo>
                  <a:cubicBezTo>
                    <a:pt x="28906" y="10918"/>
                    <a:pt x="27935" y="10636"/>
                    <a:pt x="27079" y="10636"/>
                  </a:cubicBezTo>
                  <a:cubicBezTo>
                    <a:pt x="27020" y="10636"/>
                    <a:pt x="26962" y="10638"/>
                    <a:pt x="26904" y="10640"/>
                  </a:cubicBezTo>
                  <a:cubicBezTo>
                    <a:pt x="25551" y="6748"/>
                    <a:pt x="22757" y="2998"/>
                    <a:pt x="19521" y="1131"/>
                  </a:cubicBezTo>
                  <a:cubicBezTo>
                    <a:pt x="18189" y="364"/>
                    <a:pt x="16930" y="0"/>
                    <a:pt x="158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4"/>
            <p:cNvSpPr/>
            <p:nvPr/>
          </p:nvSpPr>
          <p:spPr>
            <a:xfrm>
              <a:off x="4458400" y="2739363"/>
              <a:ext cx="804775" cy="675875"/>
            </a:xfrm>
            <a:custGeom>
              <a:rect b="b" l="l" r="r" t="t"/>
              <a:pathLst>
                <a:path extrusionOk="0" h="27035" w="32191">
                  <a:moveTo>
                    <a:pt x="11715" y="1"/>
                  </a:moveTo>
                  <a:cubicBezTo>
                    <a:pt x="9498" y="1"/>
                    <a:pt x="7847" y="1436"/>
                    <a:pt x="7313" y="3988"/>
                  </a:cubicBezTo>
                  <a:cubicBezTo>
                    <a:pt x="6681" y="3303"/>
                    <a:pt x="5978" y="2724"/>
                    <a:pt x="5240" y="2299"/>
                  </a:cubicBezTo>
                  <a:cubicBezTo>
                    <a:pt x="4398" y="1812"/>
                    <a:pt x="3602" y="1582"/>
                    <a:pt x="2897" y="1582"/>
                  </a:cubicBezTo>
                  <a:cubicBezTo>
                    <a:pt x="1189" y="1582"/>
                    <a:pt x="15" y="2935"/>
                    <a:pt x="7" y="5276"/>
                  </a:cubicBezTo>
                  <a:cubicBezTo>
                    <a:pt x="1" y="8583"/>
                    <a:pt x="2328" y="12611"/>
                    <a:pt x="5204" y="14277"/>
                  </a:cubicBezTo>
                  <a:cubicBezTo>
                    <a:pt x="7035" y="15334"/>
                    <a:pt x="23868" y="25050"/>
                    <a:pt x="25788" y="26160"/>
                  </a:cubicBezTo>
                  <a:cubicBezTo>
                    <a:pt x="26815" y="26754"/>
                    <a:pt x="27787" y="27035"/>
                    <a:pt x="28648" y="27035"/>
                  </a:cubicBezTo>
                  <a:cubicBezTo>
                    <a:pt x="30737" y="27035"/>
                    <a:pt x="32176" y="25381"/>
                    <a:pt x="32184" y="22516"/>
                  </a:cubicBezTo>
                  <a:cubicBezTo>
                    <a:pt x="32190" y="18470"/>
                    <a:pt x="29349" y="13545"/>
                    <a:pt x="25829" y="11513"/>
                  </a:cubicBezTo>
                  <a:cubicBezTo>
                    <a:pt x="24798" y="10916"/>
                    <a:pt x="23820" y="10636"/>
                    <a:pt x="22958" y="10636"/>
                  </a:cubicBezTo>
                  <a:cubicBezTo>
                    <a:pt x="22907" y="10636"/>
                    <a:pt x="22856" y="10637"/>
                    <a:pt x="22805" y="10639"/>
                  </a:cubicBezTo>
                  <a:cubicBezTo>
                    <a:pt x="21452" y="6746"/>
                    <a:pt x="18659" y="3002"/>
                    <a:pt x="15428" y="1135"/>
                  </a:cubicBezTo>
                  <a:cubicBezTo>
                    <a:pt x="14094" y="365"/>
                    <a:pt x="12833" y="1"/>
                    <a:pt x="117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9" name="Google Shape;939;p14"/>
          <p:cNvGrpSpPr/>
          <p:nvPr/>
        </p:nvGrpSpPr>
        <p:grpSpPr>
          <a:xfrm>
            <a:off x="363721" y="4607103"/>
            <a:ext cx="271859" cy="233627"/>
            <a:chOff x="739150" y="4174275"/>
            <a:chExt cx="945925" cy="812900"/>
          </a:xfrm>
        </p:grpSpPr>
        <p:sp>
          <p:nvSpPr>
            <p:cNvPr id="940" name="Google Shape;940;p14"/>
            <p:cNvSpPr/>
            <p:nvPr/>
          </p:nvSpPr>
          <p:spPr>
            <a:xfrm>
              <a:off x="739150" y="4366050"/>
              <a:ext cx="807725" cy="489000"/>
            </a:xfrm>
            <a:custGeom>
              <a:rect b="b" l="l" r="r" t="t"/>
              <a:pathLst>
                <a:path extrusionOk="0" h="19560" w="32309">
                  <a:moveTo>
                    <a:pt x="32249" y="0"/>
                  </a:moveTo>
                  <a:cubicBezTo>
                    <a:pt x="32237" y="83"/>
                    <a:pt x="32214" y="183"/>
                    <a:pt x="32190" y="295"/>
                  </a:cubicBezTo>
                  <a:cubicBezTo>
                    <a:pt x="32178" y="331"/>
                    <a:pt x="32167" y="372"/>
                    <a:pt x="32155" y="408"/>
                  </a:cubicBezTo>
                  <a:cubicBezTo>
                    <a:pt x="32149" y="449"/>
                    <a:pt x="32137" y="484"/>
                    <a:pt x="32125" y="520"/>
                  </a:cubicBezTo>
                  <a:cubicBezTo>
                    <a:pt x="32119" y="532"/>
                    <a:pt x="32119" y="538"/>
                    <a:pt x="32113" y="549"/>
                  </a:cubicBezTo>
                  <a:cubicBezTo>
                    <a:pt x="32084" y="656"/>
                    <a:pt x="32043" y="750"/>
                    <a:pt x="32007" y="839"/>
                  </a:cubicBezTo>
                  <a:cubicBezTo>
                    <a:pt x="32007" y="839"/>
                    <a:pt x="32007" y="845"/>
                    <a:pt x="32007" y="845"/>
                  </a:cubicBezTo>
                  <a:cubicBezTo>
                    <a:pt x="32007" y="851"/>
                    <a:pt x="32001" y="851"/>
                    <a:pt x="32001" y="856"/>
                  </a:cubicBezTo>
                  <a:cubicBezTo>
                    <a:pt x="31989" y="880"/>
                    <a:pt x="31984" y="904"/>
                    <a:pt x="31972" y="927"/>
                  </a:cubicBezTo>
                  <a:cubicBezTo>
                    <a:pt x="31966" y="945"/>
                    <a:pt x="31960" y="963"/>
                    <a:pt x="31948" y="981"/>
                  </a:cubicBezTo>
                  <a:cubicBezTo>
                    <a:pt x="31854" y="1199"/>
                    <a:pt x="31765" y="1341"/>
                    <a:pt x="31747" y="1370"/>
                  </a:cubicBezTo>
                  <a:cubicBezTo>
                    <a:pt x="31694" y="1453"/>
                    <a:pt x="31617" y="1589"/>
                    <a:pt x="31493" y="1742"/>
                  </a:cubicBezTo>
                  <a:cubicBezTo>
                    <a:pt x="31464" y="1784"/>
                    <a:pt x="31434" y="1825"/>
                    <a:pt x="31405" y="1861"/>
                  </a:cubicBezTo>
                  <a:cubicBezTo>
                    <a:pt x="31357" y="1920"/>
                    <a:pt x="31304" y="1979"/>
                    <a:pt x="31245" y="2038"/>
                  </a:cubicBezTo>
                  <a:cubicBezTo>
                    <a:pt x="31163" y="2132"/>
                    <a:pt x="31103" y="2191"/>
                    <a:pt x="31015" y="2274"/>
                  </a:cubicBezTo>
                  <a:cubicBezTo>
                    <a:pt x="30997" y="2286"/>
                    <a:pt x="30991" y="2298"/>
                    <a:pt x="30974" y="2304"/>
                  </a:cubicBezTo>
                  <a:cubicBezTo>
                    <a:pt x="30932" y="2345"/>
                    <a:pt x="30891" y="2380"/>
                    <a:pt x="30850" y="2416"/>
                  </a:cubicBezTo>
                  <a:cubicBezTo>
                    <a:pt x="30844" y="2416"/>
                    <a:pt x="30844" y="2416"/>
                    <a:pt x="30844" y="2422"/>
                  </a:cubicBezTo>
                  <a:cubicBezTo>
                    <a:pt x="30773" y="2481"/>
                    <a:pt x="30690" y="2546"/>
                    <a:pt x="30596" y="2605"/>
                  </a:cubicBezTo>
                  <a:cubicBezTo>
                    <a:pt x="30460" y="2699"/>
                    <a:pt x="30324" y="2782"/>
                    <a:pt x="30164" y="2871"/>
                  </a:cubicBezTo>
                  <a:cubicBezTo>
                    <a:pt x="30023" y="2947"/>
                    <a:pt x="29899" y="3012"/>
                    <a:pt x="29816" y="3048"/>
                  </a:cubicBezTo>
                  <a:cubicBezTo>
                    <a:pt x="29816" y="3054"/>
                    <a:pt x="29816" y="3054"/>
                    <a:pt x="29816" y="3054"/>
                  </a:cubicBezTo>
                  <a:cubicBezTo>
                    <a:pt x="29686" y="3119"/>
                    <a:pt x="29503" y="3201"/>
                    <a:pt x="29278" y="3290"/>
                  </a:cubicBezTo>
                  <a:cubicBezTo>
                    <a:pt x="29231" y="3314"/>
                    <a:pt x="29178" y="3331"/>
                    <a:pt x="29125" y="3349"/>
                  </a:cubicBezTo>
                  <a:cubicBezTo>
                    <a:pt x="29101" y="3361"/>
                    <a:pt x="29078" y="3367"/>
                    <a:pt x="29048" y="3378"/>
                  </a:cubicBezTo>
                  <a:cubicBezTo>
                    <a:pt x="29024" y="3384"/>
                    <a:pt x="29007" y="3390"/>
                    <a:pt x="28983" y="3402"/>
                  </a:cubicBezTo>
                  <a:cubicBezTo>
                    <a:pt x="28983" y="3402"/>
                    <a:pt x="28865" y="3443"/>
                    <a:pt x="28694" y="3491"/>
                  </a:cubicBezTo>
                  <a:cubicBezTo>
                    <a:pt x="28688" y="3491"/>
                    <a:pt x="28682" y="3497"/>
                    <a:pt x="28676" y="3497"/>
                  </a:cubicBezTo>
                  <a:cubicBezTo>
                    <a:pt x="28617" y="3514"/>
                    <a:pt x="28552" y="3532"/>
                    <a:pt x="28481" y="3550"/>
                  </a:cubicBezTo>
                  <a:cubicBezTo>
                    <a:pt x="28475" y="3550"/>
                    <a:pt x="28469" y="3550"/>
                    <a:pt x="28463" y="3556"/>
                  </a:cubicBezTo>
                  <a:lnTo>
                    <a:pt x="28446" y="3556"/>
                  </a:lnTo>
                  <a:cubicBezTo>
                    <a:pt x="28434" y="3562"/>
                    <a:pt x="28428" y="3562"/>
                    <a:pt x="28422" y="3562"/>
                  </a:cubicBezTo>
                  <a:cubicBezTo>
                    <a:pt x="28404" y="3567"/>
                    <a:pt x="28387" y="3567"/>
                    <a:pt x="28369" y="3573"/>
                  </a:cubicBezTo>
                  <a:cubicBezTo>
                    <a:pt x="28351" y="3579"/>
                    <a:pt x="28339" y="3579"/>
                    <a:pt x="28328" y="3585"/>
                  </a:cubicBezTo>
                  <a:cubicBezTo>
                    <a:pt x="28162" y="3621"/>
                    <a:pt x="28014" y="3644"/>
                    <a:pt x="27855" y="3662"/>
                  </a:cubicBezTo>
                  <a:cubicBezTo>
                    <a:pt x="27701" y="3680"/>
                    <a:pt x="27648" y="3686"/>
                    <a:pt x="27507" y="3692"/>
                  </a:cubicBezTo>
                  <a:cubicBezTo>
                    <a:pt x="27436" y="3697"/>
                    <a:pt x="27377" y="3697"/>
                    <a:pt x="27318" y="3697"/>
                  </a:cubicBezTo>
                  <a:lnTo>
                    <a:pt x="27288" y="3697"/>
                  </a:lnTo>
                  <a:cubicBezTo>
                    <a:pt x="27211" y="3697"/>
                    <a:pt x="27123" y="3697"/>
                    <a:pt x="27022" y="3692"/>
                  </a:cubicBezTo>
                  <a:lnTo>
                    <a:pt x="26981" y="3692"/>
                  </a:lnTo>
                  <a:cubicBezTo>
                    <a:pt x="26869" y="3680"/>
                    <a:pt x="26739" y="3668"/>
                    <a:pt x="26597" y="3650"/>
                  </a:cubicBezTo>
                  <a:cubicBezTo>
                    <a:pt x="26532" y="3638"/>
                    <a:pt x="26473" y="3627"/>
                    <a:pt x="26414" y="3615"/>
                  </a:cubicBezTo>
                  <a:cubicBezTo>
                    <a:pt x="26402" y="3615"/>
                    <a:pt x="26384" y="3609"/>
                    <a:pt x="26367" y="3609"/>
                  </a:cubicBezTo>
                  <a:cubicBezTo>
                    <a:pt x="26331" y="3597"/>
                    <a:pt x="26296" y="3591"/>
                    <a:pt x="26254" y="3585"/>
                  </a:cubicBezTo>
                  <a:cubicBezTo>
                    <a:pt x="26237" y="3579"/>
                    <a:pt x="26219" y="3573"/>
                    <a:pt x="26201" y="3567"/>
                  </a:cubicBezTo>
                  <a:cubicBezTo>
                    <a:pt x="26195" y="3591"/>
                    <a:pt x="26189" y="3609"/>
                    <a:pt x="26184" y="3632"/>
                  </a:cubicBezTo>
                  <a:cubicBezTo>
                    <a:pt x="26172" y="3656"/>
                    <a:pt x="26166" y="3680"/>
                    <a:pt x="26160" y="3703"/>
                  </a:cubicBezTo>
                  <a:cubicBezTo>
                    <a:pt x="26154" y="3721"/>
                    <a:pt x="26148" y="3745"/>
                    <a:pt x="26142" y="3762"/>
                  </a:cubicBezTo>
                  <a:cubicBezTo>
                    <a:pt x="26130" y="3798"/>
                    <a:pt x="26119" y="3833"/>
                    <a:pt x="26107" y="3869"/>
                  </a:cubicBezTo>
                  <a:cubicBezTo>
                    <a:pt x="26107" y="3886"/>
                    <a:pt x="26101" y="3898"/>
                    <a:pt x="26095" y="3910"/>
                  </a:cubicBezTo>
                  <a:cubicBezTo>
                    <a:pt x="26083" y="3945"/>
                    <a:pt x="26071" y="3987"/>
                    <a:pt x="26060" y="4028"/>
                  </a:cubicBezTo>
                  <a:cubicBezTo>
                    <a:pt x="26054" y="4046"/>
                    <a:pt x="26048" y="4058"/>
                    <a:pt x="26042" y="4075"/>
                  </a:cubicBezTo>
                  <a:cubicBezTo>
                    <a:pt x="26030" y="4111"/>
                    <a:pt x="26018" y="4140"/>
                    <a:pt x="26006" y="4176"/>
                  </a:cubicBezTo>
                  <a:cubicBezTo>
                    <a:pt x="25995" y="4205"/>
                    <a:pt x="25989" y="4235"/>
                    <a:pt x="25977" y="4259"/>
                  </a:cubicBezTo>
                  <a:cubicBezTo>
                    <a:pt x="25965" y="4282"/>
                    <a:pt x="25959" y="4306"/>
                    <a:pt x="25953" y="4323"/>
                  </a:cubicBezTo>
                  <a:cubicBezTo>
                    <a:pt x="25941" y="4353"/>
                    <a:pt x="25930" y="4383"/>
                    <a:pt x="25918" y="4412"/>
                  </a:cubicBezTo>
                  <a:cubicBezTo>
                    <a:pt x="25906" y="4448"/>
                    <a:pt x="25882" y="4501"/>
                    <a:pt x="25859" y="4560"/>
                  </a:cubicBezTo>
                  <a:cubicBezTo>
                    <a:pt x="25788" y="4719"/>
                    <a:pt x="25711" y="4890"/>
                    <a:pt x="25622" y="5062"/>
                  </a:cubicBezTo>
                  <a:cubicBezTo>
                    <a:pt x="25528" y="5233"/>
                    <a:pt x="25416" y="5428"/>
                    <a:pt x="25292" y="5617"/>
                  </a:cubicBezTo>
                  <a:cubicBezTo>
                    <a:pt x="25280" y="5635"/>
                    <a:pt x="25262" y="5652"/>
                    <a:pt x="25250" y="5676"/>
                  </a:cubicBezTo>
                  <a:cubicBezTo>
                    <a:pt x="25250" y="5676"/>
                    <a:pt x="25244" y="5682"/>
                    <a:pt x="25244" y="5682"/>
                  </a:cubicBezTo>
                  <a:cubicBezTo>
                    <a:pt x="25239" y="5688"/>
                    <a:pt x="25239" y="5694"/>
                    <a:pt x="25233" y="5700"/>
                  </a:cubicBezTo>
                  <a:cubicBezTo>
                    <a:pt x="25209" y="5735"/>
                    <a:pt x="25179" y="5776"/>
                    <a:pt x="25150" y="5818"/>
                  </a:cubicBezTo>
                  <a:cubicBezTo>
                    <a:pt x="25144" y="5830"/>
                    <a:pt x="25132" y="5841"/>
                    <a:pt x="25126" y="5853"/>
                  </a:cubicBezTo>
                  <a:cubicBezTo>
                    <a:pt x="25061" y="5942"/>
                    <a:pt x="24985" y="6042"/>
                    <a:pt x="24890" y="6149"/>
                  </a:cubicBezTo>
                  <a:cubicBezTo>
                    <a:pt x="24884" y="6154"/>
                    <a:pt x="24884" y="6160"/>
                    <a:pt x="24878" y="6166"/>
                  </a:cubicBezTo>
                  <a:cubicBezTo>
                    <a:pt x="24861" y="6190"/>
                    <a:pt x="24843" y="6208"/>
                    <a:pt x="24819" y="6231"/>
                  </a:cubicBezTo>
                  <a:cubicBezTo>
                    <a:pt x="24813" y="6243"/>
                    <a:pt x="24801" y="6255"/>
                    <a:pt x="24790" y="6267"/>
                  </a:cubicBezTo>
                  <a:cubicBezTo>
                    <a:pt x="24778" y="6278"/>
                    <a:pt x="24772" y="6290"/>
                    <a:pt x="24760" y="6302"/>
                  </a:cubicBezTo>
                  <a:cubicBezTo>
                    <a:pt x="24713" y="6355"/>
                    <a:pt x="24660" y="6414"/>
                    <a:pt x="24601" y="6473"/>
                  </a:cubicBezTo>
                  <a:cubicBezTo>
                    <a:pt x="24571" y="6509"/>
                    <a:pt x="24536" y="6538"/>
                    <a:pt x="24506" y="6568"/>
                  </a:cubicBezTo>
                  <a:cubicBezTo>
                    <a:pt x="24494" y="6586"/>
                    <a:pt x="24477" y="6603"/>
                    <a:pt x="24453" y="6621"/>
                  </a:cubicBezTo>
                  <a:cubicBezTo>
                    <a:pt x="24453" y="6627"/>
                    <a:pt x="24447" y="6633"/>
                    <a:pt x="24441" y="6633"/>
                  </a:cubicBezTo>
                  <a:cubicBezTo>
                    <a:pt x="24406" y="6668"/>
                    <a:pt x="24364" y="6710"/>
                    <a:pt x="24323" y="6745"/>
                  </a:cubicBezTo>
                  <a:cubicBezTo>
                    <a:pt x="24294" y="6775"/>
                    <a:pt x="24264" y="6804"/>
                    <a:pt x="24234" y="6828"/>
                  </a:cubicBezTo>
                  <a:cubicBezTo>
                    <a:pt x="24146" y="6910"/>
                    <a:pt x="24075" y="6970"/>
                    <a:pt x="23992" y="7040"/>
                  </a:cubicBezTo>
                  <a:cubicBezTo>
                    <a:pt x="23921" y="7094"/>
                    <a:pt x="23845" y="7153"/>
                    <a:pt x="23786" y="7200"/>
                  </a:cubicBezTo>
                  <a:cubicBezTo>
                    <a:pt x="23750" y="7223"/>
                    <a:pt x="23709" y="7247"/>
                    <a:pt x="23673" y="7277"/>
                  </a:cubicBezTo>
                  <a:cubicBezTo>
                    <a:pt x="23626" y="7306"/>
                    <a:pt x="23579" y="7342"/>
                    <a:pt x="23526" y="7383"/>
                  </a:cubicBezTo>
                  <a:cubicBezTo>
                    <a:pt x="23402" y="7472"/>
                    <a:pt x="23219" y="7578"/>
                    <a:pt x="23083" y="7661"/>
                  </a:cubicBezTo>
                  <a:cubicBezTo>
                    <a:pt x="23047" y="7678"/>
                    <a:pt x="22994" y="7708"/>
                    <a:pt x="22929" y="7743"/>
                  </a:cubicBezTo>
                  <a:cubicBezTo>
                    <a:pt x="22917" y="7749"/>
                    <a:pt x="22900" y="7761"/>
                    <a:pt x="22888" y="7767"/>
                  </a:cubicBezTo>
                  <a:cubicBezTo>
                    <a:pt x="22852" y="7785"/>
                    <a:pt x="22817" y="7802"/>
                    <a:pt x="22782" y="7826"/>
                  </a:cubicBezTo>
                  <a:cubicBezTo>
                    <a:pt x="22740" y="7844"/>
                    <a:pt x="22705" y="7861"/>
                    <a:pt x="22663" y="7879"/>
                  </a:cubicBezTo>
                  <a:cubicBezTo>
                    <a:pt x="22646" y="7891"/>
                    <a:pt x="22622" y="7903"/>
                    <a:pt x="22604" y="7909"/>
                  </a:cubicBezTo>
                  <a:cubicBezTo>
                    <a:pt x="22563" y="7932"/>
                    <a:pt x="22516" y="7950"/>
                    <a:pt x="22474" y="7968"/>
                  </a:cubicBezTo>
                  <a:cubicBezTo>
                    <a:pt x="22451" y="7985"/>
                    <a:pt x="22421" y="7997"/>
                    <a:pt x="22392" y="8009"/>
                  </a:cubicBezTo>
                  <a:cubicBezTo>
                    <a:pt x="22368" y="8021"/>
                    <a:pt x="22339" y="8033"/>
                    <a:pt x="22315" y="8044"/>
                  </a:cubicBezTo>
                  <a:cubicBezTo>
                    <a:pt x="22268" y="8062"/>
                    <a:pt x="22215" y="8086"/>
                    <a:pt x="22167" y="8104"/>
                  </a:cubicBezTo>
                  <a:cubicBezTo>
                    <a:pt x="22144" y="8115"/>
                    <a:pt x="22120" y="8127"/>
                    <a:pt x="22096" y="8133"/>
                  </a:cubicBezTo>
                  <a:cubicBezTo>
                    <a:pt x="22043" y="8157"/>
                    <a:pt x="21990" y="8174"/>
                    <a:pt x="21931" y="8198"/>
                  </a:cubicBezTo>
                  <a:cubicBezTo>
                    <a:pt x="21913" y="8204"/>
                    <a:pt x="21896" y="8216"/>
                    <a:pt x="21878" y="8222"/>
                  </a:cubicBezTo>
                  <a:cubicBezTo>
                    <a:pt x="21831" y="8239"/>
                    <a:pt x="21789" y="8251"/>
                    <a:pt x="21742" y="8269"/>
                  </a:cubicBezTo>
                  <a:cubicBezTo>
                    <a:pt x="21718" y="8281"/>
                    <a:pt x="21695" y="8287"/>
                    <a:pt x="21671" y="8293"/>
                  </a:cubicBezTo>
                  <a:cubicBezTo>
                    <a:pt x="21618" y="8316"/>
                    <a:pt x="21559" y="8334"/>
                    <a:pt x="21494" y="8357"/>
                  </a:cubicBezTo>
                  <a:lnTo>
                    <a:pt x="21488" y="8357"/>
                  </a:lnTo>
                  <a:cubicBezTo>
                    <a:pt x="21482" y="8357"/>
                    <a:pt x="21482" y="8363"/>
                    <a:pt x="21482" y="8363"/>
                  </a:cubicBezTo>
                  <a:cubicBezTo>
                    <a:pt x="21459" y="8369"/>
                    <a:pt x="21441" y="8375"/>
                    <a:pt x="21423" y="8381"/>
                  </a:cubicBezTo>
                  <a:cubicBezTo>
                    <a:pt x="20697" y="8617"/>
                    <a:pt x="20100" y="8724"/>
                    <a:pt x="19870" y="8759"/>
                  </a:cubicBezTo>
                  <a:cubicBezTo>
                    <a:pt x="19805" y="8765"/>
                    <a:pt x="19757" y="8777"/>
                    <a:pt x="19722" y="8777"/>
                  </a:cubicBezTo>
                  <a:cubicBezTo>
                    <a:pt x="19645" y="8789"/>
                    <a:pt x="19563" y="8800"/>
                    <a:pt x="19474" y="8806"/>
                  </a:cubicBezTo>
                  <a:cubicBezTo>
                    <a:pt x="19297" y="8830"/>
                    <a:pt x="19173" y="8842"/>
                    <a:pt x="18990" y="8848"/>
                  </a:cubicBezTo>
                  <a:lnTo>
                    <a:pt x="18954" y="8848"/>
                  </a:lnTo>
                  <a:cubicBezTo>
                    <a:pt x="18937" y="8848"/>
                    <a:pt x="18919" y="8854"/>
                    <a:pt x="18907" y="8854"/>
                  </a:cubicBezTo>
                  <a:lnTo>
                    <a:pt x="18736" y="8854"/>
                  </a:lnTo>
                  <a:cubicBezTo>
                    <a:pt x="18671" y="8855"/>
                    <a:pt x="18612" y="8855"/>
                    <a:pt x="18557" y="8855"/>
                  </a:cubicBezTo>
                  <a:cubicBezTo>
                    <a:pt x="18327" y="8855"/>
                    <a:pt x="18188" y="8847"/>
                    <a:pt x="18169" y="8842"/>
                  </a:cubicBezTo>
                  <a:lnTo>
                    <a:pt x="18139" y="8842"/>
                  </a:lnTo>
                  <a:cubicBezTo>
                    <a:pt x="18139" y="8895"/>
                    <a:pt x="18133" y="8942"/>
                    <a:pt x="18121" y="9001"/>
                  </a:cubicBezTo>
                  <a:cubicBezTo>
                    <a:pt x="18116" y="9078"/>
                    <a:pt x="18104" y="9149"/>
                    <a:pt x="18086" y="9226"/>
                  </a:cubicBezTo>
                  <a:cubicBezTo>
                    <a:pt x="18068" y="9350"/>
                    <a:pt x="18045" y="9438"/>
                    <a:pt x="18033" y="9486"/>
                  </a:cubicBezTo>
                  <a:cubicBezTo>
                    <a:pt x="17986" y="9692"/>
                    <a:pt x="17938" y="9870"/>
                    <a:pt x="17897" y="10005"/>
                  </a:cubicBezTo>
                  <a:cubicBezTo>
                    <a:pt x="17885" y="10029"/>
                    <a:pt x="17879" y="10053"/>
                    <a:pt x="17873" y="10076"/>
                  </a:cubicBezTo>
                  <a:cubicBezTo>
                    <a:pt x="17867" y="10088"/>
                    <a:pt x="17867" y="10094"/>
                    <a:pt x="17862" y="10106"/>
                  </a:cubicBezTo>
                  <a:cubicBezTo>
                    <a:pt x="17862" y="10118"/>
                    <a:pt x="17856" y="10129"/>
                    <a:pt x="17850" y="10141"/>
                  </a:cubicBezTo>
                  <a:cubicBezTo>
                    <a:pt x="17791" y="10330"/>
                    <a:pt x="17720" y="10531"/>
                    <a:pt x="17619" y="10744"/>
                  </a:cubicBezTo>
                  <a:cubicBezTo>
                    <a:pt x="17590" y="10815"/>
                    <a:pt x="17554" y="10897"/>
                    <a:pt x="17513" y="10980"/>
                  </a:cubicBezTo>
                  <a:cubicBezTo>
                    <a:pt x="17507" y="10998"/>
                    <a:pt x="17501" y="11015"/>
                    <a:pt x="17489" y="11027"/>
                  </a:cubicBezTo>
                  <a:cubicBezTo>
                    <a:pt x="17454" y="11116"/>
                    <a:pt x="17407" y="11210"/>
                    <a:pt x="17354" y="11305"/>
                  </a:cubicBezTo>
                  <a:cubicBezTo>
                    <a:pt x="17289" y="11441"/>
                    <a:pt x="17218" y="11571"/>
                    <a:pt x="17147" y="11683"/>
                  </a:cubicBezTo>
                  <a:cubicBezTo>
                    <a:pt x="17111" y="11742"/>
                    <a:pt x="17076" y="11795"/>
                    <a:pt x="17035" y="11854"/>
                  </a:cubicBezTo>
                  <a:cubicBezTo>
                    <a:pt x="16911" y="12061"/>
                    <a:pt x="16781" y="12256"/>
                    <a:pt x="16674" y="12427"/>
                  </a:cubicBezTo>
                  <a:cubicBezTo>
                    <a:pt x="16515" y="12663"/>
                    <a:pt x="16279" y="12959"/>
                    <a:pt x="16101" y="13183"/>
                  </a:cubicBezTo>
                  <a:cubicBezTo>
                    <a:pt x="16096" y="13183"/>
                    <a:pt x="16090" y="13189"/>
                    <a:pt x="16090" y="13195"/>
                  </a:cubicBezTo>
                  <a:cubicBezTo>
                    <a:pt x="15936" y="13384"/>
                    <a:pt x="15759" y="13585"/>
                    <a:pt x="15564" y="13785"/>
                  </a:cubicBezTo>
                  <a:cubicBezTo>
                    <a:pt x="15405" y="13957"/>
                    <a:pt x="15239" y="14128"/>
                    <a:pt x="15092" y="14270"/>
                  </a:cubicBezTo>
                  <a:cubicBezTo>
                    <a:pt x="14950" y="14411"/>
                    <a:pt x="14773" y="14583"/>
                    <a:pt x="14595" y="14736"/>
                  </a:cubicBezTo>
                  <a:cubicBezTo>
                    <a:pt x="14365" y="14949"/>
                    <a:pt x="14058" y="15185"/>
                    <a:pt x="13828" y="15368"/>
                  </a:cubicBezTo>
                  <a:cubicBezTo>
                    <a:pt x="13591" y="15557"/>
                    <a:pt x="13302" y="15764"/>
                    <a:pt x="12989" y="15971"/>
                  </a:cubicBezTo>
                  <a:cubicBezTo>
                    <a:pt x="12747" y="16130"/>
                    <a:pt x="12493" y="16296"/>
                    <a:pt x="12268" y="16420"/>
                  </a:cubicBezTo>
                  <a:cubicBezTo>
                    <a:pt x="12003" y="16579"/>
                    <a:pt x="11737" y="16727"/>
                    <a:pt x="11506" y="16839"/>
                  </a:cubicBezTo>
                  <a:cubicBezTo>
                    <a:pt x="11270" y="16957"/>
                    <a:pt x="10993" y="17081"/>
                    <a:pt x="10703" y="17199"/>
                  </a:cubicBezTo>
                  <a:cubicBezTo>
                    <a:pt x="10555" y="17270"/>
                    <a:pt x="10408" y="17341"/>
                    <a:pt x="10266" y="17400"/>
                  </a:cubicBezTo>
                  <a:cubicBezTo>
                    <a:pt x="10042" y="17495"/>
                    <a:pt x="9752" y="17595"/>
                    <a:pt x="9492" y="17678"/>
                  </a:cubicBezTo>
                  <a:cubicBezTo>
                    <a:pt x="9362" y="17719"/>
                    <a:pt x="9215" y="17760"/>
                    <a:pt x="9067" y="17802"/>
                  </a:cubicBezTo>
                  <a:cubicBezTo>
                    <a:pt x="8801" y="17878"/>
                    <a:pt x="8500" y="17949"/>
                    <a:pt x="8211" y="18008"/>
                  </a:cubicBezTo>
                  <a:cubicBezTo>
                    <a:pt x="7951" y="18062"/>
                    <a:pt x="7626" y="18115"/>
                    <a:pt x="7378" y="18132"/>
                  </a:cubicBezTo>
                  <a:cubicBezTo>
                    <a:pt x="7337" y="18138"/>
                    <a:pt x="7295" y="18138"/>
                    <a:pt x="7254" y="18144"/>
                  </a:cubicBezTo>
                  <a:cubicBezTo>
                    <a:pt x="6948" y="18177"/>
                    <a:pt x="6680" y="18195"/>
                    <a:pt x="6369" y="18195"/>
                  </a:cubicBezTo>
                  <a:cubicBezTo>
                    <a:pt x="6289" y="18195"/>
                    <a:pt x="6207" y="18194"/>
                    <a:pt x="6120" y="18191"/>
                  </a:cubicBezTo>
                  <a:lnTo>
                    <a:pt x="6108" y="18191"/>
                  </a:lnTo>
                  <a:cubicBezTo>
                    <a:pt x="6055" y="18186"/>
                    <a:pt x="6002" y="18186"/>
                    <a:pt x="5954" y="18186"/>
                  </a:cubicBezTo>
                  <a:cubicBezTo>
                    <a:pt x="5872" y="18180"/>
                    <a:pt x="5783" y="18174"/>
                    <a:pt x="5695" y="18168"/>
                  </a:cubicBezTo>
                  <a:lnTo>
                    <a:pt x="5689" y="18168"/>
                  </a:lnTo>
                  <a:cubicBezTo>
                    <a:pt x="5683" y="18168"/>
                    <a:pt x="5647" y="18168"/>
                    <a:pt x="5588" y="18162"/>
                  </a:cubicBezTo>
                  <a:cubicBezTo>
                    <a:pt x="5576" y="18162"/>
                    <a:pt x="5571" y="18156"/>
                    <a:pt x="5559" y="18156"/>
                  </a:cubicBezTo>
                  <a:lnTo>
                    <a:pt x="5541" y="18156"/>
                  </a:lnTo>
                  <a:cubicBezTo>
                    <a:pt x="5352" y="18138"/>
                    <a:pt x="5163" y="18115"/>
                    <a:pt x="4998" y="18085"/>
                  </a:cubicBezTo>
                  <a:cubicBezTo>
                    <a:pt x="4767" y="18050"/>
                    <a:pt x="4507" y="17997"/>
                    <a:pt x="4259" y="17926"/>
                  </a:cubicBezTo>
                  <a:cubicBezTo>
                    <a:pt x="4248" y="17920"/>
                    <a:pt x="4230" y="17914"/>
                    <a:pt x="4212" y="17908"/>
                  </a:cubicBezTo>
                  <a:cubicBezTo>
                    <a:pt x="4041" y="17861"/>
                    <a:pt x="3852" y="17802"/>
                    <a:pt x="3704" y="17743"/>
                  </a:cubicBezTo>
                  <a:cubicBezTo>
                    <a:pt x="3692" y="17743"/>
                    <a:pt x="3681" y="17737"/>
                    <a:pt x="3669" y="17731"/>
                  </a:cubicBezTo>
                  <a:cubicBezTo>
                    <a:pt x="3657" y="17725"/>
                    <a:pt x="3639" y="17719"/>
                    <a:pt x="3627" y="17713"/>
                  </a:cubicBezTo>
                  <a:cubicBezTo>
                    <a:pt x="3503" y="17666"/>
                    <a:pt x="3362" y="17613"/>
                    <a:pt x="3255" y="17560"/>
                  </a:cubicBezTo>
                  <a:cubicBezTo>
                    <a:pt x="3243" y="17554"/>
                    <a:pt x="3226" y="17548"/>
                    <a:pt x="3214" y="17542"/>
                  </a:cubicBezTo>
                  <a:cubicBezTo>
                    <a:pt x="3131" y="17500"/>
                    <a:pt x="3049" y="17459"/>
                    <a:pt x="2960" y="17418"/>
                  </a:cubicBezTo>
                  <a:cubicBezTo>
                    <a:pt x="2919" y="17394"/>
                    <a:pt x="2871" y="17371"/>
                    <a:pt x="2836" y="17353"/>
                  </a:cubicBezTo>
                  <a:cubicBezTo>
                    <a:pt x="2830" y="17347"/>
                    <a:pt x="2818" y="17341"/>
                    <a:pt x="2812" y="17335"/>
                  </a:cubicBezTo>
                  <a:cubicBezTo>
                    <a:pt x="2806" y="17335"/>
                    <a:pt x="2806" y="17335"/>
                    <a:pt x="2801" y="17329"/>
                  </a:cubicBezTo>
                  <a:cubicBezTo>
                    <a:pt x="2789" y="17323"/>
                    <a:pt x="2777" y="17317"/>
                    <a:pt x="2765" y="17311"/>
                  </a:cubicBezTo>
                  <a:cubicBezTo>
                    <a:pt x="2753" y="17306"/>
                    <a:pt x="2741" y="17294"/>
                    <a:pt x="2724" y="17288"/>
                  </a:cubicBezTo>
                  <a:cubicBezTo>
                    <a:pt x="2641" y="17241"/>
                    <a:pt x="2564" y="17193"/>
                    <a:pt x="2487" y="17140"/>
                  </a:cubicBezTo>
                  <a:cubicBezTo>
                    <a:pt x="2476" y="17140"/>
                    <a:pt x="2470" y="17134"/>
                    <a:pt x="2464" y="17128"/>
                  </a:cubicBezTo>
                  <a:cubicBezTo>
                    <a:pt x="2464" y="17128"/>
                    <a:pt x="2369" y="17069"/>
                    <a:pt x="2222" y="16969"/>
                  </a:cubicBezTo>
                  <a:cubicBezTo>
                    <a:pt x="2222" y="16963"/>
                    <a:pt x="2216" y="16957"/>
                    <a:pt x="2210" y="16957"/>
                  </a:cubicBezTo>
                  <a:cubicBezTo>
                    <a:pt x="2180" y="16933"/>
                    <a:pt x="2145" y="16910"/>
                    <a:pt x="2109" y="16880"/>
                  </a:cubicBezTo>
                  <a:cubicBezTo>
                    <a:pt x="1897" y="16721"/>
                    <a:pt x="1743" y="16585"/>
                    <a:pt x="1661" y="16502"/>
                  </a:cubicBezTo>
                  <a:cubicBezTo>
                    <a:pt x="1661" y="16502"/>
                    <a:pt x="1655" y="16502"/>
                    <a:pt x="1655" y="16496"/>
                  </a:cubicBezTo>
                  <a:cubicBezTo>
                    <a:pt x="1655" y="16496"/>
                    <a:pt x="1649" y="16490"/>
                    <a:pt x="1643" y="16485"/>
                  </a:cubicBezTo>
                  <a:cubicBezTo>
                    <a:pt x="1478" y="16331"/>
                    <a:pt x="1336" y="16177"/>
                    <a:pt x="1229" y="16048"/>
                  </a:cubicBezTo>
                  <a:cubicBezTo>
                    <a:pt x="1206" y="16024"/>
                    <a:pt x="1182" y="15994"/>
                    <a:pt x="1159" y="15959"/>
                  </a:cubicBezTo>
                  <a:cubicBezTo>
                    <a:pt x="1153" y="15959"/>
                    <a:pt x="1153" y="15953"/>
                    <a:pt x="1147" y="15947"/>
                  </a:cubicBezTo>
                  <a:cubicBezTo>
                    <a:pt x="1111" y="15906"/>
                    <a:pt x="1082" y="15864"/>
                    <a:pt x="1046" y="15817"/>
                  </a:cubicBezTo>
                  <a:cubicBezTo>
                    <a:pt x="1023" y="15788"/>
                    <a:pt x="999" y="15758"/>
                    <a:pt x="981" y="15734"/>
                  </a:cubicBezTo>
                  <a:cubicBezTo>
                    <a:pt x="981" y="15734"/>
                    <a:pt x="981" y="15729"/>
                    <a:pt x="981" y="15729"/>
                  </a:cubicBezTo>
                  <a:cubicBezTo>
                    <a:pt x="975" y="15723"/>
                    <a:pt x="975" y="15717"/>
                    <a:pt x="970" y="15711"/>
                  </a:cubicBezTo>
                  <a:cubicBezTo>
                    <a:pt x="887" y="15593"/>
                    <a:pt x="804" y="15469"/>
                    <a:pt x="739" y="15356"/>
                  </a:cubicBezTo>
                  <a:cubicBezTo>
                    <a:pt x="733" y="15356"/>
                    <a:pt x="733" y="15351"/>
                    <a:pt x="733" y="15351"/>
                  </a:cubicBezTo>
                  <a:cubicBezTo>
                    <a:pt x="698" y="15291"/>
                    <a:pt x="662" y="15227"/>
                    <a:pt x="633" y="15167"/>
                  </a:cubicBezTo>
                  <a:cubicBezTo>
                    <a:pt x="627" y="15162"/>
                    <a:pt x="627" y="15156"/>
                    <a:pt x="621" y="15156"/>
                  </a:cubicBezTo>
                  <a:cubicBezTo>
                    <a:pt x="615" y="15138"/>
                    <a:pt x="609" y="15120"/>
                    <a:pt x="597" y="15108"/>
                  </a:cubicBezTo>
                  <a:cubicBezTo>
                    <a:pt x="586" y="15079"/>
                    <a:pt x="574" y="15055"/>
                    <a:pt x="562" y="15032"/>
                  </a:cubicBezTo>
                  <a:cubicBezTo>
                    <a:pt x="562" y="15032"/>
                    <a:pt x="556" y="15026"/>
                    <a:pt x="556" y="15026"/>
                  </a:cubicBezTo>
                  <a:cubicBezTo>
                    <a:pt x="550" y="15008"/>
                    <a:pt x="538" y="14990"/>
                    <a:pt x="533" y="14978"/>
                  </a:cubicBezTo>
                  <a:cubicBezTo>
                    <a:pt x="456" y="14813"/>
                    <a:pt x="391" y="14660"/>
                    <a:pt x="338" y="14524"/>
                  </a:cubicBezTo>
                  <a:cubicBezTo>
                    <a:pt x="338" y="14518"/>
                    <a:pt x="338" y="14512"/>
                    <a:pt x="338" y="14512"/>
                  </a:cubicBezTo>
                  <a:cubicBezTo>
                    <a:pt x="308" y="14435"/>
                    <a:pt x="279" y="14341"/>
                    <a:pt x="255" y="14264"/>
                  </a:cubicBezTo>
                  <a:cubicBezTo>
                    <a:pt x="219" y="14169"/>
                    <a:pt x="202" y="14116"/>
                    <a:pt x="178" y="14010"/>
                  </a:cubicBezTo>
                  <a:cubicBezTo>
                    <a:pt x="178" y="14004"/>
                    <a:pt x="178" y="14004"/>
                    <a:pt x="178" y="14004"/>
                  </a:cubicBezTo>
                  <a:cubicBezTo>
                    <a:pt x="155" y="13921"/>
                    <a:pt x="131" y="13821"/>
                    <a:pt x="113" y="13720"/>
                  </a:cubicBezTo>
                  <a:cubicBezTo>
                    <a:pt x="113" y="13715"/>
                    <a:pt x="113" y="13715"/>
                    <a:pt x="113" y="13715"/>
                  </a:cubicBezTo>
                  <a:cubicBezTo>
                    <a:pt x="90" y="13608"/>
                    <a:pt x="72" y="13520"/>
                    <a:pt x="60" y="13396"/>
                  </a:cubicBezTo>
                  <a:cubicBezTo>
                    <a:pt x="60" y="13396"/>
                    <a:pt x="54" y="13390"/>
                    <a:pt x="54" y="13390"/>
                  </a:cubicBezTo>
                  <a:cubicBezTo>
                    <a:pt x="54" y="13354"/>
                    <a:pt x="48" y="13313"/>
                    <a:pt x="42" y="13277"/>
                  </a:cubicBezTo>
                  <a:cubicBezTo>
                    <a:pt x="42" y="13260"/>
                    <a:pt x="42" y="13248"/>
                    <a:pt x="36" y="13236"/>
                  </a:cubicBezTo>
                  <a:cubicBezTo>
                    <a:pt x="25" y="13348"/>
                    <a:pt x="19" y="13461"/>
                    <a:pt x="13" y="13561"/>
                  </a:cubicBezTo>
                  <a:cubicBezTo>
                    <a:pt x="13" y="13579"/>
                    <a:pt x="7" y="13602"/>
                    <a:pt x="7" y="13626"/>
                  </a:cubicBezTo>
                  <a:cubicBezTo>
                    <a:pt x="7" y="13626"/>
                    <a:pt x="7" y="13626"/>
                    <a:pt x="7" y="13632"/>
                  </a:cubicBezTo>
                  <a:cubicBezTo>
                    <a:pt x="7" y="13650"/>
                    <a:pt x="7" y="13673"/>
                    <a:pt x="7" y="13691"/>
                  </a:cubicBezTo>
                  <a:cubicBezTo>
                    <a:pt x="1" y="13797"/>
                    <a:pt x="1" y="13904"/>
                    <a:pt x="1" y="14010"/>
                  </a:cubicBezTo>
                  <a:cubicBezTo>
                    <a:pt x="1" y="14128"/>
                    <a:pt x="7" y="14287"/>
                    <a:pt x="19" y="14406"/>
                  </a:cubicBezTo>
                  <a:cubicBezTo>
                    <a:pt x="30" y="14494"/>
                    <a:pt x="36" y="14571"/>
                    <a:pt x="42" y="14642"/>
                  </a:cubicBezTo>
                  <a:cubicBezTo>
                    <a:pt x="48" y="14677"/>
                    <a:pt x="54" y="14719"/>
                    <a:pt x="54" y="14754"/>
                  </a:cubicBezTo>
                  <a:cubicBezTo>
                    <a:pt x="54" y="14754"/>
                    <a:pt x="60" y="14760"/>
                    <a:pt x="60" y="14766"/>
                  </a:cubicBezTo>
                  <a:cubicBezTo>
                    <a:pt x="72" y="14884"/>
                    <a:pt x="90" y="14973"/>
                    <a:pt x="113" y="15079"/>
                  </a:cubicBezTo>
                  <a:cubicBezTo>
                    <a:pt x="113" y="15079"/>
                    <a:pt x="113" y="15085"/>
                    <a:pt x="113" y="15085"/>
                  </a:cubicBezTo>
                  <a:cubicBezTo>
                    <a:pt x="131" y="15185"/>
                    <a:pt x="155" y="15286"/>
                    <a:pt x="178" y="15368"/>
                  </a:cubicBezTo>
                  <a:cubicBezTo>
                    <a:pt x="178" y="15368"/>
                    <a:pt x="178" y="15374"/>
                    <a:pt x="178" y="15374"/>
                  </a:cubicBezTo>
                  <a:cubicBezTo>
                    <a:pt x="202" y="15481"/>
                    <a:pt x="219" y="15534"/>
                    <a:pt x="255" y="15628"/>
                  </a:cubicBezTo>
                  <a:cubicBezTo>
                    <a:pt x="279" y="15705"/>
                    <a:pt x="308" y="15805"/>
                    <a:pt x="338" y="15876"/>
                  </a:cubicBezTo>
                  <a:cubicBezTo>
                    <a:pt x="338" y="15876"/>
                    <a:pt x="338" y="15882"/>
                    <a:pt x="338" y="15888"/>
                  </a:cubicBezTo>
                  <a:cubicBezTo>
                    <a:pt x="391" y="16024"/>
                    <a:pt x="456" y="16177"/>
                    <a:pt x="533" y="16343"/>
                  </a:cubicBezTo>
                  <a:cubicBezTo>
                    <a:pt x="538" y="16355"/>
                    <a:pt x="550" y="16372"/>
                    <a:pt x="556" y="16390"/>
                  </a:cubicBezTo>
                  <a:cubicBezTo>
                    <a:pt x="556" y="16390"/>
                    <a:pt x="562" y="16396"/>
                    <a:pt x="562" y="16396"/>
                  </a:cubicBezTo>
                  <a:cubicBezTo>
                    <a:pt x="574" y="16420"/>
                    <a:pt x="586" y="16443"/>
                    <a:pt x="597" y="16473"/>
                  </a:cubicBezTo>
                  <a:cubicBezTo>
                    <a:pt x="609" y="16490"/>
                    <a:pt x="615" y="16502"/>
                    <a:pt x="621" y="16520"/>
                  </a:cubicBezTo>
                  <a:cubicBezTo>
                    <a:pt x="627" y="16520"/>
                    <a:pt x="627" y="16526"/>
                    <a:pt x="633" y="16532"/>
                  </a:cubicBezTo>
                  <a:cubicBezTo>
                    <a:pt x="662" y="16591"/>
                    <a:pt x="698" y="16656"/>
                    <a:pt x="733" y="16715"/>
                  </a:cubicBezTo>
                  <a:cubicBezTo>
                    <a:pt x="733" y="16721"/>
                    <a:pt x="733" y="16721"/>
                    <a:pt x="739" y="16721"/>
                  </a:cubicBezTo>
                  <a:cubicBezTo>
                    <a:pt x="804" y="16833"/>
                    <a:pt x="887" y="16957"/>
                    <a:pt x="970" y="17075"/>
                  </a:cubicBezTo>
                  <a:cubicBezTo>
                    <a:pt x="975" y="17081"/>
                    <a:pt x="975" y="17087"/>
                    <a:pt x="981" y="17093"/>
                  </a:cubicBezTo>
                  <a:cubicBezTo>
                    <a:pt x="981" y="17093"/>
                    <a:pt x="981" y="17099"/>
                    <a:pt x="987" y="17099"/>
                  </a:cubicBezTo>
                  <a:cubicBezTo>
                    <a:pt x="999" y="17122"/>
                    <a:pt x="1023" y="17152"/>
                    <a:pt x="1046" y="17182"/>
                  </a:cubicBezTo>
                  <a:cubicBezTo>
                    <a:pt x="1082" y="17229"/>
                    <a:pt x="1111" y="17270"/>
                    <a:pt x="1147" y="17311"/>
                  </a:cubicBezTo>
                  <a:cubicBezTo>
                    <a:pt x="1153" y="17317"/>
                    <a:pt x="1153" y="17323"/>
                    <a:pt x="1159" y="17329"/>
                  </a:cubicBezTo>
                  <a:cubicBezTo>
                    <a:pt x="1182" y="17359"/>
                    <a:pt x="1206" y="17388"/>
                    <a:pt x="1229" y="17412"/>
                  </a:cubicBezTo>
                  <a:cubicBezTo>
                    <a:pt x="1336" y="17542"/>
                    <a:pt x="1478" y="17695"/>
                    <a:pt x="1643" y="17855"/>
                  </a:cubicBezTo>
                  <a:cubicBezTo>
                    <a:pt x="1649" y="17855"/>
                    <a:pt x="1655" y="17861"/>
                    <a:pt x="1655" y="17867"/>
                  </a:cubicBezTo>
                  <a:lnTo>
                    <a:pt x="1661" y="17867"/>
                  </a:lnTo>
                  <a:cubicBezTo>
                    <a:pt x="1661" y="17867"/>
                    <a:pt x="1661" y="17873"/>
                    <a:pt x="1661" y="17873"/>
                  </a:cubicBezTo>
                  <a:cubicBezTo>
                    <a:pt x="1743" y="17949"/>
                    <a:pt x="1897" y="18085"/>
                    <a:pt x="2109" y="18245"/>
                  </a:cubicBezTo>
                  <a:cubicBezTo>
                    <a:pt x="2145" y="18274"/>
                    <a:pt x="2180" y="18298"/>
                    <a:pt x="2210" y="18321"/>
                  </a:cubicBezTo>
                  <a:cubicBezTo>
                    <a:pt x="2216" y="18321"/>
                    <a:pt x="2222" y="18327"/>
                    <a:pt x="2222" y="18333"/>
                  </a:cubicBezTo>
                  <a:cubicBezTo>
                    <a:pt x="2369" y="18434"/>
                    <a:pt x="2464" y="18493"/>
                    <a:pt x="2464" y="18493"/>
                  </a:cubicBezTo>
                  <a:cubicBezTo>
                    <a:pt x="2470" y="18499"/>
                    <a:pt x="2476" y="18505"/>
                    <a:pt x="2487" y="18505"/>
                  </a:cubicBezTo>
                  <a:cubicBezTo>
                    <a:pt x="2564" y="18558"/>
                    <a:pt x="2641" y="18605"/>
                    <a:pt x="2724" y="18652"/>
                  </a:cubicBezTo>
                  <a:cubicBezTo>
                    <a:pt x="2741" y="18658"/>
                    <a:pt x="2753" y="18670"/>
                    <a:pt x="2765" y="18676"/>
                  </a:cubicBezTo>
                  <a:cubicBezTo>
                    <a:pt x="2777" y="18682"/>
                    <a:pt x="2789" y="18688"/>
                    <a:pt x="2801" y="18694"/>
                  </a:cubicBezTo>
                  <a:cubicBezTo>
                    <a:pt x="2806" y="18699"/>
                    <a:pt x="2806" y="18699"/>
                    <a:pt x="2812" y="18705"/>
                  </a:cubicBezTo>
                  <a:cubicBezTo>
                    <a:pt x="2818" y="18705"/>
                    <a:pt x="2830" y="18711"/>
                    <a:pt x="2836" y="18717"/>
                  </a:cubicBezTo>
                  <a:cubicBezTo>
                    <a:pt x="2871" y="18735"/>
                    <a:pt x="2919" y="18759"/>
                    <a:pt x="2960" y="18782"/>
                  </a:cubicBezTo>
                  <a:cubicBezTo>
                    <a:pt x="3049" y="18823"/>
                    <a:pt x="3131" y="18865"/>
                    <a:pt x="3214" y="18906"/>
                  </a:cubicBezTo>
                  <a:cubicBezTo>
                    <a:pt x="3226" y="18912"/>
                    <a:pt x="3243" y="18918"/>
                    <a:pt x="3255" y="18924"/>
                  </a:cubicBezTo>
                  <a:cubicBezTo>
                    <a:pt x="3362" y="18977"/>
                    <a:pt x="3503" y="19036"/>
                    <a:pt x="3627" y="19083"/>
                  </a:cubicBezTo>
                  <a:cubicBezTo>
                    <a:pt x="3639" y="19083"/>
                    <a:pt x="3657" y="19089"/>
                    <a:pt x="3669" y="19095"/>
                  </a:cubicBezTo>
                  <a:cubicBezTo>
                    <a:pt x="3681" y="19101"/>
                    <a:pt x="3692" y="19107"/>
                    <a:pt x="3704" y="19113"/>
                  </a:cubicBezTo>
                  <a:cubicBezTo>
                    <a:pt x="3852" y="19166"/>
                    <a:pt x="4041" y="19225"/>
                    <a:pt x="4212" y="19278"/>
                  </a:cubicBezTo>
                  <a:cubicBezTo>
                    <a:pt x="4230" y="19278"/>
                    <a:pt x="4248" y="19284"/>
                    <a:pt x="4259" y="19290"/>
                  </a:cubicBezTo>
                  <a:cubicBezTo>
                    <a:pt x="4513" y="19361"/>
                    <a:pt x="4767" y="19414"/>
                    <a:pt x="4998" y="19450"/>
                  </a:cubicBezTo>
                  <a:cubicBezTo>
                    <a:pt x="5163" y="19479"/>
                    <a:pt x="5352" y="19503"/>
                    <a:pt x="5541" y="19520"/>
                  </a:cubicBezTo>
                  <a:lnTo>
                    <a:pt x="5559" y="19520"/>
                  </a:lnTo>
                  <a:cubicBezTo>
                    <a:pt x="5571" y="19526"/>
                    <a:pt x="5576" y="19526"/>
                    <a:pt x="5588" y="19526"/>
                  </a:cubicBezTo>
                  <a:cubicBezTo>
                    <a:pt x="5647" y="19532"/>
                    <a:pt x="5683" y="19532"/>
                    <a:pt x="5689" y="19532"/>
                  </a:cubicBezTo>
                  <a:lnTo>
                    <a:pt x="5695" y="19532"/>
                  </a:lnTo>
                  <a:cubicBezTo>
                    <a:pt x="5783" y="19538"/>
                    <a:pt x="5872" y="19544"/>
                    <a:pt x="5954" y="19550"/>
                  </a:cubicBezTo>
                  <a:cubicBezTo>
                    <a:pt x="6002" y="19550"/>
                    <a:pt x="6055" y="19556"/>
                    <a:pt x="6108" y="19556"/>
                  </a:cubicBezTo>
                  <a:lnTo>
                    <a:pt x="6120" y="19556"/>
                  </a:lnTo>
                  <a:cubicBezTo>
                    <a:pt x="6207" y="19558"/>
                    <a:pt x="6289" y="19559"/>
                    <a:pt x="6369" y="19559"/>
                  </a:cubicBezTo>
                  <a:cubicBezTo>
                    <a:pt x="6680" y="19559"/>
                    <a:pt x="6948" y="19542"/>
                    <a:pt x="7254" y="19509"/>
                  </a:cubicBezTo>
                  <a:cubicBezTo>
                    <a:pt x="7295" y="19503"/>
                    <a:pt x="7337" y="19503"/>
                    <a:pt x="7378" y="19497"/>
                  </a:cubicBezTo>
                  <a:cubicBezTo>
                    <a:pt x="7626" y="19479"/>
                    <a:pt x="7951" y="19432"/>
                    <a:pt x="8211" y="19373"/>
                  </a:cubicBezTo>
                  <a:cubicBezTo>
                    <a:pt x="8500" y="19314"/>
                    <a:pt x="8801" y="19243"/>
                    <a:pt x="9067" y="19166"/>
                  </a:cubicBezTo>
                  <a:cubicBezTo>
                    <a:pt x="9215" y="19131"/>
                    <a:pt x="9362" y="19083"/>
                    <a:pt x="9492" y="19042"/>
                  </a:cubicBezTo>
                  <a:cubicBezTo>
                    <a:pt x="9752" y="18959"/>
                    <a:pt x="10042" y="18865"/>
                    <a:pt x="10266" y="18764"/>
                  </a:cubicBezTo>
                  <a:cubicBezTo>
                    <a:pt x="10408" y="18705"/>
                    <a:pt x="10555" y="18634"/>
                    <a:pt x="10703" y="18570"/>
                  </a:cubicBezTo>
                  <a:cubicBezTo>
                    <a:pt x="10993" y="18445"/>
                    <a:pt x="11270" y="18321"/>
                    <a:pt x="11506" y="18203"/>
                  </a:cubicBezTo>
                  <a:cubicBezTo>
                    <a:pt x="11737" y="18091"/>
                    <a:pt x="12003" y="17949"/>
                    <a:pt x="12268" y="17784"/>
                  </a:cubicBezTo>
                  <a:cubicBezTo>
                    <a:pt x="12493" y="17660"/>
                    <a:pt x="12747" y="17500"/>
                    <a:pt x="12989" y="17335"/>
                  </a:cubicBezTo>
                  <a:cubicBezTo>
                    <a:pt x="13302" y="17128"/>
                    <a:pt x="13591" y="16922"/>
                    <a:pt x="13828" y="16733"/>
                  </a:cubicBezTo>
                  <a:cubicBezTo>
                    <a:pt x="14058" y="16550"/>
                    <a:pt x="14365" y="16313"/>
                    <a:pt x="14595" y="16101"/>
                  </a:cubicBezTo>
                  <a:cubicBezTo>
                    <a:pt x="14773" y="15947"/>
                    <a:pt x="14950" y="15782"/>
                    <a:pt x="15092" y="15634"/>
                  </a:cubicBezTo>
                  <a:cubicBezTo>
                    <a:pt x="15239" y="15492"/>
                    <a:pt x="15405" y="15321"/>
                    <a:pt x="15564" y="15150"/>
                  </a:cubicBezTo>
                  <a:cubicBezTo>
                    <a:pt x="15759" y="14949"/>
                    <a:pt x="15942" y="14748"/>
                    <a:pt x="16090" y="14559"/>
                  </a:cubicBezTo>
                  <a:cubicBezTo>
                    <a:pt x="16090" y="14553"/>
                    <a:pt x="16096" y="14547"/>
                    <a:pt x="16101" y="14547"/>
                  </a:cubicBezTo>
                  <a:cubicBezTo>
                    <a:pt x="16279" y="14323"/>
                    <a:pt x="16515" y="14028"/>
                    <a:pt x="16674" y="13791"/>
                  </a:cubicBezTo>
                  <a:cubicBezTo>
                    <a:pt x="16781" y="13620"/>
                    <a:pt x="16911" y="13425"/>
                    <a:pt x="17035" y="13224"/>
                  </a:cubicBezTo>
                  <a:cubicBezTo>
                    <a:pt x="17076" y="13159"/>
                    <a:pt x="17111" y="13106"/>
                    <a:pt x="17147" y="13047"/>
                  </a:cubicBezTo>
                  <a:cubicBezTo>
                    <a:pt x="17218" y="12941"/>
                    <a:pt x="17289" y="12805"/>
                    <a:pt x="17354" y="12675"/>
                  </a:cubicBezTo>
                  <a:cubicBezTo>
                    <a:pt x="17407" y="12575"/>
                    <a:pt x="17454" y="12486"/>
                    <a:pt x="17489" y="12397"/>
                  </a:cubicBezTo>
                  <a:cubicBezTo>
                    <a:pt x="17501" y="12380"/>
                    <a:pt x="17507" y="12362"/>
                    <a:pt x="17513" y="12344"/>
                  </a:cubicBezTo>
                  <a:cubicBezTo>
                    <a:pt x="17554" y="12262"/>
                    <a:pt x="17590" y="12179"/>
                    <a:pt x="17619" y="12108"/>
                  </a:cubicBezTo>
                  <a:cubicBezTo>
                    <a:pt x="17720" y="11895"/>
                    <a:pt x="17791" y="11695"/>
                    <a:pt x="17850" y="11506"/>
                  </a:cubicBezTo>
                  <a:cubicBezTo>
                    <a:pt x="17856" y="11494"/>
                    <a:pt x="17862" y="11482"/>
                    <a:pt x="17862" y="11470"/>
                  </a:cubicBezTo>
                  <a:cubicBezTo>
                    <a:pt x="17867" y="11458"/>
                    <a:pt x="17867" y="11452"/>
                    <a:pt x="17873" y="11441"/>
                  </a:cubicBezTo>
                  <a:cubicBezTo>
                    <a:pt x="17879" y="11417"/>
                    <a:pt x="17885" y="11393"/>
                    <a:pt x="17897" y="11370"/>
                  </a:cubicBezTo>
                  <a:cubicBezTo>
                    <a:pt x="17938" y="11234"/>
                    <a:pt x="17986" y="11057"/>
                    <a:pt x="18033" y="10850"/>
                  </a:cubicBezTo>
                  <a:cubicBezTo>
                    <a:pt x="18045" y="10803"/>
                    <a:pt x="18068" y="10714"/>
                    <a:pt x="18086" y="10590"/>
                  </a:cubicBezTo>
                  <a:cubicBezTo>
                    <a:pt x="18104" y="10519"/>
                    <a:pt x="18116" y="10442"/>
                    <a:pt x="18121" y="10366"/>
                  </a:cubicBezTo>
                  <a:cubicBezTo>
                    <a:pt x="18133" y="10307"/>
                    <a:pt x="18139" y="10259"/>
                    <a:pt x="18139" y="10206"/>
                  </a:cubicBezTo>
                  <a:cubicBezTo>
                    <a:pt x="18151" y="10206"/>
                    <a:pt x="18163" y="10206"/>
                    <a:pt x="18169" y="10212"/>
                  </a:cubicBezTo>
                  <a:cubicBezTo>
                    <a:pt x="18188" y="10212"/>
                    <a:pt x="18324" y="10220"/>
                    <a:pt x="18550" y="10220"/>
                  </a:cubicBezTo>
                  <a:cubicBezTo>
                    <a:pt x="18606" y="10220"/>
                    <a:pt x="18668" y="10219"/>
                    <a:pt x="18736" y="10218"/>
                  </a:cubicBezTo>
                  <a:lnTo>
                    <a:pt x="18907" y="10218"/>
                  </a:lnTo>
                  <a:cubicBezTo>
                    <a:pt x="18919" y="10218"/>
                    <a:pt x="18937" y="10212"/>
                    <a:pt x="18954" y="10212"/>
                  </a:cubicBezTo>
                  <a:lnTo>
                    <a:pt x="18990" y="10212"/>
                  </a:lnTo>
                  <a:cubicBezTo>
                    <a:pt x="19173" y="10206"/>
                    <a:pt x="19297" y="10194"/>
                    <a:pt x="19474" y="10171"/>
                  </a:cubicBezTo>
                  <a:cubicBezTo>
                    <a:pt x="19563" y="10165"/>
                    <a:pt x="19645" y="10153"/>
                    <a:pt x="19722" y="10141"/>
                  </a:cubicBezTo>
                  <a:cubicBezTo>
                    <a:pt x="19757" y="10141"/>
                    <a:pt x="19805" y="10129"/>
                    <a:pt x="19870" y="10123"/>
                  </a:cubicBezTo>
                  <a:cubicBezTo>
                    <a:pt x="20100" y="10088"/>
                    <a:pt x="20697" y="9982"/>
                    <a:pt x="21423" y="9745"/>
                  </a:cubicBezTo>
                  <a:cubicBezTo>
                    <a:pt x="21441" y="9740"/>
                    <a:pt x="21459" y="9734"/>
                    <a:pt x="21482" y="9728"/>
                  </a:cubicBezTo>
                  <a:lnTo>
                    <a:pt x="21488" y="9728"/>
                  </a:lnTo>
                  <a:cubicBezTo>
                    <a:pt x="21488" y="9722"/>
                    <a:pt x="21494" y="9722"/>
                    <a:pt x="21494" y="9722"/>
                  </a:cubicBezTo>
                  <a:cubicBezTo>
                    <a:pt x="21559" y="9704"/>
                    <a:pt x="21618" y="9681"/>
                    <a:pt x="21671" y="9663"/>
                  </a:cubicBezTo>
                  <a:cubicBezTo>
                    <a:pt x="21695" y="9651"/>
                    <a:pt x="21718" y="9645"/>
                    <a:pt x="21742" y="9633"/>
                  </a:cubicBezTo>
                  <a:cubicBezTo>
                    <a:pt x="21789" y="9621"/>
                    <a:pt x="21831" y="9604"/>
                    <a:pt x="21878" y="9586"/>
                  </a:cubicBezTo>
                  <a:cubicBezTo>
                    <a:pt x="21896" y="9580"/>
                    <a:pt x="21913" y="9574"/>
                    <a:pt x="21931" y="9562"/>
                  </a:cubicBezTo>
                  <a:cubicBezTo>
                    <a:pt x="21990" y="9545"/>
                    <a:pt x="22043" y="9521"/>
                    <a:pt x="22096" y="9497"/>
                  </a:cubicBezTo>
                  <a:cubicBezTo>
                    <a:pt x="22120" y="9492"/>
                    <a:pt x="22144" y="9480"/>
                    <a:pt x="22167" y="9468"/>
                  </a:cubicBezTo>
                  <a:cubicBezTo>
                    <a:pt x="22215" y="9450"/>
                    <a:pt x="22268" y="9427"/>
                    <a:pt x="22315" y="9409"/>
                  </a:cubicBezTo>
                  <a:cubicBezTo>
                    <a:pt x="22339" y="9397"/>
                    <a:pt x="22368" y="9385"/>
                    <a:pt x="22392" y="9373"/>
                  </a:cubicBezTo>
                  <a:cubicBezTo>
                    <a:pt x="22421" y="9362"/>
                    <a:pt x="22451" y="9350"/>
                    <a:pt x="22474" y="9338"/>
                  </a:cubicBezTo>
                  <a:cubicBezTo>
                    <a:pt x="22516" y="9314"/>
                    <a:pt x="22563" y="9297"/>
                    <a:pt x="22604" y="9279"/>
                  </a:cubicBezTo>
                  <a:cubicBezTo>
                    <a:pt x="22622" y="9267"/>
                    <a:pt x="22646" y="9255"/>
                    <a:pt x="22663" y="9243"/>
                  </a:cubicBezTo>
                  <a:cubicBezTo>
                    <a:pt x="22705" y="9226"/>
                    <a:pt x="22740" y="9208"/>
                    <a:pt x="22782" y="9190"/>
                  </a:cubicBezTo>
                  <a:cubicBezTo>
                    <a:pt x="22817" y="9167"/>
                    <a:pt x="22852" y="9149"/>
                    <a:pt x="22888" y="9131"/>
                  </a:cubicBezTo>
                  <a:cubicBezTo>
                    <a:pt x="22900" y="9125"/>
                    <a:pt x="22917" y="9119"/>
                    <a:pt x="22935" y="9108"/>
                  </a:cubicBezTo>
                  <a:cubicBezTo>
                    <a:pt x="22994" y="9072"/>
                    <a:pt x="23047" y="9049"/>
                    <a:pt x="23083" y="9025"/>
                  </a:cubicBezTo>
                  <a:cubicBezTo>
                    <a:pt x="23219" y="8942"/>
                    <a:pt x="23402" y="8836"/>
                    <a:pt x="23526" y="8747"/>
                  </a:cubicBezTo>
                  <a:cubicBezTo>
                    <a:pt x="23579" y="8706"/>
                    <a:pt x="23632" y="8671"/>
                    <a:pt x="23673" y="8641"/>
                  </a:cubicBezTo>
                  <a:cubicBezTo>
                    <a:pt x="23709" y="8611"/>
                    <a:pt x="23750" y="8588"/>
                    <a:pt x="23786" y="8564"/>
                  </a:cubicBezTo>
                  <a:cubicBezTo>
                    <a:pt x="23845" y="8517"/>
                    <a:pt x="23921" y="8458"/>
                    <a:pt x="23992" y="8405"/>
                  </a:cubicBezTo>
                  <a:cubicBezTo>
                    <a:pt x="24075" y="8334"/>
                    <a:pt x="24146" y="8275"/>
                    <a:pt x="24234" y="8198"/>
                  </a:cubicBezTo>
                  <a:cubicBezTo>
                    <a:pt x="24264" y="8168"/>
                    <a:pt x="24294" y="8139"/>
                    <a:pt x="24323" y="8109"/>
                  </a:cubicBezTo>
                  <a:cubicBezTo>
                    <a:pt x="24364" y="8074"/>
                    <a:pt x="24406" y="8033"/>
                    <a:pt x="24441" y="7997"/>
                  </a:cubicBezTo>
                  <a:cubicBezTo>
                    <a:pt x="24447" y="7997"/>
                    <a:pt x="24453" y="7991"/>
                    <a:pt x="24453" y="7985"/>
                  </a:cubicBezTo>
                  <a:cubicBezTo>
                    <a:pt x="24477" y="7968"/>
                    <a:pt x="24494" y="7950"/>
                    <a:pt x="24506" y="7932"/>
                  </a:cubicBezTo>
                  <a:cubicBezTo>
                    <a:pt x="24536" y="7903"/>
                    <a:pt x="24571" y="7873"/>
                    <a:pt x="24601" y="7838"/>
                  </a:cubicBezTo>
                  <a:cubicBezTo>
                    <a:pt x="24660" y="7779"/>
                    <a:pt x="24713" y="7720"/>
                    <a:pt x="24760" y="7666"/>
                  </a:cubicBezTo>
                  <a:cubicBezTo>
                    <a:pt x="24772" y="7655"/>
                    <a:pt x="24778" y="7643"/>
                    <a:pt x="24790" y="7637"/>
                  </a:cubicBezTo>
                  <a:cubicBezTo>
                    <a:pt x="24801" y="7625"/>
                    <a:pt x="24813" y="7607"/>
                    <a:pt x="24819" y="7601"/>
                  </a:cubicBezTo>
                  <a:cubicBezTo>
                    <a:pt x="24843" y="7578"/>
                    <a:pt x="24861" y="7554"/>
                    <a:pt x="24878" y="7531"/>
                  </a:cubicBezTo>
                  <a:cubicBezTo>
                    <a:pt x="24884" y="7525"/>
                    <a:pt x="24884" y="7519"/>
                    <a:pt x="24890" y="7519"/>
                  </a:cubicBezTo>
                  <a:cubicBezTo>
                    <a:pt x="24985" y="7407"/>
                    <a:pt x="25061" y="7306"/>
                    <a:pt x="25126" y="7218"/>
                  </a:cubicBezTo>
                  <a:cubicBezTo>
                    <a:pt x="25132" y="7206"/>
                    <a:pt x="25144" y="7194"/>
                    <a:pt x="25150" y="7182"/>
                  </a:cubicBezTo>
                  <a:cubicBezTo>
                    <a:pt x="25179" y="7141"/>
                    <a:pt x="25209" y="7099"/>
                    <a:pt x="25233" y="7064"/>
                  </a:cubicBezTo>
                  <a:cubicBezTo>
                    <a:pt x="25239" y="7058"/>
                    <a:pt x="25239" y="7052"/>
                    <a:pt x="25244" y="7052"/>
                  </a:cubicBezTo>
                  <a:cubicBezTo>
                    <a:pt x="25244" y="7046"/>
                    <a:pt x="25250" y="7046"/>
                    <a:pt x="25250" y="7040"/>
                  </a:cubicBezTo>
                  <a:cubicBezTo>
                    <a:pt x="25262" y="7017"/>
                    <a:pt x="25280" y="6999"/>
                    <a:pt x="25292" y="6981"/>
                  </a:cubicBezTo>
                  <a:cubicBezTo>
                    <a:pt x="25416" y="6792"/>
                    <a:pt x="25528" y="6603"/>
                    <a:pt x="25622" y="6426"/>
                  </a:cubicBezTo>
                  <a:cubicBezTo>
                    <a:pt x="25711" y="6255"/>
                    <a:pt x="25788" y="6089"/>
                    <a:pt x="25859" y="5924"/>
                  </a:cubicBezTo>
                  <a:cubicBezTo>
                    <a:pt x="25882" y="5865"/>
                    <a:pt x="25906" y="5818"/>
                    <a:pt x="25918" y="5776"/>
                  </a:cubicBezTo>
                  <a:cubicBezTo>
                    <a:pt x="25930" y="5747"/>
                    <a:pt x="25941" y="5717"/>
                    <a:pt x="25953" y="5694"/>
                  </a:cubicBezTo>
                  <a:cubicBezTo>
                    <a:pt x="25959" y="5670"/>
                    <a:pt x="25965" y="5646"/>
                    <a:pt x="25977" y="5629"/>
                  </a:cubicBezTo>
                  <a:cubicBezTo>
                    <a:pt x="25989" y="5599"/>
                    <a:pt x="25995" y="5570"/>
                    <a:pt x="26006" y="5540"/>
                  </a:cubicBezTo>
                  <a:cubicBezTo>
                    <a:pt x="26018" y="5511"/>
                    <a:pt x="26030" y="5475"/>
                    <a:pt x="26042" y="5440"/>
                  </a:cubicBezTo>
                  <a:cubicBezTo>
                    <a:pt x="26048" y="5428"/>
                    <a:pt x="26054" y="5410"/>
                    <a:pt x="26060" y="5393"/>
                  </a:cubicBezTo>
                  <a:cubicBezTo>
                    <a:pt x="26071" y="5351"/>
                    <a:pt x="26083" y="5316"/>
                    <a:pt x="26095" y="5274"/>
                  </a:cubicBezTo>
                  <a:cubicBezTo>
                    <a:pt x="26101" y="5263"/>
                    <a:pt x="26107" y="5251"/>
                    <a:pt x="26107" y="5239"/>
                  </a:cubicBezTo>
                  <a:cubicBezTo>
                    <a:pt x="26119" y="5198"/>
                    <a:pt x="26130" y="5162"/>
                    <a:pt x="26142" y="5127"/>
                  </a:cubicBezTo>
                  <a:cubicBezTo>
                    <a:pt x="26148" y="5109"/>
                    <a:pt x="26154" y="5091"/>
                    <a:pt x="26160" y="5068"/>
                  </a:cubicBezTo>
                  <a:cubicBezTo>
                    <a:pt x="26166" y="5044"/>
                    <a:pt x="26172" y="5020"/>
                    <a:pt x="26184" y="4997"/>
                  </a:cubicBezTo>
                  <a:cubicBezTo>
                    <a:pt x="26189" y="4973"/>
                    <a:pt x="26195" y="4955"/>
                    <a:pt x="26201" y="4938"/>
                  </a:cubicBezTo>
                  <a:cubicBezTo>
                    <a:pt x="26219" y="4938"/>
                    <a:pt x="26237" y="4944"/>
                    <a:pt x="26254" y="4950"/>
                  </a:cubicBezTo>
                  <a:cubicBezTo>
                    <a:pt x="26296" y="4955"/>
                    <a:pt x="26331" y="4967"/>
                    <a:pt x="26367" y="4973"/>
                  </a:cubicBezTo>
                  <a:cubicBezTo>
                    <a:pt x="26384" y="4973"/>
                    <a:pt x="26402" y="4979"/>
                    <a:pt x="26414" y="4985"/>
                  </a:cubicBezTo>
                  <a:cubicBezTo>
                    <a:pt x="26473" y="4991"/>
                    <a:pt x="26532" y="5003"/>
                    <a:pt x="26597" y="5015"/>
                  </a:cubicBezTo>
                  <a:cubicBezTo>
                    <a:pt x="26739" y="5032"/>
                    <a:pt x="26869" y="5050"/>
                    <a:pt x="26981" y="5056"/>
                  </a:cubicBezTo>
                  <a:lnTo>
                    <a:pt x="27022" y="5056"/>
                  </a:lnTo>
                  <a:cubicBezTo>
                    <a:pt x="27093" y="5060"/>
                    <a:pt x="27158" y="5064"/>
                    <a:pt x="27218" y="5064"/>
                  </a:cubicBezTo>
                  <a:cubicBezTo>
                    <a:pt x="27242" y="5064"/>
                    <a:pt x="27266" y="5063"/>
                    <a:pt x="27288" y="5062"/>
                  </a:cubicBezTo>
                  <a:lnTo>
                    <a:pt x="27318" y="5062"/>
                  </a:lnTo>
                  <a:cubicBezTo>
                    <a:pt x="27377" y="5062"/>
                    <a:pt x="27436" y="5062"/>
                    <a:pt x="27507" y="5056"/>
                  </a:cubicBezTo>
                  <a:cubicBezTo>
                    <a:pt x="27648" y="5050"/>
                    <a:pt x="27701" y="5044"/>
                    <a:pt x="27855" y="5026"/>
                  </a:cubicBezTo>
                  <a:cubicBezTo>
                    <a:pt x="28014" y="5009"/>
                    <a:pt x="28162" y="4985"/>
                    <a:pt x="28328" y="4950"/>
                  </a:cubicBezTo>
                  <a:cubicBezTo>
                    <a:pt x="28339" y="4944"/>
                    <a:pt x="28351" y="4944"/>
                    <a:pt x="28369" y="4938"/>
                  </a:cubicBezTo>
                  <a:cubicBezTo>
                    <a:pt x="28387" y="4938"/>
                    <a:pt x="28404" y="4932"/>
                    <a:pt x="28422" y="4926"/>
                  </a:cubicBezTo>
                  <a:cubicBezTo>
                    <a:pt x="28428" y="4926"/>
                    <a:pt x="28434" y="4926"/>
                    <a:pt x="28446" y="4920"/>
                  </a:cubicBezTo>
                  <a:lnTo>
                    <a:pt x="28463" y="4920"/>
                  </a:lnTo>
                  <a:cubicBezTo>
                    <a:pt x="28469" y="4914"/>
                    <a:pt x="28475" y="4914"/>
                    <a:pt x="28481" y="4914"/>
                  </a:cubicBezTo>
                  <a:cubicBezTo>
                    <a:pt x="28552" y="4896"/>
                    <a:pt x="28617" y="4879"/>
                    <a:pt x="28676" y="4861"/>
                  </a:cubicBezTo>
                  <a:cubicBezTo>
                    <a:pt x="28682" y="4861"/>
                    <a:pt x="28688" y="4861"/>
                    <a:pt x="28694" y="4855"/>
                  </a:cubicBezTo>
                  <a:cubicBezTo>
                    <a:pt x="28865" y="4808"/>
                    <a:pt x="28983" y="4766"/>
                    <a:pt x="28983" y="4766"/>
                  </a:cubicBezTo>
                  <a:cubicBezTo>
                    <a:pt x="29007" y="4761"/>
                    <a:pt x="29024" y="4749"/>
                    <a:pt x="29048" y="4743"/>
                  </a:cubicBezTo>
                  <a:cubicBezTo>
                    <a:pt x="29078" y="4731"/>
                    <a:pt x="29101" y="4725"/>
                    <a:pt x="29125" y="4713"/>
                  </a:cubicBezTo>
                  <a:cubicBezTo>
                    <a:pt x="29178" y="4696"/>
                    <a:pt x="29231" y="4678"/>
                    <a:pt x="29278" y="4660"/>
                  </a:cubicBezTo>
                  <a:cubicBezTo>
                    <a:pt x="29503" y="4572"/>
                    <a:pt x="29686" y="4483"/>
                    <a:pt x="29816" y="4418"/>
                  </a:cubicBezTo>
                  <a:cubicBezTo>
                    <a:pt x="29899" y="4377"/>
                    <a:pt x="30023" y="4312"/>
                    <a:pt x="30164" y="4235"/>
                  </a:cubicBezTo>
                  <a:cubicBezTo>
                    <a:pt x="30324" y="4146"/>
                    <a:pt x="30460" y="4064"/>
                    <a:pt x="30596" y="3969"/>
                  </a:cubicBezTo>
                  <a:cubicBezTo>
                    <a:pt x="30690" y="3910"/>
                    <a:pt x="30773" y="3845"/>
                    <a:pt x="30844" y="3786"/>
                  </a:cubicBezTo>
                  <a:cubicBezTo>
                    <a:pt x="30844" y="3786"/>
                    <a:pt x="30844" y="3780"/>
                    <a:pt x="30850" y="3780"/>
                  </a:cubicBezTo>
                  <a:cubicBezTo>
                    <a:pt x="30891" y="3745"/>
                    <a:pt x="30932" y="3709"/>
                    <a:pt x="30974" y="3674"/>
                  </a:cubicBezTo>
                  <a:cubicBezTo>
                    <a:pt x="30991" y="3662"/>
                    <a:pt x="30997" y="3650"/>
                    <a:pt x="31015" y="3638"/>
                  </a:cubicBezTo>
                  <a:cubicBezTo>
                    <a:pt x="31103" y="3556"/>
                    <a:pt x="31163" y="3497"/>
                    <a:pt x="31245" y="3402"/>
                  </a:cubicBezTo>
                  <a:cubicBezTo>
                    <a:pt x="31304" y="3343"/>
                    <a:pt x="31357" y="3284"/>
                    <a:pt x="31405" y="3225"/>
                  </a:cubicBezTo>
                  <a:cubicBezTo>
                    <a:pt x="31434" y="3189"/>
                    <a:pt x="31464" y="3148"/>
                    <a:pt x="31493" y="3107"/>
                  </a:cubicBezTo>
                  <a:cubicBezTo>
                    <a:pt x="31617" y="2953"/>
                    <a:pt x="31694" y="2817"/>
                    <a:pt x="31747" y="2735"/>
                  </a:cubicBezTo>
                  <a:cubicBezTo>
                    <a:pt x="31765" y="2705"/>
                    <a:pt x="31854" y="2563"/>
                    <a:pt x="31948" y="2345"/>
                  </a:cubicBezTo>
                  <a:cubicBezTo>
                    <a:pt x="31960" y="2327"/>
                    <a:pt x="31966" y="2309"/>
                    <a:pt x="31972" y="2292"/>
                  </a:cubicBezTo>
                  <a:cubicBezTo>
                    <a:pt x="31984" y="2274"/>
                    <a:pt x="31989" y="2250"/>
                    <a:pt x="32001" y="2221"/>
                  </a:cubicBezTo>
                  <a:cubicBezTo>
                    <a:pt x="32001" y="2221"/>
                    <a:pt x="32007" y="2215"/>
                    <a:pt x="32007" y="2209"/>
                  </a:cubicBezTo>
                  <a:cubicBezTo>
                    <a:pt x="32007" y="2209"/>
                    <a:pt x="32007" y="2203"/>
                    <a:pt x="32007" y="2203"/>
                  </a:cubicBezTo>
                  <a:cubicBezTo>
                    <a:pt x="32048" y="2115"/>
                    <a:pt x="32084" y="2020"/>
                    <a:pt x="32113" y="1914"/>
                  </a:cubicBezTo>
                  <a:cubicBezTo>
                    <a:pt x="32119" y="1902"/>
                    <a:pt x="32119" y="1896"/>
                    <a:pt x="32125" y="1884"/>
                  </a:cubicBezTo>
                  <a:cubicBezTo>
                    <a:pt x="32137" y="1849"/>
                    <a:pt x="32149" y="1813"/>
                    <a:pt x="32155" y="1772"/>
                  </a:cubicBezTo>
                  <a:cubicBezTo>
                    <a:pt x="32167" y="1737"/>
                    <a:pt x="32178" y="1695"/>
                    <a:pt x="32190" y="1660"/>
                  </a:cubicBezTo>
                  <a:cubicBezTo>
                    <a:pt x="32232" y="1471"/>
                    <a:pt x="32261" y="1323"/>
                    <a:pt x="32273" y="1199"/>
                  </a:cubicBezTo>
                  <a:cubicBezTo>
                    <a:pt x="32285" y="1099"/>
                    <a:pt x="32297" y="998"/>
                    <a:pt x="32302" y="892"/>
                  </a:cubicBezTo>
                  <a:cubicBezTo>
                    <a:pt x="32302" y="886"/>
                    <a:pt x="32302" y="886"/>
                    <a:pt x="32302" y="880"/>
                  </a:cubicBezTo>
                  <a:cubicBezTo>
                    <a:pt x="32308" y="809"/>
                    <a:pt x="32308" y="744"/>
                    <a:pt x="32308" y="679"/>
                  </a:cubicBezTo>
                  <a:cubicBezTo>
                    <a:pt x="32308" y="650"/>
                    <a:pt x="32308" y="614"/>
                    <a:pt x="32308" y="585"/>
                  </a:cubicBezTo>
                  <a:cubicBezTo>
                    <a:pt x="32308" y="573"/>
                    <a:pt x="32302" y="561"/>
                    <a:pt x="32302" y="549"/>
                  </a:cubicBezTo>
                  <a:cubicBezTo>
                    <a:pt x="32302" y="496"/>
                    <a:pt x="32297" y="443"/>
                    <a:pt x="32297" y="384"/>
                  </a:cubicBezTo>
                  <a:cubicBezTo>
                    <a:pt x="32297" y="349"/>
                    <a:pt x="32285" y="236"/>
                    <a:pt x="32267" y="112"/>
                  </a:cubicBezTo>
                  <a:cubicBezTo>
                    <a:pt x="32267" y="95"/>
                    <a:pt x="32261" y="53"/>
                    <a:pt x="3224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4"/>
            <p:cNvSpPr/>
            <p:nvPr/>
          </p:nvSpPr>
          <p:spPr>
            <a:xfrm>
              <a:off x="1452050" y="4296350"/>
              <a:ext cx="79900" cy="14600"/>
            </a:xfrm>
            <a:custGeom>
              <a:rect b="b" l="l" r="r" t="t"/>
              <a:pathLst>
                <a:path extrusionOk="0" h="584" w="3196">
                  <a:moveTo>
                    <a:pt x="1603" y="0"/>
                  </a:moveTo>
                  <a:cubicBezTo>
                    <a:pt x="1465" y="0"/>
                    <a:pt x="1325" y="8"/>
                    <a:pt x="1188" y="24"/>
                  </a:cubicBezTo>
                  <a:cubicBezTo>
                    <a:pt x="786" y="65"/>
                    <a:pt x="402" y="177"/>
                    <a:pt x="89" y="361"/>
                  </a:cubicBezTo>
                  <a:cubicBezTo>
                    <a:pt x="1" y="414"/>
                    <a:pt x="1" y="496"/>
                    <a:pt x="89" y="544"/>
                  </a:cubicBezTo>
                  <a:cubicBezTo>
                    <a:pt x="133" y="570"/>
                    <a:pt x="191" y="584"/>
                    <a:pt x="249" y="584"/>
                  </a:cubicBezTo>
                  <a:cubicBezTo>
                    <a:pt x="306" y="584"/>
                    <a:pt x="364" y="570"/>
                    <a:pt x="408" y="544"/>
                  </a:cubicBezTo>
                  <a:cubicBezTo>
                    <a:pt x="573" y="449"/>
                    <a:pt x="762" y="378"/>
                    <a:pt x="963" y="331"/>
                  </a:cubicBezTo>
                  <a:cubicBezTo>
                    <a:pt x="1168" y="284"/>
                    <a:pt x="1383" y="260"/>
                    <a:pt x="1599" y="260"/>
                  </a:cubicBezTo>
                  <a:cubicBezTo>
                    <a:pt x="1706" y="260"/>
                    <a:pt x="1814" y="266"/>
                    <a:pt x="1920" y="278"/>
                  </a:cubicBezTo>
                  <a:cubicBezTo>
                    <a:pt x="2239" y="313"/>
                    <a:pt x="2546" y="402"/>
                    <a:pt x="2794" y="544"/>
                  </a:cubicBezTo>
                  <a:cubicBezTo>
                    <a:pt x="2836" y="570"/>
                    <a:pt x="2893" y="584"/>
                    <a:pt x="2951" y="584"/>
                  </a:cubicBezTo>
                  <a:cubicBezTo>
                    <a:pt x="3008" y="584"/>
                    <a:pt x="3066" y="570"/>
                    <a:pt x="3107" y="544"/>
                  </a:cubicBezTo>
                  <a:cubicBezTo>
                    <a:pt x="3196" y="496"/>
                    <a:pt x="3196" y="414"/>
                    <a:pt x="3107" y="361"/>
                  </a:cubicBezTo>
                  <a:cubicBezTo>
                    <a:pt x="2901" y="242"/>
                    <a:pt x="2658" y="148"/>
                    <a:pt x="2398" y="89"/>
                  </a:cubicBezTo>
                  <a:cubicBezTo>
                    <a:pt x="2144" y="30"/>
                    <a:pt x="1875" y="0"/>
                    <a:pt x="16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4"/>
            <p:cNvSpPr/>
            <p:nvPr/>
          </p:nvSpPr>
          <p:spPr>
            <a:xfrm>
              <a:off x="1540350" y="4322025"/>
              <a:ext cx="26900" cy="45625"/>
            </a:xfrm>
            <a:custGeom>
              <a:rect b="b" l="l" r="r" t="t"/>
              <a:pathLst>
                <a:path extrusionOk="0" h="1825" w="1076">
                  <a:moveTo>
                    <a:pt x="243" y="1"/>
                  </a:moveTo>
                  <a:cubicBezTo>
                    <a:pt x="187" y="1"/>
                    <a:pt x="130" y="13"/>
                    <a:pt x="89" y="36"/>
                  </a:cubicBezTo>
                  <a:cubicBezTo>
                    <a:pt x="0" y="90"/>
                    <a:pt x="0" y="172"/>
                    <a:pt x="89" y="225"/>
                  </a:cubicBezTo>
                  <a:cubicBezTo>
                    <a:pt x="254" y="320"/>
                    <a:pt x="378" y="426"/>
                    <a:pt x="461" y="544"/>
                  </a:cubicBezTo>
                  <a:cubicBezTo>
                    <a:pt x="585" y="722"/>
                    <a:pt x="615" y="916"/>
                    <a:pt x="556" y="1100"/>
                  </a:cubicBezTo>
                  <a:cubicBezTo>
                    <a:pt x="497" y="1283"/>
                    <a:pt x="343" y="1460"/>
                    <a:pt x="95" y="1602"/>
                  </a:cubicBezTo>
                  <a:cubicBezTo>
                    <a:pt x="6" y="1655"/>
                    <a:pt x="6" y="1737"/>
                    <a:pt x="95" y="1785"/>
                  </a:cubicBezTo>
                  <a:cubicBezTo>
                    <a:pt x="139" y="1811"/>
                    <a:pt x="197" y="1825"/>
                    <a:pt x="254" y="1825"/>
                  </a:cubicBezTo>
                  <a:cubicBezTo>
                    <a:pt x="312" y="1825"/>
                    <a:pt x="370" y="1811"/>
                    <a:pt x="414" y="1785"/>
                  </a:cubicBezTo>
                  <a:cubicBezTo>
                    <a:pt x="621" y="1667"/>
                    <a:pt x="780" y="1525"/>
                    <a:pt x="881" y="1377"/>
                  </a:cubicBezTo>
                  <a:cubicBezTo>
                    <a:pt x="1034" y="1153"/>
                    <a:pt x="1075" y="911"/>
                    <a:pt x="993" y="674"/>
                  </a:cubicBezTo>
                  <a:cubicBezTo>
                    <a:pt x="916" y="444"/>
                    <a:pt x="715" y="220"/>
                    <a:pt x="408" y="36"/>
                  </a:cubicBezTo>
                  <a:lnTo>
                    <a:pt x="402" y="36"/>
                  </a:lnTo>
                  <a:cubicBezTo>
                    <a:pt x="358" y="13"/>
                    <a:pt x="300" y="1"/>
                    <a:pt x="2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4"/>
            <p:cNvSpPr/>
            <p:nvPr/>
          </p:nvSpPr>
          <p:spPr>
            <a:xfrm>
              <a:off x="1432400" y="4174275"/>
              <a:ext cx="165550" cy="140700"/>
            </a:xfrm>
            <a:custGeom>
              <a:rect b="b" l="l" r="r" t="t"/>
              <a:pathLst>
                <a:path extrusionOk="0" h="5628" w="6622">
                  <a:moveTo>
                    <a:pt x="5589" y="1"/>
                  </a:moveTo>
                  <a:cubicBezTo>
                    <a:pt x="5027" y="1"/>
                    <a:pt x="4415" y="194"/>
                    <a:pt x="3805" y="548"/>
                  </a:cubicBezTo>
                  <a:cubicBezTo>
                    <a:pt x="2736" y="1162"/>
                    <a:pt x="1661" y="2279"/>
                    <a:pt x="887" y="3714"/>
                  </a:cubicBezTo>
                  <a:lnTo>
                    <a:pt x="113" y="5125"/>
                  </a:lnTo>
                  <a:cubicBezTo>
                    <a:pt x="1" y="5332"/>
                    <a:pt x="13" y="5557"/>
                    <a:pt x="137" y="5616"/>
                  </a:cubicBezTo>
                  <a:cubicBezTo>
                    <a:pt x="157" y="5624"/>
                    <a:pt x="179" y="5628"/>
                    <a:pt x="203" y="5628"/>
                  </a:cubicBezTo>
                  <a:cubicBezTo>
                    <a:pt x="248" y="5628"/>
                    <a:pt x="297" y="5613"/>
                    <a:pt x="344" y="5586"/>
                  </a:cubicBezTo>
                  <a:cubicBezTo>
                    <a:pt x="426" y="5539"/>
                    <a:pt x="509" y="5450"/>
                    <a:pt x="574" y="5338"/>
                  </a:cubicBezTo>
                  <a:lnTo>
                    <a:pt x="1342" y="3926"/>
                  </a:lnTo>
                  <a:cubicBezTo>
                    <a:pt x="1997" y="2716"/>
                    <a:pt x="2901" y="1777"/>
                    <a:pt x="3805" y="1251"/>
                  </a:cubicBezTo>
                  <a:cubicBezTo>
                    <a:pt x="4317" y="955"/>
                    <a:pt x="4829" y="795"/>
                    <a:pt x="5301" y="795"/>
                  </a:cubicBezTo>
                  <a:cubicBezTo>
                    <a:pt x="5575" y="795"/>
                    <a:pt x="5834" y="849"/>
                    <a:pt x="6073" y="961"/>
                  </a:cubicBezTo>
                  <a:cubicBezTo>
                    <a:pt x="6093" y="970"/>
                    <a:pt x="6115" y="974"/>
                    <a:pt x="6137" y="974"/>
                  </a:cubicBezTo>
                  <a:cubicBezTo>
                    <a:pt x="6181" y="974"/>
                    <a:pt x="6229" y="959"/>
                    <a:pt x="6279" y="932"/>
                  </a:cubicBezTo>
                  <a:cubicBezTo>
                    <a:pt x="6362" y="885"/>
                    <a:pt x="6445" y="796"/>
                    <a:pt x="6504" y="684"/>
                  </a:cubicBezTo>
                  <a:cubicBezTo>
                    <a:pt x="6622" y="477"/>
                    <a:pt x="6610" y="259"/>
                    <a:pt x="6486" y="194"/>
                  </a:cubicBezTo>
                  <a:cubicBezTo>
                    <a:pt x="6210" y="63"/>
                    <a:pt x="5908" y="1"/>
                    <a:pt x="5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4"/>
            <p:cNvSpPr/>
            <p:nvPr/>
          </p:nvSpPr>
          <p:spPr>
            <a:xfrm>
              <a:off x="1520125" y="4245750"/>
              <a:ext cx="164950" cy="139725"/>
            </a:xfrm>
            <a:custGeom>
              <a:rect b="b" l="l" r="r" t="t"/>
              <a:pathLst>
                <a:path extrusionOk="0" h="5589" w="6598">
                  <a:moveTo>
                    <a:pt x="5558" y="0"/>
                  </a:moveTo>
                  <a:cubicBezTo>
                    <a:pt x="4995" y="0"/>
                    <a:pt x="4382" y="192"/>
                    <a:pt x="3769" y="542"/>
                  </a:cubicBezTo>
                  <a:cubicBezTo>
                    <a:pt x="2705" y="1156"/>
                    <a:pt x="1648" y="2261"/>
                    <a:pt x="874" y="3678"/>
                  </a:cubicBezTo>
                  <a:lnTo>
                    <a:pt x="113" y="5084"/>
                  </a:lnTo>
                  <a:cubicBezTo>
                    <a:pt x="0" y="5296"/>
                    <a:pt x="6" y="5515"/>
                    <a:pt x="130" y="5574"/>
                  </a:cubicBezTo>
                  <a:cubicBezTo>
                    <a:pt x="150" y="5584"/>
                    <a:pt x="173" y="5589"/>
                    <a:pt x="196" y="5589"/>
                  </a:cubicBezTo>
                  <a:cubicBezTo>
                    <a:pt x="242" y="5589"/>
                    <a:pt x="292" y="5572"/>
                    <a:pt x="343" y="5544"/>
                  </a:cubicBezTo>
                  <a:cubicBezTo>
                    <a:pt x="426" y="5497"/>
                    <a:pt x="508" y="5409"/>
                    <a:pt x="567" y="5296"/>
                  </a:cubicBezTo>
                  <a:lnTo>
                    <a:pt x="1335" y="3897"/>
                  </a:lnTo>
                  <a:cubicBezTo>
                    <a:pt x="1985" y="2698"/>
                    <a:pt x="2871" y="1770"/>
                    <a:pt x="3774" y="1251"/>
                  </a:cubicBezTo>
                  <a:cubicBezTo>
                    <a:pt x="4287" y="955"/>
                    <a:pt x="4802" y="792"/>
                    <a:pt x="5276" y="792"/>
                  </a:cubicBezTo>
                  <a:cubicBezTo>
                    <a:pt x="5550" y="792"/>
                    <a:pt x="5810" y="846"/>
                    <a:pt x="6048" y="961"/>
                  </a:cubicBezTo>
                  <a:cubicBezTo>
                    <a:pt x="6069" y="969"/>
                    <a:pt x="6090" y="973"/>
                    <a:pt x="6113" y="973"/>
                  </a:cubicBezTo>
                  <a:cubicBezTo>
                    <a:pt x="6157" y="973"/>
                    <a:pt x="6205" y="959"/>
                    <a:pt x="6255" y="932"/>
                  </a:cubicBezTo>
                  <a:cubicBezTo>
                    <a:pt x="6338" y="884"/>
                    <a:pt x="6420" y="796"/>
                    <a:pt x="6480" y="684"/>
                  </a:cubicBezTo>
                  <a:cubicBezTo>
                    <a:pt x="6598" y="477"/>
                    <a:pt x="6586" y="258"/>
                    <a:pt x="6462" y="193"/>
                  </a:cubicBezTo>
                  <a:cubicBezTo>
                    <a:pt x="6183" y="63"/>
                    <a:pt x="5879" y="0"/>
                    <a:pt x="5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4"/>
            <p:cNvSpPr/>
            <p:nvPr/>
          </p:nvSpPr>
          <p:spPr>
            <a:xfrm>
              <a:off x="739150" y="4281800"/>
              <a:ext cx="807875" cy="705375"/>
            </a:xfrm>
            <a:custGeom>
              <a:rect b="b" l="l" r="r" t="t"/>
              <a:pathLst>
                <a:path extrusionOk="0" h="28215" w="32315">
                  <a:moveTo>
                    <a:pt x="28266" y="1"/>
                  </a:moveTo>
                  <a:cubicBezTo>
                    <a:pt x="28213" y="1"/>
                    <a:pt x="28156" y="3"/>
                    <a:pt x="28097" y="3"/>
                  </a:cubicBezTo>
                  <a:cubicBezTo>
                    <a:pt x="28079" y="3"/>
                    <a:pt x="28062" y="9"/>
                    <a:pt x="28044" y="9"/>
                  </a:cubicBezTo>
                  <a:cubicBezTo>
                    <a:pt x="27885" y="15"/>
                    <a:pt x="27749" y="33"/>
                    <a:pt x="27648" y="51"/>
                  </a:cubicBezTo>
                  <a:cubicBezTo>
                    <a:pt x="27524" y="68"/>
                    <a:pt x="27388" y="92"/>
                    <a:pt x="27282" y="127"/>
                  </a:cubicBezTo>
                  <a:lnTo>
                    <a:pt x="27264" y="127"/>
                  </a:lnTo>
                  <a:cubicBezTo>
                    <a:pt x="27170" y="151"/>
                    <a:pt x="27069" y="181"/>
                    <a:pt x="26987" y="210"/>
                  </a:cubicBezTo>
                  <a:cubicBezTo>
                    <a:pt x="26957" y="222"/>
                    <a:pt x="26922" y="240"/>
                    <a:pt x="26886" y="252"/>
                  </a:cubicBezTo>
                  <a:cubicBezTo>
                    <a:pt x="26869" y="257"/>
                    <a:pt x="26851" y="263"/>
                    <a:pt x="26839" y="269"/>
                  </a:cubicBezTo>
                  <a:cubicBezTo>
                    <a:pt x="26751" y="299"/>
                    <a:pt x="26638" y="346"/>
                    <a:pt x="26550" y="387"/>
                  </a:cubicBezTo>
                  <a:cubicBezTo>
                    <a:pt x="26491" y="423"/>
                    <a:pt x="26438" y="452"/>
                    <a:pt x="26378" y="476"/>
                  </a:cubicBezTo>
                  <a:cubicBezTo>
                    <a:pt x="26378" y="482"/>
                    <a:pt x="26373" y="482"/>
                    <a:pt x="26367" y="488"/>
                  </a:cubicBezTo>
                  <a:cubicBezTo>
                    <a:pt x="26184" y="588"/>
                    <a:pt x="26048" y="671"/>
                    <a:pt x="25989" y="712"/>
                  </a:cubicBezTo>
                  <a:cubicBezTo>
                    <a:pt x="25965" y="724"/>
                    <a:pt x="25947" y="736"/>
                    <a:pt x="25930" y="754"/>
                  </a:cubicBezTo>
                  <a:cubicBezTo>
                    <a:pt x="25882" y="783"/>
                    <a:pt x="25835" y="813"/>
                    <a:pt x="25788" y="842"/>
                  </a:cubicBezTo>
                  <a:cubicBezTo>
                    <a:pt x="25764" y="860"/>
                    <a:pt x="25735" y="878"/>
                    <a:pt x="25705" y="895"/>
                  </a:cubicBezTo>
                  <a:cubicBezTo>
                    <a:pt x="25693" y="907"/>
                    <a:pt x="25682" y="913"/>
                    <a:pt x="25670" y="925"/>
                  </a:cubicBezTo>
                  <a:cubicBezTo>
                    <a:pt x="25599" y="972"/>
                    <a:pt x="25534" y="1019"/>
                    <a:pt x="25475" y="1067"/>
                  </a:cubicBezTo>
                  <a:lnTo>
                    <a:pt x="25469" y="1067"/>
                  </a:lnTo>
                  <a:cubicBezTo>
                    <a:pt x="25404" y="1114"/>
                    <a:pt x="25327" y="1179"/>
                    <a:pt x="25256" y="1232"/>
                  </a:cubicBezTo>
                  <a:cubicBezTo>
                    <a:pt x="25162" y="1309"/>
                    <a:pt x="25085" y="1380"/>
                    <a:pt x="25032" y="1427"/>
                  </a:cubicBezTo>
                  <a:cubicBezTo>
                    <a:pt x="24961" y="1492"/>
                    <a:pt x="24872" y="1575"/>
                    <a:pt x="24807" y="1640"/>
                  </a:cubicBezTo>
                  <a:cubicBezTo>
                    <a:pt x="24736" y="1704"/>
                    <a:pt x="24654" y="1799"/>
                    <a:pt x="24589" y="1870"/>
                  </a:cubicBezTo>
                  <a:cubicBezTo>
                    <a:pt x="24553" y="1905"/>
                    <a:pt x="24506" y="1964"/>
                    <a:pt x="24453" y="2023"/>
                  </a:cubicBezTo>
                  <a:cubicBezTo>
                    <a:pt x="24453" y="2029"/>
                    <a:pt x="24453" y="2029"/>
                    <a:pt x="24447" y="2035"/>
                  </a:cubicBezTo>
                  <a:cubicBezTo>
                    <a:pt x="24447" y="2035"/>
                    <a:pt x="24394" y="2100"/>
                    <a:pt x="24311" y="2201"/>
                  </a:cubicBezTo>
                  <a:cubicBezTo>
                    <a:pt x="24282" y="2248"/>
                    <a:pt x="24252" y="2289"/>
                    <a:pt x="24229" y="2313"/>
                  </a:cubicBezTo>
                  <a:cubicBezTo>
                    <a:pt x="24229" y="2319"/>
                    <a:pt x="24229" y="2319"/>
                    <a:pt x="24229" y="2319"/>
                  </a:cubicBezTo>
                  <a:cubicBezTo>
                    <a:pt x="24181" y="2378"/>
                    <a:pt x="24140" y="2449"/>
                    <a:pt x="24093" y="2525"/>
                  </a:cubicBezTo>
                  <a:cubicBezTo>
                    <a:pt x="24081" y="2531"/>
                    <a:pt x="24081" y="2543"/>
                    <a:pt x="24075" y="2555"/>
                  </a:cubicBezTo>
                  <a:cubicBezTo>
                    <a:pt x="24040" y="2608"/>
                    <a:pt x="24004" y="2661"/>
                    <a:pt x="23975" y="2720"/>
                  </a:cubicBezTo>
                  <a:cubicBezTo>
                    <a:pt x="23963" y="2738"/>
                    <a:pt x="23951" y="2756"/>
                    <a:pt x="23939" y="2779"/>
                  </a:cubicBezTo>
                  <a:cubicBezTo>
                    <a:pt x="23927" y="2803"/>
                    <a:pt x="23910" y="2833"/>
                    <a:pt x="23892" y="2862"/>
                  </a:cubicBezTo>
                  <a:cubicBezTo>
                    <a:pt x="23874" y="2903"/>
                    <a:pt x="23851" y="2945"/>
                    <a:pt x="23833" y="2980"/>
                  </a:cubicBezTo>
                  <a:cubicBezTo>
                    <a:pt x="23827" y="2992"/>
                    <a:pt x="23821" y="2998"/>
                    <a:pt x="23821" y="3010"/>
                  </a:cubicBezTo>
                  <a:cubicBezTo>
                    <a:pt x="23803" y="3033"/>
                    <a:pt x="23786" y="3075"/>
                    <a:pt x="23762" y="3128"/>
                  </a:cubicBezTo>
                  <a:cubicBezTo>
                    <a:pt x="23744" y="3163"/>
                    <a:pt x="23732" y="3205"/>
                    <a:pt x="23715" y="3240"/>
                  </a:cubicBezTo>
                  <a:cubicBezTo>
                    <a:pt x="23709" y="3246"/>
                    <a:pt x="23709" y="3258"/>
                    <a:pt x="23703" y="3270"/>
                  </a:cubicBezTo>
                  <a:cubicBezTo>
                    <a:pt x="23685" y="3317"/>
                    <a:pt x="23662" y="3364"/>
                    <a:pt x="23644" y="3411"/>
                  </a:cubicBezTo>
                  <a:cubicBezTo>
                    <a:pt x="23632" y="3453"/>
                    <a:pt x="23614" y="3494"/>
                    <a:pt x="23602" y="3530"/>
                  </a:cubicBezTo>
                  <a:cubicBezTo>
                    <a:pt x="23597" y="3547"/>
                    <a:pt x="23591" y="3571"/>
                    <a:pt x="23585" y="3589"/>
                  </a:cubicBezTo>
                  <a:cubicBezTo>
                    <a:pt x="23585" y="3589"/>
                    <a:pt x="23585" y="3594"/>
                    <a:pt x="23579" y="3600"/>
                  </a:cubicBezTo>
                  <a:cubicBezTo>
                    <a:pt x="23579" y="3606"/>
                    <a:pt x="23579" y="3612"/>
                    <a:pt x="23573" y="3624"/>
                  </a:cubicBezTo>
                  <a:cubicBezTo>
                    <a:pt x="23561" y="3659"/>
                    <a:pt x="23549" y="3695"/>
                    <a:pt x="23538" y="3730"/>
                  </a:cubicBezTo>
                  <a:cubicBezTo>
                    <a:pt x="23520" y="3724"/>
                    <a:pt x="23496" y="3724"/>
                    <a:pt x="23478" y="3719"/>
                  </a:cubicBezTo>
                  <a:cubicBezTo>
                    <a:pt x="23455" y="3713"/>
                    <a:pt x="23431" y="3707"/>
                    <a:pt x="23408" y="3701"/>
                  </a:cubicBezTo>
                  <a:cubicBezTo>
                    <a:pt x="23384" y="3695"/>
                    <a:pt x="23366" y="3689"/>
                    <a:pt x="23343" y="3683"/>
                  </a:cubicBezTo>
                  <a:cubicBezTo>
                    <a:pt x="23307" y="3677"/>
                    <a:pt x="23272" y="3671"/>
                    <a:pt x="23236" y="3659"/>
                  </a:cubicBezTo>
                  <a:cubicBezTo>
                    <a:pt x="23219" y="3659"/>
                    <a:pt x="23207" y="3654"/>
                    <a:pt x="23195" y="3654"/>
                  </a:cubicBezTo>
                  <a:cubicBezTo>
                    <a:pt x="23154" y="3642"/>
                    <a:pt x="23112" y="3636"/>
                    <a:pt x="23071" y="3630"/>
                  </a:cubicBezTo>
                  <a:cubicBezTo>
                    <a:pt x="23053" y="3624"/>
                    <a:pt x="23041" y="3624"/>
                    <a:pt x="23024" y="3618"/>
                  </a:cubicBezTo>
                  <a:cubicBezTo>
                    <a:pt x="22988" y="3612"/>
                    <a:pt x="22953" y="3606"/>
                    <a:pt x="22917" y="3600"/>
                  </a:cubicBezTo>
                  <a:cubicBezTo>
                    <a:pt x="22888" y="3594"/>
                    <a:pt x="22858" y="3589"/>
                    <a:pt x="22829" y="3583"/>
                  </a:cubicBezTo>
                  <a:cubicBezTo>
                    <a:pt x="22805" y="3583"/>
                    <a:pt x="22782" y="3577"/>
                    <a:pt x="22758" y="3571"/>
                  </a:cubicBezTo>
                  <a:cubicBezTo>
                    <a:pt x="22728" y="3571"/>
                    <a:pt x="22699" y="3565"/>
                    <a:pt x="22669" y="3559"/>
                  </a:cubicBezTo>
                  <a:cubicBezTo>
                    <a:pt x="22640" y="3553"/>
                    <a:pt x="22593" y="3547"/>
                    <a:pt x="22533" y="3541"/>
                  </a:cubicBezTo>
                  <a:cubicBezTo>
                    <a:pt x="22244" y="3506"/>
                    <a:pt x="21990" y="3500"/>
                    <a:pt x="21961" y="3494"/>
                  </a:cubicBezTo>
                  <a:lnTo>
                    <a:pt x="21553" y="3494"/>
                  </a:lnTo>
                  <a:cubicBezTo>
                    <a:pt x="21541" y="3494"/>
                    <a:pt x="21529" y="3500"/>
                    <a:pt x="21523" y="3500"/>
                  </a:cubicBezTo>
                  <a:lnTo>
                    <a:pt x="21482" y="3500"/>
                  </a:lnTo>
                  <a:cubicBezTo>
                    <a:pt x="21423" y="3500"/>
                    <a:pt x="21370" y="3506"/>
                    <a:pt x="21317" y="3506"/>
                  </a:cubicBezTo>
                  <a:cubicBezTo>
                    <a:pt x="21293" y="3512"/>
                    <a:pt x="21275" y="3512"/>
                    <a:pt x="21252" y="3512"/>
                  </a:cubicBezTo>
                  <a:cubicBezTo>
                    <a:pt x="21246" y="3512"/>
                    <a:pt x="21240" y="3512"/>
                    <a:pt x="21228" y="3518"/>
                  </a:cubicBezTo>
                  <a:lnTo>
                    <a:pt x="21210" y="3518"/>
                  </a:lnTo>
                  <a:cubicBezTo>
                    <a:pt x="21169" y="3518"/>
                    <a:pt x="21122" y="3524"/>
                    <a:pt x="21069" y="3530"/>
                  </a:cubicBezTo>
                  <a:cubicBezTo>
                    <a:pt x="21057" y="3530"/>
                    <a:pt x="21039" y="3535"/>
                    <a:pt x="21027" y="3535"/>
                  </a:cubicBezTo>
                  <a:cubicBezTo>
                    <a:pt x="20921" y="3547"/>
                    <a:pt x="20791" y="3565"/>
                    <a:pt x="20649" y="3589"/>
                  </a:cubicBezTo>
                  <a:cubicBezTo>
                    <a:pt x="20643" y="3594"/>
                    <a:pt x="20638" y="3594"/>
                    <a:pt x="20632" y="3594"/>
                  </a:cubicBezTo>
                  <a:cubicBezTo>
                    <a:pt x="20602" y="3600"/>
                    <a:pt x="20573" y="3606"/>
                    <a:pt x="20543" y="3612"/>
                  </a:cubicBezTo>
                  <a:cubicBezTo>
                    <a:pt x="20531" y="3612"/>
                    <a:pt x="20513" y="3618"/>
                    <a:pt x="20496" y="3618"/>
                  </a:cubicBezTo>
                  <a:cubicBezTo>
                    <a:pt x="20484" y="3624"/>
                    <a:pt x="20466" y="3624"/>
                    <a:pt x="20454" y="3630"/>
                  </a:cubicBezTo>
                  <a:cubicBezTo>
                    <a:pt x="20389" y="3642"/>
                    <a:pt x="20307" y="3659"/>
                    <a:pt x="20230" y="3683"/>
                  </a:cubicBezTo>
                  <a:cubicBezTo>
                    <a:pt x="20183" y="3695"/>
                    <a:pt x="20135" y="3707"/>
                    <a:pt x="20100" y="3719"/>
                  </a:cubicBezTo>
                  <a:cubicBezTo>
                    <a:pt x="20076" y="3724"/>
                    <a:pt x="20053" y="3730"/>
                    <a:pt x="20023" y="3736"/>
                  </a:cubicBezTo>
                  <a:cubicBezTo>
                    <a:pt x="20023" y="3736"/>
                    <a:pt x="20017" y="3736"/>
                    <a:pt x="20011" y="3742"/>
                  </a:cubicBezTo>
                  <a:cubicBezTo>
                    <a:pt x="19964" y="3754"/>
                    <a:pt x="19905" y="3772"/>
                    <a:pt x="19852" y="3789"/>
                  </a:cubicBezTo>
                  <a:cubicBezTo>
                    <a:pt x="19811" y="3801"/>
                    <a:pt x="19769" y="3813"/>
                    <a:pt x="19734" y="3825"/>
                  </a:cubicBezTo>
                  <a:cubicBezTo>
                    <a:pt x="19586" y="3872"/>
                    <a:pt x="19486" y="3908"/>
                    <a:pt x="19338" y="3973"/>
                  </a:cubicBezTo>
                  <a:cubicBezTo>
                    <a:pt x="19226" y="4020"/>
                    <a:pt x="19096" y="4079"/>
                    <a:pt x="18954" y="4144"/>
                  </a:cubicBezTo>
                  <a:cubicBezTo>
                    <a:pt x="18942" y="4150"/>
                    <a:pt x="18925" y="4162"/>
                    <a:pt x="18907" y="4167"/>
                  </a:cubicBezTo>
                  <a:cubicBezTo>
                    <a:pt x="18765" y="4232"/>
                    <a:pt x="18582" y="4333"/>
                    <a:pt x="18446" y="4415"/>
                  </a:cubicBezTo>
                  <a:cubicBezTo>
                    <a:pt x="18381" y="4451"/>
                    <a:pt x="18310" y="4498"/>
                    <a:pt x="18240" y="4540"/>
                  </a:cubicBezTo>
                  <a:cubicBezTo>
                    <a:pt x="18175" y="4581"/>
                    <a:pt x="18116" y="4622"/>
                    <a:pt x="18051" y="4664"/>
                  </a:cubicBezTo>
                  <a:cubicBezTo>
                    <a:pt x="18039" y="4675"/>
                    <a:pt x="18027" y="4681"/>
                    <a:pt x="18015" y="4693"/>
                  </a:cubicBezTo>
                  <a:cubicBezTo>
                    <a:pt x="17968" y="4723"/>
                    <a:pt x="17921" y="4758"/>
                    <a:pt x="17873" y="4788"/>
                  </a:cubicBezTo>
                  <a:cubicBezTo>
                    <a:pt x="17850" y="4805"/>
                    <a:pt x="17826" y="4823"/>
                    <a:pt x="17808" y="4835"/>
                  </a:cubicBezTo>
                  <a:cubicBezTo>
                    <a:pt x="17773" y="4864"/>
                    <a:pt x="17738" y="4888"/>
                    <a:pt x="17702" y="4918"/>
                  </a:cubicBezTo>
                  <a:cubicBezTo>
                    <a:pt x="17673" y="4935"/>
                    <a:pt x="17643" y="4959"/>
                    <a:pt x="17619" y="4982"/>
                  </a:cubicBezTo>
                  <a:cubicBezTo>
                    <a:pt x="17590" y="5000"/>
                    <a:pt x="17560" y="5024"/>
                    <a:pt x="17531" y="5047"/>
                  </a:cubicBezTo>
                  <a:cubicBezTo>
                    <a:pt x="17501" y="5071"/>
                    <a:pt x="17472" y="5095"/>
                    <a:pt x="17442" y="5118"/>
                  </a:cubicBezTo>
                  <a:cubicBezTo>
                    <a:pt x="17413" y="5142"/>
                    <a:pt x="17383" y="5166"/>
                    <a:pt x="17360" y="5189"/>
                  </a:cubicBezTo>
                  <a:cubicBezTo>
                    <a:pt x="17330" y="5213"/>
                    <a:pt x="17300" y="5236"/>
                    <a:pt x="17271" y="5260"/>
                  </a:cubicBezTo>
                  <a:cubicBezTo>
                    <a:pt x="17247" y="5284"/>
                    <a:pt x="17218" y="5301"/>
                    <a:pt x="17194" y="5325"/>
                  </a:cubicBezTo>
                  <a:cubicBezTo>
                    <a:pt x="17147" y="5366"/>
                    <a:pt x="17100" y="5408"/>
                    <a:pt x="17052" y="5449"/>
                  </a:cubicBezTo>
                  <a:cubicBezTo>
                    <a:pt x="17052" y="5449"/>
                    <a:pt x="17052" y="5455"/>
                    <a:pt x="17046" y="5455"/>
                  </a:cubicBezTo>
                  <a:cubicBezTo>
                    <a:pt x="17046" y="5455"/>
                    <a:pt x="17041" y="5455"/>
                    <a:pt x="17041" y="5461"/>
                  </a:cubicBezTo>
                  <a:cubicBezTo>
                    <a:pt x="17029" y="5473"/>
                    <a:pt x="17011" y="5485"/>
                    <a:pt x="16999" y="5502"/>
                  </a:cubicBezTo>
                  <a:cubicBezTo>
                    <a:pt x="16438" y="6004"/>
                    <a:pt x="16054" y="6471"/>
                    <a:pt x="15907" y="6654"/>
                  </a:cubicBezTo>
                  <a:cubicBezTo>
                    <a:pt x="15865" y="6707"/>
                    <a:pt x="15830" y="6754"/>
                    <a:pt x="15812" y="6784"/>
                  </a:cubicBezTo>
                  <a:cubicBezTo>
                    <a:pt x="15765" y="6837"/>
                    <a:pt x="15718" y="6908"/>
                    <a:pt x="15664" y="6979"/>
                  </a:cubicBezTo>
                  <a:cubicBezTo>
                    <a:pt x="15558" y="7121"/>
                    <a:pt x="15487" y="7227"/>
                    <a:pt x="15387" y="7380"/>
                  </a:cubicBezTo>
                  <a:cubicBezTo>
                    <a:pt x="15381" y="7392"/>
                    <a:pt x="15375" y="7404"/>
                    <a:pt x="15363" y="7416"/>
                  </a:cubicBezTo>
                  <a:cubicBezTo>
                    <a:pt x="15357" y="7428"/>
                    <a:pt x="15351" y="7440"/>
                    <a:pt x="15340" y="7457"/>
                  </a:cubicBezTo>
                  <a:cubicBezTo>
                    <a:pt x="15328" y="7475"/>
                    <a:pt x="15316" y="7493"/>
                    <a:pt x="15304" y="7510"/>
                  </a:cubicBezTo>
                  <a:cubicBezTo>
                    <a:pt x="15298" y="7528"/>
                    <a:pt x="15286" y="7546"/>
                    <a:pt x="15275" y="7564"/>
                  </a:cubicBezTo>
                  <a:cubicBezTo>
                    <a:pt x="15269" y="7575"/>
                    <a:pt x="15263" y="7587"/>
                    <a:pt x="15257" y="7599"/>
                  </a:cubicBezTo>
                  <a:cubicBezTo>
                    <a:pt x="15092" y="7871"/>
                    <a:pt x="15009" y="8048"/>
                    <a:pt x="14985" y="8089"/>
                  </a:cubicBezTo>
                  <a:cubicBezTo>
                    <a:pt x="14979" y="8101"/>
                    <a:pt x="14979" y="8107"/>
                    <a:pt x="14973" y="8119"/>
                  </a:cubicBezTo>
                  <a:cubicBezTo>
                    <a:pt x="14967" y="8119"/>
                    <a:pt x="14962" y="8119"/>
                    <a:pt x="14962" y="8113"/>
                  </a:cubicBezTo>
                  <a:cubicBezTo>
                    <a:pt x="14867" y="8077"/>
                    <a:pt x="14773" y="8036"/>
                    <a:pt x="14684" y="8007"/>
                  </a:cubicBezTo>
                  <a:cubicBezTo>
                    <a:pt x="14572" y="7959"/>
                    <a:pt x="14436" y="7918"/>
                    <a:pt x="14306" y="7882"/>
                  </a:cubicBezTo>
                  <a:cubicBezTo>
                    <a:pt x="14282" y="7871"/>
                    <a:pt x="14253" y="7865"/>
                    <a:pt x="14229" y="7859"/>
                  </a:cubicBezTo>
                  <a:cubicBezTo>
                    <a:pt x="14223" y="7859"/>
                    <a:pt x="14223" y="7859"/>
                    <a:pt x="14217" y="7853"/>
                  </a:cubicBezTo>
                  <a:cubicBezTo>
                    <a:pt x="14206" y="7853"/>
                    <a:pt x="14188" y="7847"/>
                    <a:pt x="14176" y="7841"/>
                  </a:cubicBezTo>
                  <a:cubicBezTo>
                    <a:pt x="14164" y="7841"/>
                    <a:pt x="14147" y="7835"/>
                    <a:pt x="14135" y="7829"/>
                  </a:cubicBezTo>
                  <a:cubicBezTo>
                    <a:pt x="14111" y="7829"/>
                    <a:pt x="14087" y="7818"/>
                    <a:pt x="14070" y="7818"/>
                  </a:cubicBezTo>
                  <a:cubicBezTo>
                    <a:pt x="14017" y="7800"/>
                    <a:pt x="13963" y="7788"/>
                    <a:pt x="13910" y="7776"/>
                  </a:cubicBezTo>
                  <a:cubicBezTo>
                    <a:pt x="13774" y="7747"/>
                    <a:pt x="13633" y="7717"/>
                    <a:pt x="13515" y="7699"/>
                  </a:cubicBezTo>
                  <a:cubicBezTo>
                    <a:pt x="13190" y="7634"/>
                    <a:pt x="12753" y="7593"/>
                    <a:pt x="12422" y="7587"/>
                  </a:cubicBezTo>
                  <a:cubicBezTo>
                    <a:pt x="12357" y="7587"/>
                    <a:pt x="12286" y="7581"/>
                    <a:pt x="12209" y="7581"/>
                  </a:cubicBezTo>
                  <a:lnTo>
                    <a:pt x="12044" y="7581"/>
                  </a:lnTo>
                  <a:cubicBezTo>
                    <a:pt x="11938" y="7581"/>
                    <a:pt x="11825" y="7581"/>
                    <a:pt x="11707" y="7587"/>
                  </a:cubicBezTo>
                  <a:cubicBezTo>
                    <a:pt x="11654" y="7587"/>
                    <a:pt x="11607" y="7593"/>
                    <a:pt x="11560" y="7593"/>
                  </a:cubicBezTo>
                  <a:cubicBezTo>
                    <a:pt x="11430" y="7599"/>
                    <a:pt x="11282" y="7611"/>
                    <a:pt x="11134" y="7629"/>
                  </a:cubicBezTo>
                  <a:cubicBezTo>
                    <a:pt x="10987" y="7640"/>
                    <a:pt x="10839" y="7658"/>
                    <a:pt x="10709" y="7670"/>
                  </a:cubicBezTo>
                  <a:cubicBezTo>
                    <a:pt x="10674" y="7676"/>
                    <a:pt x="10632" y="7682"/>
                    <a:pt x="10597" y="7688"/>
                  </a:cubicBezTo>
                  <a:cubicBezTo>
                    <a:pt x="10307" y="7717"/>
                    <a:pt x="9935" y="7782"/>
                    <a:pt x="9658" y="7853"/>
                  </a:cubicBezTo>
                  <a:cubicBezTo>
                    <a:pt x="9410" y="7912"/>
                    <a:pt x="9126" y="7983"/>
                    <a:pt x="8843" y="8060"/>
                  </a:cubicBezTo>
                  <a:cubicBezTo>
                    <a:pt x="8813" y="8066"/>
                    <a:pt x="8784" y="8071"/>
                    <a:pt x="8754" y="8077"/>
                  </a:cubicBezTo>
                  <a:cubicBezTo>
                    <a:pt x="8654" y="8107"/>
                    <a:pt x="8536" y="8142"/>
                    <a:pt x="8423" y="8178"/>
                  </a:cubicBezTo>
                  <a:cubicBezTo>
                    <a:pt x="8329" y="8207"/>
                    <a:pt x="8246" y="8237"/>
                    <a:pt x="8163" y="8266"/>
                  </a:cubicBezTo>
                  <a:cubicBezTo>
                    <a:pt x="8116" y="8284"/>
                    <a:pt x="8063" y="8302"/>
                    <a:pt x="8016" y="8320"/>
                  </a:cubicBezTo>
                  <a:cubicBezTo>
                    <a:pt x="7880" y="8367"/>
                    <a:pt x="7750" y="8414"/>
                    <a:pt x="7632" y="8455"/>
                  </a:cubicBezTo>
                  <a:cubicBezTo>
                    <a:pt x="7100" y="8633"/>
                    <a:pt x="6439" y="8940"/>
                    <a:pt x="5901" y="9235"/>
                  </a:cubicBezTo>
                  <a:cubicBezTo>
                    <a:pt x="5594" y="9394"/>
                    <a:pt x="5252" y="9589"/>
                    <a:pt x="4992" y="9767"/>
                  </a:cubicBezTo>
                  <a:cubicBezTo>
                    <a:pt x="4915" y="9814"/>
                    <a:pt x="4832" y="9873"/>
                    <a:pt x="4750" y="9926"/>
                  </a:cubicBezTo>
                  <a:cubicBezTo>
                    <a:pt x="4567" y="10050"/>
                    <a:pt x="4383" y="10168"/>
                    <a:pt x="4224" y="10280"/>
                  </a:cubicBezTo>
                  <a:cubicBezTo>
                    <a:pt x="3958" y="10464"/>
                    <a:pt x="3616" y="10729"/>
                    <a:pt x="3373" y="10948"/>
                  </a:cubicBezTo>
                  <a:cubicBezTo>
                    <a:pt x="3350" y="10971"/>
                    <a:pt x="3320" y="10995"/>
                    <a:pt x="3291" y="11019"/>
                  </a:cubicBezTo>
                  <a:cubicBezTo>
                    <a:pt x="3279" y="11031"/>
                    <a:pt x="3267" y="11042"/>
                    <a:pt x="3249" y="11054"/>
                  </a:cubicBezTo>
                  <a:cubicBezTo>
                    <a:pt x="3049" y="11220"/>
                    <a:pt x="2806" y="11450"/>
                    <a:pt x="2606" y="11657"/>
                  </a:cubicBezTo>
                  <a:cubicBezTo>
                    <a:pt x="2564" y="11698"/>
                    <a:pt x="2523" y="11739"/>
                    <a:pt x="2487" y="11781"/>
                  </a:cubicBezTo>
                  <a:cubicBezTo>
                    <a:pt x="2180" y="12117"/>
                    <a:pt x="1791" y="12584"/>
                    <a:pt x="1519" y="12944"/>
                  </a:cubicBezTo>
                  <a:cubicBezTo>
                    <a:pt x="1318" y="13216"/>
                    <a:pt x="1070" y="13600"/>
                    <a:pt x="916" y="13901"/>
                  </a:cubicBezTo>
                  <a:cubicBezTo>
                    <a:pt x="916" y="13907"/>
                    <a:pt x="911" y="13913"/>
                    <a:pt x="911" y="13919"/>
                  </a:cubicBezTo>
                  <a:cubicBezTo>
                    <a:pt x="722" y="14273"/>
                    <a:pt x="503" y="14728"/>
                    <a:pt x="344" y="15230"/>
                  </a:cubicBezTo>
                  <a:cubicBezTo>
                    <a:pt x="279" y="15413"/>
                    <a:pt x="225" y="15602"/>
                    <a:pt x="184" y="15773"/>
                  </a:cubicBezTo>
                  <a:cubicBezTo>
                    <a:pt x="143" y="15945"/>
                    <a:pt x="101" y="16145"/>
                    <a:pt x="72" y="16370"/>
                  </a:cubicBezTo>
                  <a:cubicBezTo>
                    <a:pt x="66" y="16388"/>
                    <a:pt x="66" y="16411"/>
                    <a:pt x="60" y="16429"/>
                  </a:cubicBezTo>
                  <a:cubicBezTo>
                    <a:pt x="36" y="16577"/>
                    <a:pt x="19" y="16777"/>
                    <a:pt x="13" y="16931"/>
                  </a:cubicBezTo>
                  <a:cubicBezTo>
                    <a:pt x="13" y="16949"/>
                    <a:pt x="7" y="16972"/>
                    <a:pt x="7" y="16996"/>
                  </a:cubicBezTo>
                  <a:cubicBezTo>
                    <a:pt x="7" y="16996"/>
                    <a:pt x="7" y="17002"/>
                    <a:pt x="7" y="17002"/>
                  </a:cubicBezTo>
                  <a:cubicBezTo>
                    <a:pt x="7" y="17020"/>
                    <a:pt x="7" y="17043"/>
                    <a:pt x="7" y="17061"/>
                  </a:cubicBezTo>
                  <a:cubicBezTo>
                    <a:pt x="1" y="17167"/>
                    <a:pt x="1" y="17274"/>
                    <a:pt x="1" y="17380"/>
                  </a:cubicBezTo>
                  <a:cubicBezTo>
                    <a:pt x="1" y="17498"/>
                    <a:pt x="7" y="17657"/>
                    <a:pt x="19" y="17776"/>
                  </a:cubicBezTo>
                  <a:cubicBezTo>
                    <a:pt x="30" y="17870"/>
                    <a:pt x="36" y="17947"/>
                    <a:pt x="42" y="18012"/>
                  </a:cubicBezTo>
                  <a:cubicBezTo>
                    <a:pt x="48" y="18047"/>
                    <a:pt x="54" y="18089"/>
                    <a:pt x="54" y="18124"/>
                  </a:cubicBezTo>
                  <a:cubicBezTo>
                    <a:pt x="54" y="18124"/>
                    <a:pt x="54" y="18130"/>
                    <a:pt x="60" y="18136"/>
                  </a:cubicBezTo>
                  <a:cubicBezTo>
                    <a:pt x="72" y="18254"/>
                    <a:pt x="90" y="18343"/>
                    <a:pt x="113" y="18449"/>
                  </a:cubicBezTo>
                  <a:cubicBezTo>
                    <a:pt x="113" y="18455"/>
                    <a:pt x="113" y="18455"/>
                    <a:pt x="113" y="18455"/>
                  </a:cubicBezTo>
                  <a:cubicBezTo>
                    <a:pt x="131" y="18555"/>
                    <a:pt x="155" y="18656"/>
                    <a:pt x="178" y="18744"/>
                  </a:cubicBezTo>
                  <a:cubicBezTo>
                    <a:pt x="202" y="18851"/>
                    <a:pt x="219" y="18910"/>
                    <a:pt x="255" y="18998"/>
                  </a:cubicBezTo>
                  <a:cubicBezTo>
                    <a:pt x="279" y="19075"/>
                    <a:pt x="308" y="19175"/>
                    <a:pt x="338" y="19246"/>
                  </a:cubicBezTo>
                  <a:cubicBezTo>
                    <a:pt x="338" y="19252"/>
                    <a:pt x="338" y="19252"/>
                    <a:pt x="338" y="19258"/>
                  </a:cubicBezTo>
                  <a:cubicBezTo>
                    <a:pt x="391" y="19394"/>
                    <a:pt x="456" y="19547"/>
                    <a:pt x="533" y="19713"/>
                  </a:cubicBezTo>
                  <a:cubicBezTo>
                    <a:pt x="538" y="19731"/>
                    <a:pt x="550" y="19742"/>
                    <a:pt x="556" y="19760"/>
                  </a:cubicBezTo>
                  <a:cubicBezTo>
                    <a:pt x="556" y="19766"/>
                    <a:pt x="556" y="19766"/>
                    <a:pt x="562" y="19766"/>
                  </a:cubicBezTo>
                  <a:cubicBezTo>
                    <a:pt x="574" y="19790"/>
                    <a:pt x="586" y="19813"/>
                    <a:pt x="597" y="19843"/>
                  </a:cubicBezTo>
                  <a:cubicBezTo>
                    <a:pt x="609" y="19860"/>
                    <a:pt x="615" y="19872"/>
                    <a:pt x="621" y="19890"/>
                  </a:cubicBezTo>
                  <a:cubicBezTo>
                    <a:pt x="627" y="19896"/>
                    <a:pt x="627" y="19896"/>
                    <a:pt x="633" y="19902"/>
                  </a:cubicBezTo>
                  <a:cubicBezTo>
                    <a:pt x="662" y="19961"/>
                    <a:pt x="698" y="20026"/>
                    <a:pt x="733" y="20085"/>
                  </a:cubicBezTo>
                  <a:cubicBezTo>
                    <a:pt x="733" y="20091"/>
                    <a:pt x="733" y="20091"/>
                    <a:pt x="739" y="20091"/>
                  </a:cubicBezTo>
                  <a:cubicBezTo>
                    <a:pt x="804" y="20209"/>
                    <a:pt x="887" y="20333"/>
                    <a:pt x="970" y="20451"/>
                  </a:cubicBezTo>
                  <a:cubicBezTo>
                    <a:pt x="970" y="20451"/>
                    <a:pt x="975" y="20457"/>
                    <a:pt x="981" y="20463"/>
                  </a:cubicBezTo>
                  <a:cubicBezTo>
                    <a:pt x="981" y="20463"/>
                    <a:pt x="981" y="20469"/>
                    <a:pt x="981" y="20469"/>
                  </a:cubicBezTo>
                  <a:cubicBezTo>
                    <a:pt x="999" y="20492"/>
                    <a:pt x="1023" y="20522"/>
                    <a:pt x="1046" y="20557"/>
                  </a:cubicBezTo>
                  <a:cubicBezTo>
                    <a:pt x="1082" y="20599"/>
                    <a:pt x="1111" y="20640"/>
                    <a:pt x="1147" y="20681"/>
                  </a:cubicBezTo>
                  <a:cubicBezTo>
                    <a:pt x="1153" y="20687"/>
                    <a:pt x="1153" y="20693"/>
                    <a:pt x="1159" y="20699"/>
                  </a:cubicBezTo>
                  <a:cubicBezTo>
                    <a:pt x="1182" y="20729"/>
                    <a:pt x="1206" y="20758"/>
                    <a:pt x="1229" y="20788"/>
                  </a:cubicBezTo>
                  <a:cubicBezTo>
                    <a:pt x="1336" y="20912"/>
                    <a:pt x="1478" y="21065"/>
                    <a:pt x="1643" y="21225"/>
                  </a:cubicBezTo>
                  <a:cubicBezTo>
                    <a:pt x="1649" y="21225"/>
                    <a:pt x="1655" y="21231"/>
                    <a:pt x="1655" y="21237"/>
                  </a:cubicBezTo>
                  <a:lnTo>
                    <a:pt x="1661" y="21237"/>
                  </a:lnTo>
                  <a:lnTo>
                    <a:pt x="1661" y="21243"/>
                  </a:lnTo>
                  <a:cubicBezTo>
                    <a:pt x="1743" y="21319"/>
                    <a:pt x="1897" y="21455"/>
                    <a:pt x="2109" y="21615"/>
                  </a:cubicBezTo>
                  <a:cubicBezTo>
                    <a:pt x="2145" y="21644"/>
                    <a:pt x="2180" y="21668"/>
                    <a:pt x="2210" y="21691"/>
                  </a:cubicBezTo>
                  <a:cubicBezTo>
                    <a:pt x="2216" y="21697"/>
                    <a:pt x="2216" y="21697"/>
                    <a:pt x="2222" y="21703"/>
                  </a:cubicBezTo>
                  <a:cubicBezTo>
                    <a:pt x="2369" y="21804"/>
                    <a:pt x="2464" y="21863"/>
                    <a:pt x="2464" y="21863"/>
                  </a:cubicBezTo>
                  <a:cubicBezTo>
                    <a:pt x="2470" y="21869"/>
                    <a:pt x="2476" y="21875"/>
                    <a:pt x="2487" y="21880"/>
                  </a:cubicBezTo>
                  <a:cubicBezTo>
                    <a:pt x="2558" y="21928"/>
                    <a:pt x="2641" y="21975"/>
                    <a:pt x="2724" y="22022"/>
                  </a:cubicBezTo>
                  <a:cubicBezTo>
                    <a:pt x="2741" y="22034"/>
                    <a:pt x="2753" y="22040"/>
                    <a:pt x="2765" y="22046"/>
                  </a:cubicBezTo>
                  <a:cubicBezTo>
                    <a:pt x="2777" y="22052"/>
                    <a:pt x="2789" y="22058"/>
                    <a:pt x="2801" y="22069"/>
                  </a:cubicBezTo>
                  <a:cubicBezTo>
                    <a:pt x="2806" y="22069"/>
                    <a:pt x="2806" y="22069"/>
                    <a:pt x="2812" y="22075"/>
                  </a:cubicBezTo>
                  <a:cubicBezTo>
                    <a:pt x="2818" y="22075"/>
                    <a:pt x="2830" y="22081"/>
                    <a:pt x="2836" y="22087"/>
                  </a:cubicBezTo>
                  <a:cubicBezTo>
                    <a:pt x="2871" y="22105"/>
                    <a:pt x="2919" y="22129"/>
                    <a:pt x="2960" y="22152"/>
                  </a:cubicBezTo>
                  <a:cubicBezTo>
                    <a:pt x="3049" y="22193"/>
                    <a:pt x="3131" y="22241"/>
                    <a:pt x="3214" y="22276"/>
                  </a:cubicBezTo>
                  <a:cubicBezTo>
                    <a:pt x="3226" y="22282"/>
                    <a:pt x="3243" y="22288"/>
                    <a:pt x="3255" y="22294"/>
                  </a:cubicBezTo>
                  <a:cubicBezTo>
                    <a:pt x="3362" y="22347"/>
                    <a:pt x="3503" y="22406"/>
                    <a:pt x="3627" y="22453"/>
                  </a:cubicBezTo>
                  <a:cubicBezTo>
                    <a:pt x="3639" y="22459"/>
                    <a:pt x="3657" y="22465"/>
                    <a:pt x="3669" y="22465"/>
                  </a:cubicBezTo>
                  <a:cubicBezTo>
                    <a:pt x="3681" y="22471"/>
                    <a:pt x="3692" y="22477"/>
                    <a:pt x="3704" y="22483"/>
                  </a:cubicBezTo>
                  <a:cubicBezTo>
                    <a:pt x="3852" y="22536"/>
                    <a:pt x="4041" y="22595"/>
                    <a:pt x="4212" y="22648"/>
                  </a:cubicBezTo>
                  <a:cubicBezTo>
                    <a:pt x="4230" y="22648"/>
                    <a:pt x="4248" y="22654"/>
                    <a:pt x="4259" y="22660"/>
                  </a:cubicBezTo>
                  <a:cubicBezTo>
                    <a:pt x="4507" y="22731"/>
                    <a:pt x="4767" y="22784"/>
                    <a:pt x="4998" y="22820"/>
                  </a:cubicBezTo>
                  <a:cubicBezTo>
                    <a:pt x="5163" y="22849"/>
                    <a:pt x="5352" y="22873"/>
                    <a:pt x="5541" y="22890"/>
                  </a:cubicBezTo>
                  <a:cubicBezTo>
                    <a:pt x="5547" y="22890"/>
                    <a:pt x="5553" y="22890"/>
                    <a:pt x="5559" y="22896"/>
                  </a:cubicBezTo>
                  <a:lnTo>
                    <a:pt x="5588" y="22896"/>
                  </a:lnTo>
                  <a:cubicBezTo>
                    <a:pt x="5647" y="22902"/>
                    <a:pt x="5683" y="22902"/>
                    <a:pt x="5689" y="22902"/>
                  </a:cubicBezTo>
                  <a:lnTo>
                    <a:pt x="5695" y="22902"/>
                  </a:lnTo>
                  <a:cubicBezTo>
                    <a:pt x="5783" y="22914"/>
                    <a:pt x="5872" y="22914"/>
                    <a:pt x="5954" y="22920"/>
                  </a:cubicBezTo>
                  <a:cubicBezTo>
                    <a:pt x="6002" y="22920"/>
                    <a:pt x="6055" y="22926"/>
                    <a:pt x="6108" y="22926"/>
                  </a:cubicBezTo>
                  <a:lnTo>
                    <a:pt x="6120" y="22926"/>
                  </a:lnTo>
                  <a:cubicBezTo>
                    <a:pt x="6207" y="22928"/>
                    <a:pt x="6289" y="22929"/>
                    <a:pt x="6369" y="22929"/>
                  </a:cubicBezTo>
                  <a:cubicBezTo>
                    <a:pt x="6680" y="22929"/>
                    <a:pt x="6948" y="22912"/>
                    <a:pt x="7254" y="22879"/>
                  </a:cubicBezTo>
                  <a:cubicBezTo>
                    <a:pt x="7295" y="22879"/>
                    <a:pt x="7337" y="22873"/>
                    <a:pt x="7378" y="22867"/>
                  </a:cubicBezTo>
                  <a:cubicBezTo>
                    <a:pt x="7626" y="22849"/>
                    <a:pt x="7951" y="22802"/>
                    <a:pt x="8211" y="22743"/>
                  </a:cubicBezTo>
                  <a:cubicBezTo>
                    <a:pt x="8500" y="22684"/>
                    <a:pt x="8801" y="22613"/>
                    <a:pt x="9067" y="22536"/>
                  </a:cubicBezTo>
                  <a:cubicBezTo>
                    <a:pt x="9215" y="22501"/>
                    <a:pt x="9362" y="22459"/>
                    <a:pt x="9486" y="22412"/>
                  </a:cubicBezTo>
                  <a:cubicBezTo>
                    <a:pt x="9752" y="22329"/>
                    <a:pt x="10042" y="22235"/>
                    <a:pt x="10266" y="22134"/>
                  </a:cubicBezTo>
                  <a:cubicBezTo>
                    <a:pt x="10408" y="22075"/>
                    <a:pt x="10555" y="22010"/>
                    <a:pt x="10703" y="21940"/>
                  </a:cubicBezTo>
                  <a:cubicBezTo>
                    <a:pt x="10993" y="21815"/>
                    <a:pt x="11270" y="21691"/>
                    <a:pt x="11506" y="21573"/>
                  </a:cubicBezTo>
                  <a:cubicBezTo>
                    <a:pt x="11737" y="21461"/>
                    <a:pt x="12003" y="21319"/>
                    <a:pt x="12268" y="21160"/>
                  </a:cubicBezTo>
                  <a:cubicBezTo>
                    <a:pt x="12493" y="21036"/>
                    <a:pt x="12747" y="20870"/>
                    <a:pt x="12989" y="20705"/>
                  </a:cubicBezTo>
                  <a:cubicBezTo>
                    <a:pt x="13302" y="20498"/>
                    <a:pt x="13591" y="20292"/>
                    <a:pt x="13828" y="20103"/>
                  </a:cubicBezTo>
                  <a:cubicBezTo>
                    <a:pt x="14058" y="19920"/>
                    <a:pt x="14365" y="19683"/>
                    <a:pt x="14595" y="19471"/>
                  </a:cubicBezTo>
                  <a:cubicBezTo>
                    <a:pt x="14773" y="19317"/>
                    <a:pt x="14950" y="19152"/>
                    <a:pt x="15092" y="19010"/>
                  </a:cubicBezTo>
                  <a:cubicBezTo>
                    <a:pt x="15239" y="18862"/>
                    <a:pt x="15405" y="18691"/>
                    <a:pt x="15564" y="18520"/>
                  </a:cubicBezTo>
                  <a:cubicBezTo>
                    <a:pt x="15759" y="18319"/>
                    <a:pt x="15936" y="18118"/>
                    <a:pt x="16090" y="17929"/>
                  </a:cubicBezTo>
                  <a:cubicBezTo>
                    <a:pt x="16090" y="17923"/>
                    <a:pt x="16096" y="17923"/>
                    <a:pt x="16101" y="17917"/>
                  </a:cubicBezTo>
                  <a:cubicBezTo>
                    <a:pt x="16184" y="17811"/>
                    <a:pt x="16279" y="17693"/>
                    <a:pt x="16379" y="17569"/>
                  </a:cubicBezTo>
                  <a:lnTo>
                    <a:pt x="17472" y="17894"/>
                  </a:lnTo>
                  <a:lnTo>
                    <a:pt x="15794" y="25223"/>
                  </a:lnTo>
                  <a:cubicBezTo>
                    <a:pt x="15741" y="25466"/>
                    <a:pt x="15794" y="25779"/>
                    <a:pt x="15948" y="26080"/>
                  </a:cubicBezTo>
                  <a:cubicBezTo>
                    <a:pt x="16096" y="26387"/>
                    <a:pt x="16326" y="26647"/>
                    <a:pt x="16562" y="26783"/>
                  </a:cubicBezTo>
                  <a:lnTo>
                    <a:pt x="18854" y="28106"/>
                  </a:lnTo>
                  <a:cubicBezTo>
                    <a:pt x="18981" y="28180"/>
                    <a:pt x="19101" y="28214"/>
                    <a:pt x="19207" y="28214"/>
                  </a:cubicBezTo>
                  <a:cubicBezTo>
                    <a:pt x="19467" y="28214"/>
                    <a:pt x="19645" y="28007"/>
                    <a:pt x="19645" y="27651"/>
                  </a:cubicBezTo>
                  <a:cubicBezTo>
                    <a:pt x="19651" y="27149"/>
                    <a:pt x="19297" y="26535"/>
                    <a:pt x="18860" y="26287"/>
                  </a:cubicBezTo>
                  <a:lnTo>
                    <a:pt x="17566" y="25536"/>
                  </a:lnTo>
                  <a:lnTo>
                    <a:pt x="19303" y="17917"/>
                  </a:lnTo>
                  <a:cubicBezTo>
                    <a:pt x="19368" y="17646"/>
                    <a:pt x="19285" y="17279"/>
                    <a:pt x="19090" y="16943"/>
                  </a:cubicBezTo>
                  <a:cubicBezTo>
                    <a:pt x="18937" y="16689"/>
                    <a:pt x="18742" y="16476"/>
                    <a:pt x="18535" y="16358"/>
                  </a:cubicBezTo>
                  <a:cubicBezTo>
                    <a:pt x="18470" y="16323"/>
                    <a:pt x="18411" y="16293"/>
                    <a:pt x="18346" y="16275"/>
                  </a:cubicBezTo>
                  <a:lnTo>
                    <a:pt x="17383" y="15992"/>
                  </a:lnTo>
                  <a:cubicBezTo>
                    <a:pt x="17419" y="15915"/>
                    <a:pt x="17460" y="15838"/>
                    <a:pt x="17489" y="15767"/>
                  </a:cubicBezTo>
                  <a:cubicBezTo>
                    <a:pt x="17501" y="15750"/>
                    <a:pt x="17507" y="15732"/>
                    <a:pt x="17513" y="15714"/>
                  </a:cubicBezTo>
                  <a:cubicBezTo>
                    <a:pt x="17554" y="15632"/>
                    <a:pt x="17590" y="15549"/>
                    <a:pt x="17619" y="15478"/>
                  </a:cubicBezTo>
                  <a:cubicBezTo>
                    <a:pt x="17714" y="15265"/>
                    <a:pt x="17791" y="15065"/>
                    <a:pt x="17850" y="14881"/>
                  </a:cubicBezTo>
                  <a:cubicBezTo>
                    <a:pt x="17856" y="14864"/>
                    <a:pt x="17862" y="14852"/>
                    <a:pt x="17862" y="14840"/>
                  </a:cubicBezTo>
                  <a:cubicBezTo>
                    <a:pt x="17867" y="14834"/>
                    <a:pt x="17867" y="14822"/>
                    <a:pt x="17873" y="14811"/>
                  </a:cubicBezTo>
                  <a:cubicBezTo>
                    <a:pt x="17879" y="14787"/>
                    <a:pt x="17885" y="14763"/>
                    <a:pt x="17897" y="14740"/>
                  </a:cubicBezTo>
                  <a:cubicBezTo>
                    <a:pt x="17932" y="14610"/>
                    <a:pt x="17986" y="14427"/>
                    <a:pt x="18033" y="14220"/>
                  </a:cubicBezTo>
                  <a:cubicBezTo>
                    <a:pt x="18045" y="14173"/>
                    <a:pt x="18068" y="14084"/>
                    <a:pt x="18086" y="13960"/>
                  </a:cubicBezTo>
                  <a:cubicBezTo>
                    <a:pt x="18104" y="13889"/>
                    <a:pt x="18116" y="13812"/>
                    <a:pt x="18121" y="13736"/>
                  </a:cubicBezTo>
                  <a:cubicBezTo>
                    <a:pt x="18127" y="13712"/>
                    <a:pt x="18127" y="13688"/>
                    <a:pt x="18133" y="13671"/>
                  </a:cubicBezTo>
                  <a:lnTo>
                    <a:pt x="22604" y="15194"/>
                  </a:lnTo>
                  <a:lnTo>
                    <a:pt x="20915" y="22577"/>
                  </a:lnTo>
                  <a:cubicBezTo>
                    <a:pt x="20862" y="22820"/>
                    <a:pt x="20915" y="23133"/>
                    <a:pt x="21069" y="23440"/>
                  </a:cubicBezTo>
                  <a:cubicBezTo>
                    <a:pt x="21216" y="23741"/>
                    <a:pt x="21447" y="24001"/>
                    <a:pt x="21689" y="24137"/>
                  </a:cubicBezTo>
                  <a:lnTo>
                    <a:pt x="23975" y="25460"/>
                  </a:lnTo>
                  <a:cubicBezTo>
                    <a:pt x="24102" y="25534"/>
                    <a:pt x="24222" y="25568"/>
                    <a:pt x="24328" y="25568"/>
                  </a:cubicBezTo>
                  <a:cubicBezTo>
                    <a:pt x="24588" y="25568"/>
                    <a:pt x="24768" y="25361"/>
                    <a:pt x="24772" y="25005"/>
                  </a:cubicBezTo>
                  <a:cubicBezTo>
                    <a:pt x="24772" y="24503"/>
                    <a:pt x="24418" y="23889"/>
                    <a:pt x="23980" y="23641"/>
                  </a:cubicBezTo>
                  <a:lnTo>
                    <a:pt x="22687" y="22890"/>
                  </a:lnTo>
                  <a:lnTo>
                    <a:pt x="24423" y="15271"/>
                  </a:lnTo>
                  <a:cubicBezTo>
                    <a:pt x="24488" y="15005"/>
                    <a:pt x="24412" y="14645"/>
                    <a:pt x="24223" y="14314"/>
                  </a:cubicBezTo>
                  <a:cubicBezTo>
                    <a:pt x="24069" y="14049"/>
                    <a:pt x="23868" y="13836"/>
                    <a:pt x="23656" y="13712"/>
                  </a:cubicBezTo>
                  <a:cubicBezTo>
                    <a:pt x="23602" y="13682"/>
                    <a:pt x="23549" y="13659"/>
                    <a:pt x="23496" y="13641"/>
                  </a:cubicBezTo>
                  <a:lnTo>
                    <a:pt x="21695" y="13027"/>
                  </a:lnTo>
                  <a:cubicBezTo>
                    <a:pt x="21707" y="13021"/>
                    <a:pt x="21724" y="13015"/>
                    <a:pt x="21742" y="13009"/>
                  </a:cubicBezTo>
                  <a:cubicBezTo>
                    <a:pt x="21789" y="12991"/>
                    <a:pt x="21831" y="12974"/>
                    <a:pt x="21878" y="12956"/>
                  </a:cubicBezTo>
                  <a:cubicBezTo>
                    <a:pt x="21896" y="12950"/>
                    <a:pt x="21913" y="12944"/>
                    <a:pt x="21931" y="12932"/>
                  </a:cubicBezTo>
                  <a:cubicBezTo>
                    <a:pt x="21990" y="12915"/>
                    <a:pt x="22043" y="12891"/>
                    <a:pt x="22096" y="12867"/>
                  </a:cubicBezTo>
                  <a:cubicBezTo>
                    <a:pt x="22120" y="12862"/>
                    <a:pt x="22144" y="12850"/>
                    <a:pt x="22167" y="12844"/>
                  </a:cubicBezTo>
                  <a:cubicBezTo>
                    <a:pt x="22215" y="12820"/>
                    <a:pt x="22268" y="12802"/>
                    <a:pt x="22309" y="12779"/>
                  </a:cubicBezTo>
                  <a:cubicBezTo>
                    <a:pt x="22339" y="12767"/>
                    <a:pt x="22368" y="12755"/>
                    <a:pt x="22392" y="12743"/>
                  </a:cubicBezTo>
                  <a:cubicBezTo>
                    <a:pt x="22421" y="12732"/>
                    <a:pt x="22451" y="12720"/>
                    <a:pt x="22474" y="12708"/>
                  </a:cubicBezTo>
                  <a:cubicBezTo>
                    <a:pt x="22516" y="12684"/>
                    <a:pt x="22563" y="12667"/>
                    <a:pt x="22604" y="12649"/>
                  </a:cubicBezTo>
                  <a:cubicBezTo>
                    <a:pt x="22622" y="12637"/>
                    <a:pt x="22646" y="12625"/>
                    <a:pt x="22663" y="12619"/>
                  </a:cubicBezTo>
                  <a:cubicBezTo>
                    <a:pt x="22705" y="12596"/>
                    <a:pt x="22740" y="12578"/>
                    <a:pt x="22782" y="12560"/>
                  </a:cubicBezTo>
                  <a:cubicBezTo>
                    <a:pt x="22817" y="12543"/>
                    <a:pt x="22852" y="12525"/>
                    <a:pt x="22888" y="12507"/>
                  </a:cubicBezTo>
                  <a:cubicBezTo>
                    <a:pt x="22900" y="12495"/>
                    <a:pt x="22917" y="12489"/>
                    <a:pt x="22929" y="12478"/>
                  </a:cubicBezTo>
                  <a:cubicBezTo>
                    <a:pt x="22994" y="12448"/>
                    <a:pt x="23047" y="12419"/>
                    <a:pt x="23083" y="12395"/>
                  </a:cubicBezTo>
                  <a:cubicBezTo>
                    <a:pt x="23219" y="12318"/>
                    <a:pt x="23402" y="12206"/>
                    <a:pt x="23526" y="12117"/>
                  </a:cubicBezTo>
                  <a:cubicBezTo>
                    <a:pt x="23579" y="12076"/>
                    <a:pt x="23626" y="12041"/>
                    <a:pt x="23673" y="12011"/>
                  </a:cubicBezTo>
                  <a:cubicBezTo>
                    <a:pt x="23709" y="11987"/>
                    <a:pt x="23750" y="11958"/>
                    <a:pt x="23786" y="11934"/>
                  </a:cubicBezTo>
                  <a:cubicBezTo>
                    <a:pt x="23845" y="11887"/>
                    <a:pt x="23921" y="11834"/>
                    <a:pt x="23992" y="11775"/>
                  </a:cubicBezTo>
                  <a:cubicBezTo>
                    <a:pt x="24075" y="11710"/>
                    <a:pt x="24146" y="11645"/>
                    <a:pt x="24234" y="11568"/>
                  </a:cubicBezTo>
                  <a:cubicBezTo>
                    <a:pt x="24258" y="11538"/>
                    <a:pt x="24294" y="11509"/>
                    <a:pt x="24323" y="11485"/>
                  </a:cubicBezTo>
                  <a:cubicBezTo>
                    <a:pt x="24364" y="11444"/>
                    <a:pt x="24406" y="11403"/>
                    <a:pt x="24441" y="11373"/>
                  </a:cubicBezTo>
                  <a:cubicBezTo>
                    <a:pt x="24447" y="11367"/>
                    <a:pt x="24453" y="11361"/>
                    <a:pt x="24453" y="11361"/>
                  </a:cubicBezTo>
                  <a:cubicBezTo>
                    <a:pt x="24471" y="11338"/>
                    <a:pt x="24494" y="11320"/>
                    <a:pt x="24506" y="11308"/>
                  </a:cubicBezTo>
                  <a:cubicBezTo>
                    <a:pt x="24536" y="11279"/>
                    <a:pt x="24571" y="11243"/>
                    <a:pt x="24601" y="11208"/>
                  </a:cubicBezTo>
                  <a:cubicBezTo>
                    <a:pt x="24660" y="11149"/>
                    <a:pt x="24713" y="11090"/>
                    <a:pt x="24760" y="11036"/>
                  </a:cubicBezTo>
                  <a:cubicBezTo>
                    <a:pt x="24772" y="11031"/>
                    <a:pt x="24778" y="11019"/>
                    <a:pt x="24790" y="11007"/>
                  </a:cubicBezTo>
                  <a:cubicBezTo>
                    <a:pt x="24801" y="10995"/>
                    <a:pt x="24813" y="10983"/>
                    <a:pt x="24819" y="10971"/>
                  </a:cubicBezTo>
                  <a:cubicBezTo>
                    <a:pt x="24843" y="10948"/>
                    <a:pt x="24861" y="10924"/>
                    <a:pt x="24878" y="10901"/>
                  </a:cubicBezTo>
                  <a:cubicBezTo>
                    <a:pt x="24884" y="10895"/>
                    <a:pt x="24884" y="10895"/>
                    <a:pt x="24890" y="10889"/>
                  </a:cubicBezTo>
                  <a:cubicBezTo>
                    <a:pt x="24985" y="10777"/>
                    <a:pt x="25061" y="10676"/>
                    <a:pt x="25126" y="10588"/>
                  </a:cubicBezTo>
                  <a:cubicBezTo>
                    <a:pt x="25132" y="10576"/>
                    <a:pt x="25144" y="10564"/>
                    <a:pt x="25150" y="10552"/>
                  </a:cubicBezTo>
                  <a:cubicBezTo>
                    <a:pt x="25179" y="10511"/>
                    <a:pt x="25209" y="10469"/>
                    <a:pt x="25233" y="10434"/>
                  </a:cubicBezTo>
                  <a:cubicBezTo>
                    <a:pt x="25239" y="10434"/>
                    <a:pt x="25239" y="10428"/>
                    <a:pt x="25244" y="10422"/>
                  </a:cubicBezTo>
                  <a:cubicBezTo>
                    <a:pt x="25244" y="10416"/>
                    <a:pt x="25250" y="10416"/>
                    <a:pt x="25250" y="10410"/>
                  </a:cubicBezTo>
                  <a:cubicBezTo>
                    <a:pt x="25262" y="10387"/>
                    <a:pt x="25280" y="10369"/>
                    <a:pt x="25292" y="10351"/>
                  </a:cubicBezTo>
                  <a:cubicBezTo>
                    <a:pt x="25345" y="10269"/>
                    <a:pt x="25398" y="10192"/>
                    <a:pt x="25445" y="10109"/>
                  </a:cubicBezTo>
                  <a:lnTo>
                    <a:pt x="30129" y="11503"/>
                  </a:lnTo>
                  <a:lnTo>
                    <a:pt x="28457" y="18833"/>
                  </a:lnTo>
                  <a:cubicBezTo>
                    <a:pt x="28404" y="19069"/>
                    <a:pt x="28457" y="19388"/>
                    <a:pt x="28605" y="19689"/>
                  </a:cubicBezTo>
                  <a:cubicBezTo>
                    <a:pt x="28759" y="19996"/>
                    <a:pt x="28989" y="20256"/>
                    <a:pt x="29225" y="20392"/>
                  </a:cubicBezTo>
                  <a:lnTo>
                    <a:pt x="31517" y="21715"/>
                  </a:lnTo>
                  <a:cubicBezTo>
                    <a:pt x="31644" y="21789"/>
                    <a:pt x="31764" y="21824"/>
                    <a:pt x="31871" y="21824"/>
                  </a:cubicBezTo>
                  <a:cubicBezTo>
                    <a:pt x="32130" y="21824"/>
                    <a:pt x="32308" y="21616"/>
                    <a:pt x="32308" y="21260"/>
                  </a:cubicBezTo>
                  <a:cubicBezTo>
                    <a:pt x="32314" y="20758"/>
                    <a:pt x="31960" y="20144"/>
                    <a:pt x="31523" y="19896"/>
                  </a:cubicBezTo>
                  <a:lnTo>
                    <a:pt x="30223" y="19146"/>
                  </a:lnTo>
                  <a:lnTo>
                    <a:pt x="31966" y="11527"/>
                  </a:lnTo>
                  <a:cubicBezTo>
                    <a:pt x="32025" y="11255"/>
                    <a:pt x="31948" y="10889"/>
                    <a:pt x="31753" y="10552"/>
                  </a:cubicBezTo>
                  <a:cubicBezTo>
                    <a:pt x="31600" y="10292"/>
                    <a:pt x="31405" y="10086"/>
                    <a:pt x="31198" y="9967"/>
                  </a:cubicBezTo>
                  <a:cubicBezTo>
                    <a:pt x="31133" y="9932"/>
                    <a:pt x="31068" y="9902"/>
                    <a:pt x="31009" y="9885"/>
                  </a:cubicBezTo>
                  <a:lnTo>
                    <a:pt x="26160" y="8449"/>
                  </a:lnTo>
                  <a:cubicBezTo>
                    <a:pt x="26160" y="8444"/>
                    <a:pt x="26160" y="8444"/>
                    <a:pt x="26160" y="8438"/>
                  </a:cubicBezTo>
                  <a:cubicBezTo>
                    <a:pt x="26166" y="8414"/>
                    <a:pt x="26172" y="8390"/>
                    <a:pt x="26184" y="8367"/>
                  </a:cubicBezTo>
                  <a:cubicBezTo>
                    <a:pt x="26189" y="8349"/>
                    <a:pt x="26195" y="8325"/>
                    <a:pt x="26201" y="8308"/>
                  </a:cubicBezTo>
                  <a:cubicBezTo>
                    <a:pt x="26219" y="8308"/>
                    <a:pt x="26237" y="8314"/>
                    <a:pt x="26254" y="8320"/>
                  </a:cubicBezTo>
                  <a:cubicBezTo>
                    <a:pt x="26296" y="8325"/>
                    <a:pt x="26331" y="8337"/>
                    <a:pt x="26367" y="8343"/>
                  </a:cubicBezTo>
                  <a:cubicBezTo>
                    <a:pt x="26384" y="8349"/>
                    <a:pt x="26396" y="8349"/>
                    <a:pt x="26414" y="8355"/>
                  </a:cubicBezTo>
                  <a:cubicBezTo>
                    <a:pt x="26473" y="8367"/>
                    <a:pt x="26532" y="8373"/>
                    <a:pt x="26597" y="8385"/>
                  </a:cubicBezTo>
                  <a:cubicBezTo>
                    <a:pt x="26739" y="8408"/>
                    <a:pt x="26869" y="8420"/>
                    <a:pt x="26981" y="8426"/>
                  </a:cubicBezTo>
                  <a:lnTo>
                    <a:pt x="27022" y="8426"/>
                  </a:lnTo>
                  <a:cubicBezTo>
                    <a:pt x="27093" y="8430"/>
                    <a:pt x="27158" y="8434"/>
                    <a:pt x="27218" y="8434"/>
                  </a:cubicBezTo>
                  <a:cubicBezTo>
                    <a:pt x="27242" y="8434"/>
                    <a:pt x="27266" y="8433"/>
                    <a:pt x="27288" y="8432"/>
                  </a:cubicBezTo>
                  <a:lnTo>
                    <a:pt x="27318" y="8432"/>
                  </a:lnTo>
                  <a:cubicBezTo>
                    <a:pt x="27377" y="8432"/>
                    <a:pt x="27436" y="8432"/>
                    <a:pt x="27507" y="8426"/>
                  </a:cubicBezTo>
                  <a:cubicBezTo>
                    <a:pt x="27648" y="8420"/>
                    <a:pt x="27701" y="8420"/>
                    <a:pt x="27855" y="8396"/>
                  </a:cubicBezTo>
                  <a:cubicBezTo>
                    <a:pt x="28014" y="8379"/>
                    <a:pt x="28162" y="8355"/>
                    <a:pt x="28328" y="8320"/>
                  </a:cubicBezTo>
                  <a:cubicBezTo>
                    <a:pt x="28339" y="8320"/>
                    <a:pt x="28351" y="8314"/>
                    <a:pt x="28369" y="8308"/>
                  </a:cubicBezTo>
                  <a:cubicBezTo>
                    <a:pt x="28387" y="8308"/>
                    <a:pt x="28404" y="8302"/>
                    <a:pt x="28416" y="8302"/>
                  </a:cubicBezTo>
                  <a:cubicBezTo>
                    <a:pt x="28428" y="8296"/>
                    <a:pt x="28434" y="8296"/>
                    <a:pt x="28446" y="8290"/>
                  </a:cubicBezTo>
                  <a:lnTo>
                    <a:pt x="28463" y="8290"/>
                  </a:lnTo>
                  <a:cubicBezTo>
                    <a:pt x="28469" y="8290"/>
                    <a:pt x="28475" y="8284"/>
                    <a:pt x="28475" y="8284"/>
                  </a:cubicBezTo>
                  <a:cubicBezTo>
                    <a:pt x="28552" y="8266"/>
                    <a:pt x="28617" y="8249"/>
                    <a:pt x="28676" y="8231"/>
                  </a:cubicBezTo>
                  <a:cubicBezTo>
                    <a:pt x="28682" y="8231"/>
                    <a:pt x="28688" y="8231"/>
                    <a:pt x="28694" y="8225"/>
                  </a:cubicBezTo>
                  <a:cubicBezTo>
                    <a:pt x="28865" y="8178"/>
                    <a:pt x="28983" y="8136"/>
                    <a:pt x="28983" y="8136"/>
                  </a:cubicBezTo>
                  <a:cubicBezTo>
                    <a:pt x="29007" y="8131"/>
                    <a:pt x="29024" y="8119"/>
                    <a:pt x="29048" y="8113"/>
                  </a:cubicBezTo>
                  <a:cubicBezTo>
                    <a:pt x="29078" y="8101"/>
                    <a:pt x="29101" y="8095"/>
                    <a:pt x="29125" y="8083"/>
                  </a:cubicBezTo>
                  <a:cubicBezTo>
                    <a:pt x="29178" y="8066"/>
                    <a:pt x="29231" y="8048"/>
                    <a:pt x="29278" y="8030"/>
                  </a:cubicBezTo>
                  <a:cubicBezTo>
                    <a:pt x="29503" y="7942"/>
                    <a:pt x="29686" y="7853"/>
                    <a:pt x="29816" y="7788"/>
                  </a:cubicBezTo>
                  <a:cubicBezTo>
                    <a:pt x="29899" y="7747"/>
                    <a:pt x="30023" y="7688"/>
                    <a:pt x="30164" y="7605"/>
                  </a:cubicBezTo>
                  <a:cubicBezTo>
                    <a:pt x="30324" y="7522"/>
                    <a:pt x="30460" y="7434"/>
                    <a:pt x="30596" y="7339"/>
                  </a:cubicBezTo>
                  <a:cubicBezTo>
                    <a:pt x="30690" y="7280"/>
                    <a:pt x="30773" y="7215"/>
                    <a:pt x="30844" y="7156"/>
                  </a:cubicBezTo>
                  <a:cubicBezTo>
                    <a:pt x="30844" y="7156"/>
                    <a:pt x="30844" y="7156"/>
                    <a:pt x="30850" y="7150"/>
                  </a:cubicBezTo>
                  <a:cubicBezTo>
                    <a:pt x="30891" y="7115"/>
                    <a:pt x="30932" y="7079"/>
                    <a:pt x="30974" y="7044"/>
                  </a:cubicBezTo>
                  <a:cubicBezTo>
                    <a:pt x="30991" y="7032"/>
                    <a:pt x="30997" y="7020"/>
                    <a:pt x="31015" y="7008"/>
                  </a:cubicBezTo>
                  <a:cubicBezTo>
                    <a:pt x="31103" y="6926"/>
                    <a:pt x="31163" y="6867"/>
                    <a:pt x="31245" y="6778"/>
                  </a:cubicBezTo>
                  <a:cubicBezTo>
                    <a:pt x="31304" y="6713"/>
                    <a:pt x="31357" y="6654"/>
                    <a:pt x="31405" y="6595"/>
                  </a:cubicBezTo>
                  <a:cubicBezTo>
                    <a:pt x="31434" y="6559"/>
                    <a:pt x="31464" y="6518"/>
                    <a:pt x="31493" y="6477"/>
                  </a:cubicBezTo>
                  <a:cubicBezTo>
                    <a:pt x="31611" y="6323"/>
                    <a:pt x="31694" y="6187"/>
                    <a:pt x="31747" y="6105"/>
                  </a:cubicBezTo>
                  <a:cubicBezTo>
                    <a:pt x="31765" y="6075"/>
                    <a:pt x="31854" y="5933"/>
                    <a:pt x="31948" y="5715"/>
                  </a:cubicBezTo>
                  <a:cubicBezTo>
                    <a:pt x="31960" y="5697"/>
                    <a:pt x="31966" y="5679"/>
                    <a:pt x="31972" y="5668"/>
                  </a:cubicBezTo>
                  <a:cubicBezTo>
                    <a:pt x="31984" y="5644"/>
                    <a:pt x="31989" y="5620"/>
                    <a:pt x="32001" y="5591"/>
                  </a:cubicBezTo>
                  <a:cubicBezTo>
                    <a:pt x="32001" y="5591"/>
                    <a:pt x="32007" y="5585"/>
                    <a:pt x="32007" y="5579"/>
                  </a:cubicBezTo>
                  <a:cubicBezTo>
                    <a:pt x="32007" y="5579"/>
                    <a:pt x="32007" y="5573"/>
                    <a:pt x="32007" y="5573"/>
                  </a:cubicBezTo>
                  <a:cubicBezTo>
                    <a:pt x="32043" y="5485"/>
                    <a:pt x="32084" y="5390"/>
                    <a:pt x="32113" y="5284"/>
                  </a:cubicBezTo>
                  <a:cubicBezTo>
                    <a:pt x="32119" y="5272"/>
                    <a:pt x="32119" y="5266"/>
                    <a:pt x="32125" y="5254"/>
                  </a:cubicBezTo>
                  <a:cubicBezTo>
                    <a:pt x="32137" y="5219"/>
                    <a:pt x="32149" y="5183"/>
                    <a:pt x="32155" y="5142"/>
                  </a:cubicBezTo>
                  <a:cubicBezTo>
                    <a:pt x="32167" y="5107"/>
                    <a:pt x="32178" y="5065"/>
                    <a:pt x="32190" y="5030"/>
                  </a:cubicBezTo>
                  <a:cubicBezTo>
                    <a:pt x="32232" y="4841"/>
                    <a:pt x="32261" y="4693"/>
                    <a:pt x="32273" y="4569"/>
                  </a:cubicBezTo>
                  <a:cubicBezTo>
                    <a:pt x="32285" y="4469"/>
                    <a:pt x="32297" y="4368"/>
                    <a:pt x="32302" y="4262"/>
                  </a:cubicBezTo>
                  <a:cubicBezTo>
                    <a:pt x="32302" y="4256"/>
                    <a:pt x="32302" y="4256"/>
                    <a:pt x="32302" y="4250"/>
                  </a:cubicBezTo>
                  <a:cubicBezTo>
                    <a:pt x="32308" y="4179"/>
                    <a:pt x="32308" y="4114"/>
                    <a:pt x="32308" y="4049"/>
                  </a:cubicBezTo>
                  <a:cubicBezTo>
                    <a:pt x="32308" y="4014"/>
                    <a:pt x="32308" y="3984"/>
                    <a:pt x="32308" y="3955"/>
                  </a:cubicBezTo>
                  <a:cubicBezTo>
                    <a:pt x="32308" y="3943"/>
                    <a:pt x="32302" y="3931"/>
                    <a:pt x="32302" y="3919"/>
                  </a:cubicBezTo>
                  <a:cubicBezTo>
                    <a:pt x="32302" y="3866"/>
                    <a:pt x="32297" y="3813"/>
                    <a:pt x="32297" y="3754"/>
                  </a:cubicBezTo>
                  <a:cubicBezTo>
                    <a:pt x="32297" y="3719"/>
                    <a:pt x="32285" y="3606"/>
                    <a:pt x="32267" y="3482"/>
                  </a:cubicBezTo>
                  <a:cubicBezTo>
                    <a:pt x="32267" y="3465"/>
                    <a:pt x="32255" y="3411"/>
                    <a:pt x="32243" y="3335"/>
                  </a:cubicBezTo>
                  <a:cubicBezTo>
                    <a:pt x="32243" y="3335"/>
                    <a:pt x="32243" y="3329"/>
                    <a:pt x="32243" y="3323"/>
                  </a:cubicBezTo>
                  <a:cubicBezTo>
                    <a:pt x="32208" y="3152"/>
                    <a:pt x="32143" y="2862"/>
                    <a:pt x="32019" y="2543"/>
                  </a:cubicBezTo>
                  <a:cubicBezTo>
                    <a:pt x="32013" y="2543"/>
                    <a:pt x="32013" y="2537"/>
                    <a:pt x="32013" y="2537"/>
                  </a:cubicBezTo>
                  <a:cubicBezTo>
                    <a:pt x="31984" y="2460"/>
                    <a:pt x="31948" y="2384"/>
                    <a:pt x="31913" y="2307"/>
                  </a:cubicBezTo>
                  <a:cubicBezTo>
                    <a:pt x="31895" y="2271"/>
                    <a:pt x="31877" y="2242"/>
                    <a:pt x="31859" y="2207"/>
                  </a:cubicBezTo>
                  <a:cubicBezTo>
                    <a:pt x="31848" y="2177"/>
                    <a:pt x="31836" y="2153"/>
                    <a:pt x="31818" y="2124"/>
                  </a:cubicBezTo>
                  <a:cubicBezTo>
                    <a:pt x="31800" y="2094"/>
                    <a:pt x="31789" y="2065"/>
                    <a:pt x="31771" y="2035"/>
                  </a:cubicBezTo>
                  <a:cubicBezTo>
                    <a:pt x="31765" y="2023"/>
                    <a:pt x="31759" y="2012"/>
                    <a:pt x="31747" y="2000"/>
                  </a:cubicBezTo>
                  <a:cubicBezTo>
                    <a:pt x="31741" y="1982"/>
                    <a:pt x="31730" y="1964"/>
                    <a:pt x="31718" y="1947"/>
                  </a:cubicBezTo>
                  <a:cubicBezTo>
                    <a:pt x="31665" y="1852"/>
                    <a:pt x="31606" y="1764"/>
                    <a:pt x="31546" y="1687"/>
                  </a:cubicBezTo>
                  <a:cubicBezTo>
                    <a:pt x="31541" y="1687"/>
                    <a:pt x="31476" y="1586"/>
                    <a:pt x="31369" y="1462"/>
                  </a:cubicBezTo>
                  <a:cubicBezTo>
                    <a:pt x="31310" y="1391"/>
                    <a:pt x="31245" y="1315"/>
                    <a:pt x="31174" y="1244"/>
                  </a:cubicBezTo>
                  <a:cubicBezTo>
                    <a:pt x="31174" y="1244"/>
                    <a:pt x="31174" y="1244"/>
                    <a:pt x="31174" y="1238"/>
                  </a:cubicBezTo>
                  <a:cubicBezTo>
                    <a:pt x="31168" y="1238"/>
                    <a:pt x="31168" y="1238"/>
                    <a:pt x="31168" y="1232"/>
                  </a:cubicBezTo>
                  <a:cubicBezTo>
                    <a:pt x="31068" y="1132"/>
                    <a:pt x="30938" y="1002"/>
                    <a:pt x="30696" y="813"/>
                  </a:cubicBezTo>
                  <a:cubicBezTo>
                    <a:pt x="30259" y="482"/>
                    <a:pt x="29828" y="316"/>
                    <a:pt x="29745" y="281"/>
                  </a:cubicBezTo>
                  <a:cubicBezTo>
                    <a:pt x="29721" y="275"/>
                    <a:pt x="29704" y="269"/>
                    <a:pt x="29680" y="257"/>
                  </a:cubicBezTo>
                  <a:cubicBezTo>
                    <a:pt x="29662" y="252"/>
                    <a:pt x="29639" y="246"/>
                    <a:pt x="29627" y="240"/>
                  </a:cubicBezTo>
                  <a:cubicBezTo>
                    <a:pt x="29568" y="216"/>
                    <a:pt x="29509" y="198"/>
                    <a:pt x="29444" y="175"/>
                  </a:cubicBezTo>
                  <a:lnTo>
                    <a:pt x="29438" y="175"/>
                  </a:lnTo>
                  <a:cubicBezTo>
                    <a:pt x="29326" y="139"/>
                    <a:pt x="29213" y="110"/>
                    <a:pt x="29113" y="92"/>
                  </a:cubicBezTo>
                  <a:cubicBezTo>
                    <a:pt x="29107" y="92"/>
                    <a:pt x="29107" y="92"/>
                    <a:pt x="29101" y="86"/>
                  </a:cubicBezTo>
                  <a:lnTo>
                    <a:pt x="29089" y="86"/>
                  </a:lnTo>
                  <a:cubicBezTo>
                    <a:pt x="29036" y="74"/>
                    <a:pt x="28977" y="63"/>
                    <a:pt x="28912" y="51"/>
                  </a:cubicBezTo>
                  <a:cubicBezTo>
                    <a:pt x="28895" y="51"/>
                    <a:pt x="28871" y="45"/>
                    <a:pt x="28853" y="45"/>
                  </a:cubicBezTo>
                  <a:cubicBezTo>
                    <a:pt x="28747" y="27"/>
                    <a:pt x="28635" y="15"/>
                    <a:pt x="28540" y="9"/>
                  </a:cubicBezTo>
                  <a:cubicBezTo>
                    <a:pt x="28481" y="9"/>
                    <a:pt x="28428" y="3"/>
                    <a:pt x="28375" y="3"/>
                  </a:cubicBezTo>
                  <a:lnTo>
                    <a:pt x="28345" y="3"/>
                  </a:lnTo>
                  <a:cubicBezTo>
                    <a:pt x="28320" y="1"/>
                    <a:pt x="28293" y="1"/>
                    <a:pt x="282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4"/>
            <p:cNvSpPr/>
            <p:nvPr/>
          </p:nvSpPr>
          <p:spPr>
            <a:xfrm>
              <a:off x="1112300" y="4263525"/>
              <a:ext cx="231550" cy="321950"/>
            </a:xfrm>
            <a:custGeom>
              <a:rect b="b" l="l" r="r" t="t"/>
              <a:pathLst>
                <a:path extrusionOk="0" h="12878" w="9262">
                  <a:moveTo>
                    <a:pt x="817" y="0"/>
                  </a:moveTo>
                  <a:cubicBezTo>
                    <a:pt x="744" y="0"/>
                    <a:pt x="675" y="16"/>
                    <a:pt x="614" y="49"/>
                  </a:cubicBezTo>
                  <a:cubicBezTo>
                    <a:pt x="419" y="162"/>
                    <a:pt x="337" y="433"/>
                    <a:pt x="396" y="776"/>
                  </a:cubicBezTo>
                  <a:lnTo>
                    <a:pt x="2091" y="10374"/>
                  </a:lnTo>
                  <a:lnTo>
                    <a:pt x="792" y="9629"/>
                  </a:lnTo>
                  <a:cubicBezTo>
                    <a:pt x="663" y="9555"/>
                    <a:pt x="542" y="9519"/>
                    <a:pt x="435" y="9519"/>
                  </a:cubicBezTo>
                  <a:cubicBezTo>
                    <a:pt x="177" y="9519"/>
                    <a:pt x="0" y="9724"/>
                    <a:pt x="0" y="10078"/>
                  </a:cubicBezTo>
                  <a:cubicBezTo>
                    <a:pt x="0" y="10580"/>
                    <a:pt x="349" y="11195"/>
                    <a:pt x="792" y="11449"/>
                  </a:cubicBezTo>
                  <a:lnTo>
                    <a:pt x="3077" y="12772"/>
                  </a:lnTo>
                  <a:cubicBezTo>
                    <a:pt x="3202" y="12842"/>
                    <a:pt x="3324" y="12877"/>
                    <a:pt x="3433" y="12877"/>
                  </a:cubicBezTo>
                  <a:cubicBezTo>
                    <a:pt x="3535" y="12877"/>
                    <a:pt x="3626" y="12846"/>
                    <a:pt x="3697" y="12783"/>
                  </a:cubicBezTo>
                  <a:cubicBezTo>
                    <a:pt x="3851" y="12653"/>
                    <a:pt x="3904" y="12405"/>
                    <a:pt x="3851" y="12104"/>
                  </a:cubicBezTo>
                  <a:lnTo>
                    <a:pt x="2227" y="2867"/>
                  </a:lnTo>
                  <a:lnTo>
                    <a:pt x="8192" y="7987"/>
                  </a:lnTo>
                  <a:cubicBezTo>
                    <a:pt x="8257" y="8041"/>
                    <a:pt x="8322" y="8088"/>
                    <a:pt x="8381" y="8123"/>
                  </a:cubicBezTo>
                  <a:cubicBezTo>
                    <a:pt x="8507" y="8195"/>
                    <a:pt x="8628" y="8231"/>
                    <a:pt x="8737" y="8231"/>
                  </a:cubicBezTo>
                  <a:cubicBezTo>
                    <a:pt x="8939" y="8231"/>
                    <a:pt x="9097" y="8108"/>
                    <a:pt x="9155" y="7869"/>
                  </a:cubicBezTo>
                  <a:cubicBezTo>
                    <a:pt x="9261" y="7444"/>
                    <a:pt x="9001" y="6800"/>
                    <a:pt x="8576" y="6434"/>
                  </a:cubicBezTo>
                  <a:lnTo>
                    <a:pt x="1364" y="244"/>
                  </a:lnTo>
                  <a:cubicBezTo>
                    <a:pt x="1300" y="191"/>
                    <a:pt x="1235" y="144"/>
                    <a:pt x="1175" y="108"/>
                  </a:cubicBezTo>
                  <a:cubicBezTo>
                    <a:pt x="1051" y="37"/>
                    <a:pt x="929" y="0"/>
                    <a:pt x="8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4"/>
            <p:cNvSpPr/>
            <p:nvPr/>
          </p:nvSpPr>
          <p:spPr>
            <a:xfrm>
              <a:off x="788625" y="4420950"/>
              <a:ext cx="231550" cy="321925"/>
            </a:xfrm>
            <a:custGeom>
              <a:rect b="b" l="l" r="r" t="t"/>
              <a:pathLst>
                <a:path extrusionOk="0" h="12877" w="9262">
                  <a:moveTo>
                    <a:pt x="829" y="1"/>
                  </a:moveTo>
                  <a:cubicBezTo>
                    <a:pt x="754" y="1"/>
                    <a:pt x="683" y="18"/>
                    <a:pt x="621" y="54"/>
                  </a:cubicBezTo>
                  <a:cubicBezTo>
                    <a:pt x="426" y="161"/>
                    <a:pt x="343" y="432"/>
                    <a:pt x="402" y="781"/>
                  </a:cubicBezTo>
                  <a:lnTo>
                    <a:pt x="2091" y="10373"/>
                  </a:lnTo>
                  <a:lnTo>
                    <a:pt x="798" y="9628"/>
                  </a:lnTo>
                  <a:cubicBezTo>
                    <a:pt x="671" y="9555"/>
                    <a:pt x="551" y="9520"/>
                    <a:pt x="444" y="9520"/>
                  </a:cubicBezTo>
                  <a:cubicBezTo>
                    <a:pt x="185" y="9520"/>
                    <a:pt x="6" y="9727"/>
                    <a:pt x="6" y="10083"/>
                  </a:cubicBezTo>
                  <a:cubicBezTo>
                    <a:pt x="1" y="10585"/>
                    <a:pt x="355" y="11194"/>
                    <a:pt x="792" y="11448"/>
                  </a:cubicBezTo>
                  <a:lnTo>
                    <a:pt x="3084" y="12771"/>
                  </a:lnTo>
                  <a:cubicBezTo>
                    <a:pt x="3209" y="12841"/>
                    <a:pt x="3331" y="12876"/>
                    <a:pt x="3440" y="12876"/>
                  </a:cubicBezTo>
                  <a:cubicBezTo>
                    <a:pt x="3542" y="12876"/>
                    <a:pt x="3632" y="12845"/>
                    <a:pt x="3704" y="12782"/>
                  </a:cubicBezTo>
                  <a:cubicBezTo>
                    <a:pt x="3857" y="12658"/>
                    <a:pt x="3911" y="12404"/>
                    <a:pt x="3857" y="12103"/>
                  </a:cubicBezTo>
                  <a:lnTo>
                    <a:pt x="2233" y="2866"/>
                  </a:lnTo>
                  <a:lnTo>
                    <a:pt x="8198" y="7987"/>
                  </a:lnTo>
                  <a:cubicBezTo>
                    <a:pt x="8263" y="8040"/>
                    <a:pt x="8328" y="8087"/>
                    <a:pt x="8387" y="8122"/>
                  </a:cubicBezTo>
                  <a:cubicBezTo>
                    <a:pt x="8515" y="8196"/>
                    <a:pt x="8638" y="8232"/>
                    <a:pt x="8748" y="8232"/>
                  </a:cubicBezTo>
                  <a:cubicBezTo>
                    <a:pt x="8948" y="8232"/>
                    <a:pt x="9104" y="8111"/>
                    <a:pt x="9161" y="7874"/>
                  </a:cubicBezTo>
                  <a:cubicBezTo>
                    <a:pt x="9262" y="7443"/>
                    <a:pt x="9002" y="6799"/>
                    <a:pt x="8582" y="6439"/>
                  </a:cubicBezTo>
                  <a:lnTo>
                    <a:pt x="1365" y="243"/>
                  </a:lnTo>
                  <a:cubicBezTo>
                    <a:pt x="1306" y="190"/>
                    <a:pt x="1241" y="149"/>
                    <a:pt x="1182" y="108"/>
                  </a:cubicBezTo>
                  <a:cubicBezTo>
                    <a:pt x="1059" y="38"/>
                    <a:pt x="939" y="1"/>
                    <a:pt x="8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4"/>
            <p:cNvSpPr/>
            <p:nvPr/>
          </p:nvSpPr>
          <p:spPr>
            <a:xfrm>
              <a:off x="920475" y="4311575"/>
              <a:ext cx="265675" cy="322000"/>
            </a:xfrm>
            <a:custGeom>
              <a:rect b="b" l="l" r="r" t="t"/>
              <a:pathLst>
                <a:path extrusionOk="0" h="12880" w="10627">
                  <a:moveTo>
                    <a:pt x="819" y="1"/>
                  </a:moveTo>
                  <a:cubicBezTo>
                    <a:pt x="741" y="1"/>
                    <a:pt x="670" y="20"/>
                    <a:pt x="609" y="59"/>
                  </a:cubicBezTo>
                  <a:cubicBezTo>
                    <a:pt x="420" y="171"/>
                    <a:pt x="343" y="443"/>
                    <a:pt x="402" y="779"/>
                  </a:cubicBezTo>
                  <a:lnTo>
                    <a:pt x="2092" y="10377"/>
                  </a:lnTo>
                  <a:lnTo>
                    <a:pt x="798" y="9627"/>
                  </a:lnTo>
                  <a:cubicBezTo>
                    <a:pt x="671" y="9553"/>
                    <a:pt x="550" y="9518"/>
                    <a:pt x="443" y="9518"/>
                  </a:cubicBezTo>
                  <a:cubicBezTo>
                    <a:pt x="182" y="9518"/>
                    <a:pt x="1" y="9726"/>
                    <a:pt x="1" y="10082"/>
                  </a:cubicBezTo>
                  <a:cubicBezTo>
                    <a:pt x="1" y="10584"/>
                    <a:pt x="355" y="11198"/>
                    <a:pt x="792" y="11446"/>
                  </a:cubicBezTo>
                  <a:lnTo>
                    <a:pt x="3078" y="12769"/>
                  </a:lnTo>
                  <a:cubicBezTo>
                    <a:pt x="3204" y="12843"/>
                    <a:pt x="3328" y="12880"/>
                    <a:pt x="3437" y="12880"/>
                  </a:cubicBezTo>
                  <a:cubicBezTo>
                    <a:pt x="3538" y="12880"/>
                    <a:pt x="3628" y="12849"/>
                    <a:pt x="3698" y="12787"/>
                  </a:cubicBezTo>
                  <a:cubicBezTo>
                    <a:pt x="3852" y="12657"/>
                    <a:pt x="3905" y="12403"/>
                    <a:pt x="3858" y="12102"/>
                  </a:cubicBezTo>
                  <a:lnTo>
                    <a:pt x="2216" y="2799"/>
                  </a:lnTo>
                  <a:lnTo>
                    <a:pt x="2216" y="2799"/>
                  </a:lnTo>
                  <a:lnTo>
                    <a:pt x="9599" y="8806"/>
                  </a:lnTo>
                  <a:cubicBezTo>
                    <a:pt x="9652" y="8847"/>
                    <a:pt x="9705" y="8883"/>
                    <a:pt x="9758" y="8912"/>
                  </a:cubicBezTo>
                  <a:cubicBezTo>
                    <a:pt x="9883" y="8985"/>
                    <a:pt x="10004" y="9020"/>
                    <a:pt x="10112" y="9020"/>
                  </a:cubicBezTo>
                  <a:cubicBezTo>
                    <a:pt x="10320" y="9020"/>
                    <a:pt x="10481" y="8888"/>
                    <a:pt x="10532" y="8635"/>
                  </a:cubicBezTo>
                  <a:cubicBezTo>
                    <a:pt x="10626" y="8192"/>
                    <a:pt x="10349" y="7554"/>
                    <a:pt x="9918" y="7205"/>
                  </a:cubicBezTo>
                  <a:lnTo>
                    <a:pt x="1336" y="218"/>
                  </a:lnTo>
                  <a:cubicBezTo>
                    <a:pt x="1283" y="177"/>
                    <a:pt x="1229" y="141"/>
                    <a:pt x="1176" y="112"/>
                  </a:cubicBezTo>
                  <a:cubicBezTo>
                    <a:pt x="1051" y="39"/>
                    <a:pt x="929" y="1"/>
                    <a:pt x="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2">
    <p:spTree>
      <p:nvGrpSpPr>
        <p:cNvPr id="949" name="Shape 949"/>
        <p:cNvGrpSpPr/>
        <p:nvPr/>
      </p:nvGrpSpPr>
      <p:grpSpPr>
        <a:xfrm>
          <a:off x="0" y="0"/>
          <a:ext cx="0" cy="0"/>
          <a:chOff x="0" y="0"/>
          <a:chExt cx="0" cy="0"/>
        </a:xfrm>
      </p:grpSpPr>
      <p:sp>
        <p:nvSpPr>
          <p:cNvPr id="950" name="Google Shape;95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951" name="Google Shape;951;p15"/>
          <p:cNvGrpSpPr/>
          <p:nvPr/>
        </p:nvGrpSpPr>
        <p:grpSpPr>
          <a:xfrm>
            <a:off x="0" y="4221559"/>
            <a:ext cx="9144000" cy="921943"/>
            <a:chOff x="0" y="3827814"/>
            <a:chExt cx="9144000" cy="921943"/>
          </a:xfrm>
        </p:grpSpPr>
        <p:grpSp>
          <p:nvGrpSpPr>
            <p:cNvPr id="952" name="Google Shape;952;p15"/>
            <p:cNvGrpSpPr/>
            <p:nvPr/>
          </p:nvGrpSpPr>
          <p:grpSpPr>
            <a:xfrm>
              <a:off x="5807441" y="3839717"/>
              <a:ext cx="243969" cy="149457"/>
              <a:chOff x="5300460" y="2964804"/>
              <a:chExt cx="271832" cy="225937"/>
            </a:xfrm>
          </p:grpSpPr>
          <p:sp>
            <p:nvSpPr>
              <p:cNvPr id="953" name="Google Shape;953;p15"/>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5"/>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5"/>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6" name="Google Shape;956;p15"/>
            <p:cNvGrpSpPr/>
            <p:nvPr/>
          </p:nvGrpSpPr>
          <p:grpSpPr>
            <a:xfrm>
              <a:off x="8805122" y="3827814"/>
              <a:ext cx="243969" cy="149457"/>
              <a:chOff x="5300460" y="2964804"/>
              <a:chExt cx="271832" cy="225937"/>
            </a:xfrm>
          </p:grpSpPr>
          <p:sp>
            <p:nvSpPr>
              <p:cNvPr id="957" name="Google Shape;957;p15"/>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5"/>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5"/>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0" name="Google Shape;960;p15"/>
            <p:cNvSpPr/>
            <p:nvPr/>
          </p:nvSpPr>
          <p:spPr>
            <a:xfrm>
              <a:off x="0" y="3910657"/>
              <a:ext cx="9144000" cy="839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1" name="Google Shape;961;p15"/>
            <p:cNvGrpSpPr/>
            <p:nvPr/>
          </p:nvGrpSpPr>
          <p:grpSpPr>
            <a:xfrm>
              <a:off x="355317" y="3839717"/>
              <a:ext cx="243969" cy="149457"/>
              <a:chOff x="5300460" y="2964804"/>
              <a:chExt cx="271832" cy="225937"/>
            </a:xfrm>
          </p:grpSpPr>
          <p:sp>
            <p:nvSpPr>
              <p:cNvPr id="962" name="Google Shape;962;p15"/>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5"/>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5"/>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5" name="Google Shape;965;p15"/>
            <p:cNvGrpSpPr/>
            <p:nvPr/>
          </p:nvGrpSpPr>
          <p:grpSpPr>
            <a:xfrm>
              <a:off x="1590719" y="3839717"/>
              <a:ext cx="243969" cy="149457"/>
              <a:chOff x="5300460" y="2964804"/>
              <a:chExt cx="271832" cy="225937"/>
            </a:xfrm>
          </p:grpSpPr>
          <p:sp>
            <p:nvSpPr>
              <p:cNvPr id="966" name="Google Shape;966;p15"/>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5"/>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5"/>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9" name="Google Shape;969;p15"/>
            <p:cNvGrpSpPr/>
            <p:nvPr/>
          </p:nvGrpSpPr>
          <p:grpSpPr>
            <a:xfrm>
              <a:off x="3027997" y="3839717"/>
              <a:ext cx="243969" cy="149457"/>
              <a:chOff x="5300460" y="2964804"/>
              <a:chExt cx="271832" cy="225937"/>
            </a:xfrm>
          </p:grpSpPr>
          <p:sp>
            <p:nvSpPr>
              <p:cNvPr id="970" name="Google Shape;970;p15"/>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5"/>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5"/>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3" name="Google Shape;973;p15"/>
            <p:cNvGrpSpPr/>
            <p:nvPr/>
          </p:nvGrpSpPr>
          <p:grpSpPr>
            <a:xfrm>
              <a:off x="4417713" y="3839717"/>
              <a:ext cx="243969" cy="149457"/>
              <a:chOff x="5300460" y="2964804"/>
              <a:chExt cx="271832" cy="225937"/>
            </a:xfrm>
          </p:grpSpPr>
          <p:sp>
            <p:nvSpPr>
              <p:cNvPr id="974" name="Google Shape;974;p15"/>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5"/>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5"/>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77" name="Google Shape;977;p15"/>
          <p:cNvSpPr txBox="1"/>
          <p:nvPr>
            <p:ph type="title"/>
          </p:nvPr>
        </p:nvSpPr>
        <p:spPr>
          <a:xfrm>
            <a:off x="2904000" y="3199123"/>
            <a:ext cx="3336000" cy="39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78" name="Google Shape;978;p15"/>
          <p:cNvSpPr txBox="1"/>
          <p:nvPr>
            <p:ph idx="1" type="subTitle"/>
          </p:nvPr>
        </p:nvSpPr>
        <p:spPr>
          <a:xfrm>
            <a:off x="2261250" y="1271825"/>
            <a:ext cx="4621500" cy="176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600"/>
              <a:buNone/>
              <a:defRPr sz="2800"/>
            </a:lvl1pPr>
            <a:lvl2pPr lvl="1" rtl="0" algn="ctr">
              <a:lnSpc>
                <a:spcPct val="100000"/>
              </a:lnSpc>
              <a:spcBef>
                <a:spcPts val="0"/>
              </a:spcBef>
              <a:spcAft>
                <a:spcPts val="0"/>
              </a:spcAft>
              <a:buSzPts val="2600"/>
              <a:buNone/>
              <a:defRPr sz="2600"/>
            </a:lvl2pPr>
            <a:lvl3pPr lvl="2" rtl="0" algn="ctr">
              <a:lnSpc>
                <a:spcPct val="100000"/>
              </a:lnSpc>
              <a:spcBef>
                <a:spcPts val="0"/>
              </a:spcBef>
              <a:spcAft>
                <a:spcPts val="0"/>
              </a:spcAft>
              <a:buSzPts val="2600"/>
              <a:buNone/>
              <a:defRPr sz="2600"/>
            </a:lvl3pPr>
            <a:lvl4pPr lvl="3" rtl="0" algn="ctr">
              <a:lnSpc>
                <a:spcPct val="100000"/>
              </a:lnSpc>
              <a:spcBef>
                <a:spcPts val="0"/>
              </a:spcBef>
              <a:spcAft>
                <a:spcPts val="0"/>
              </a:spcAft>
              <a:buSzPts val="2600"/>
              <a:buNone/>
              <a:defRPr sz="2600"/>
            </a:lvl4pPr>
            <a:lvl5pPr lvl="4" rtl="0" algn="ctr">
              <a:lnSpc>
                <a:spcPct val="100000"/>
              </a:lnSpc>
              <a:spcBef>
                <a:spcPts val="0"/>
              </a:spcBef>
              <a:spcAft>
                <a:spcPts val="0"/>
              </a:spcAft>
              <a:buSzPts val="2600"/>
              <a:buNone/>
              <a:defRPr sz="2600"/>
            </a:lvl5pPr>
            <a:lvl6pPr lvl="5" rtl="0" algn="ctr">
              <a:lnSpc>
                <a:spcPct val="100000"/>
              </a:lnSpc>
              <a:spcBef>
                <a:spcPts val="0"/>
              </a:spcBef>
              <a:spcAft>
                <a:spcPts val="0"/>
              </a:spcAft>
              <a:buSzPts val="2600"/>
              <a:buNone/>
              <a:defRPr sz="2600"/>
            </a:lvl6pPr>
            <a:lvl7pPr lvl="6" rtl="0" algn="ctr">
              <a:lnSpc>
                <a:spcPct val="100000"/>
              </a:lnSpc>
              <a:spcBef>
                <a:spcPts val="0"/>
              </a:spcBef>
              <a:spcAft>
                <a:spcPts val="0"/>
              </a:spcAft>
              <a:buSzPts val="2600"/>
              <a:buNone/>
              <a:defRPr sz="2600"/>
            </a:lvl7pPr>
            <a:lvl8pPr lvl="7" rtl="0" algn="ctr">
              <a:lnSpc>
                <a:spcPct val="100000"/>
              </a:lnSpc>
              <a:spcBef>
                <a:spcPts val="0"/>
              </a:spcBef>
              <a:spcAft>
                <a:spcPts val="0"/>
              </a:spcAft>
              <a:buSzPts val="2600"/>
              <a:buNone/>
              <a:defRPr sz="2600"/>
            </a:lvl8pPr>
            <a:lvl9pPr lvl="8" rtl="0" algn="ctr">
              <a:lnSpc>
                <a:spcPct val="100000"/>
              </a:lnSpc>
              <a:spcBef>
                <a:spcPts val="0"/>
              </a:spcBef>
              <a:spcAft>
                <a:spcPts val="0"/>
              </a:spcAft>
              <a:buSzPts val="2600"/>
              <a:buNone/>
              <a:defRPr sz="2600"/>
            </a:lvl9pPr>
          </a:lstStyle>
          <a:p/>
        </p:txBody>
      </p:sp>
      <p:grpSp>
        <p:nvGrpSpPr>
          <p:cNvPr id="979" name="Google Shape;979;p15"/>
          <p:cNvGrpSpPr/>
          <p:nvPr/>
        </p:nvGrpSpPr>
        <p:grpSpPr>
          <a:xfrm>
            <a:off x="393563" y="251463"/>
            <a:ext cx="4966913" cy="1872850"/>
            <a:chOff x="393563" y="251463"/>
            <a:chExt cx="4966913" cy="1872850"/>
          </a:xfrm>
        </p:grpSpPr>
        <p:sp>
          <p:nvSpPr>
            <p:cNvPr id="980" name="Google Shape;980;p15"/>
            <p:cNvSpPr/>
            <p:nvPr/>
          </p:nvSpPr>
          <p:spPr>
            <a:xfrm>
              <a:off x="393563" y="2014163"/>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5"/>
            <p:cNvSpPr/>
            <p:nvPr/>
          </p:nvSpPr>
          <p:spPr>
            <a:xfrm>
              <a:off x="5250325" y="251463"/>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2" name="Google Shape;982;p15"/>
          <p:cNvGrpSpPr/>
          <p:nvPr/>
        </p:nvGrpSpPr>
        <p:grpSpPr>
          <a:xfrm>
            <a:off x="8502236" y="954931"/>
            <a:ext cx="243987" cy="339453"/>
            <a:chOff x="4661686" y="366694"/>
            <a:chExt cx="243987" cy="339453"/>
          </a:xfrm>
        </p:grpSpPr>
        <p:sp>
          <p:nvSpPr>
            <p:cNvPr id="983" name="Google Shape;983;p15"/>
            <p:cNvSpPr/>
            <p:nvPr/>
          </p:nvSpPr>
          <p:spPr>
            <a:xfrm>
              <a:off x="4661686" y="366694"/>
              <a:ext cx="243987" cy="339453"/>
            </a:xfrm>
            <a:custGeom>
              <a:rect b="b" l="l" r="r" t="t"/>
              <a:pathLst>
                <a:path extrusionOk="0" h="37801" w="27170">
                  <a:moveTo>
                    <a:pt x="14365" y="0"/>
                  </a:moveTo>
                  <a:lnTo>
                    <a:pt x="5606" y="5091"/>
                  </a:lnTo>
                  <a:lnTo>
                    <a:pt x="0" y="20938"/>
                  </a:lnTo>
                  <a:lnTo>
                    <a:pt x="7738" y="25403"/>
                  </a:lnTo>
                  <a:lnTo>
                    <a:pt x="3899" y="37801"/>
                  </a:lnTo>
                  <a:lnTo>
                    <a:pt x="12658" y="32709"/>
                  </a:lnTo>
                  <a:lnTo>
                    <a:pt x="27169" y="22007"/>
                  </a:lnTo>
                  <a:lnTo>
                    <a:pt x="17666" y="16526"/>
                  </a:lnTo>
                  <a:lnTo>
                    <a:pt x="21511" y="4129"/>
                  </a:lnTo>
                  <a:lnTo>
                    <a:pt x="14365" y="0"/>
                  </a:ln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5"/>
            <p:cNvSpPr/>
            <p:nvPr/>
          </p:nvSpPr>
          <p:spPr>
            <a:xfrm>
              <a:off x="4741662" y="515079"/>
              <a:ext cx="164002" cy="94946"/>
            </a:xfrm>
            <a:custGeom>
              <a:rect b="b" l="l" r="r" t="t"/>
              <a:pathLst>
                <a:path extrusionOk="0" h="10573" w="18263">
                  <a:moveTo>
                    <a:pt x="8759" y="0"/>
                  </a:moveTo>
                  <a:lnTo>
                    <a:pt x="0" y="5091"/>
                  </a:lnTo>
                  <a:lnTo>
                    <a:pt x="9503" y="10572"/>
                  </a:lnTo>
                  <a:lnTo>
                    <a:pt x="18262" y="5481"/>
                  </a:lnTo>
                  <a:lnTo>
                    <a:pt x="87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5"/>
            <p:cNvSpPr/>
            <p:nvPr/>
          </p:nvSpPr>
          <p:spPr>
            <a:xfrm>
              <a:off x="4696686" y="564293"/>
              <a:ext cx="208983" cy="141830"/>
            </a:xfrm>
            <a:custGeom>
              <a:rect b="b" l="l" r="r" t="t"/>
              <a:pathLst>
                <a:path extrusionOk="0" h="15794" w="23272">
                  <a:moveTo>
                    <a:pt x="23271" y="0"/>
                  </a:moveTo>
                  <a:lnTo>
                    <a:pt x="14512" y="5091"/>
                  </a:lnTo>
                  <a:lnTo>
                    <a:pt x="1" y="15794"/>
                  </a:lnTo>
                  <a:lnTo>
                    <a:pt x="1" y="15794"/>
                  </a:lnTo>
                  <a:lnTo>
                    <a:pt x="8760" y="10702"/>
                  </a:lnTo>
                  <a:lnTo>
                    <a:pt x="232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5"/>
            <p:cNvSpPr/>
            <p:nvPr/>
          </p:nvSpPr>
          <p:spPr>
            <a:xfrm>
              <a:off x="4741662" y="403759"/>
              <a:ext cx="113193" cy="157060"/>
            </a:xfrm>
            <a:custGeom>
              <a:rect b="b" l="l" r="r" t="t"/>
              <a:pathLst>
                <a:path extrusionOk="0" h="17490" w="12605">
                  <a:moveTo>
                    <a:pt x="12604" y="1"/>
                  </a:moveTo>
                  <a:lnTo>
                    <a:pt x="3845" y="5086"/>
                  </a:lnTo>
                  <a:lnTo>
                    <a:pt x="0" y="17489"/>
                  </a:lnTo>
                  <a:lnTo>
                    <a:pt x="8759" y="12398"/>
                  </a:lnTo>
                  <a:lnTo>
                    <a:pt x="1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5"/>
            <p:cNvSpPr/>
            <p:nvPr/>
          </p:nvSpPr>
          <p:spPr>
            <a:xfrm>
              <a:off x="4712013" y="366694"/>
              <a:ext cx="142845" cy="82742"/>
            </a:xfrm>
            <a:custGeom>
              <a:rect b="b" l="l" r="r" t="t"/>
              <a:pathLst>
                <a:path extrusionOk="0" h="9214" w="15907">
                  <a:moveTo>
                    <a:pt x="8760" y="0"/>
                  </a:moveTo>
                  <a:lnTo>
                    <a:pt x="1" y="5091"/>
                  </a:lnTo>
                  <a:lnTo>
                    <a:pt x="7147" y="9214"/>
                  </a:lnTo>
                  <a:lnTo>
                    <a:pt x="15906" y="4129"/>
                  </a:lnTo>
                  <a:lnTo>
                    <a:pt x="87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5"/>
            <p:cNvSpPr/>
            <p:nvPr/>
          </p:nvSpPr>
          <p:spPr>
            <a:xfrm>
              <a:off x="4661686" y="412405"/>
              <a:ext cx="165331" cy="293736"/>
            </a:xfrm>
            <a:custGeom>
              <a:rect b="b" l="l" r="r" t="t"/>
              <a:pathLst>
                <a:path extrusionOk="0" h="32710" w="18411">
                  <a:moveTo>
                    <a:pt x="5606" y="0"/>
                  </a:moveTo>
                  <a:lnTo>
                    <a:pt x="0" y="15847"/>
                  </a:lnTo>
                  <a:lnTo>
                    <a:pt x="7738" y="20312"/>
                  </a:lnTo>
                  <a:lnTo>
                    <a:pt x="3899" y="32710"/>
                  </a:lnTo>
                  <a:lnTo>
                    <a:pt x="18410" y="22007"/>
                  </a:lnTo>
                  <a:lnTo>
                    <a:pt x="8907" y="16526"/>
                  </a:lnTo>
                  <a:lnTo>
                    <a:pt x="12752" y="4123"/>
                  </a:lnTo>
                  <a:lnTo>
                    <a:pt x="56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9" name="Google Shape;989;p15"/>
          <p:cNvGrpSpPr/>
          <p:nvPr/>
        </p:nvGrpSpPr>
        <p:grpSpPr>
          <a:xfrm>
            <a:off x="8488296" y="4646078"/>
            <a:ext cx="271859" cy="233627"/>
            <a:chOff x="739150" y="4174275"/>
            <a:chExt cx="945925" cy="812900"/>
          </a:xfrm>
        </p:grpSpPr>
        <p:sp>
          <p:nvSpPr>
            <p:cNvPr id="990" name="Google Shape;990;p15"/>
            <p:cNvSpPr/>
            <p:nvPr/>
          </p:nvSpPr>
          <p:spPr>
            <a:xfrm>
              <a:off x="739150" y="4366050"/>
              <a:ext cx="807725" cy="489000"/>
            </a:xfrm>
            <a:custGeom>
              <a:rect b="b" l="l" r="r" t="t"/>
              <a:pathLst>
                <a:path extrusionOk="0" h="19560" w="32309">
                  <a:moveTo>
                    <a:pt x="32249" y="0"/>
                  </a:moveTo>
                  <a:cubicBezTo>
                    <a:pt x="32237" y="83"/>
                    <a:pt x="32214" y="183"/>
                    <a:pt x="32190" y="295"/>
                  </a:cubicBezTo>
                  <a:cubicBezTo>
                    <a:pt x="32178" y="331"/>
                    <a:pt x="32167" y="372"/>
                    <a:pt x="32155" y="408"/>
                  </a:cubicBezTo>
                  <a:cubicBezTo>
                    <a:pt x="32149" y="449"/>
                    <a:pt x="32137" y="484"/>
                    <a:pt x="32125" y="520"/>
                  </a:cubicBezTo>
                  <a:cubicBezTo>
                    <a:pt x="32119" y="532"/>
                    <a:pt x="32119" y="538"/>
                    <a:pt x="32113" y="549"/>
                  </a:cubicBezTo>
                  <a:cubicBezTo>
                    <a:pt x="32084" y="656"/>
                    <a:pt x="32043" y="750"/>
                    <a:pt x="32007" y="839"/>
                  </a:cubicBezTo>
                  <a:cubicBezTo>
                    <a:pt x="32007" y="839"/>
                    <a:pt x="32007" y="845"/>
                    <a:pt x="32007" y="845"/>
                  </a:cubicBezTo>
                  <a:cubicBezTo>
                    <a:pt x="32007" y="851"/>
                    <a:pt x="32001" y="851"/>
                    <a:pt x="32001" y="856"/>
                  </a:cubicBezTo>
                  <a:cubicBezTo>
                    <a:pt x="31989" y="880"/>
                    <a:pt x="31984" y="904"/>
                    <a:pt x="31972" y="927"/>
                  </a:cubicBezTo>
                  <a:cubicBezTo>
                    <a:pt x="31966" y="945"/>
                    <a:pt x="31960" y="963"/>
                    <a:pt x="31948" y="981"/>
                  </a:cubicBezTo>
                  <a:cubicBezTo>
                    <a:pt x="31854" y="1199"/>
                    <a:pt x="31765" y="1341"/>
                    <a:pt x="31747" y="1370"/>
                  </a:cubicBezTo>
                  <a:cubicBezTo>
                    <a:pt x="31694" y="1453"/>
                    <a:pt x="31617" y="1589"/>
                    <a:pt x="31493" y="1742"/>
                  </a:cubicBezTo>
                  <a:cubicBezTo>
                    <a:pt x="31464" y="1784"/>
                    <a:pt x="31434" y="1825"/>
                    <a:pt x="31405" y="1861"/>
                  </a:cubicBezTo>
                  <a:cubicBezTo>
                    <a:pt x="31357" y="1920"/>
                    <a:pt x="31304" y="1979"/>
                    <a:pt x="31245" y="2038"/>
                  </a:cubicBezTo>
                  <a:cubicBezTo>
                    <a:pt x="31163" y="2132"/>
                    <a:pt x="31103" y="2191"/>
                    <a:pt x="31015" y="2274"/>
                  </a:cubicBezTo>
                  <a:cubicBezTo>
                    <a:pt x="30997" y="2286"/>
                    <a:pt x="30991" y="2298"/>
                    <a:pt x="30974" y="2304"/>
                  </a:cubicBezTo>
                  <a:cubicBezTo>
                    <a:pt x="30932" y="2345"/>
                    <a:pt x="30891" y="2380"/>
                    <a:pt x="30850" y="2416"/>
                  </a:cubicBezTo>
                  <a:cubicBezTo>
                    <a:pt x="30844" y="2416"/>
                    <a:pt x="30844" y="2416"/>
                    <a:pt x="30844" y="2422"/>
                  </a:cubicBezTo>
                  <a:cubicBezTo>
                    <a:pt x="30773" y="2481"/>
                    <a:pt x="30690" y="2546"/>
                    <a:pt x="30596" y="2605"/>
                  </a:cubicBezTo>
                  <a:cubicBezTo>
                    <a:pt x="30460" y="2699"/>
                    <a:pt x="30324" y="2782"/>
                    <a:pt x="30164" y="2871"/>
                  </a:cubicBezTo>
                  <a:cubicBezTo>
                    <a:pt x="30023" y="2947"/>
                    <a:pt x="29899" y="3012"/>
                    <a:pt x="29816" y="3048"/>
                  </a:cubicBezTo>
                  <a:cubicBezTo>
                    <a:pt x="29816" y="3054"/>
                    <a:pt x="29816" y="3054"/>
                    <a:pt x="29816" y="3054"/>
                  </a:cubicBezTo>
                  <a:cubicBezTo>
                    <a:pt x="29686" y="3119"/>
                    <a:pt x="29503" y="3201"/>
                    <a:pt x="29278" y="3290"/>
                  </a:cubicBezTo>
                  <a:cubicBezTo>
                    <a:pt x="29231" y="3314"/>
                    <a:pt x="29178" y="3331"/>
                    <a:pt x="29125" y="3349"/>
                  </a:cubicBezTo>
                  <a:cubicBezTo>
                    <a:pt x="29101" y="3361"/>
                    <a:pt x="29078" y="3367"/>
                    <a:pt x="29048" y="3378"/>
                  </a:cubicBezTo>
                  <a:cubicBezTo>
                    <a:pt x="29024" y="3384"/>
                    <a:pt x="29007" y="3390"/>
                    <a:pt x="28983" y="3402"/>
                  </a:cubicBezTo>
                  <a:cubicBezTo>
                    <a:pt x="28983" y="3402"/>
                    <a:pt x="28865" y="3443"/>
                    <a:pt x="28694" y="3491"/>
                  </a:cubicBezTo>
                  <a:cubicBezTo>
                    <a:pt x="28688" y="3491"/>
                    <a:pt x="28682" y="3497"/>
                    <a:pt x="28676" y="3497"/>
                  </a:cubicBezTo>
                  <a:cubicBezTo>
                    <a:pt x="28617" y="3514"/>
                    <a:pt x="28552" y="3532"/>
                    <a:pt x="28481" y="3550"/>
                  </a:cubicBezTo>
                  <a:cubicBezTo>
                    <a:pt x="28475" y="3550"/>
                    <a:pt x="28469" y="3550"/>
                    <a:pt x="28463" y="3556"/>
                  </a:cubicBezTo>
                  <a:lnTo>
                    <a:pt x="28446" y="3556"/>
                  </a:lnTo>
                  <a:cubicBezTo>
                    <a:pt x="28434" y="3562"/>
                    <a:pt x="28428" y="3562"/>
                    <a:pt x="28422" y="3562"/>
                  </a:cubicBezTo>
                  <a:cubicBezTo>
                    <a:pt x="28404" y="3567"/>
                    <a:pt x="28387" y="3567"/>
                    <a:pt x="28369" y="3573"/>
                  </a:cubicBezTo>
                  <a:cubicBezTo>
                    <a:pt x="28351" y="3579"/>
                    <a:pt x="28339" y="3579"/>
                    <a:pt x="28328" y="3585"/>
                  </a:cubicBezTo>
                  <a:cubicBezTo>
                    <a:pt x="28162" y="3621"/>
                    <a:pt x="28014" y="3644"/>
                    <a:pt x="27855" y="3662"/>
                  </a:cubicBezTo>
                  <a:cubicBezTo>
                    <a:pt x="27701" y="3680"/>
                    <a:pt x="27648" y="3686"/>
                    <a:pt x="27507" y="3692"/>
                  </a:cubicBezTo>
                  <a:cubicBezTo>
                    <a:pt x="27436" y="3697"/>
                    <a:pt x="27377" y="3697"/>
                    <a:pt x="27318" y="3697"/>
                  </a:cubicBezTo>
                  <a:lnTo>
                    <a:pt x="27288" y="3697"/>
                  </a:lnTo>
                  <a:cubicBezTo>
                    <a:pt x="27211" y="3697"/>
                    <a:pt x="27123" y="3697"/>
                    <a:pt x="27022" y="3692"/>
                  </a:cubicBezTo>
                  <a:lnTo>
                    <a:pt x="26981" y="3692"/>
                  </a:lnTo>
                  <a:cubicBezTo>
                    <a:pt x="26869" y="3680"/>
                    <a:pt x="26739" y="3668"/>
                    <a:pt x="26597" y="3650"/>
                  </a:cubicBezTo>
                  <a:cubicBezTo>
                    <a:pt x="26532" y="3638"/>
                    <a:pt x="26473" y="3627"/>
                    <a:pt x="26414" y="3615"/>
                  </a:cubicBezTo>
                  <a:cubicBezTo>
                    <a:pt x="26402" y="3615"/>
                    <a:pt x="26384" y="3609"/>
                    <a:pt x="26367" y="3609"/>
                  </a:cubicBezTo>
                  <a:cubicBezTo>
                    <a:pt x="26331" y="3597"/>
                    <a:pt x="26296" y="3591"/>
                    <a:pt x="26254" y="3585"/>
                  </a:cubicBezTo>
                  <a:cubicBezTo>
                    <a:pt x="26237" y="3579"/>
                    <a:pt x="26219" y="3573"/>
                    <a:pt x="26201" y="3567"/>
                  </a:cubicBezTo>
                  <a:cubicBezTo>
                    <a:pt x="26195" y="3591"/>
                    <a:pt x="26189" y="3609"/>
                    <a:pt x="26184" y="3632"/>
                  </a:cubicBezTo>
                  <a:cubicBezTo>
                    <a:pt x="26172" y="3656"/>
                    <a:pt x="26166" y="3680"/>
                    <a:pt x="26160" y="3703"/>
                  </a:cubicBezTo>
                  <a:cubicBezTo>
                    <a:pt x="26154" y="3721"/>
                    <a:pt x="26148" y="3745"/>
                    <a:pt x="26142" y="3762"/>
                  </a:cubicBezTo>
                  <a:cubicBezTo>
                    <a:pt x="26130" y="3798"/>
                    <a:pt x="26119" y="3833"/>
                    <a:pt x="26107" y="3869"/>
                  </a:cubicBezTo>
                  <a:cubicBezTo>
                    <a:pt x="26107" y="3886"/>
                    <a:pt x="26101" y="3898"/>
                    <a:pt x="26095" y="3910"/>
                  </a:cubicBezTo>
                  <a:cubicBezTo>
                    <a:pt x="26083" y="3945"/>
                    <a:pt x="26071" y="3987"/>
                    <a:pt x="26060" y="4028"/>
                  </a:cubicBezTo>
                  <a:cubicBezTo>
                    <a:pt x="26054" y="4046"/>
                    <a:pt x="26048" y="4058"/>
                    <a:pt x="26042" y="4075"/>
                  </a:cubicBezTo>
                  <a:cubicBezTo>
                    <a:pt x="26030" y="4111"/>
                    <a:pt x="26018" y="4140"/>
                    <a:pt x="26006" y="4176"/>
                  </a:cubicBezTo>
                  <a:cubicBezTo>
                    <a:pt x="25995" y="4205"/>
                    <a:pt x="25989" y="4235"/>
                    <a:pt x="25977" y="4259"/>
                  </a:cubicBezTo>
                  <a:cubicBezTo>
                    <a:pt x="25965" y="4282"/>
                    <a:pt x="25959" y="4306"/>
                    <a:pt x="25953" y="4323"/>
                  </a:cubicBezTo>
                  <a:cubicBezTo>
                    <a:pt x="25941" y="4353"/>
                    <a:pt x="25930" y="4383"/>
                    <a:pt x="25918" y="4412"/>
                  </a:cubicBezTo>
                  <a:cubicBezTo>
                    <a:pt x="25906" y="4448"/>
                    <a:pt x="25882" y="4501"/>
                    <a:pt x="25859" y="4560"/>
                  </a:cubicBezTo>
                  <a:cubicBezTo>
                    <a:pt x="25788" y="4719"/>
                    <a:pt x="25711" y="4890"/>
                    <a:pt x="25622" y="5062"/>
                  </a:cubicBezTo>
                  <a:cubicBezTo>
                    <a:pt x="25528" y="5233"/>
                    <a:pt x="25416" y="5428"/>
                    <a:pt x="25292" y="5617"/>
                  </a:cubicBezTo>
                  <a:cubicBezTo>
                    <a:pt x="25280" y="5635"/>
                    <a:pt x="25262" y="5652"/>
                    <a:pt x="25250" y="5676"/>
                  </a:cubicBezTo>
                  <a:cubicBezTo>
                    <a:pt x="25250" y="5676"/>
                    <a:pt x="25244" y="5682"/>
                    <a:pt x="25244" y="5682"/>
                  </a:cubicBezTo>
                  <a:cubicBezTo>
                    <a:pt x="25239" y="5688"/>
                    <a:pt x="25239" y="5694"/>
                    <a:pt x="25233" y="5700"/>
                  </a:cubicBezTo>
                  <a:cubicBezTo>
                    <a:pt x="25209" y="5735"/>
                    <a:pt x="25179" y="5776"/>
                    <a:pt x="25150" y="5818"/>
                  </a:cubicBezTo>
                  <a:cubicBezTo>
                    <a:pt x="25144" y="5830"/>
                    <a:pt x="25132" y="5841"/>
                    <a:pt x="25126" y="5853"/>
                  </a:cubicBezTo>
                  <a:cubicBezTo>
                    <a:pt x="25061" y="5942"/>
                    <a:pt x="24985" y="6042"/>
                    <a:pt x="24890" y="6149"/>
                  </a:cubicBezTo>
                  <a:cubicBezTo>
                    <a:pt x="24884" y="6154"/>
                    <a:pt x="24884" y="6160"/>
                    <a:pt x="24878" y="6166"/>
                  </a:cubicBezTo>
                  <a:cubicBezTo>
                    <a:pt x="24861" y="6190"/>
                    <a:pt x="24843" y="6208"/>
                    <a:pt x="24819" y="6231"/>
                  </a:cubicBezTo>
                  <a:cubicBezTo>
                    <a:pt x="24813" y="6243"/>
                    <a:pt x="24801" y="6255"/>
                    <a:pt x="24790" y="6267"/>
                  </a:cubicBezTo>
                  <a:cubicBezTo>
                    <a:pt x="24778" y="6278"/>
                    <a:pt x="24772" y="6290"/>
                    <a:pt x="24760" y="6302"/>
                  </a:cubicBezTo>
                  <a:cubicBezTo>
                    <a:pt x="24713" y="6355"/>
                    <a:pt x="24660" y="6414"/>
                    <a:pt x="24601" y="6473"/>
                  </a:cubicBezTo>
                  <a:cubicBezTo>
                    <a:pt x="24571" y="6509"/>
                    <a:pt x="24536" y="6538"/>
                    <a:pt x="24506" y="6568"/>
                  </a:cubicBezTo>
                  <a:cubicBezTo>
                    <a:pt x="24494" y="6586"/>
                    <a:pt x="24477" y="6603"/>
                    <a:pt x="24453" y="6621"/>
                  </a:cubicBezTo>
                  <a:cubicBezTo>
                    <a:pt x="24453" y="6627"/>
                    <a:pt x="24447" y="6633"/>
                    <a:pt x="24441" y="6633"/>
                  </a:cubicBezTo>
                  <a:cubicBezTo>
                    <a:pt x="24406" y="6668"/>
                    <a:pt x="24364" y="6710"/>
                    <a:pt x="24323" y="6745"/>
                  </a:cubicBezTo>
                  <a:cubicBezTo>
                    <a:pt x="24294" y="6775"/>
                    <a:pt x="24264" y="6804"/>
                    <a:pt x="24234" y="6828"/>
                  </a:cubicBezTo>
                  <a:cubicBezTo>
                    <a:pt x="24146" y="6910"/>
                    <a:pt x="24075" y="6970"/>
                    <a:pt x="23992" y="7040"/>
                  </a:cubicBezTo>
                  <a:cubicBezTo>
                    <a:pt x="23921" y="7094"/>
                    <a:pt x="23845" y="7153"/>
                    <a:pt x="23786" y="7200"/>
                  </a:cubicBezTo>
                  <a:cubicBezTo>
                    <a:pt x="23750" y="7223"/>
                    <a:pt x="23709" y="7247"/>
                    <a:pt x="23673" y="7277"/>
                  </a:cubicBezTo>
                  <a:cubicBezTo>
                    <a:pt x="23626" y="7306"/>
                    <a:pt x="23579" y="7342"/>
                    <a:pt x="23526" y="7383"/>
                  </a:cubicBezTo>
                  <a:cubicBezTo>
                    <a:pt x="23402" y="7472"/>
                    <a:pt x="23219" y="7578"/>
                    <a:pt x="23083" y="7661"/>
                  </a:cubicBezTo>
                  <a:cubicBezTo>
                    <a:pt x="23047" y="7678"/>
                    <a:pt x="22994" y="7708"/>
                    <a:pt x="22929" y="7743"/>
                  </a:cubicBezTo>
                  <a:cubicBezTo>
                    <a:pt x="22917" y="7749"/>
                    <a:pt x="22900" y="7761"/>
                    <a:pt x="22888" y="7767"/>
                  </a:cubicBezTo>
                  <a:cubicBezTo>
                    <a:pt x="22852" y="7785"/>
                    <a:pt x="22817" y="7802"/>
                    <a:pt x="22782" y="7826"/>
                  </a:cubicBezTo>
                  <a:cubicBezTo>
                    <a:pt x="22740" y="7844"/>
                    <a:pt x="22705" y="7861"/>
                    <a:pt x="22663" y="7879"/>
                  </a:cubicBezTo>
                  <a:cubicBezTo>
                    <a:pt x="22646" y="7891"/>
                    <a:pt x="22622" y="7903"/>
                    <a:pt x="22604" y="7909"/>
                  </a:cubicBezTo>
                  <a:cubicBezTo>
                    <a:pt x="22563" y="7932"/>
                    <a:pt x="22516" y="7950"/>
                    <a:pt x="22474" y="7968"/>
                  </a:cubicBezTo>
                  <a:cubicBezTo>
                    <a:pt x="22451" y="7985"/>
                    <a:pt x="22421" y="7997"/>
                    <a:pt x="22392" y="8009"/>
                  </a:cubicBezTo>
                  <a:cubicBezTo>
                    <a:pt x="22368" y="8021"/>
                    <a:pt x="22339" y="8033"/>
                    <a:pt x="22315" y="8044"/>
                  </a:cubicBezTo>
                  <a:cubicBezTo>
                    <a:pt x="22268" y="8062"/>
                    <a:pt x="22215" y="8086"/>
                    <a:pt x="22167" y="8104"/>
                  </a:cubicBezTo>
                  <a:cubicBezTo>
                    <a:pt x="22144" y="8115"/>
                    <a:pt x="22120" y="8127"/>
                    <a:pt x="22096" y="8133"/>
                  </a:cubicBezTo>
                  <a:cubicBezTo>
                    <a:pt x="22043" y="8157"/>
                    <a:pt x="21990" y="8174"/>
                    <a:pt x="21931" y="8198"/>
                  </a:cubicBezTo>
                  <a:cubicBezTo>
                    <a:pt x="21913" y="8204"/>
                    <a:pt x="21896" y="8216"/>
                    <a:pt x="21878" y="8222"/>
                  </a:cubicBezTo>
                  <a:cubicBezTo>
                    <a:pt x="21831" y="8239"/>
                    <a:pt x="21789" y="8251"/>
                    <a:pt x="21742" y="8269"/>
                  </a:cubicBezTo>
                  <a:cubicBezTo>
                    <a:pt x="21718" y="8281"/>
                    <a:pt x="21695" y="8287"/>
                    <a:pt x="21671" y="8293"/>
                  </a:cubicBezTo>
                  <a:cubicBezTo>
                    <a:pt x="21618" y="8316"/>
                    <a:pt x="21559" y="8334"/>
                    <a:pt x="21494" y="8357"/>
                  </a:cubicBezTo>
                  <a:lnTo>
                    <a:pt x="21488" y="8357"/>
                  </a:lnTo>
                  <a:cubicBezTo>
                    <a:pt x="21482" y="8357"/>
                    <a:pt x="21482" y="8363"/>
                    <a:pt x="21482" y="8363"/>
                  </a:cubicBezTo>
                  <a:cubicBezTo>
                    <a:pt x="21459" y="8369"/>
                    <a:pt x="21441" y="8375"/>
                    <a:pt x="21423" y="8381"/>
                  </a:cubicBezTo>
                  <a:cubicBezTo>
                    <a:pt x="20697" y="8617"/>
                    <a:pt x="20100" y="8724"/>
                    <a:pt x="19870" y="8759"/>
                  </a:cubicBezTo>
                  <a:cubicBezTo>
                    <a:pt x="19805" y="8765"/>
                    <a:pt x="19757" y="8777"/>
                    <a:pt x="19722" y="8777"/>
                  </a:cubicBezTo>
                  <a:cubicBezTo>
                    <a:pt x="19645" y="8789"/>
                    <a:pt x="19563" y="8800"/>
                    <a:pt x="19474" y="8806"/>
                  </a:cubicBezTo>
                  <a:cubicBezTo>
                    <a:pt x="19297" y="8830"/>
                    <a:pt x="19173" y="8842"/>
                    <a:pt x="18990" y="8848"/>
                  </a:cubicBezTo>
                  <a:lnTo>
                    <a:pt x="18954" y="8848"/>
                  </a:lnTo>
                  <a:cubicBezTo>
                    <a:pt x="18937" y="8848"/>
                    <a:pt x="18919" y="8854"/>
                    <a:pt x="18907" y="8854"/>
                  </a:cubicBezTo>
                  <a:lnTo>
                    <a:pt x="18736" y="8854"/>
                  </a:lnTo>
                  <a:cubicBezTo>
                    <a:pt x="18671" y="8855"/>
                    <a:pt x="18612" y="8855"/>
                    <a:pt x="18557" y="8855"/>
                  </a:cubicBezTo>
                  <a:cubicBezTo>
                    <a:pt x="18327" y="8855"/>
                    <a:pt x="18188" y="8847"/>
                    <a:pt x="18169" y="8842"/>
                  </a:cubicBezTo>
                  <a:lnTo>
                    <a:pt x="18139" y="8842"/>
                  </a:lnTo>
                  <a:cubicBezTo>
                    <a:pt x="18139" y="8895"/>
                    <a:pt x="18133" y="8942"/>
                    <a:pt x="18121" y="9001"/>
                  </a:cubicBezTo>
                  <a:cubicBezTo>
                    <a:pt x="18116" y="9078"/>
                    <a:pt x="18104" y="9149"/>
                    <a:pt x="18086" y="9226"/>
                  </a:cubicBezTo>
                  <a:cubicBezTo>
                    <a:pt x="18068" y="9350"/>
                    <a:pt x="18045" y="9438"/>
                    <a:pt x="18033" y="9486"/>
                  </a:cubicBezTo>
                  <a:cubicBezTo>
                    <a:pt x="17986" y="9692"/>
                    <a:pt x="17938" y="9870"/>
                    <a:pt x="17897" y="10005"/>
                  </a:cubicBezTo>
                  <a:cubicBezTo>
                    <a:pt x="17885" y="10029"/>
                    <a:pt x="17879" y="10053"/>
                    <a:pt x="17873" y="10076"/>
                  </a:cubicBezTo>
                  <a:cubicBezTo>
                    <a:pt x="17867" y="10088"/>
                    <a:pt x="17867" y="10094"/>
                    <a:pt x="17862" y="10106"/>
                  </a:cubicBezTo>
                  <a:cubicBezTo>
                    <a:pt x="17862" y="10118"/>
                    <a:pt x="17856" y="10129"/>
                    <a:pt x="17850" y="10141"/>
                  </a:cubicBezTo>
                  <a:cubicBezTo>
                    <a:pt x="17791" y="10330"/>
                    <a:pt x="17720" y="10531"/>
                    <a:pt x="17619" y="10744"/>
                  </a:cubicBezTo>
                  <a:cubicBezTo>
                    <a:pt x="17590" y="10815"/>
                    <a:pt x="17554" y="10897"/>
                    <a:pt x="17513" y="10980"/>
                  </a:cubicBezTo>
                  <a:cubicBezTo>
                    <a:pt x="17507" y="10998"/>
                    <a:pt x="17501" y="11015"/>
                    <a:pt x="17489" y="11027"/>
                  </a:cubicBezTo>
                  <a:cubicBezTo>
                    <a:pt x="17454" y="11116"/>
                    <a:pt x="17407" y="11210"/>
                    <a:pt x="17354" y="11305"/>
                  </a:cubicBezTo>
                  <a:cubicBezTo>
                    <a:pt x="17289" y="11441"/>
                    <a:pt x="17218" y="11571"/>
                    <a:pt x="17147" y="11683"/>
                  </a:cubicBezTo>
                  <a:cubicBezTo>
                    <a:pt x="17111" y="11742"/>
                    <a:pt x="17076" y="11795"/>
                    <a:pt x="17035" y="11854"/>
                  </a:cubicBezTo>
                  <a:cubicBezTo>
                    <a:pt x="16911" y="12061"/>
                    <a:pt x="16781" y="12256"/>
                    <a:pt x="16674" y="12427"/>
                  </a:cubicBezTo>
                  <a:cubicBezTo>
                    <a:pt x="16515" y="12663"/>
                    <a:pt x="16279" y="12959"/>
                    <a:pt x="16101" y="13183"/>
                  </a:cubicBezTo>
                  <a:cubicBezTo>
                    <a:pt x="16096" y="13183"/>
                    <a:pt x="16090" y="13189"/>
                    <a:pt x="16090" y="13195"/>
                  </a:cubicBezTo>
                  <a:cubicBezTo>
                    <a:pt x="15936" y="13384"/>
                    <a:pt x="15759" y="13585"/>
                    <a:pt x="15564" y="13785"/>
                  </a:cubicBezTo>
                  <a:cubicBezTo>
                    <a:pt x="15405" y="13957"/>
                    <a:pt x="15239" y="14128"/>
                    <a:pt x="15092" y="14270"/>
                  </a:cubicBezTo>
                  <a:cubicBezTo>
                    <a:pt x="14950" y="14411"/>
                    <a:pt x="14773" y="14583"/>
                    <a:pt x="14595" y="14736"/>
                  </a:cubicBezTo>
                  <a:cubicBezTo>
                    <a:pt x="14365" y="14949"/>
                    <a:pt x="14058" y="15185"/>
                    <a:pt x="13828" y="15368"/>
                  </a:cubicBezTo>
                  <a:cubicBezTo>
                    <a:pt x="13591" y="15557"/>
                    <a:pt x="13302" y="15764"/>
                    <a:pt x="12989" y="15971"/>
                  </a:cubicBezTo>
                  <a:cubicBezTo>
                    <a:pt x="12747" y="16130"/>
                    <a:pt x="12493" y="16296"/>
                    <a:pt x="12268" y="16420"/>
                  </a:cubicBezTo>
                  <a:cubicBezTo>
                    <a:pt x="12003" y="16579"/>
                    <a:pt x="11737" y="16727"/>
                    <a:pt x="11506" y="16839"/>
                  </a:cubicBezTo>
                  <a:cubicBezTo>
                    <a:pt x="11270" y="16957"/>
                    <a:pt x="10993" y="17081"/>
                    <a:pt x="10703" y="17199"/>
                  </a:cubicBezTo>
                  <a:cubicBezTo>
                    <a:pt x="10555" y="17270"/>
                    <a:pt x="10408" y="17341"/>
                    <a:pt x="10266" y="17400"/>
                  </a:cubicBezTo>
                  <a:cubicBezTo>
                    <a:pt x="10042" y="17495"/>
                    <a:pt x="9752" y="17595"/>
                    <a:pt x="9492" y="17678"/>
                  </a:cubicBezTo>
                  <a:cubicBezTo>
                    <a:pt x="9362" y="17719"/>
                    <a:pt x="9215" y="17760"/>
                    <a:pt x="9067" y="17802"/>
                  </a:cubicBezTo>
                  <a:cubicBezTo>
                    <a:pt x="8801" y="17878"/>
                    <a:pt x="8500" y="17949"/>
                    <a:pt x="8211" y="18008"/>
                  </a:cubicBezTo>
                  <a:cubicBezTo>
                    <a:pt x="7951" y="18062"/>
                    <a:pt x="7626" y="18115"/>
                    <a:pt x="7378" y="18132"/>
                  </a:cubicBezTo>
                  <a:cubicBezTo>
                    <a:pt x="7337" y="18138"/>
                    <a:pt x="7295" y="18138"/>
                    <a:pt x="7254" y="18144"/>
                  </a:cubicBezTo>
                  <a:cubicBezTo>
                    <a:pt x="6948" y="18177"/>
                    <a:pt x="6680" y="18195"/>
                    <a:pt x="6369" y="18195"/>
                  </a:cubicBezTo>
                  <a:cubicBezTo>
                    <a:pt x="6289" y="18195"/>
                    <a:pt x="6207" y="18194"/>
                    <a:pt x="6120" y="18191"/>
                  </a:cubicBezTo>
                  <a:lnTo>
                    <a:pt x="6108" y="18191"/>
                  </a:lnTo>
                  <a:cubicBezTo>
                    <a:pt x="6055" y="18186"/>
                    <a:pt x="6002" y="18186"/>
                    <a:pt x="5954" y="18186"/>
                  </a:cubicBezTo>
                  <a:cubicBezTo>
                    <a:pt x="5872" y="18180"/>
                    <a:pt x="5783" y="18174"/>
                    <a:pt x="5695" y="18168"/>
                  </a:cubicBezTo>
                  <a:lnTo>
                    <a:pt x="5689" y="18168"/>
                  </a:lnTo>
                  <a:cubicBezTo>
                    <a:pt x="5683" y="18168"/>
                    <a:pt x="5647" y="18168"/>
                    <a:pt x="5588" y="18162"/>
                  </a:cubicBezTo>
                  <a:cubicBezTo>
                    <a:pt x="5576" y="18162"/>
                    <a:pt x="5571" y="18156"/>
                    <a:pt x="5559" y="18156"/>
                  </a:cubicBezTo>
                  <a:lnTo>
                    <a:pt x="5541" y="18156"/>
                  </a:lnTo>
                  <a:cubicBezTo>
                    <a:pt x="5352" y="18138"/>
                    <a:pt x="5163" y="18115"/>
                    <a:pt x="4998" y="18085"/>
                  </a:cubicBezTo>
                  <a:cubicBezTo>
                    <a:pt x="4767" y="18050"/>
                    <a:pt x="4507" y="17997"/>
                    <a:pt x="4259" y="17926"/>
                  </a:cubicBezTo>
                  <a:cubicBezTo>
                    <a:pt x="4248" y="17920"/>
                    <a:pt x="4230" y="17914"/>
                    <a:pt x="4212" y="17908"/>
                  </a:cubicBezTo>
                  <a:cubicBezTo>
                    <a:pt x="4041" y="17861"/>
                    <a:pt x="3852" y="17802"/>
                    <a:pt x="3704" y="17743"/>
                  </a:cubicBezTo>
                  <a:cubicBezTo>
                    <a:pt x="3692" y="17743"/>
                    <a:pt x="3681" y="17737"/>
                    <a:pt x="3669" y="17731"/>
                  </a:cubicBezTo>
                  <a:cubicBezTo>
                    <a:pt x="3657" y="17725"/>
                    <a:pt x="3639" y="17719"/>
                    <a:pt x="3627" y="17713"/>
                  </a:cubicBezTo>
                  <a:cubicBezTo>
                    <a:pt x="3503" y="17666"/>
                    <a:pt x="3362" y="17613"/>
                    <a:pt x="3255" y="17560"/>
                  </a:cubicBezTo>
                  <a:cubicBezTo>
                    <a:pt x="3243" y="17554"/>
                    <a:pt x="3226" y="17548"/>
                    <a:pt x="3214" y="17542"/>
                  </a:cubicBezTo>
                  <a:cubicBezTo>
                    <a:pt x="3131" y="17500"/>
                    <a:pt x="3049" y="17459"/>
                    <a:pt x="2960" y="17418"/>
                  </a:cubicBezTo>
                  <a:cubicBezTo>
                    <a:pt x="2919" y="17394"/>
                    <a:pt x="2871" y="17371"/>
                    <a:pt x="2836" y="17353"/>
                  </a:cubicBezTo>
                  <a:cubicBezTo>
                    <a:pt x="2830" y="17347"/>
                    <a:pt x="2818" y="17341"/>
                    <a:pt x="2812" y="17335"/>
                  </a:cubicBezTo>
                  <a:cubicBezTo>
                    <a:pt x="2806" y="17335"/>
                    <a:pt x="2806" y="17335"/>
                    <a:pt x="2801" y="17329"/>
                  </a:cubicBezTo>
                  <a:cubicBezTo>
                    <a:pt x="2789" y="17323"/>
                    <a:pt x="2777" y="17317"/>
                    <a:pt x="2765" y="17311"/>
                  </a:cubicBezTo>
                  <a:cubicBezTo>
                    <a:pt x="2753" y="17306"/>
                    <a:pt x="2741" y="17294"/>
                    <a:pt x="2724" y="17288"/>
                  </a:cubicBezTo>
                  <a:cubicBezTo>
                    <a:pt x="2641" y="17241"/>
                    <a:pt x="2564" y="17193"/>
                    <a:pt x="2487" y="17140"/>
                  </a:cubicBezTo>
                  <a:cubicBezTo>
                    <a:pt x="2476" y="17140"/>
                    <a:pt x="2470" y="17134"/>
                    <a:pt x="2464" y="17128"/>
                  </a:cubicBezTo>
                  <a:cubicBezTo>
                    <a:pt x="2464" y="17128"/>
                    <a:pt x="2369" y="17069"/>
                    <a:pt x="2222" y="16969"/>
                  </a:cubicBezTo>
                  <a:cubicBezTo>
                    <a:pt x="2222" y="16963"/>
                    <a:pt x="2216" y="16957"/>
                    <a:pt x="2210" y="16957"/>
                  </a:cubicBezTo>
                  <a:cubicBezTo>
                    <a:pt x="2180" y="16933"/>
                    <a:pt x="2145" y="16910"/>
                    <a:pt x="2109" y="16880"/>
                  </a:cubicBezTo>
                  <a:cubicBezTo>
                    <a:pt x="1897" y="16721"/>
                    <a:pt x="1743" y="16585"/>
                    <a:pt x="1661" y="16502"/>
                  </a:cubicBezTo>
                  <a:cubicBezTo>
                    <a:pt x="1661" y="16502"/>
                    <a:pt x="1655" y="16502"/>
                    <a:pt x="1655" y="16496"/>
                  </a:cubicBezTo>
                  <a:cubicBezTo>
                    <a:pt x="1655" y="16496"/>
                    <a:pt x="1649" y="16490"/>
                    <a:pt x="1643" y="16485"/>
                  </a:cubicBezTo>
                  <a:cubicBezTo>
                    <a:pt x="1478" y="16331"/>
                    <a:pt x="1336" y="16177"/>
                    <a:pt x="1229" y="16048"/>
                  </a:cubicBezTo>
                  <a:cubicBezTo>
                    <a:pt x="1206" y="16024"/>
                    <a:pt x="1182" y="15994"/>
                    <a:pt x="1159" y="15959"/>
                  </a:cubicBezTo>
                  <a:cubicBezTo>
                    <a:pt x="1153" y="15959"/>
                    <a:pt x="1153" y="15953"/>
                    <a:pt x="1147" y="15947"/>
                  </a:cubicBezTo>
                  <a:cubicBezTo>
                    <a:pt x="1111" y="15906"/>
                    <a:pt x="1082" y="15864"/>
                    <a:pt x="1046" y="15817"/>
                  </a:cubicBezTo>
                  <a:cubicBezTo>
                    <a:pt x="1023" y="15788"/>
                    <a:pt x="999" y="15758"/>
                    <a:pt x="981" y="15734"/>
                  </a:cubicBezTo>
                  <a:cubicBezTo>
                    <a:pt x="981" y="15734"/>
                    <a:pt x="981" y="15729"/>
                    <a:pt x="981" y="15729"/>
                  </a:cubicBezTo>
                  <a:cubicBezTo>
                    <a:pt x="975" y="15723"/>
                    <a:pt x="975" y="15717"/>
                    <a:pt x="970" y="15711"/>
                  </a:cubicBezTo>
                  <a:cubicBezTo>
                    <a:pt x="887" y="15593"/>
                    <a:pt x="804" y="15469"/>
                    <a:pt x="739" y="15356"/>
                  </a:cubicBezTo>
                  <a:cubicBezTo>
                    <a:pt x="733" y="15356"/>
                    <a:pt x="733" y="15351"/>
                    <a:pt x="733" y="15351"/>
                  </a:cubicBezTo>
                  <a:cubicBezTo>
                    <a:pt x="698" y="15291"/>
                    <a:pt x="662" y="15227"/>
                    <a:pt x="633" y="15167"/>
                  </a:cubicBezTo>
                  <a:cubicBezTo>
                    <a:pt x="627" y="15162"/>
                    <a:pt x="627" y="15156"/>
                    <a:pt x="621" y="15156"/>
                  </a:cubicBezTo>
                  <a:cubicBezTo>
                    <a:pt x="615" y="15138"/>
                    <a:pt x="609" y="15120"/>
                    <a:pt x="597" y="15108"/>
                  </a:cubicBezTo>
                  <a:cubicBezTo>
                    <a:pt x="586" y="15079"/>
                    <a:pt x="574" y="15055"/>
                    <a:pt x="562" y="15032"/>
                  </a:cubicBezTo>
                  <a:cubicBezTo>
                    <a:pt x="562" y="15032"/>
                    <a:pt x="556" y="15026"/>
                    <a:pt x="556" y="15026"/>
                  </a:cubicBezTo>
                  <a:cubicBezTo>
                    <a:pt x="550" y="15008"/>
                    <a:pt x="538" y="14990"/>
                    <a:pt x="533" y="14978"/>
                  </a:cubicBezTo>
                  <a:cubicBezTo>
                    <a:pt x="456" y="14813"/>
                    <a:pt x="391" y="14660"/>
                    <a:pt x="338" y="14524"/>
                  </a:cubicBezTo>
                  <a:cubicBezTo>
                    <a:pt x="338" y="14518"/>
                    <a:pt x="338" y="14512"/>
                    <a:pt x="338" y="14512"/>
                  </a:cubicBezTo>
                  <a:cubicBezTo>
                    <a:pt x="308" y="14435"/>
                    <a:pt x="279" y="14341"/>
                    <a:pt x="255" y="14264"/>
                  </a:cubicBezTo>
                  <a:cubicBezTo>
                    <a:pt x="219" y="14169"/>
                    <a:pt x="202" y="14116"/>
                    <a:pt x="178" y="14010"/>
                  </a:cubicBezTo>
                  <a:cubicBezTo>
                    <a:pt x="178" y="14004"/>
                    <a:pt x="178" y="14004"/>
                    <a:pt x="178" y="14004"/>
                  </a:cubicBezTo>
                  <a:cubicBezTo>
                    <a:pt x="155" y="13921"/>
                    <a:pt x="131" y="13821"/>
                    <a:pt x="113" y="13720"/>
                  </a:cubicBezTo>
                  <a:cubicBezTo>
                    <a:pt x="113" y="13715"/>
                    <a:pt x="113" y="13715"/>
                    <a:pt x="113" y="13715"/>
                  </a:cubicBezTo>
                  <a:cubicBezTo>
                    <a:pt x="90" y="13608"/>
                    <a:pt x="72" y="13520"/>
                    <a:pt x="60" y="13396"/>
                  </a:cubicBezTo>
                  <a:cubicBezTo>
                    <a:pt x="60" y="13396"/>
                    <a:pt x="54" y="13390"/>
                    <a:pt x="54" y="13390"/>
                  </a:cubicBezTo>
                  <a:cubicBezTo>
                    <a:pt x="54" y="13354"/>
                    <a:pt x="48" y="13313"/>
                    <a:pt x="42" y="13277"/>
                  </a:cubicBezTo>
                  <a:cubicBezTo>
                    <a:pt x="42" y="13260"/>
                    <a:pt x="42" y="13248"/>
                    <a:pt x="36" y="13236"/>
                  </a:cubicBezTo>
                  <a:cubicBezTo>
                    <a:pt x="25" y="13348"/>
                    <a:pt x="19" y="13461"/>
                    <a:pt x="13" y="13561"/>
                  </a:cubicBezTo>
                  <a:cubicBezTo>
                    <a:pt x="13" y="13579"/>
                    <a:pt x="7" y="13602"/>
                    <a:pt x="7" y="13626"/>
                  </a:cubicBezTo>
                  <a:cubicBezTo>
                    <a:pt x="7" y="13626"/>
                    <a:pt x="7" y="13626"/>
                    <a:pt x="7" y="13632"/>
                  </a:cubicBezTo>
                  <a:cubicBezTo>
                    <a:pt x="7" y="13650"/>
                    <a:pt x="7" y="13673"/>
                    <a:pt x="7" y="13691"/>
                  </a:cubicBezTo>
                  <a:cubicBezTo>
                    <a:pt x="1" y="13797"/>
                    <a:pt x="1" y="13904"/>
                    <a:pt x="1" y="14010"/>
                  </a:cubicBezTo>
                  <a:cubicBezTo>
                    <a:pt x="1" y="14128"/>
                    <a:pt x="7" y="14287"/>
                    <a:pt x="19" y="14406"/>
                  </a:cubicBezTo>
                  <a:cubicBezTo>
                    <a:pt x="30" y="14494"/>
                    <a:pt x="36" y="14571"/>
                    <a:pt x="42" y="14642"/>
                  </a:cubicBezTo>
                  <a:cubicBezTo>
                    <a:pt x="48" y="14677"/>
                    <a:pt x="54" y="14719"/>
                    <a:pt x="54" y="14754"/>
                  </a:cubicBezTo>
                  <a:cubicBezTo>
                    <a:pt x="54" y="14754"/>
                    <a:pt x="60" y="14760"/>
                    <a:pt x="60" y="14766"/>
                  </a:cubicBezTo>
                  <a:cubicBezTo>
                    <a:pt x="72" y="14884"/>
                    <a:pt x="90" y="14973"/>
                    <a:pt x="113" y="15079"/>
                  </a:cubicBezTo>
                  <a:cubicBezTo>
                    <a:pt x="113" y="15079"/>
                    <a:pt x="113" y="15085"/>
                    <a:pt x="113" y="15085"/>
                  </a:cubicBezTo>
                  <a:cubicBezTo>
                    <a:pt x="131" y="15185"/>
                    <a:pt x="155" y="15286"/>
                    <a:pt x="178" y="15368"/>
                  </a:cubicBezTo>
                  <a:cubicBezTo>
                    <a:pt x="178" y="15368"/>
                    <a:pt x="178" y="15374"/>
                    <a:pt x="178" y="15374"/>
                  </a:cubicBezTo>
                  <a:cubicBezTo>
                    <a:pt x="202" y="15481"/>
                    <a:pt x="219" y="15534"/>
                    <a:pt x="255" y="15628"/>
                  </a:cubicBezTo>
                  <a:cubicBezTo>
                    <a:pt x="279" y="15705"/>
                    <a:pt x="308" y="15805"/>
                    <a:pt x="338" y="15876"/>
                  </a:cubicBezTo>
                  <a:cubicBezTo>
                    <a:pt x="338" y="15876"/>
                    <a:pt x="338" y="15882"/>
                    <a:pt x="338" y="15888"/>
                  </a:cubicBezTo>
                  <a:cubicBezTo>
                    <a:pt x="391" y="16024"/>
                    <a:pt x="456" y="16177"/>
                    <a:pt x="533" y="16343"/>
                  </a:cubicBezTo>
                  <a:cubicBezTo>
                    <a:pt x="538" y="16355"/>
                    <a:pt x="550" y="16372"/>
                    <a:pt x="556" y="16390"/>
                  </a:cubicBezTo>
                  <a:cubicBezTo>
                    <a:pt x="556" y="16390"/>
                    <a:pt x="562" y="16396"/>
                    <a:pt x="562" y="16396"/>
                  </a:cubicBezTo>
                  <a:cubicBezTo>
                    <a:pt x="574" y="16420"/>
                    <a:pt x="586" y="16443"/>
                    <a:pt x="597" y="16473"/>
                  </a:cubicBezTo>
                  <a:cubicBezTo>
                    <a:pt x="609" y="16490"/>
                    <a:pt x="615" y="16502"/>
                    <a:pt x="621" y="16520"/>
                  </a:cubicBezTo>
                  <a:cubicBezTo>
                    <a:pt x="627" y="16520"/>
                    <a:pt x="627" y="16526"/>
                    <a:pt x="633" y="16532"/>
                  </a:cubicBezTo>
                  <a:cubicBezTo>
                    <a:pt x="662" y="16591"/>
                    <a:pt x="698" y="16656"/>
                    <a:pt x="733" y="16715"/>
                  </a:cubicBezTo>
                  <a:cubicBezTo>
                    <a:pt x="733" y="16721"/>
                    <a:pt x="733" y="16721"/>
                    <a:pt x="739" y="16721"/>
                  </a:cubicBezTo>
                  <a:cubicBezTo>
                    <a:pt x="804" y="16833"/>
                    <a:pt x="887" y="16957"/>
                    <a:pt x="970" y="17075"/>
                  </a:cubicBezTo>
                  <a:cubicBezTo>
                    <a:pt x="975" y="17081"/>
                    <a:pt x="975" y="17087"/>
                    <a:pt x="981" y="17093"/>
                  </a:cubicBezTo>
                  <a:cubicBezTo>
                    <a:pt x="981" y="17093"/>
                    <a:pt x="981" y="17099"/>
                    <a:pt x="987" y="17099"/>
                  </a:cubicBezTo>
                  <a:cubicBezTo>
                    <a:pt x="999" y="17122"/>
                    <a:pt x="1023" y="17152"/>
                    <a:pt x="1046" y="17182"/>
                  </a:cubicBezTo>
                  <a:cubicBezTo>
                    <a:pt x="1082" y="17229"/>
                    <a:pt x="1111" y="17270"/>
                    <a:pt x="1147" y="17311"/>
                  </a:cubicBezTo>
                  <a:cubicBezTo>
                    <a:pt x="1153" y="17317"/>
                    <a:pt x="1153" y="17323"/>
                    <a:pt x="1159" y="17329"/>
                  </a:cubicBezTo>
                  <a:cubicBezTo>
                    <a:pt x="1182" y="17359"/>
                    <a:pt x="1206" y="17388"/>
                    <a:pt x="1229" y="17412"/>
                  </a:cubicBezTo>
                  <a:cubicBezTo>
                    <a:pt x="1336" y="17542"/>
                    <a:pt x="1478" y="17695"/>
                    <a:pt x="1643" y="17855"/>
                  </a:cubicBezTo>
                  <a:cubicBezTo>
                    <a:pt x="1649" y="17855"/>
                    <a:pt x="1655" y="17861"/>
                    <a:pt x="1655" y="17867"/>
                  </a:cubicBezTo>
                  <a:lnTo>
                    <a:pt x="1661" y="17867"/>
                  </a:lnTo>
                  <a:cubicBezTo>
                    <a:pt x="1661" y="17867"/>
                    <a:pt x="1661" y="17873"/>
                    <a:pt x="1661" y="17873"/>
                  </a:cubicBezTo>
                  <a:cubicBezTo>
                    <a:pt x="1743" y="17949"/>
                    <a:pt x="1897" y="18085"/>
                    <a:pt x="2109" y="18245"/>
                  </a:cubicBezTo>
                  <a:cubicBezTo>
                    <a:pt x="2145" y="18274"/>
                    <a:pt x="2180" y="18298"/>
                    <a:pt x="2210" y="18321"/>
                  </a:cubicBezTo>
                  <a:cubicBezTo>
                    <a:pt x="2216" y="18321"/>
                    <a:pt x="2222" y="18327"/>
                    <a:pt x="2222" y="18333"/>
                  </a:cubicBezTo>
                  <a:cubicBezTo>
                    <a:pt x="2369" y="18434"/>
                    <a:pt x="2464" y="18493"/>
                    <a:pt x="2464" y="18493"/>
                  </a:cubicBezTo>
                  <a:cubicBezTo>
                    <a:pt x="2470" y="18499"/>
                    <a:pt x="2476" y="18505"/>
                    <a:pt x="2487" y="18505"/>
                  </a:cubicBezTo>
                  <a:cubicBezTo>
                    <a:pt x="2564" y="18558"/>
                    <a:pt x="2641" y="18605"/>
                    <a:pt x="2724" y="18652"/>
                  </a:cubicBezTo>
                  <a:cubicBezTo>
                    <a:pt x="2741" y="18658"/>
                    <a:pt x="2753" y="18670"/>
                    <a:pt x="2765" y="18676"/>
                  </a:cubicBezTo>
                  <a:cubicBezTo>
                    <a:pt x="2777" y="18682"/>
                    <a:pt x="2789" y="18688"/>
                    <a:pt x="2801" y="18694"/>
                  </a:cubicBezTo>
                  <a:cubicBezTo>
                    <a:pt x="2806" y="18699"/>
                    <a:pt x="2806" y="18699"/>
                    <a:pt x="2812" y="18705"/>
                  </a:cubicBezTo>
                  <a:cubicBezTo>
                    <a:pt x="2818" y="18705"/>
                    <a:pt x="2830" y="18711"/>
                    <a:pt x="2836" y="18717"/>
                  </a:cubicBezTo>
                  <a:cubicBezTo>
                    <a:pt x="2871" y="18735"/>
                    <a:pt x="2919" y="18759"/>
                    <a:pt x="2960" y="18782"/>
                  </a:cubicBezTo>
                  <a:cubicBezTo>
                    <a:pt x="3049" y="18823"/>
                    <a:pt x="3131" y="18865"/>
                    <a:pt x="3214" y="18906"/>
                  </a:cubicBezTo>
                  <a:cubicBezTo>
                    <a:pt x="3226" y="18912"/>
                    <a:pt x="3243" y="18918"/>
                    <a:pt x="3255" y="18924"/>
                  </a:cubicBezTo>
                  <a:cubicBezTo>
                    <a:pt x="3362" y="18977"/>
                    <a:pt x="3503" y="19036"/>
                    <a:pt x="3627" y="19083"/>
                  </a:cubicBezTo>
                  <a:cubicBezTo>
                    <a:pt x="3639" y="19083"/>
                    <a:pt x="3657" y="19089"/>
                    <a:pt x="3669" y="19095"/>
                  </a:cubicBezTo>
                  <a:cubicBezTo>
                    <a:pt x="3681" y="19101"/>
                    <a:pt x="3692" y="19107"/>
                    <a:pt x="3704" y="19113"/>
                  </a:cubicBezTo>
                  <a:cubicBezTo>
                    <a:pt x="3852" y="19166"/>
                    <a:pt x="4041" y="19225"/>
                    <a:pt x="4212" y="19278"/>
                  </a:cubicBezTo>
                  <a:cubicBezTo>
                    <a:pt x="4230" y="19278"/>
                    <a:pt x="4248" y="19284"/>
                    <a:pt x="4259" y="19290"/>
                  </a:cubicBezTo>
                  <a:cubicBezTo>
                    <a:pt x="4513" y="19361"/>
                    <a:pt x="4767" y="19414"/>
                    <a:pt x="4998" y="19450"/>
                  </a:cubicBezTo>
                  <a:cubicBezTo>
                    <a:pt x="5163" y="19479"/>
                    <a:pt x="5352" y="19503"/>
                    <a:pt x="5541" y="19520"/>
                  </a:cubicBezTo>
                  <a:lnTo>
                    <a:pt x="5559" y="19520"/>
                  </a:lnTo>
                  <a:cubicBezTo>
                    <a:pt x="5571" y="19526"/>
                    <a:pt x="5576" y="19526"/>
                    <a:pt x="5588" y="19526"/>
                  </a:cubicBezTo>
                  <a:cubicBezTo>
                    <a:pt x="5647" y="19532"/>
                    <a:pt x="5683" y="19532"/>
                    <a:pt x="5689" y="19532"/>
                  </a:cubicBezTo>
                  <a:lnTo>
                    <a:pt x="5695" y="19532"/>
                  </a:lnTo>
                  <a:cubicBezTo>
                    <a:pt x="5783" y="19538"/>
                    <a:pt x="5872" y="19544"/>
                    <a:pt x="5954" y="19550"/>
                  </a:cubicBezTo>
                  <a:cubicBezTo>
                    <a:pt x="6002" y="19550"/>
                    <a:pt x="6055" y="19556"/>
                    <a:pt x="6108" y="19556"/>
                  </a:cubicBezTo>
                  <a:lnTo>
                    <a:pt x="6120" y="19556"/>
                  </a:lnTo>
                  <a:cubicBezTo>
                    <a:pt x="6207" y="19558"/>
                    <a:pt x="6289" y="19559"/>
                    <a:pt x="6369" y="19559"/>
                  </a:cubicBezTo>
                  <a:cubicBezTo>
                    <a:pt x="6680" y="19559"/>
                    <a:pt x="6948" y="19542"/>
                    <a:pt x="7254" y="19509"/>
                  </a:cubicBezTo>
                  <a:cubicBezTo>
                    <a:pt x="7295" y="19503"/>
                    <a:pt x="7337" y="19503"/>
                    <a:pt x="7378" y="19497"/>
                  </a:cubicBezTo>
                  <a:cubicBezTo>
                    <a:pt x="7626" y="19479"/>
                    <a:pt x="7951" y="19432"/>
                    <a:pt x="8211" y="19373"/>
                  </a:cubicBezTo>
                  <a:cubicBezTo>
                    <a:pt x="8500" y="19314"/>
                    <a:pt x="8801" y="19243"/>
                    <a:pt x="9067" y="19166"/>
                  </a:cubicBezTo>
                  <a:cubicBezTo>
                    <a:pt x="9215" y="19131"/>
                    <a:pt x="9362" y="19083"/>
                    <a:pt x="9492" y="19042"/>
                  </a:cubicBezTo>
                  <a:cubicBezTo>
                    <a:pt x="9752" y="18959"/>
                    <a:pt x="10042" y="18865"/>
                    <a:pt x="10266" y="18764"/>
                  </a:cubicBezTo>
                  <a:cubicBezTo>
                    <a:pt x="10408" y="18705"/>
                    <a:pt x="10555" y="18634"/>
                    <a:pt x="10703" y="18570"/>
                  </a:cubicBezTo>
                  <a:cubicBezTo>
                    <a:pt x="10993" y="18445"/>
                    <a:pt x="11270" y="18321"/>
                    <a:pt x="11506" y="18203"/>
                  </a:cubicBezTo>
                  <a:cubicBezTo>
                    <a:pt x="11737" y="18091"/>
                    <a:pt x="12003" y="17949"/>
                    <a:pt x="12268" y="17784"/>
                  </a:cubicBezTo>
                  <a:cubicBezTo>
                    <a:pt x="12493" y="17660"/>
                    <a:pt x="12747" y="17500"/>
                    <a:pt x="12989" y="17335"/>
                  </a:cubicBezTo>
                  <a:cubicBezTo>
                    <a:pt x="13302" y="17128"/>
                    <a:pt x="13591" y="16922"/>
                    <a:pt x="13828" y="16733"/>
                  </a:cubicBezTo>
                  <a:cubicBezTo>
                    <a:pt x="14058" y="16550"/>
                    <a:pt x="14365" y="16313"/>
                    <a:pt x="14595" y="16101"/>
                  </a:cubicBezTo>
                  <a:cubicBezTo>
                    <a:pt x="14773" y="15947"/>
                    <a:pt x="14950" y="15782"/>
                    <a:pt x="15092" y="15634"/>
                  </a:cubicBezTo>
                  <a:cubicBezTo>
                    <a:pt x="15239" y="15492"/>
                    <a:pt x="15405" y="15321"/>
                    <a:pt x="15564" y="15150"/>
                  </a:cubicBezTo>
                  <a:cubicBezTo>
                    <a:pt x="15759" y="14949"/>
                    <a:pt x="15942" y="14748"/>
                    <a:pt x="16090" y="14559"/>
                  </a:cubicBezTo>
                  <a:cubicBezTo>
                    <a:pt x="16090" y="14553"/>
                    <a:pt x="16096" y="14547"/>
                    <a:pt x="16101" y="14547"/>
                  </a:cubicBezTo>
                  <a:cubicBezTo>
                    <a:pt x="16279" y="14323"/>
                    <a:pt x="16515" y="14028"/>
                    <a:pt x="16674" y="13791"/>
                  </a:cubicBezTo>
                  <a:cubicBezTo>
                    <a:pt x="16781" y="13620"/>
                    <a:pt x="16911" y="13425"/>
                    <a:pt x="17035" y="13224"/>
                  </a:cubicBezTo>
                  <a:cubicBezTo>
                    <a:pt x="17076" y="13159"/>
                    <a:pt x="17111" y="13106"/>
                    <a:pt x="17147" y="13047"/>
                  </a:cubicBezTo>
                  <a:cubicBezTo>
                    <a:pt x="17218" y="12941"/>
                    <a:pt x="17289" y="12805"/>
                    <a:pt x="17354" y="12675"/>
                  </a:cubicBezTo>
                  <a:cubicBezTo>
                    <a:pt x="17407" y="12575"/>
                    <a:pt x="17454" y="12486"/>
                    <a:pt x="17489" y="12397"/>
                  </a:cubicBezTo>
                  <a:cubicBezTo>
                    <a:pt x="17501" y="12380"/>
                    <a:pt x="17507" y="12362"/>
                    <a:pt x="17513" y="12344"/>
                  </a:cubicBezTo>
                  <a:cubicBezTo>
                    <a:pt x="17554" y="12262"/>
                    <a:pt x="17590" y="12179"/>
                    <a:pt x="17619" y="12108"/>
                  </a:cubicBezTo>
                  <a:cubicBezTo>
                    <a:pt x="17720" y="11895"/>
                    <a:pt x="17791" y="11695"/>
                    <a:pt x="17850" y="11506"/>
                  </a:cubicBezTo>
                  <a:cubicBezTo>
                    <a:pt x="17856" y="11494"/>
                    <a:pt x="17862" y="11482"/>
                    <a:pt x="17862" y="11470"/>
                  </a:cubicBezTo>
                  <a:cubicBezTo>
                    <a:pt x="17867" y="11458"/>
                    <a:pt x="17867" y="11452"/>
                    <a:pt x="17873" y="11441"/>
                  </a:cubicBezTo>
                  <a:cubicBezTo>
                    <a:pt x="17879" y="11417"/>
                    <a:pt x="17885" y="11393"/>
                    <a:pt x="17897" y="11370"/>
                  </a:cubicBezTo>
                  <a:cubicBezTo>
                    <a:pt x="17938" y="11234"/>
                    <a:pt x="17986" y="11057"/>
                    <a:pt x="18033" y="10850"/>
                  </a:cubicBezTo>
                  <a:cubicBezTo>
                    <a:pt x="18045" y="10803"/>
                    <a:pt x="18068" y="10714"/>
                    <a:pt x="18086" y="10590"/>
                  </a:cubicBezTo>
                  <a:cubicBezTo>
                    <a:pt x="18104" y="10519"/>
                    <a:pt x="18116" y="10442"/>
                    <a:pt x="18121" y="10366"/>
                  </a:cubicBezTo>
                  <a:cubicBezTo>
                    <a:pt x="18133" y="10307"/>
                    <a:pt x="18139" y="10259"/>
                    <a:pt x="18139" y="10206"/>
                  </a:cubicBezTo>
                  <a:cubicBezTo>
                    <a:pt x="18151" y="10206"/>
                    <a:pt x="18163" y="10206"/>
                    <a:pt x="18169" y="10212"/>
                  </a:cubicBezTo>
                  <a:cubicBezTo>
                    <a:pt x="18188" y="10212"/>
                    <a:pt x="18324" y="10220"/>
                    <a:pt x="18550" y="10220"/>
                  </a:cubicBezTo>
                  <a:cubicBezTo>
                    <a:pt x="18606" y="10220"/>
                    <a:pt x="18668" y="10219"/>
                    <a:pt x="18736" y="10218"/>
                  </a:cubicBezTo>
                  <a:lnTo>
                    <a:pt x="18907" y="10218"/>
                  </a:lnTo>
                  <a:cubicBezTo>
                    <a:pt x="18919" y="10218"/>
                    <a:pt x="18937" y="10212"/>
                    <a:pt x="18954" y="10212"/>
                  </a:cubicBezTo>
                  <a:lnTo>
                    <a:pt x="18990" y="10212"/>
                  </a:lnTo>
                  <a:cubicBezTo>
                    <a:pt x="19173" y="10206"/>
                    <a:pt x="19297" y="10194"/>
                    <a:pt x="19474" y="10171"/>
                  </a:cubicBezTo>
                  <a:cubicBezTo>
                    <a:pt x="19563" y="10165"/>
                    <a:pt x="19645" y="10153"/>
                    <a:pt x="19722" y="10141"/>
                  </a:cubicBezTo>
                  <a:cubicBezTo>
                    <a:pt x="19757" y="10141"/>
                    <a:pt x="19805" y="10129"/>
                    <a:pt x="19870" y="10123"/>
                  </a:cubicBezTo>
                  <a:cubicBezTo>
                    <a:pt x="20100" y="10088"/>
                    <a:pt x="20697" y="9982"/>
                    <a:pt x="21423" y="9745"/>
                  </a:cubicBezTo>
                  <a:cubicBezTo>
                    <a:pt x="21441" y="9740"/>
                    <a:pt x="21459" y="9734"/>
                    <a:pt x="21482" y="9728"/>
                  </a:cubicBezTo>
                  <a:lnTo>
                    <a:pt x="21488" y="9728"/>
                  </a:lnTo>
                  <a:cubicBezTo>
                    <a:pt x="21488" y="9722"/>
                    <a:pt x="21494" y="9722"/>
                    <a:pt x="21494" y="9722"/>
                  </a:cubicBezTo>
                  <a:cubicBezTo>
                    <a:pt x="21559" y="9704"/>
                    <a:pt x="21618" y="9681"/>
                    <a:pt x="21671" y="9663"/>
                  </a:cubicBezTo>
                  <a:cubicBezTo>
                    <a:pt x="21695" y="9651"/>
                    <a:pt x="21718" y="9645"/>
                    <a:pt x="21742" y="9633"/>
                  </a:cubicBezTo>
                  <a:cubicBezTo>
                    <a:pt x="21789" y="9621"/>
                    <a:pt x="21831" y="9604"/>
                    <a:pt x="21878" y="9586"/>
                  </a:cubicBezTo>
                  <a:cubicBezTo>
                    <a:pt x="21896" y="9580"/>
                    <a:pt x="21913" y="9574"/>
                    <a:pt x="21931" y="9562"/>
                  </a:cubicBezTo>
                  <a:cubicBezTo>
                    <a:pt x="21990" y="9545"/>
                    <a:pt x="22043" y="9521"/>
                    <a:pt x="22096" y="9497"/>
                  </a:cubicBezTo>
                  <a:cubicBezTo>
                    <a:pt x="22120" y="9492"/>
                    <a:pt x="22144" y="9480"/>
                    <a:pt x="22167" y="9468"/>
                  </a:cubicBezTo>
                  <a:cubicBezTo>
                    <a:pt x="22215" y="9450"/>
                    <a:pt x="22268" y="9427"/>
                    <a:pt x="22315" y="9409"/>
                  </a:cubicBezTo>
                  <a:cubicBezTo>
                    <a:pt x="22339" y="9397"/>
                    <a:pt x="22368" y="9385"/>
                    <a:pt x="22392" y="9373"/>
                  </a:cubicBezTo>
                  <a:cubicBezTo>
                    <a:pt x="22421" y="9362"/>
                    <a:pt x="22451" y="9350"/>
                    <a:pt x="22474" y="9338"/>
                  </a:cubicBezTo>
                  <a:cubicBezTo>
                    <a:pt x="22516" y="9314"/>
                    <a:pt x="22563" y="9297"/>
                    <a:pt x="22604" y="9279"/>
                  </a:cubicBezTo>
                  <a:cubicBezTo>
                    <a:pt x="22622" y="9267"/>
                    <a:pt x="22646" y="9255"/>
                    <a:pt x="22663" y="9243"/>
                  </a:cubicBezTo>
                  <a:cubicBezTo>
                    <a:pt x="22705" y="9226"/>
                    <a:pt x="22740" y="9208"/>
                    <a:pt x="22782" y="9190"/>
                  </a:cubicBezTo>
                  <a:cubicBezTo>
                    <a:pt x="22817" y="9167"/>
                    <a:pt x="22852" y="9149"/>
                    <a:pt x="22888" y="9131"/>
                  </a:cubicBezTo>
                  <a:cubicBezTo>
                    <a:pt x="22900" y="9125"/>
                    <a:pt x="22917" y="9119"/>
                    <a:pt x="22935" y="9108"/>
                  </a:cubicBezTo>
                  <a:cubicBezTo>
                    <a:pt x="22994" y="9072"/>
                    <a:pt x="23047" y="9049"/>
                    <a:pt x="23083" y="9025"/>
                  </a:cubicBezTo>
                  <a:cubicBezTo>
                    <a:pt x="23219" y="8942"/>
                    <a:pt x="23402" y="8836"/>
                    <a:pt x="23526" y="8747"/>
                  </a:cubicBezTo>
                  <a:cubicBezTo>
                    <a:pt x="23579" y="8706"/>
                    <a:pt x="23632" y="8671"/>
                    <a:pt x="23673" y="8641"/>
                  </a:cubicBezTo>
                  <a:cubicBezTo>
                    <a:pt x="23709" y="8611"/>
                    <a:pt x="23750" y="8588"/>
                    <a:pt x="23786" y="8564"/>
                  </a:cubicBezTo>
                  <a:cubicBezTo>
                    <a:pt x="23845" y="8517"/>
                    <a:pt x="23921" y="8458"/>
                    <a:pt x="23992" y="8405"/>
                  </a:cubicBezTo>
                  <a:cubicBezTo>
                    <a:pt x="24075" y="8334"/>
                    <a:pt x="24146" y="8275"/>
                    <a:pt x="24234" y="8198"/>
                  </a:cubicBezTo>
                  <a:cubicBezTo>
                    <a:pt x="24264" y="8168"/>
                    <a:pt x="24294" y="8139"/>
                    <a:pt x="24323" y="8109"/>
                  </a:cubicBezTo>
                  <a:cubicBezTo>
                    <a:pt x="24364" y="8074"/>
                    <a:pt x="24406" y="8033"/>
                    <a:pt x="24441" y="7997"/>
                  </a:cubicBezTo>
                  <a:cubicBezTo>
                    <a:pt x="24447" y="7997"/>
                    <a:pt x="24453" y="7991"/>
                    <a:pt x="24453" y="7985"/>
                  </a:cubicBezTo>
                  <a:cubicBezTo>
                    <a:pt x="24477" y="7968"/>
                    <a:pt x="24494" y="7950"/>
                    <a:pt x="24506" y="7932"/>
                  </a:cubicBezTo>
                  <a:cubicBezTo>
                    <a:pt x="24536" y="7903"/>
                    <a:pt x="24571" y="7873"/>
                    <a:pt x="24601" y="7838"/>
                  </a:cubicBezTo>
                  <a:cubicBezTo>
                    <a:pt x="24660" y="7779"/>
                    <a:pt x="24713" y="7720"/>
                    <a:pt x="24760" y="7666"/>
                  </a:cubicBezTo>
                  <a:cubicBezTo>
                    <a:pt x="24772" y="7655"/>
                    <a:pt x="24778" y="7643"/>
                    <a:pt x="24790" y="7637"/>
                  </a:cubicBezTo>
                  <a:cubicBezTo>
                    <a:pt x="24801" y="7625"/>
                    <a:pt x="24813" y="7607"/>
                    <a:pt x="24819" y="7601"/>
                  </a:cubicBezTo>
                  <a:cubicBezTo>
                    <a:pt x="24843" y="7578"/>
                    <a:pt x="24861" y="7554"/>
                    <a:pt x="24878" y="7531"/>
                  </a:cubicBezTo>
                  <a:cubicBezTo>
                    <a:pt x="24884" y="7525"/>
                    <a:pt x="24884" y="7519"/>
                    <a:pt x="24890" y="7519"/>
                  </a:cubicBezTo>
                  <a:cubicBezTo>
                    <a:pt x="24985" y="7407"/>
                    <a:pt x="25061" y="7306"/>
                    <a:pt x="25126" y="7218"/>
                  </a:cubicBezTo>
                  <a:cubicBezTo>
                    <a:pt x="25132" y="7206"/>
                    <a:pt x="25144" y="7194"/>
                    <a:pt x="25150" y="7182"/>
                  </a:cubicBezTo>
                  <a:cubicBezTo>
                    <a:pt x="25179" y="7141"/>
                    <a:pt x="25209" y="7099"/>
                    <a:pt x="25233" y="7064"/>
                  </a:cubicBezTo>
                  <a:cubicBezTo>
                    <a:pt x="25239" y="7058"/>
                    <a:pt x="25239" y="7052"/>
                    <a:pt x="25244" y="7052"/>
                  </a:cubicBezTo>
                  <a:cubicBezTo>
                    <a:pt x="25244" y="7046"/>
                    <a:pt x="25250" y="7046"/>
                    <a:pt x="25250" y="7040"/>
                  </a:cubicBezTo>
                  <a:cubicBezTo>
                    <a:pt x="25262" y="7017"/>
                    <a:pt x="25280" y="6999"/>
                    <a:pt x="25292" y="6981"/>
                  </a:cubicBezTo>
                  <a:cubicBezTo>
                    <a:pt x="25416" y="6792"/>
                    <a:pt x="25528" y="6603"/>
                    <a:pt x="25622" y="6426"/>
                  </a:cubicBezTo>
                  <a:cubicBezTo>
                    <a:pt x="25711" y="6255"/>
                    <a:pt x="25788" y="6089"/>
                    <a:pt x="25859" y="5924"/>
                  </a:cubicBezTo>
                  <a:cubicBezTo>
                    <a:pt x="25882" y="5865"/>
                    <a:pt x="25906" y="5818"/>
                    <a:pt x="25918" y="5776"/>
                  </a:cubicBezTo>
                  <a:cubicBezTo>
                    <a:pt x="25930" y="5747"/>
                    <a:pt x="25941" y="5717"/>
                    <a:pt x="25953" y="5694"/>
                  </a:cubicBezTo>
                  <a:cubicBezTo>
                    <a:pt x="25959" y="5670"/>
                    <a:pt x="25965" y="5646"/>
                    <a:pt x="25977" y="5629"/>
                  </a:cubicBezTo>
                  <a:cubicBezTo>
                    <a:pt x="25989" y="5599"/>
                    <a:pt x="25995" y="5570"/>
                    <a:pt x="26006" y="5540"/>
                  </a:cubicBezTo>
                  <a:cubicBezTo>
                    <a:pt x="26018" y="5511"/>
                    <a:pt x="26030" y="5475"/>
                    <a:pt x="26042" y="5440"/>
                  </a:cubicBezTo>
                  <a:cubicBezTo>
                    <a:pt x="26048" y="5428"/>
                    <a:pt x="26054" y="5410"/>
                    <a:pt x="26060" y="5393"/>
                  </a:cubicBezTo>
                  <a:cubicBezTo>
                    <a:pt x="26071" y="5351"/>
                    <a:pt x="26083" y="5316"/>
                    <a:pt x="26095" y="5274"/>
                  </a:cubicBezTo>
                  <a:cubicBezTo>
                    <a:pt x="26101" y="5263"/>
                    <a:pt x="26107" y="5251"/>
                    <a:pt x="26107" y="5239"/>
                  </a:cubicBezTo>
                  <a:cubicBezTo>
                    <a:pt x="26119" y="5198"/>
                    <a:pt x="26130" y="5162"/>
                    <a:pt x="26142" y="5127"/>
                  </a:cubicBezTo>
                  <a:cubicBezTo>
                    <a:pt x="26148" y="5109"/>
                    <a:pt x="26154" y="5091"/>
                    <a:pt x="26160" y="5068"/>
                  </a:cubicBezTo>
                  <a:cubicBezTo>
                    <a:pt x="26166" y="5044"/>
                    <a:pt x="26172" y="5020"/>
                    <a:pt x="26184" y="4997"/>
                  </a:cubicBezTo>
                  <a:cubicBezTo>
                    <a:pt x="26189" y="4973"/>
                    <a:pt x="26195" y="4955"/>
                    <a:pt x="26201" y="4938"/>
                  </a:cubicBezTo>
                  <a:cubicBezTo>
                    <a:pt x="26219" y="4938"/>
                    <a:pt x="26237" y="4944"/>
                    <a:pt x="26254" y="4950"/>
                  </a:cubicBezTo>
                  <a:cubicBezTo>
                    <a:pt x="26296" y="4955"/>
                    <a:pt x="26331" y="4967"/>
                    <a:pt x="26367" y="4973"/>
                  </a:cubicBezTo>
                  <a:cubicBezTo>
                    <a:pt x="26384" y="4973"/>
                    <a:pt x="26402" y="4979"/>
                    <a:pt x="26414" y="4985"/>
                  </a:cubicBezTo>
                  <a:cubicBezTo>
                    <a:pt x="26473" y="4991"/>
                    <a:pt x="26532" y="5003"/>
                    <a:pt x="26597" y="5015"/>
                  </a:cubicBezTo>
                  <a:cubicBezTo>
                    <a:pt x="26739" y="5032"/>
                    <a:pt x="26869" y="5050"/>
                    <a:pt x="26981" y="5056"/>
                  </a:cubicBezTo>
                  <a:lnTo>
                    <a:pt x="27022" y="5056"/>
                  </a:lnTo>
                  <a:cubicBezTo>
                    <a:pt x="27093" y="5060"/>
                    <a:pt x="27158" y="5064"/>
                    <a:pt x="27218" y="5064"/>
                  </a:cubicBezTo>
                  <a:cubicBezTo>
                    <a:pt x="27242" y="5064"/>
                    <a:pt x="27266" y="5063"/>
                    <a:pt x="27288" y="5062"/>
                  </a:cubicBezTo>
                  <a:lnTo>
                    <a:pt x="27318" y="5062"/>
                  </a:lnTo>
                  <a:cubicBezTo>
                    <a:pt x="27377" y="5062"/>
                    <a:pt x="27436" y="5062"/>
                    <a:pt x="27507" y="5056"/>
                  </a:cubicBezTo>
                  <a:cubicBezTo>
                    <a:pt x="27648" y="5050"/>
                    <a:pt x="27701" y="5044"/>
                    <a:pt x="27855" y="5026"/>
                  </a:cubicBezTo>
                  <a:cubicBezTo>
                    <a:pt x="28014" y="5009"/>
                    <a:pt x="28162" y="4985"/>
                    <a:pt x="28328" y="4950"/>
                  </a:cubicBezTo>
                  <a:cubicBezTo>
                    <a:pt x="28339" y="4944"/>
                    <a:pt x="28351" y="4944"/>
                    <a:pt x="28369" y="4938"/>
                  </a:cubicBezTo>
                  <a:cubicBezTo>
                    <a:pt x="28387" y="4938"/>
                    <a:pt x="28404" y="4932"/>
                    <a:pt x="28422" y="4926"/>
                  </a:cubicBezTo>
                  <a:cubicBezTo>
                    <a:pt x="28428" y="4926"/>
                    <a:pt x="28434" y="4926"/>
                    <a:pt x="28446" y="4920"/>
                  </a:cubicBezTo>
                  <a:lnTo>
                    <a:pt x="28463" y="4920"/>
                  </a:lnTo>
                  <a:cubicBezTo>
                    <a:pt x="28469" y="4914"/>
                    <a:pt x="28475" y="4914"/>
                    <a:pt x="28481" y="4914"/>
                  </a:cubicBezTo>
                  <a:cubicBezTo>
                    <a:pt x="28552" y="4896"/>
                    <a:pt x="28617" y="4879"/>
                    <a:pt x="28676" y="4861"/>
                  </a:cubicBezTo>
                  <a:cubicBezTo>
                    <a:pt x="28682" y="4861"/>
                    <a:pt x="28688" y="4861"/>
                    <a:pt x="28694" y="4855"/>
                  </a:cubicBezTo>
                  <a:cubicBezTo>
                    <a:pt x="28865" y="4808"/>
                    <a:pt x="28983" y="4766"/>
                    <a:pt x="28983" y="4766"/>
                  </a:cubicBezTo>
                  <a:cubicBezTo>
                    <a:pt x="29007" y="4761"/>
                    <a:pt x="29024" y="4749"/>
                    <a:pt x="29048" y="4743"/>
                  </a:cubicBezTo>
                  <a:cubicBezTo>
                    <a:pt x="29078" y="4731"/>
                    <a:pt x="29101" y="4725"/>
                    <a:pt x="29125" y="4713"/>
                  </a:cubicBezTo>
                  <a:cubicBezTo>
                    <a:pt x="29178" y="4696"/>
                    <a:pt x="29231" y="4678"/>
                    <a:pt x="29278" y="4660"/>
                  </a:cubicBezTo>
                  <a:cubicBezTo>
                    <a:pt x="29503" y="4572"/>
                    <a:pt x="29686" y="4483"/>
                    <a:pt x="29816" y="4418"/>
                  </a:cubicBezTo>
                  <a:cubicBezTo>
                    <a:pt x="29899" y="4377"/>
                    <a:pt x="30023" y="4312"/>
                    <a:pt x="30164" y="4235"/>
                  </a:cubicBezTo>
                  <a:cubicBezTo>
                    <a:pt x="30324" y="4146"/>
                    <a:pt x="30460" y="4064"/>
                    <a:pt x="30596" y="3969"/>
                  </a:cubicBezTo>
                  <a:cubicBezTo>
                    <a:pt x="30690" y="3910"/>
                    <a:pt x="30773" y="3845"/>
                    <a:pt x="30844" y="3786"/>
                  </a:cubicBezTo>
                  <a:cubicBezTo>
                    <a:pt x="30844" y="3786"/>
                    <a:pt x="30844" y="3780"/>
                    <a:pt x="30850" y="3780"/>
                  </a:cubicBezTo>
                  <a:cubicBezTo>
                    <a:pt x="30891" y="3745"/>
                    <a:pt x="30932" y="3709"/>
                    <a:pt x="30974" y="3674"/>
                  </a:cubicBezTo>
                  <a:cubicBezTo>
                    <a:pt x="30991" y="3662"/>
                    <a:pt x="30997" y="3650"/>
                    <a:pt x="31015" y="3638"/>
                  </a:cubicBezTo>
                  <a:cubicBezTo>
                    <a:pt x="31103" y="3556"/>
                    <a:pt x="31163" y="3497"/>
                    <a:pt x="31245" y="3402"/>
                  </a:cubicBezTo>
                  <a:cubicBezTo>
                    <a:pt x="31304" y="3343"/>
                    <a:pt x="31357" y="3284"/>
                    <a:pt x="31405" y="3225"/>
                  </a:cubicBezTo>
                  <a:cubicBezTo>
                    <a:pt x="31434" y="3189"/>
                    <a:pt x="31464" y="3148"/>
                    <a:pt x="31493" y="3107"/>
                  </a:cubicBezTo>
                  <a:cubicBezTo>
                    <a:pt x="31617" y="2953"/>
                    <a:pt x="31694" y="2817"/>
                    <a:pt x="31747" y="2735"/>
                  </a:cubicBezTo>
                  <a:cubicBezTo>
                    <a:pt x="31765" y="2705"/>
                    <a:pt x="31854" y="2563"/>
                    <a:pt x="31948" y="2345"/>
                  </a:cubicBezTo>
                  <a:cubicBezTo>
                    <a:pt x="31960" y="2327"/>
                    <a:pt x="31966" y="2309"/>
                    <a:pt x="31972" y="2292"/>
                  </a:cubicBezTo>
                  <a:cubicBezTo>
                    <a:pt x="31984" y="2274"/>
                    <a:pt x="31989" y="2250"/>
                    <a:pt x="32001" y="2221"/>
                  </a:cubicBezTo>
                  <a:cubicBezTo>
                    <a:pt x="32001" y="2221"/>
                    <a:pt x="32007" y="2215"/>
                    <a:pt x="32007" y="2209"/>
                  </a:cubicBezTo>
                  <a:cubicBezTo>
                    <a:pt x="32007" y="2209"/>
                    <a:pt x="32007" y="2203"/>
                    <a:pt x="32007" y="2203"/>
                  </a:cubicBezTo>
                  <a:cubicBezTo>
                    <a:pt x="32048" y="2115"/>
                    <a:pt x="32084" y="2020"/>
                    <a:pt x="32113" y="1914"/>
                  </a:cubicBezTo>
                  <a:cubicBezTo>
                    <a:pt x="32119" y="1902"/>
                    <a:pt x="32119" y="1896"/>
                    <a:pt x="32125" y="1884"/>
                  </a:cubicBezTo>
                  <a:cubicBezTo>
                    <a:pt x="32137" y="1849"/>
                    <a:pt x="32149" y="1813"/>
                    <a:pt x="32155" y="1772"/>
                  </a:cubicBezTo>
                  <a:cubicBezTo>
                    <a:pt x="32167" y="1737"/>
                    <a:pt x="32178" y="1695"/>
                    <a:pt x="32190" y="1660"/>
                  </a:cubicBezTo>
                  <a:cubicBezTo>
                    <a:pt x="32232" y="1471"/>
                    <a:pt x="32261" y="1323"/>
                    <a:pt x="32273" y="1199"/>
                  </a:cubicBezTo>
                  <a:cubicBezTo>
                    <a:pt x="32285" y="1099"/>
                    <a:pt x="32297" y="998"/>
                    <a:pt x="32302" y="892"/>
                  </a:cubicBezTo>
                  <a:cubicBezTo>
                    <a:pt x="32302" y="886"/>
                    <a:pt x="32302" y="886"/>
                    <a:pt x="32302" y="880"/>
                  </a:cubicBezTo>
                  <a:cubicBezTo>
                    <a:pt x="32308" y="809"/>
                    <a:pt x="32308" y="744"/>
                    <a:pt x="32308" y="679"/>
                  </a:cubicBezTo>
                  <a:cubicBezTo>
                    <a:pt x="32308" y="650"/>
                    <a:pt x="32308" y="614"/>
                    <a:pt x="32308" y="585"/>
                  </a:cubicBezTo>
                  <a:cubicBezTo>
                    <a:pt x="32308" y="573"/>
                    <a:pt x="32302" y="561"/>
                    <a:pt x="32302" y="549"/>
                  </a:cubicBezTo>
                  <a:cubicBezTo>
                    <a:pt x="32302" y="496"/>
                    <a:pt x="32297" y="443"/>
                    <a:pt x="32297" y="384"/>
                  </a:cubicBezTo>
                  <a:cubicBezTo>
                    <a:pt x="32297" y="349"/>
                    <a:pt x="32285" y="236"/>
                    <a:pt x="32267" y="112"/>
                  </a:cubicBezTo>
                  <a:cubicBezTo>
                    <a:pt x="32267" y="95"/>
                    <a:pt x="32261" y="53"/>
                    <a:pt x="3224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5"/>
            <p:cNvSpPr/>
            <p:nvPr/>
          </p:nvSpPr>
          <p:spPr>
            <a:xfrm>
              <a:off x="1452050" y="4296350"/>
              <a:ext cx="79900" cy="14600"/>
            </a:xfrm>
            <a:custGeom>
              <a:rect b="b" l="l" r="r" t="t"/>
              <a:pathLst>
                <a:path extrusionOk="0" h="584" w="3196">
                  <a:moveTo>
                    <a:pt x="1603" y="0"/>
                  </a:moveTo>
                  <a:cubicBezTo>
                    <a:pt x="1465" y="0"/>
                    <a:pt x="1325" y="8"/>
                    <a:pt x="1188" y="24"/>
                  </a:cubicBezTo>
                  <a:cubicBezTo>
                    <a:pt x="786" y="65"/>
                    <a:pt x="402" y="177"/>
                    <a:pt x="89" y="361"/>
                  </a:cubicBezTo>
                  <a:cubicBezTo>
                    <a:pt x="1" y="414"/>
                    <a:pt x="1" y="496"/>
                    <a:pt x="89" y="544"/>
                  </a:cubicBezTo>
                  <a:cubicBezTo>
                    <a:pt x="133" y="570"/>
                    <a:pt x="191" y="584"/>
                    <a:pt x="249" y="584"/>
                  </a:cubicBezTo>
                  <a:cubicBezTo>
                    <a:pt x="306" y="584"/>
                    <a:pt x="364" y="570"/>
                    <a:pt x="408" y="544"/>
                  </a:cubicBezTo>
                  <a:cubicBezTo>
                    <a:pt x="573" y="449"/>
                    <a:pt x="762" y="378"/>
                    <a:pt x="963" y="331"/>
                  </a:cubicBezTo>
                  <a:cubicBezTo>
                    <a:pt x="1168" y="284"/>
                    <a:pt x="1383" y="260"/>
                    <a:pt x="1599" y="260"/>
                  </a:cubicBezTo>
                  <a:cubicBezTo>
                    <a:pt x="1706" y="260"/>
                    <a:pt x="1814" y="266"/>
                    <a:pt x="1920" y="278"/>
                  </a:cubicBezTo>
                  <a:cubicBezTo>
                    <a:pt x="2239" y="313"/>
                    <a:pt x="2546" y="402"/>
                    <a:pt x="2794" y="544"/>
                  </a:cubicBezTo>
                  <a:cubicBezTo>
                    <a:pt x="2836" y="570"/>
                    <a:pt x="2893" y="584"/>
                    <a:pt x="2951" y="584"/>
                  </a:cubicBezTo>
                  <a:cubicBezTo>
                    <a:pt x="3008" y="584"/>
                    <a:pt x="3066" y="570"/>
                    <a:pt x="3107" y="544"/>
                  </a:cubicBezTo>
                  <a:cubicBezTo>
                    <a:pt x="3196" y="496"/>
                    <a:pt x="3196" y="414"/>
                    <a:pt x="3107" y="361"/>
                  </a:cubicBezTo>
                  <a:cubicBezTo>
                    <a:pt x="2901" y="242"/>
                    <a:pt x="2658" y="148"/>
                    <a:pt x="2398" y="89"/>
                  </a:cubicBezTo>
                  <a:cubicBezTo>
                    <a:pt x="2144" y="30"/>
                    <a:pt x="1875" y="0"/>
                    <a:pt x="16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5"/>
            <p:cNvSpPr/>
            <p:nvPr/>
          </p:nvSpPr>
          <p:spPr>
            <a:xfrm>
              <a:off x="1540350" y="4322025"/>
              <a:ext cx="26900" cy="45625"/>
            </a:xfrm>
            <a:custGeom>
              <a:rect b="b" l="l" r="r" t="t"/>
              <a:pathLst>
                <a:path extrusionOk="0" h="1825" w="1076">
                  <a:moveTo>
                    <a:pt x="243" y="1"/>
                  </a:moveTo>
                  <a:cubicBezTo>
                    <a:pt x="187" y="1"/>
                    <a:pt x="130" y="13"/>
                    <a:pt x="89" y="36"/>
                  </a:cubicBezTo>
                  <a:cubicBezTo>
                    <a:pt x="0" y="90"/>
                    <a:pt x="0" y="172"/>
                    <a:pt x="89" y="225"/>
                  </a:cubicBezTo>
                  <a:cubicBezTo>
                    <a:pt x="254" y="320"/>
                    <a:pt x="378" y="426"/>
                    <a:pt x="461" y="544"/>
                  </a:cubicBezTo>
                  <a:cubicBezTo>
                    <a:pt x="585" y="722"/>
                    <a:pt x="615" y="916"/>
                    <a:pt x="556" y="1100"/>
                  </a:cubicBezTo>
                  <a:cubicBezTo>
                    <a:pt x="497" y="1283"/>
                    <a:pt x="343" y="1460"/>
                    <a:pt x="95" y="1602"/>
                  </a:cubicBezTo>
                  <a:cubicBezTo>
                    <a:pt x="6" y="1655"/>
                    <a:pt x="6" y="1737"/>
                    <a:pt x="95" y="1785"/>
                  </a:cubicBezTo>
                  <a:cubicBezTo>
                    <a:pt x="139" y="1811"/>
                    <a:pt x="197" y="1825"/>
                    <a:pt x="254" y="1825"/>
                  </a:cubicBezTo>
                  <a:cubicBezTo>
                    <a:pt x="312" y="1825"/>
                    <a:pt x="370" y="1811"/>
                    <a:pt x="414" y="1785"/>
                  </a:cubicBezTo>
                  <a:cubicBezTo>
                    <a:pt x="621" y="1667"/>
                    <a:pt x="780" y="1525"/>
                    <a:pt x="881" y="1377"/>
                  </a:cubicBezTo>
                  <a:cubicBezTo>
                    <a:pt x="1034" y="1153"/>
                    <a:pt x="1075" y="911"/>
                    <a:pt x="993" y="674"/>
                  </a:cubicBezTo>
                  <a:cubicBezTo>
                    <a:pt x="916" y="444"/>
                    <a:pt x="715" y="220"/>
                    <a:pt x="408" y="36"/>
                  </a:cubicBezTo>
                  <a:lnTo>
                    <a:pt x="402" y="36"/>
                  </a:lnTo>
                  <a:cubicBezTo>
                    <a:pt x="358" y="13"/>
                    <a:pt x="300" y="1"/>
                    <a:pt x="2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5"/>
            <p:cNvSpPr/>
            <p:nvPr/>
          </p:nvSpPr>
          <p:spPr>
            <a:xfrm>
              <a:off x="1432400" y="4174275"/>
              <a:ext cx="165550" cy="140700"/>
            </a:xfrm>
            <a:custGeom>
              <a:rect b="b" l="l" r="r" t="t"/>
              <a:pathLst>
                <a:path extrusionOk="0" h="5628" w="6622">
                  <a:moveTo>
                    <a:pt x="5589" y="1"/>
                  </a:moveTo>
                  <a:cubicBezTo>
                    <a:pt x="5027" y="1"/>
                    <a:pt x="4415" y="194"/>
                    <a:pt x="3805" y="548"/>
                  </a:cubicBezTo>
                  <a:cubicBezTo>
                    <a:pt x="2736" y="1162"/>
                    <a:pt x="1661" y="2279"/>
                    <a:pt x="887" y="3714"/>
                  </a:cubicBezTo>
                  <a:lnTo>
                    <a:pt x="113" y="5125"/>
                  </a:lnTo>
                  <a:cubicBezTo>
                    <a:pt x="1" y="5332"/>
                    <a:pt x="13" y="5557"/>
                    <a:pt x="137" y="5616"/>
                  </a:cubicBezTo>
                  <a:cubicBezTo>
                    <a:pt x="157" y="5624"/>
                    <a:pt x="179" y="5628"/>
                    <a:pt x="203" y="5628"/>
                  </a:cubicBezTo>
                  <a:cubicBezTo>
                    <a:pt x="248" y="5628"/>
                    <a:pt x="297" y="5613"/>
                    <a:pt x="344" y="5586"/>
                  </a:cubicBezTo>
                  <a:cubicBezTo>
                    <a:pt x="426" y="5539"/>
                    <a:pt x="509" y="5450"/>
                    <a:pt x="574" y="5338"/>
                  </a:cubicBezTo>
                  <a:lnTo>
                    <a:pt x="1342" y="3926"/>
                  </a:lnTo>
                  <a:cubicBezTo>
                    <a:pt x="1997" y="2716"/>
                    <a:pt x="2901" y="1777"/>
                    <a:pt x="3805" y="1251"/>
                  </a:cubicBezTo>
                  <a:cubicBezTo>
                    <a:pt x="4317" y="955"/>
                    <a:pt x="4829" y="795"/>
                    <a:pt x="5301" y="795"/>
                  </a:cubicBezTo>
                  <a:cubicBezTo>
                    <a:pt x="5575" y="795"/>
                    <a:pt x="5834" y="849"/>
                    <a:pt x="6073" y="961"/>
                  </a:cubicBezTo>
                  <a:cubicBezTo>
                    <a:pt x="6093" y="970"/>
                    <a:pt x="6115" y="974"/>
                    <a:pt x="6137" y="974"/>
                  </a:cubicBezTo>
                  <a:cubicBezTo>
                    <a:pt x="6181" y="974"/>
                    <a:pt x="6229" y="959"/>
                    <a:pt x="6279" y="932"/>
                  </a:cubicBezTo>
                  <a:cubicBezTo>
                    <a:pt x="6362" y="885"/>
                    <a:pt x="6445" y="796"/>
                    <a:pt x="6504" y="684"/>
                  </a:cubicBezTo>
                  <a:cubicBezTo>
                    <a:pt x="6622" y="477"/>
                    <a:pt x="6610" y="259"/>
                    <a:pt x="6486" y="194"/>
                  </a:cubicBezTo>
                  <a:cubicBezTo>
                    <a:pt x="6210" y="63"/>
                    <a:pt x="5908" y="1"/>
                    <a:pt x="5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5"/>
            <p:cNvSpPr/>
            <p:nvPr/>
          </p:nvSpPr>
          <p:spPr>
            <a:xfrm>
              <a:off x="1520125" y="4245750"/>
              <a:ext cx="164950" cy="139725"/>
            </a:xfrm>
            <a:custGeom>
              <a:rect b="b" l="l" r="r" t="t"/>
              <a:pathLst>
                <a:path extrusionOk="0" h="5589" w="6598">
                  <a:moveTo>
                    <a:pt x="5558" y="0"/>
                  </a:moveTo>
                  <a:cubicBezTo>
                    <a:pt x="4995" y="0"/>
                    <a:pt x="4382" y="192"/>
                    <a:pt x="3769" y="542"/>
                  </a:cubicBezTo>
                  <a:cubicBezTo>
                    <a:pt x="2705" y="1156"/>
                    <a:pt x="1648" y="2261"/>
                    <a:pt x="874" y="3678"/>
                  </a:cubicBezTo>
                  <a:lnTo>
                    <a:pt x="113" y="5084"/>
                  </a:lnTo>
                  <a:cubicBezTo>
                    <a:pt x="0" y="5296"/>
                    <a:pt x="6" y="5515"/>
                    <a:pt x="130" y="5574"/>
                  </a:cubicBezTo>
                  <a:cubicBezTo>
                    <a:pt x="150" y="5584"/>
                    <a:pt x="173" y="5589"/>
                    <a:pt x="196" y="5589"/>
                  </a:cubicBezTo>
                  <a:cubicBezTo>
                    <a:pt x="242" y="5589"/>
                    <a:pt x="292" y="5572"/>
                    <a:pt x="343" y="5544"/>
                  </a:cubicBezTo>
                  <a:cubicBezTo>
                    <a:pt x="426" y="5497"/>
                    <a:pt x="508" y="5409"/>
                    <a:pt x="567" y="5296"/>
                  </a:cubicBezTo>
                  <a:lnTo>
                    <a:pt x="1335" y="3897"/>
                  </a:lnTo>
                  <a:cubicBezTo>
                    <a:pt x="1985" y="2698"/>
                    <a:pt x="2871" y="1770"/>
                    <a:pt x="3774" y="1251"/>
                  </a:cubicBezTo>
                  <a:cubicBezTo>
                    <a:pt x="4287" y="955"/>
                    <a:pt x="4802" y="792"/>
                    <a:pt x="5276" y="792"/>
                  </a:cubicBezTo>
                  <a:cubicBezTo>
                    <a:pt x="5550" y="792"/>
                    <a:pt x="5810" y="846"/>
                    <a:pt x="6048" y="961"/>
                  </a:cubicBezTo>
                  <a:cubicBezTo>
                    <a:pt x="6069" y="969"/>
                    <a:pt x="6090" y="973"/>
                    <a:pt x="6113" y="973"/>
                  </a:cubicBezTo>
                  <a:cubicBezTo>
                    <a:pt x="6157" y="973"/>
                    <a:pt x="6205" y="959"/>
                    <a:pt x="6255" y="932"/>
                  </a:cubicBezTo>
                  <a:cubicBezTo>
                    <a:pt x="6338" y="884"/>
                    <a:pt x="6420" y="796"/>
                    <a:pt x="6480" y="684"/>
                  </a:cubicBezTo>
                  <a:cubicBezTo>
                    <a:pt x="6598" y="477"/>
                    <a:pt x="6586" y="258"/>
                    <a:pt x="6462" y="193"/>
                  </a:cubicBezTo>
                  <a:cubicBezTo>
                    <a:pt x="6183" y="63"/>
                    <a:pt x="5879" y="0"/>
                    <a:pt x="5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5"/>
            <p:cNvSpPr/>
            <p:nvPr/>
          </p:nvSpPr>
          <p:spPr>
            <a:xfrm>
              <a:off x="739150" y="4281800"/>
              <a:ext cx="807875" cy="705375"/>
            </a:xfrm>
            <a:custGeom>
              <a:rect b="b" l="l" r="r" t="t"/>
              <a:pathLst>
                <a:path extrusionOk="0" h="28215" w="32315">
                  <a:moveTo>
                    <a:pt x="28266" y="1"/>
                  </a:moveTo>
                  <a:cubicBezTo>
                    <a:pt x="28213" y="1"/>
                    <a:pt x="28156" y="3"/>
                    <a:pt x="28097" y="3"/>
                  </a:cubicBezTo>
                  <a:cubicBezTo>
                    <a:pt x="28079" y="3"/>
                    <a:pt x="28062" y="9"/>
                    <a:pt x="28044" y="9"/>
                  </a:cubicBezTo>
                  <a:cubicBezTo>
                    <a:pt x="27885" y="15"/>
                    <a:pt x="27749" y="33"/>
                    <a:pt x="27648" y="51"/>
                  </a:cubicBezTo>
                  <a:cubicBezTo>
                    <a:pt x="27524" y="68"/>
                    <a:pt x="27388" y="92"/>
                    <a:pt x="27282" y="127"/>
                  </a:cubicBezTo>
                  <a:lnTo>
                    <a:pt x="27264" y="127"/>
                  </a:lnTo>
                  <a:cubicBezTo>
                    <a:pt x="27170" y="151"/>
                    <a:pt x="27069" y="181"/>
                    <a:pt x="26987" y="210"/>
                  </a:cubicBezTo>
                  <a:cubicBezTo>
                    <a:pt x="26957" y="222"/>
                    <a:pt x="26922" y="240"/>
                    <a:pt x="26886" y="252"/>
                  </a:cubicBezTo>
                  <a:cubicBezTo>
                    <a:pt x="26869" y="257"/>
                    <a:pt x="26851" y="263"/>
                    <a:pt x="26839" y="269"/>
                  </a:cubicBezTo>
                  <a:cubicBezTo>
                    <a:pt x="26751" y="299"/>
                    <a:pt x="26638" y="346"/>
                    <a:pt x="26550" y="387"/>
                  </a:cubicBezTo>
                  <a:cubicBezTo>
                    <a:pt x="26491" y="423"/>
                    <a:pt x="26438" y="452"/>
                    <a:pt x="26378" y="476"/>
                  </a:cubicBezTo>
                  <a:cubicBezTo>
                    <a:pt x="26378" y="482"/>
                    <a:pt x="26373" y="482"/>
                    <a:pt x="26367" y="488"/>
                  </a:cubicBezTo>
                  <a:cubicBezTo>
                    <a:pt x="26184" y="588"/>
                    <a:pt x="26048" y="671"/>
                    <a:pt x="25989" y="712"/>
                  </a:cubicBezTo>
                  <a:cubicBezTo>
                    <a:pt x="25965" y="724"/>
                    <a:pt x="25947" y="736"/>
                    <a:pt x="25930" y="754"/>
                  </a:cubicBezTo>
                  <a:cubicBezTo>
                    <a:pt x="25882" y="783"/>
                    <a:pt x="25835" y="813"/>
                    <a:pt x="25788" y="842"/>
                  </a:cubicBezTo>
                  <a:cubicBezTo>
                    <a:pt x="25764" y="860"/>
                    <a:pt x="25735" y="878"/>
                    <a:pt x="25705" y="895"/>
                  </a:cubicBezTo>
                  <a:cubicBezTo>
                    <a:pt x="25693" y="907"/>
                    <a:pt x="25682" y="913"/>
                    <a:pt x="25670" y="925"/>
                  </a:cubicBezTo>
                  <a:cubicBezTo>
                    <a:pt x="25599" y="972"/>
                    <a:pt x="25534" y="1019"/>
                    <a:pt x="25475" y="1067"/>
                  </a:cubicBezTo>
                  <a:lnTo>
                    <a:pt x="25469" y="1067"/>
                  </a:lnTo>
                  <a:cubicBezTo>
                    <a:pt x="25404" y="1114"/>
                    <a:pt x="25327" y="1179"/>
                    <a:pt x="25256" y="1232"/>
                  </a:cubicBezTo>
                  <a:cubicBezTo>
                    <a:pt x="25162" y="1309"/>
                    <a:pt x="25085" y="1380"/>
                    <a:pt x="25032" y="1427"/>
                  </a:cubicBezTo>
                  <a:cubicBezTo>
                    <a:pt x="24961" y="1492"/>
                    <a:pt x="24872" y="1575"/>
                    <a:pt x="24807" y="1640"/>
                  </a:cubicBezTo>
                  <a:cubicBezTo>
                    <a:pt x="24736" y="1704"/>
                    <a:pt x="24654" y="1799"/>
                    <a:pt x="24589" y="1870"/>
                  </a:cubicBezTo>
                  <a:cubicBezTo>
                    <a:pt x="24553" y="1905"/>
                    <a:pt x="24506" y="1964"/>
                    <a:pt x="24453" y="2023"/>
                  </a:cubicBezTo>
                  <a:cubicBezTo>
                    <a:pt x="24453" y="2029"/>
                    <a:pt x="24453" y="2029"/>
                    <a:pt x="24447" y="2035"/>
                  </a:cubicBezTo>
                  <a:cubicBezTo>
                    <a:pt x="24447" y="2035"/>
                    <a:pt x="24394" y="2100"/>
                    <a:pt x="24311" y="2201"/>
                  </a:cubicBezTo>
                  <a:cubicBezTo>
                    <a:pt x="24282" y="2248"/>
                    <a:pt x="24252" y="2289"/>
                    <a:pt x="24229" y="2313"/>
                  </a:cubicBezTo>
                  <a:cubicBezTo>
                    <a:pt x="24229" y="2319"/>
                    <a:pt x="24229" y="2319"/>
                    <a:pt x="24229" y="2319"/>
                  </a:cubicBezTo>
                  <a:cubicBezTo>
                    <a:pt x="24181" y="2378"/>
                    <a:pt x="24140" y="2449"/>
                    <a:pt x="24093" y="2525"/>
                  </a:cubicBezTo>
                  <a:cubicBezTo>
                    <a:pt x="24081" y="2531"/>
                    <a:pt x="24081" y="2543"/>
                    <a:pt x="24075" y="2555"/>
                  </a:cubicBezTo>
                  <a:cubicBezTo>
                    <a:pt x="24040" y="2608"/>
                    <a:pt x="24004" y="2661"/>
                    <a:pt x="23975" y="2720"/>
                  </a:cubicBezTo>
                  <a:cubicBezTo>
                    <a:pt x="23963" y="2738"/>
                    <a:pt x="23951" y="2756"/>
                    <a:pt x="23939" y="2779"/>
                  </a:cubicBezTo>
                  <a:cubicBezTo>
                    <a:pt x="23927" y="2803"/>
                    <a:pt x="23910" y="2833"/>
                    <a:pt x="23892" y="2862"/>
                  </a:cubicBezTo>
                  <a:cubicBezTo>
                    <a:pt x="23874" y="2903"/>
                    <a:pt x="23851" y="2945"/>
                    <a:pt x="23833" y="2980"/>
                  </a:cubicBezTo>
                  <a:cubicBezTo>
                    <a:pt x="23827" y="2992"/>
                    <a:pt x="23821" y="2998"/>
                    <a:pt x="23821" y="3010"/>
                  </a:cubicBezTo>
                  <a:cubicBezTo>
                    <a:pt x="23803" y="3033"/>
                    <a:pt x="23786" y="3075"/>
                    <a:pt x="23762" y="3128"/>
                  </a:cubicBezTo>
                  <a:cubicBezTo>
                    <a:pt x="23744" y="3163"/>
                    <a:pt x="23732" y="3205"/>
                    <a:pt x="23715" y="3240"/>
                  </a:cubicBezTo>
                  <a:cubicBezTo>
                    <a:pt x="23709" y="3246"/>
                    <a:pt x="23709" y="3258"/>
                    <a:pt x="23703" y="3270"/>
                  </a:cubicBezTo>
                  <a:cubicBezTo>
                    <a:pt x="23685" y="3317"/>
                    <a:pt x="23662" y="3364"/>
                    <a:pt x="23644" y="3411"/>
                  </a:cubicBezTo>
                  <a:cubicBezTo>
                    <a:pt x="23632" y="3453"/>
                    <a:pt x="23614" y="3494"/>
                    <a:pt x="23602" y="3530"/>
                  </a:cubicBezTo>
                  <a:cubicBezTo>
                    <a:pt x="23597" y="3547"/>
                    <a:pt x="23591" y="3571"/>
                    <a:pt x="23585" y="3589"/>
                  </a:cubicBezTo>
                  <a:cubicBezTo>
                    <a:pt x="23585" y="3589"/>
                    <a:pt x="23585" y="3594"/>
                    <a:pt x="23579" y="3600"/>
                  </a:cubicBezTo>
                  <a:cubicBezTo>
                    <a:pt x="23579" y="3606"/>
                    <a:pt x="23579" y="3612"/>
                    <a:pt x="23573" y="3624"/>
                  </a:cubicBezTo>
                  <a:cubicBezTo>
                    <a:pt x="23561" y="3659"/>
                    <a:pt x="23549" y="3695"/>
                    <a:pt x="23538" y="3730"/>
                  </a:cubicBezTo>
                  <a:cubicBezTo>
                    <a:pt x="23520" y="3724"/>
                    <a:pt x="23496" y="3724"/>
                    <a:pt x="23478" y="3719"/>
                  </a:cubicBezTo>
                  <a:cubicBezTo>
                    <a:pt x="23455" y="3713"/>
                    <a:pt x="23431" y="3707"/>
                    <a:pt x="23408" y="3701"/>
                  </a:cubicBezTo>
                  <a:cubicBezTo>
                    <a:pt x="23384" y="3695"/>
                    <a:pt x="23366" y="3689"/>
                    <a:pt x="23343" y="3683"/>
                  </a:cubicBezTo>
                  <a:cubicBezTo>
                    <a:pt x="23307" y="3677"/>
                    <a:pt x="23272" y="3671"/>
                    <a:pt x="23236" y="3659"/>
                  </a:cubicBezTo>
                  <a:cubicBezTo>
                    <a:pt x="23219" y="3659"/>
                    <a:pt x="23207" y="3654"/>
                    <a:pt x="23195" y="3654"/>
                  </a:cubicBezTo>
                  <a:cubicBezTo>
                    <a:pt x="23154" y="3642"/>
                    <a:pt x="23112" y="3636"/>
                    <a:pt x="23071" y="3630"/>
                  </a:cubicBezTo>
                  <a:cubicBezTo>
                    <a:pt x="23053" y="3624"/>
                    <a:pt x="23041" y="3624"/>
                    <a:pt x="23024" y="3618"/>
                  </a:cubicBezTo>
                  <a:cubicBezTo>
                    <a:pt x="22988" y="3612"/>
                    <a:pt x="22953" y="3606"/>
                    <a:pt x="22917" y="3600"/>
                  </a:cubicBezTo>
                  <a:cubicBezTo>
                    <a:pt x="22888" y="3594"/>
                    <a:pt x="22858" y="3589"/>
                    <a:pt x="22829" y="3583"/>
                  </a:cubicBezTo>
                  <a:cubicBezTo>
                    <a:pt x="22805" y="3583"/>
                    <a:pt x="22782" y="3577"/>
                    <a:pt x="22758" y="3571"/>
                  </a:cubicBezTo>
                  <a:cubicBezTo>
                    <a:pt x="22728" y="3571"/>
                    <a:pt x="22699" y="3565"/>
                    <a:pt x="22669" y="3559"/>
                  </a:cubicBezTo>
                  <a:cubicBezTo>
                    <a:pt x="22640" y="3553"/>
                    <a:pt x="22593" y="3547"/>
                    <a:pt x="22533" y="3541"/>
                  </a:cubicBezTo>
                  <a:cubicBezTo>
                    <a:pt x="22244" y="3506"/>
                    <a:pt x="21990" y="3500"/>
                    <a:pt x="21961" y="3494"/>
                  </a:cubicBezTo>
                  <a:lnTo>
                    <a:pt x="21553" y="3494"/>
                  </a:lnTo>
                  <a:cubicBezTo>
                    <a:pt x="21541" y="3494"/>
                    <a:pt x="21529" y="3500"/>
                    <a:pt x="21523" y="3500"/>
                  </a:cubicBezTo>
                  <a:lnTo>
                    <a:pt x="21482" y="3500"/>
                  </a:lnTo>
                  <a:cubicBezTo>
                    <a:pt x="21423" y="3500"/>
                    <a:pt x="21370" y="3506"/>
                    <a:pt x="21317" y="3506"/>
                  </a:cubicBezTo>
                  <a:cubicBezTo>
                    <a:pt x="21293" y="3512"/>
                    <a:pt x="21275" y="3512"/>
                    <a:pt x="21252" y="3512"/>
                  </a:cubicBezTo>
                  <a:cubicBezTo>
                    <a:pt x="21246" y="3512"/>
                    <a:pt x="21240" y="3512"/>
                    <a:pt x="21228" y="3518"/>
                  </a:cubicBezTo>
                  <a:lnTo>
                    <a:pt x="21210" y="3518"/>
                  </a:lnTo>
                  <a:cubicBezTo>
                    <a:pt x="21169" y="3518"/>
                    <a:pt x="21122" y="3524"/>
                    <a:pt x="21069" y="3530"/>
                  </a:cubicBezTo>
                  <a:cubicBezTo>
                    <a:pt x="21057" y="3530"/>
                    <a:pt x="21039" y="3535"/>
                    <a:pt x="21027" y="3535"/>
                  </a:cubicBezTo>
                  <a:cubicBezTo>
                    <a:pt x="20921" y="3547"/>
                    <a:pt x="20791" y="3565"/>
                    <a:pt x="20649" y="3589"/>
                  </a:cubicBezTo>
                  <a:cubicBezTo>
                    <a:pt x="20643" y="3594"/>
                    <a:pt x="20638" y="3594"/>
                    <a:pt x="20632" y="3594"/>
                  </a:cubicBezTo>
                  <a:cubicBezTo>
                    <a:pt x="20602" y="3600"/>
                    <a:pt x="20573" y="3606"/>
                    <a:pt x="20543" y="3612"/>
                  </a:cubicBezTo>
                  <a:cubicBezTo>
                    <a:pt x="20531" y="3612"/>
                    <a:pt x="20513" y="3618"/>
                    <a:pt x="20496" y="3618"/>
                  </a:cubicBezTo>
                  <a:cubicBezTo>
                    <a:pt x="20484" y="3624"/>
                    <a:pt x="20466" y="3624"/>
                    <a:pt x="20454" y="3630"/>
                  </a:cubicBezTo>
                  <a:cubicBezTo>
                    <a:pt x="20389" y="3642"/>
                    <a:pt x="20307" y="3659"/>
                    <a:pt x="20230" y="3683"/>
                  </a:cubicBezTo>
                  <a:cubicBezTo>
                    <a:pt x="20183" y="3695"/>
                    <a:pt x="20135" y="3707"/>
                    <a:pt x="20100" y="3719"/>
                  </a:cubicBezTo>
                  <a:cubicBezTo>
                    <a:pt x="20076" y="3724"/>
                    <a:pt x="20053" y="3730"/>
                    <a:pt x="20023" y="3736"/>
                  </a:cubicBezTo>
                  <a:cubicBezTo>
                    <a:pt x="20023" y="3736"/>
                    <a:pt x="20017" y="3736"/>
                    <a:pt x="20011" y="3742"/>
                  </a:cubicBezTo>
                  <a:cubicBezTo>
                    <a:pt x="19964" y="3754"/>
                    <a:pt x="19905" y="3772"/>
                    <a:pt x="19852" y="3789"/>
                  </a:cubicBezTo>
                  <a:cubicBezTo>
                    <a:pt x="19811" y="3801"/>
                    <a:pt x="19769" y="3813"/>
                    <a:pt x="19734" y="3825"/>
                  </a:cubicBezTo>
                  <a:cubicBezTo>
                    <a:pt x="19586" y="3872"/>
                    <a:pt x="19486" y="3908"/>
                    <a:pt x="19338" y="3973"/>
                  </a:cubicBezTo>
                  <a:cubicBezTo>
                    <a:pt x="19226" y="4020"/>
                    <a:pt x="19096" y="4079"/>
                    <a:pt x="18954" y="4144"/>
                  </a:cubicBezTo>
                  <a:cubicBezTo>
                    <a:pt x="18942" y="4150"/>
                    <a:pt x="18925" y="4162"/>
                    <a:pt x="18907" y="4167"/>
                  </a:cubicBezTo>
                  <a:cubicBezTo>
                    <a:pt x="18765" y="4232"/>
                    <a:pt x="18582" y="4333"/>
                    <a:pt x="18446" y="4415"/>
                  </a:cubicBezTo>
                  <a:cubicBezTo>
                    <a:pt x="18381" y="4451"/>
                    <a:pt x="18310" y="4498"/>
                    <a:pt x="18240" y="4540"/>
                  </a:cubicBezTo>
                  <a:cubicBezTo>
                    <a:pt x="18175" y="4581"/>
                    <a:pt x="18116" y="4622"/>
                    <a:pt x="18051" y="4664"/>
                  </a:cubicBezTo>
                  <a:cubicBezTo>
                    <a:pt x="18039" y="4675"/>
                    <a:pt x="18027" y="4681"/>
                    <a:pt x="18015" y="4693"/>
                  </a:cubicBezTo>
                  <a:cubicBezTo>
                    <a:pt x="17968" y="4723"/>
                    <a:pt x="17921" y="4758"/>
                    <a:pt x="17873" y="4788"/>
                  </a:cubicBezTo>
                  <a:cubicBezTo>
                    <a:pt x="17850" y="4805"/>
                    <a:pt x="17826" y="4823"/>
                    <a:pt x="17808" y="4835"/>
                  </a:cubicBezTo>
                  <a:cubicBezTo>
                    <a:pt x="17773" y="4864"/>
                    <a:pt x="17738" y="4888"/>
                    <a:pt x="17702" y="4918"/>
                  </a:cubicBezTo>
                  <a:cubicBezTo>
                    <a:pt x="17673" y="4935"/>
                    <a:pt x="17643" y="4959"/>
                    <a:pt x="17619" y="4982"/>
                  </a:cubicBezTo>
                  <a:cubicBezTo>
                    <a:pt x="17590" y="5000"/>
                    <a:pt x="17560" y="5024"/>
                    <a:pt x="17531" y="5047"/>
                  </a:cubicBezTo>
                  <a:cubicBezTo>
                    <a:pt x="17501" y="5071"/>
                    <a:pt x="17472" y="5095"/>
                    <a:pt x="17442" y="5118"/>
                  </a:cubicBezTo>
                  <a:cubicBezTo>
                    <a:pt x="17413" y="5142"/>
                    <a:pt x="17383" y="5166"/>
                    <a:pt x="17360" y="5189"/>
                  </a:cubicBezTo>
                  <a:cubicBezTo>
                    <a:pt x="17330" y="5213"/>
                    <a:pt x="17300" y="5236"/>
                    <a:pt x="17271" y="5260"/>
                  </a:cubicBezTo>
                  <a:cubicBezTo>
                    <a:pt x="17247" y="5284"/>
                    <a:pt x="17218" y="5301"/>
                    <a:pt x="17194" y="5325"/>
                  </a:cubicBezTo>
                  <a:cubicBezTo>
                    <a:pt x="17147" y="5366"/>
                    <a:pt x="17100" y="5408"/>
                    <a:pt x="17052" y="5449"/>
                  </a:cubicBezTo>
                  <a:cubicBezTo>
                    <a:pt x="17052" y="5449"/>
                    <a:pt x="17052" y="5455"/>
                    <a:pt x="17046" y="5455"/>
                  </a:cubicBezTo>
                  <a:cubicBezTo>
                    <a:pt x="17046" y="5455"/>
                    <a:pt x="17041" y="5455"/>
                    <a:pt x="17041" y="5461"/>
                  </a:cubicBezTo>
                  <a:cubicBezTo>
                    <a:pt x="17029" y="5473"/>
                    <a:pt x="17011" y="5485"/>
                    <a:pt x="16999" y="5502"/>
                  </a:cubicBezTo>
                  <a:cubicBezTo>
                    <a:pt x="16438" y="6004"/>
                    <a:pt x="16054" y="6471"/>
                    <a:pt x="15907" y="6654"/>
                  </a:cubicBezTo>
                  <a:cubicBezTo>
                    <a:pt x="15865" y="6707"/>
                    <a:pt x="15830" y="6754"/>
                    <a:pt x="15812" y="6784"/>
                  </a:cubicBezTo>
                  <a:cubicBezTo>
                    <a:pt x="15765" y="6837"/>
                    <a:pt x="15718" y="6908"/>
                    <a:pt x="15664" y="6979"/>
                  </a:cubicBezTo>
                  <a:cubicBezTo>
                    <a:pt x="15558" y="7121"/>
                    <a:pt x="15487" y="7227"/>
                    <a:pt x="15387" y="7380"/>
                  </a:cubicBezTo>
                  <a:cubicBezTo>
                    <a:pt x="15381" y="7392"/>
                    <a:pt x="15375" y="7404"/>
                    <a:pt x="15363" y="7416"/>
                  </a:cubicBezTo>
                  <a:cubicBezTo>
                    <a:pt x="15357" y="7428"/>
                    <a:pt x="15351" y="7440"/>
                    <a:pt x="15340" y="7457"/>
                  </a:cubicBezTo>
                  <a:cubicBezTo>
                    <a:pt x="15328" y="7475"/>
                    <a:pt x="15316" y="7493"/>
                    <a:pt x="15304" y="7510"/>
                  </a:cubicBezTo>
                  <a:cubicBezTo>
                    <a:pt x="15298" y="7528"/>
                    <a:pt x="15286" y="7546"/>
                    <a:pt x="15275" y="7564"/>
                  </a:cubicBezTo>
                  <a:cubicBezTo>
                    <a:pt x="15269" y="7575"/>
                    <a:pt x="15263" y="7587"/>
                    <a:pt x="15257" y="7599"/>
                  </a:cubicBezTo>
                  <a:cubicBezTo>
                    <a:pt x="15092" y="7871"/>
                    <a:pt x="15009" y="8048"/>
                    <a:pt x="14985" y="8089"/>
                  </a:cubicBezTo>
                  <a:cubicBezTo>
                    <a:pt x="14979" y="8101"/>
                    <a:pt x="14979" y="8107"/>
                    <a:pt x="14973" y="8119"/>
                  </a:cubicBezTo>
                  <a:cubicBezTo>
                    <a:pt x="14967" y="8119"/>
                    <a:pt x="14962" y="8119"/>
                    <a:pt x="14962" y="8113"/>
                  </a:cubicBezTo>
                  <a:cubicBezTo>
                    <a:pt x="14867" y="8077"/>
                    <a:pt x="14773" y="8036"/>
                    <a:pt x="14684" y="8007"/>
                  </a:cubicBezTo>
                  <a:cubicBezTo>
                    <a:pt x="14572" y="7959"/>
                    <a:pt x="14436" y="7918"/>
                    <a:pt x="14306" y="7882"/>
                  </a:cubicBezTo>
                  <a:cubicBezTo>
                    <a:pt x="14282" y="7871"/>
                    <a:pt x="14253" y="7865"/>
                    <a:pt x="14229" y="7859"/>
                  </a:cubicBezTo>
                  <a:cubicBezTo>
                    <a:pt x="14223" y="7859"/>
                    <a:pt x="14223" y="7859"/>
                    <a:pt x="14217" y="7853"/>
                  </a:cubicBezTo>
                  <a:cubicBezTo>
                    <a:pt x="14206" y="7853"/>
                    <a:pt x="14188" y="7847"/>
                    <a:pt x="14176" y="7841"/>
                  </a:cubicBezTo>
                  <a:cubicBezTo>
                    <a:pt x="14164" y="7841"/>
                    <a:pt x="14147" y="7835"/>
                    <a:pt x="14135" y="7829"/>
                  </a:cubicBezTo>
                  <a:cubicBezTo>
                    <a:pt x="14111" y="7829"/>
                    <a:pt x="14087" y="7818"/>
                    <a:pt x="14070" y="7818"/>
                  </a:cubicBezTo>
                  <a:cubicBezTo>
                    <a:pt x="14017" y="7800"/>
                    <a:pt x="13963" y="7788"/>
                    <a:pt x="13910" y="7776"/>
                  </a:cubicBezTo>
                  <a:cubicBezTo>
                    <a:pt x="13774" y="7747"/>
                    <a:pt x="13633" y="7717"/>
                    <a:pt x="13515" y="7699"/>
                  </a:cubicBezTo>
                  <a:cubicBezTo>
                    <a:pt x="13190" y="7634"/>
                    <a:pt x="12753" y="7593"/>
                    <a:pt x="12422" y="7587"/>
                  </a:cubicBezTo>
                  <a:cubicBezTo>
                    <a:pt x="12357" y="7587"/>
                    <a:pt x="12286" y="7581"/>
                    <a:pt x="12209" y="7581"/>
                  </a:cubicBezTo>
                  <a:lnTo>
                    <a:pt x="12044" y="7581"/>
                  </a:lnTo>
                  <a:cubicBezTo>
                    <a:pt x="11938" y="7581"/>
                    <a:pt x="11825" y="7581"/>
                    <a:pt x="11707" y="7587"/>
                  </a:cubicBezTo>
                  <a:cubicBezTo>
                    <a:pt x="11654" y="7587"/>
                    <a:pt x="11607" y="7593"/>
                    <a:pt x="11560" y="7593"/>
                  </a:cubicBezTo>
                  <a:cubicBezTo>
                    <a:pt x="11430" y="7599"/>
                    <a:pt x="11282" y="7611"/>
                    <a:pt x="11134" y="7629"/>
                  </a:cubicBezTo>
                  <a:cubicBezTo>
                    <a:pt x="10987" y="7640"/>
                    <a:pt x="10839" y="7658"/>
                    <a:pt x="10709" y="7670"/>
                  </a:cubicBezTo>
                  <a:cubicBezTo>
                    <a:pt x="10674" y="7676"/>
                    <a:pt x="10632" y="7682"/>
                    <a:pt x="10597" y="7688"/>
                  </a:cubicBezTo>
                  <a:cubicBezTo>
                    <a:pt x="10307" y="7717"/>
                    <a:pt x="9935" y="7782"/>
                    <a:pt x="9658" y="7853"/>
                  </a:cubicBezTo>
                  <a:cubicBezTo>
                    <a:pt x="9410" y="7912"/>
                    <a:pt x="9126" y="7983"/>
                    <a:pt x="8843" y="8060"/>
                  </a:cubicBezTo>
                  <a:cubicBezTo>
                    <a:pt x="8813" y="8066"/>
                    <a:pt x="8784" y="8071"/>
                    <a:pt x="8754" y="8077"/>
                  </a:cubicBezTo>
                  <a:cubicBezTo>
                    <a:pt x="8654" y="8107"/>
                    <a:pt x="8536" y="8142"/>
                    <a:pt x="8423" y="8178"/>
                  </a:cubicBezTo>
                  <a:cubicBezTo>
                    <a:pt x="8329" y="8207"/>
                    <a:pt x="8246" y="8237"/>
                    <a:pt x="8163" y="8266"/>
                  </a:cubicBezTo>
                  <a:cubicBezTo>
                    <a:pt x="8116" y="8284"/>
                    <a:pt x="8063" y="8302"/>
                    <a:pt x="8016" y="8320"/>
                  </a:cubicBezTo>
                  <a:cubicBezTo>
                    <a:pt x="7880" y="8367"/>
                    <a:pt x="7750" y="8414"/>
                    <a:pt x="7632" y="8455"/>
                  </a:cubicBezTo>
                  <a:cubicBezTo>
                    <a:pt x="7100" y="8633"/>
                    <a:pt x="6439" y="8940"/>
                    <a:pt x="5901" y="9235"/>
                  </a:cubicBezTo>
                  <a:cubicBezTo>
                    <a:pt x="5594" y="9394"/>
                    <a:pt x="5252" y="9589"/>
                    <a:pt x="4992" y="9767"/>
                  </a:cubicBezTo>
                  <a:cubicBezTo>
                    <a:pt x="4915" y="9814"/>
                    <a:pt x="4832" y="9873"/>
                    <a:pt x="4750" y="9926"/>
                  </a:cubicBezTo>
                  <a:cubicBezTo>
                    <a:pt x="4567" y="10050"/>
                    <a:pt x="4383" y="10168"/>
                    <a:pt x="4224" y="10280"/>
                  </a:cubicBezTo>
                  <a:cubicBezTo>
                    <a:pt x="3958" y="10464"/>
                    <a:pt x="3616" y="10729"/>
                    <a:pt x="3373" y="10948"/>
                  </a:cubicBezTo>
                  <a:cubicBezTo>
                    <a:pt x="3350" y="10971"/>
                    <a:pt x="3320" y="10995"/>
                    <a:pt x="3291" y="11019"/>
                  </a:cubicBezTo>
                  <a:cubicBezTo>
                    <a:pt x="3279" y="11031"/>
                    <a:pt x="3267" y="11042"/>
                    <a:pt x="3249" y="11054"/>
                  </a:cubicBezTo>
                  <a:cubicBezTo>
                    <a:pt x="3049" y="11220"/>
                    <a:pt x="2806" y="11450"/>
                    <a:pt x="2606" y="11657"/>
                  </a:cubicBezTo>
                  <a:cubicBezTo>
                    <a:pt x="2564" y="11698"/>
                    <a:pt x="2523" y="11739"/>
                    <a:pt x="2487" y="11781"/>
                  </a:cubicBezTo>
                  <a:cubicBezTo>
                    <a:pt x="2180" y="12117"/>
                    <a:pt x="1791" y="12584"/>
                    <a:pt x="1519" y="12944"/>
                  </a:cubicBezTo>
                  <a:cubicBezTo>
                    <a:pt x="1318" y="13216"/>
                    <a:pt x="1070" y="13600"/>
                    <a:pt x="916" y="13901"/>
                  </a:cubicBezTo>
                  <a:cubicBezTo>
                    <a:pt x="916" y="13907"/>
                    <a:pt x="911" y="13913"/>
                    <a:pt x="911" y="13919"/>
                  </a:cubicBezTo>
                  <a:cubicBezTo>
                    <a:pt x="722" y="14273"/>
                    <a:pt x="503" y="14728"/>
                    <a:pt x="344" y="15230"/>
                  </a:cubicBezTo>
                  <a:cubicBezTo>
                    <a:pt x="279" y="15413"/>
                    <a:pt x="225" y="15602"/>
                    <a:pt x="184" y="15773"/>
                  </a:cubicBezTo>
                  <a:cubicBezTo>
                    <a:pt x="143" y="15945"/>
                    <a:pt x="101" y="16145"/>
                    <a:pt x="72" y="16370"/>
                  </a:cubicBezTo>
                  <a:cubicBezTo>
                    <a:pt x="66" y="16388"/>
                    <a:pt x="66" y="16411"/>
                    <a:pt x="60" y="16429"/>
                  </a:cubicBezTo>
                  <a:cubicBezTo>
                    <a:pt x="36" y="16577"/>
                    <a:pt x="19" y="16777"/>
                    <a:pt x="13" y="16931"/>
                  </a:cubicBezTo>
                  <a:cubicBezTo>
                    <a:pt x="13" y="16949"/>
                    <a:pt x="7" y="16972"/>
                    <a:pt x="7" y="16996"/>
                  </a:cubicBezTo>
                  <a:cubicBezTo>
                    <a:pt x="7" y="16996"/>
                    <a:pt x="7" y="17002"/>
                    <a:pt x="7" y="17002"/>
                  </a:cubicBezTo>
                  <a:cubicBezTo>
                    <a:pt x="7" y="17020"/>
                    <a:pt x="7" y="17043"/>
                    <a:pt x="7" y="17061"/>
                  </a:cubicBezTo>
                  <a:cubicBezTo>
                    <a:pt x="1" y="17167"/>
                    <a:pt x="1" y="17274"/>
                    <a:pt x="1" y="17380"/>
                  </a:cubicBezTo>
                  <a:cubicBezTo>
                    <a:pt x="1" y="17498"/>
                    <a:pt x="7" y="17657"/>
                    <a:pt x="19" y="17776"/>
                  </a:cubicBezTo>
                  <a:cubicBezTo>
                    <a:pt x="30" y="17870"/>
                    <a:pt x="36" y="17947"/>
                    <a:pt x="42" y="18012"/>
                  </a:cubicBezTo>
                  <a:cubicBezTo>
                    <a:pt x="48" y="18047"/>
                    <a:pt x="54" y="18089"/>
                    <a:pt x="54" y="18124"/>
                  </a:cubicBezTo>
                  <a:cubicBezTo>
                    <a:pt x="54" y="18124"/>
                    <a:pt x="54" y="18130"/>
                    <a:pt x="60" y="18136"/>
                  </a:cubicBezTo>
                  <a:cubicBezTo>
                    <a:pt x="72" y="18254"/>
                    <a:pt x="90" y="18343"/>
                    <a:pt x="113" y="18449"/>
                  </a:cubicBezTo>
                  <a:cubicBezTo>
                    <a:pt x="113" y="18455"/>
                    <a:pt x="113" y="18455"/>
                    <a:pt x="113" y="18455"/>
                  </a:cubicBezTo>
                  <a:cubicBezTo>
                    <a:pt x="131" y="18555"/>
                    <a:pt x="155" y="18656"/>
                    <a:pt x="178" y="18744"/>
                  </a:cubicBezTo>
                  <a:cubicBezTo>
                    <a:pt x="202" y="18851"/>
                    <a:pt x="219" y="18910"/>
                    <a:pt x="255" y="18998"/>
                  </a:cubicBezTo>
                  <a:cubicBezTo>
                    <a:pt x="279" y="19075"/>
                    <a:pt x="308" y="19175"/>
                    <a:pt x="338" y="19246"/>
                  </a:cubicBezTo>
                  <a:cubicBezTo>
                    <a:pt x="338" y="19252"/>
                    <a:pt x="338" y="19252"/>
                    <a:pt x="338" y="19258"/>
                  </a:cubicBezTo>
                  <a:cubicBezTo>
                    <a:pt x="391" y="19394"/>
                    <a:pt x="456" y="19547"/>
                    <a:pt x="533" y="19713"/>
                  </a:cubicBezTo>
                  <a:cubicBezTo>
                    <a:pt x="538" y="19731"/>
                    <a:pt x="550" y="19742"/>
                    <a:pt x="556" y="19760"/>
                  </a:cubicBezTo>
                  <a:cubicBezTo>
                    <a:pt x="556" y="19766"/>
                    <a:pt x="556" y="19766"/>
                    <a:pt x="562" y="19766"/>
                  </a:cubicBezTo>
                  <a:cubicBezTo>
                    <a:pt x="574" y="19790"/>
                    <a:pt x="586" y="19813"/>
                    <a:pt x="597" y="19843"/>
                  </a:cubicBezTo>
                  <a:cubicBezTo>
                    <a:pt x="609" y="19860"/>
                    <a:pt x="615" y="19872"/>
                    <a:pt x="621" y="19890"/>
                  </a:cubicBezTo>
                  <a:cubicBezTo>
                    <a:pt x="627" y="19896"/>
                    <a:pt x="627" y="19896"/>
                    <a:pt x="633" y="19902"/>
                  </a:cubicBezTo>
                  <a:cubicBezTo>
                    <a:pt x="662" y="19961"/>
                    <a:pt x="698" y="20026"/>
                    <a:pt x="733" y="20085"/>
                  </a:cubicBezTo>
                  <a:cubicBezTo>
                    <a:pt x="733" y="20091"/>
                    <a:pt x="733" y="20091"/>
                    <a:pt x="739" y="20091"/>
                  </a:cubicBezTo>
                  <a:cubicBezTo>
                    <a:pt x="804" y="20209"/>
                    <a:pt x="887" y="20333"/>
                    <a:pt x="970" y="20451"/>
                  </a:cubicBezTo>
                  <a:cubicBezTo>
                    <a:pt x="970" y="20451"/>
                    <a:pt x="975" y="20457"/>
                    <a:pt x="981" y="20463"/>
                  </a:cubicBezTo>
                  <a:cubicBezTo>
                    <a:pt x="981" y="20463"/>
                    <a:pt x="981" y="20469"/>
                    <a:pt x="981" y="20469"/>
                  </a:cubicBezTo>
                  <a:cubicBezTo>
                    <a:pt x="999" y="20492"/>
                    <a:pt x="1023" y="20522"/>
                    <a:pt x="1046" y="20557"/>
                  </a:cubicBezTo>
                  <a:cubicBezTo>
                    <a:pt x="1082" y="20599"/>
                    <a:pt x="1111" y="20640"/>
                    <a:pt x="1147" y="20681"/>
                  </a:cubicBezTo>
                  <a:cubicBezTo>
                    <a:pt x="1153" y="20687"/>
                    <a:pt x="1153" y="20693"/>
                    <a:pt x="1159" y="20699"/>
                  </a:cubicBezTo>
                  <a:cubicBezTo>
                    <a:pt x="1182" y="20729"/>
                    <a:pt x="1206" y="20758"/>
                    <a:pt x="1229" y="20788"/>
                  </a:cubicBezTo>
                  <a:cubicBezTo>
                    <a:pt x="1336" y="20912"/>
                    <a:pt x="1478" y="21065"/>
                    <a:pt x="1643" y="21225"/>
                  </a:cubicBezTo>
                  <a:cubicBezTo>
                    <a:pt x="1649" y="21225"/>
                    <a:pt x="1655" y="21231"/>
                    <a:pt x="1655" y="21237"/>
                  </a:cubicBezTo>
                  <a:lnTo>
                    <a:pt x="1661" y="21237"/>
                  </a:lnTo>
                  <a:lnTo>
                    <a:pt x="1661" y="21243"/>
                  </a:lnTo>
                  <a:cubicBezTo>
                    <a:pt x="1743" y="21319"/>
                    <a:pt x="1897" y="21455"/>
                    <a:pt x="2109" y="21615"/>
                  </a:cubicBezTo>
                  <a:cubicBezTo>
                    <a:pt x="2145" y="21644"/>
                    <a:pt x="2180" y="21668"/>
                    <a:pt x="2210" y="21691"/>
                  </a:cubicBezTo>
                  <a:cubicBezTo>
                    <a:pt x="2216" y="21697"/>
                    <a:pt x="2216" y="21697"/>
                    <a:pt x="2222" y="21703"/>
                  </a:cubicBezTo>
                  <a:cubicBezTo>
                    <a:pt x="2369" y="21804"/>
                    <a:pt x="2464" y="21863"/>
                    <a:pt x="2464" y="21863"/>
                  </a:cubicBezTo>
                  <a:cubicBezTo>
                    <a:pt x="2470" y="21869"/>
                    <a:pt x="2476" y="21875"/>
                    <a:pt x="2487" y="21880"/>
                  </a:cubicBezTo>
                  <a:cubicBezTo>
                    <a:pt x="2558" y="21928"/>
                    <a:pt x="2641" y="21975"/>
                    <a:pt x="2724" y="22022"/>
                  </a:cubicBezTo>
                  <a:cubicBezTo>
                    <a:pt x="2741" y="22034"/>
                    <a:pt x="2753" y="22040"/>
                    <a:pt x="2765" y="22046"/>
                  </a:cubicBezTo>
                  <a:cubicBezTo>
                    <a:pt x="2777" y="22052"/>
                    <a:pt x="2789" y="22058"/>
                    <a:pt x="2801" y="22069"/>
                  </a:cubicBezTo>
                  <a:cubicBezTo>
                    <a:pt x="2806" y="22069"/>
                    <a:pt x="2806" y="22069"/>
                    <a:pt x="2812" y="22075"/>
                  </a:cubicBezTo>
                  <a:cubicBezTo>
                    <a:pt x="2818" y="22075"/>
                    <a:pt x="2830" y="22081"/>
                    <a:pt x="2836" y="22087"/>
                  </a:cubicBezTo>
                  <a:cubicBezTo>
                    <a:pt x="2871" y="22105"/>
                    <a:pt x="2919" y="22129"/>
                    <a:pt x="2960" y="22152"/>
                  </a:cubicBezTo>
                  <a:cubicBezTo>
                    <a:pt x="3049" y="22193"/>
                    <a:pt x="3131" y="22241"/>
                    <a:pt x="3214" y="22276"/>
                  </a:cubicBezTo>
                  <a:cubicBezTo>
                    <a:pt x="3226" y="22282"/>
                    <a:pt x="3243" y="22288"/>
                    <a:pt x="3255" y="22294"/>
                  </a:cubicBezTo>
                  <a:cubicBezTo>
                    <a:pt x="3362" y="22347"/>
                    <a:pt x="3503" y="22406"/>
                    <a:pt x="3627" y="22453"/>
                  </a:cubicBezTo>
                  <a:cubicBezTo>
                    <a:pt x="3639" y="22459"/>
                    <a:pt x="3657" y="22465"/>
                    <a:pt x="3669" y="22465"/>
                  </a:cubicBezTo>
                  <a:cubicBezTo>
                    <a:pt x="3681" y="22471"/>
                    <a:pt x="3692" y="22477"/>
                    <a:pt x="3704" y="22483"/>
                  </a:cubicBezTo>
                  <a:cubicBezTo>
                    <a:pt x="3852" y="22536"/>
                    <a:pt x="4041" y="22595"/>
                    <a:pt x="4212" y="22648"/>
                  </a:cubicBezTo>
                  <a:cubicBezTo>
                    <a:pt x="4230" y="22648"/>
                    <a:pt x="4248" y="22654"/>
                    <a:pt x="4259" y="22660"/>
                  </a:cubicBezTo>
                  <a:cubicBezTo>
                    <a:pt x="4507" y="22731"/>
                    <a:pt x="4767" y="22784"/>
                    <a:pt x="4998" y="22820"/>
                  </a:cubicBezTo>
                  <a:cubicBezTo>
                    <a:pt x="5163" y="22849"/>
                    <a:pt x="5352" y="22873"/>
                    <a:pt x="5541" y="22890"/>
                  </a:cubicBezTo>
                  <a:cubicBezTo>
                    <a:pt x="5547" y="22890"/>
                    <a:pt x="5553" y="22890"/>
                    <a:pt x="5559" y="22896"/>
                  </a:cubicBezTo>
                  <a:lnTo>
                    <a:pt x="5588" y="22896"/>
                  </a:lnTo>
                  <a:cubicBezTo>
                    <a:pt x="5647" y="22902"/>
                    <a:pt x="5683" y="22902"/>
                    <a:pt x="5689" y="22902"/>
                  </a:cubicBezTo>
                  <a:lnTo>
                    <a:pt x="5695" y="22902"/>
                  </a:lnTo>
                  <a:cubicBezTo>
                    <a:pt x="5783" y="22914"/>
                    <a:pt x="5872" y="22914"/>
                    <a:pt x="5954" y="22920"/>
                  </a:cubicBezTo>
                  <a:cubicBezTo>
                    <a:pt x="6002" y="22920"/>
                    <a:pt x="6055" y="22926"/>
                    <a:pt x="6108" y="22926"/>
                  </a:cubicBezTo>
                  <a:lnTo>
                    <a:pt x="6120" y="22926"/>
                  </a:lnTo>
                  <a:cubicBezTo>
                    <a:pt x="6207" y="22928"/>
                    <a:pt x="6289" y="22929"/>
                    <a:pt x="6369" y="22929"/>
                  </a:cubicBezTo>
                  <a:cubicBezTo>
                    <a:pt x="6680" y="22929"/>
                    <a:pt x="6948" y="22912"/>
                    <a:pt x="7254" y="22879"/>
                  </a:cubicBezTo>
                  <a:cubicBezTo>
                    <a:pt x="7295" y="22879"/>
                    <a:pt x="7337" y="22873"/>
                    <a:pt x="7378" y="22867"/>
                  </a:cubicBezTo>
                  <a:cubicBezTo>
                    <a:pt x="7626" y="22849"/>
                    <a:pt x="7951" y="22802"/>
                    <a:pt x="8211" y="22743"/>
                  </a:cubicBezTo>
                  <a:cubicBezTo>
                    <a:pt x="8500" y="22684"/>
                    <a:pt x="8801" y="22613"/>
                    <a:pt x="9067" y="22536"/>
                  </a:cubicBezTo>
                  <a:cubicBezTo>
                    <a:pt x="9215" y="22501"/>
                    <a:pt x="9362" y="22459"/>
                    <a:pt x="9486" y="22412"/>
                  </a:cubicBezTo>
                  <a:cubicBezTo>
                    <a:pt x="9752" y="22329"/>
                    <a:pt x="10042" y="22235"/>
                    <a:pt x="10266" y="22134"/>
                  </a:cubicBezTo>
                  <a:cubicBezTo>
                    <a:pt x="10408" y="22075"/>
                    <a:pt x="10555" y="22010"/>
                    <a:pt x="10703" y="21940"/>
                  </a:cubicBezTo>
                  <a:cubicBezTo>
                    <a:pt x="10993" y="21815"/>
                    <a:pt x="11270" y="21691"/>
                    <a:pt x="11506" y="21573"/>
                  </a:cubicBezTo>
                  <a:cubicBezTo>
                    <a:pt x="11737" y="21461"/>
                    <a:pt x="12003" y="21319"/>
                    <a:pt x="12268" y="21160"/>
                  </a:cubicBezTo>
                  <a:cubicBezTo>
                    <a:pt x="12493" y="21036"/>
                    <a:pt x="12747" y="20870"/>
                    <a:pt x="12989" y="20705"/>
                  </a:cubicBezTo>
                  <a:cubicBezTo>
                    <a:pt x="13302" y="20498"/>
                    <a:pt x="13591" y="20292"/>
                    <a:pt x="13828" y="20103"/>
                  </a:cubicBezTo>
                  <a:cubicBezTo>
                    <a:pt x="14058" y="19920"/>
                    <a:pt x="14365" y="19683"/>
                    <a:pt x="14595" y="19471"/>
                  </a:cubicBezTo>
                  <a:cubicBezTo>
                    <a:pt x="14773" y="19317"/>
                    <a:pt x="14950" y="19152"/>
                    <a:pt x="15092" y="19010"/>
                  </a:cubicBezTo>
                  <a:cubicBezTo>
                    <a:pt x="15239" y="18862"/>
                    <a:pt x="15405" y="18691"/>
                    <a:pt x="15564" y="18520"/>
                  </a:cubicBezTo>
                  <a:cubicBezTo>
                    <a:pt x="15759" y="18319"/>
                    <a:pt x="15936" y="18118"/>
                    <a:pt x="16090" y="17929"/>
                  </a:cubicBezTo>
                  <a:cubicBezTo>
                    <a:pt x="16090" y="17923"/>
                    <a:pt x="16096" y="17923"/>
                    <a:pt x="16101" y="17917"/>
                  </a:cubicBezTo>
                  <a:cubicBezTo>
                    <a:pt x="16184" y="17811"/>
                    <a:pt x="16279" y="17693"/>
                    <a:pt x="16379" y="17569"/>
                  </a:cubicBezTo>
                  <a:lnTo>
                    <a:pt x="17472" y="17894"/>
                  </a:lnTo>
                  <a:lnTo>
                    <a:pt x="15794" y="25223"/>
                  </a:lnTo>
                  <a:cubicBezTo>
                    <a:pt x="15741" y="25466"/>
                    <a:pt x="15794" y="25779"/>
                    <a:pt x="15948" y="26080"/>
                  </a:cubicBezTo>
                  <a:cubicBezTo>
                    <a:pt x="16096" y="26387"/>
                    <a:pt x="16326" y="26647"/>
                    <a:pt x="16562" y="26783"/>
                  </a:cubicBezTo>
                  <a:lnTo>
                    <a:pt x="18854" y="28106"/>
                  </a:lnTo>
                  <a:cubicBezTo>
                    <a:pt x="18981" y="28180"/>
                    <a:pt x="19101" y="28214"/>
                    <a:pt x="19207" y="28214"/>
                  </a:cubicBezTo>
                  <a:cubicBezTo>
                    <a:pt x="19467" y="28214"/>
                    <a:pt x="19645" y="28007"/>
                    <a:pt x="19645" y="27651"/>
                  </a:cubicBezTo>
                  <a:cubicBezTo>
                    <a:pt x="19651" y="27149"/>
                    <a:pt x="19297" y="26535"/>
                    <a:pt x="18860" y="26287"/>
                  </a:cubicBezTo>
                  <a:lnTo>
                    <a:pt x="17566" y="25536"/>
                  </a:lnTo>
                  <a:lnTo>
                    <a:pt x="19303" y="17917"/>
                  </a:lnTo>
                  <a:cubicBezTo>
                    <a:pt x="19368" y="17646"/>
                    <a:pt x="19285" y="17279"/>
                    <a:pt x="19090" y="16943"/>
                  </a:cubicBezTo>
                  <a:cubicBezTo>
                    <a:pt x="18937" y="16689"/>
                    <a:pt x="18742" y="16476"/>
                    <a:pt x="18535" y="16358"/>
                  </a:cubicBezTo>
                  <a:cubicBezTo>
                    <a:pt x="18470" y="16323"/>
                    <a:pt x="18411" y="16293"/>
                    <a:pt x="18346" y="16275"/>
                  </a:cubicBezTo>
                  <a:lnTo>
                    <a:pt x="17383" y="15992"/>
                  </a:lnTo>
                  <a:cubicBezTo>
                    <a:pt x="17419" y="15915"/>
                    <a:pt x="17460" y="15838"/>
                    <a:pt x="17489" y="15767"/>
                  </a:cubicBezTo>
                  <a:cubicBezTo>
                    <a:pt x="17501" y="15750"/>
                    <a:pt x="17507" y="15732"/>
                    <a:pt x="17513" y="15714"/>
                  </a:cubicBezTo>
                  <a:cubicBezTo>
                    <a:pt x="17554" y="15632"/>
                    <a:pt x="17590" y="15549"/>
                    <a:pt x="17619" y="15478"/>
                  </a:cubicBezTo>
                  <a:cubicBezTo>
                    <a:pt x="17714" y="15265"/>
                    <a:pt x="17791" y="15065"/>
                    <a:pt x="17850" y="14881"/>
                  </a:cubicBezTo>
                  <a:cubicBezTo>
                    <a:pt x="17856" y="14864"/>
                    <a:pt x="17862" y="14852"/>
                    <a:pt x="17862" y="14840"/>
                  </a:cubicBezTo>
                  <a:cubicBezTo>
                    <a:pt x="17867" y="14834"/>
                    <a:pt x="17867" y="14822"/>
                    <a:pt x="17873" y="14811"/>
                  </a:cubicBezTo>
                  <a:cubicBezTo>
                    <a:pt x="17879" y="14787"/>
                    <a:pt x="17885" y="14763"/>
                    <a:pt x="17897" y="14740"/>
                  </a:cubicBezTo>
                  <a:cubicBezTo>
                    <a:pt x="17932" y="14610"/>
                    <a:pt x="17986" y="14427"/>
                    <a:pt x="18033" y="14220"/>
                  </a:cubicBezTo>
                  <a:cubicBezTo>
                    <a:pt x="18045" y="14173"/>
                    <a:pt x="18068" y="14084"/>
                    <a:pt x="18086" y="13960"/>
                  </a:cubicBezTo>
                  <a:cubicBezTo>
                    <a:pt x="18104" y="13889"/>
                    <a:pt x="18116" y="13812"/>
                    <a:pt x="18121" y="13736"/>
                  </a:cubicBezTo>
                  <a:cubicBezTo>
                    <a:pt x="18127" y="13712"/>
                    <a:pt x="18127" y="13688"/>
                    <a:pt x="18133" y="13671"/>
                  </a:cubicBezTo>
                  <a:lnTo>
                    <a:pt x="22604" y="15194"/>
                  </a:lnTo>
                  <a:lnTo>
                    <a:pt x="20915" y="22577"/>
                  </a:lnTo>
                  <a:cubicBezTo>
                    <a:pt x="20862" y="22820"/>
                    <a:pt x="20915" y="23133"/>
                    <a:pt x="21069" y="23440"/>
                  </a:cubicBezTo>
                  <a:cubicBezTo>
                    <a:pt x="21216" y="23741"/>
                    <a:pt x="21447" y="24001"/>
                    <a:pt x="21689" y="24137"/>
                  </a:cubicBezTo>
                  <a:lnTo>
                    <a:pt x="23975" y="25460"/>
                  </a:lnTo>
                  <a:cubicBezTo>
                    <a:pt x="24102" y="25534"/>
                    <a:pt x="24222" y="25568"/>
                    <a:pt x="24328" y="25568"/>
                  </a:cubicBezTo>
                  <a:cubicBezTo>
                    <a:pt x="24588" y="25568"/>
                    <a:pt x="24768" y="25361"/>
                    <a:pt x="24772" y="25005"/>
                  </a:cubicBezTo>
                  <a:cubicBezTo>
                    <a:pt x="24772" y="24503"/>
                    <a:pt x="24418" y="23889"/>
                    <a:pt x="23980" y="23641"/>
                  </a:cubicBezTo>
                  <a:lnTo>
                    <a:pt x="22687" y="22890"/>
                  </a:lnTo>
                  <a:lnTo>
                    <a:pt x="24423" y="15271"/>
                  </a:lnTo>
                  <a:cubicBezTo>
                    <a:pt x="24488" y="15005"/>
                    <a:pt x="24412" y="14645"/>
                    <a:pt x="24223" y="14314"/>
                  </a:cubicBezTo>
                  <a:cubicBezTo>
                    <a:pt x="24069" y="14049"/>
                    <a:pt x="23868" y="13836"/>
                    <a:pt x="23656" y="13712"/>
                  </a:cubicBezTo>
                  <a:cubicBezTo>
                    <a:pt x="23602" y="13682"/>
                    <a:pt x="23549" y="13659"/>
                    <a:pt x="23496" y="13641"/>
                  </a:cubicBezTo>
                  <a:lnTo>
                    <a:pt x="21695" y="13027"/>
                  </a:lnTo>
                  <a:cubicBezTo>
                    <a:pt x="21707" y="13021"/>
                    <a:pt x="21724" y="13015"/>
                    <a:pt x="21742" y="13009"/>
                  </a:cubicBezTo>
                  <a:cubicBezTo>
                    <a:pt x="21789" y="12991"/>
                    <a:pt x="21831" y="12974"/>
                    <a:pt x="21878" y="12956"/>
                  </a:cubicBezTo>
                  <a:cubicBezTo>
                    <a:pt x="21896" y="12950"/>
                    <a:pt x="21913" y="12944"/>
                    <a:pt x="21931" y="12932"/>
                  </a:cubicBezTo>
                  <a:cubicBezTo>
                    <a:pt x="21990" y="12915"/>
                    <a:pt x="22043" y="12891"/>
                    <a:pt x="22096" y="12867"/>
                  </a:cubicBezTo>
                  <a:cubicBezTo>
                    <a:pt x="22120" y="12862"/>
                    <a:pt x="22144" y="12850"/>
                    <a:pt x="22167" y="12844"/>
                  </a:cubicBezTo>
                  <a:cubicBezTo>
                    <a:pt x="22215" y="12820"/>
                    <a:pt x="22268" y="12802"/>
                    <a:pt x="22309" y="12779"/>
                  </a:cubicBezTo>
                  <a:cubicBezTo>
                    <a:pt x="22339" y="12767"/>
                    <a:pt x="22368" y="12755"/>
                    <a:pt x="22392" y="12743"/>
                  </a:cubicBezTo>
                  <a:cubicBezTo>
                    <a:pt x="22421" y="12732"/>
                    <a:pt x="22451" y="12720"/>
                    <a:pt x="22474" y="12708"/>
                  </a:cubicBezTo>
                  <a:cubicBezTo>
                    <a:pt x="22516" y="12684"/>
                    <a:pt x="22563" y="12667"/>
                    <a:pt x="22604" y="12649"/>
                  </a:cubicBezTo>
                  <a:cubicBezTo>
                    <a:pt x="22622" y="12637"/>
                    <a:pt x="22646" y="12625"/>
                    <a:pt x="22663" y="12619"/>
                  </a:cubicBezTo>
                  <a:cubicBezTo>
                    <a:pt x="22705" y="12596"/>
                    <a:pt x="22740" y="12578"/>
                    <a:pt x="22782" y="12560"/>
                  </a:cubicBezTo>
                  <a:cubicBezTo>
                    <a:pt x="22817" y="12543"/>
                    <a:pt x="22852" y="12525"/>
                    <a:pt x="22888" y="12507"/>
                  </a:cubicBezTo>
                  <a:cubicBezTo>
                    <a:pt x="22900" y="12495"/>
                    <a:pt x="22917" y="12489"/>
                    <a:pt x="22929" y="12478"/>
                  </a:cubicBezTo>
                  <a:cubicBezTo>
                    <a:pt x="22994" y="12448"/>
                    <a:pt x="23047" y="12419"/>
                    <a:pt x="23083" y="12395"/>
                  </a:cubicBezTo>
                  <a:cubicBezTo>
                    <a:pt x="23219" y="12318"/>
                    <a:pt x="23402" y="12206"/>
                    <a:pt x="23526" y="12117"/>
                  </a:cubicBezTo>
                  <a:cubicBezTo>
                    <a:pt x="23579" y="12076"/>
                    <a:pt x="23626" y="12041"/>
                    <a:pt x="23673" y="12011"/>
                  </a:cubicBezTo>
                  <a:cubicBezTo>
                    <a:pt x="23709" y="11987"/>
                    <a:pt x="23750" y="11958"/>
                    <a:pt x="23786" y="11934"/>
                  </a:cubicBezTo>
                  <a:cubicBezTo>
                    <a:pt x="23845" y="11887"/>
                    <a:pt x="23921" y="11834"/>
                    <a:pt x="23992" y="11775"/>
                  </a:cubicBezTo>
                  <a:cubicBezTo>
                    <a:pt x="24075" y="11710"/>
                    <a:pt x="24146" y="11645"/>
                    <a:pt x="24234" y="11568"/>
                  </a:cubicBezTo>
                  <a:cubicBezTo>
                    <a:pt x="24258" y="11538"/>
                    <a:pt x="24294" y="11509"/>
                    <a:pt x="24323" y="11485"/>
                  </a:cubicBezTo>
                  <a:cubicBezTo>
                    <a:pt x="24364" y="11444"/>
                    <a:pt x="24406" y="11403"/>
                    <a:pt x="24441" y="11373"/>
                  </a:cubicBezTo>
                  <a:cubicBezTo>
                    <a:pt x="24447" y="11367"/>
                    <a:pt x="24453" y="11361"/>
                    <a:pt x="24453" y="11361"/>
                  </a:cubicBezTo>
                  <a:cubicBezTo>
                    <a:pt x="24471" y="11338"/>
                    <a:pt x="24494" y="11320"/>
                    <a:pt x="24506" y="11308"/>
                  </a:cubicBezTo>
                  <a:cubicBezTo>
                    <a:pt x="24536" y="11279"/>
                    <a:pt x="24571" y="11243"/>
                    <a:pt x="24601" y="11208"/>
                  </a:cubicBezTo>
                  <a:cubicBezTo>
                    <a:pt x="24660" y="11149"/>
                    <a:pt x="24713" y="11090"/>
                    <a:pt x="24760" y="11036"/>
                  </a:cubicBezTo>
                  <a:cubicBezTo>
                    <a:pt x="24772" y="11031"/>
                    <a:pt x="24778" y="11019"/>
                    <a:pt x="24790" y="11007"/>
                  </a:cubicBezTo>
                  <a:cubicBezTo>
                    <a:pt x="24801" y="10995"/>
                    <a:pt x="24813" y="10983"/>
                    <a:pt x="24819" y="10971"/>
                  </a:cubicBezTo>
                  <a:cubicBezTo>
                    <a:pt x="24843" y="10948"/>
                    <a:pt x="24861" y="10924"/>
                    <a:pt x="24878" y="10901"/>
                  </a:cubicBezTo>
                  <a:cubicBezTo>
                    <a:pt x="24884" y="10895"/>
                    <a:pt x="24884" y="10895"/>
                    <a:pt x="24890" y="10889"/>
                  </a:cubicBezTo>
                  <a:cubicBezTo>
                    <a:pt x="24985" y="10777"/>
                    <a:pt x="25061" y="10676"/>
                    <a:pt x="25126" y="10588"/>
                  </a:cubicBezTo>
                  <a:cubicBezTo>
                    <a:pt x="25132" y="10576"/>
                    <a:pt x="25144" y="10564"/>
                    <a:pt x="25150" y="10552"/>
                  </a:cubicBezTo>
                  <a:cubicBezTo>
                    <a:pt x="25179" y="10511"/>
                    <a:pt x="25209" y="10469"/>
                    <a:pt x="25233" y="10434"/>
                  </a:cubicBezTo>
                  <a:cubicBezTo>
                    <a:pt x="25239" y="10434"/>
                    <a:pt x="25239" y="10428"/>
                    <a:pt x="25244" y="10422"/>
                  </a:cubicBezTo>
                  <a:cubicBezTo>
                    <a:pt x="25244" y="10416"/>
                    <a:pt x="25250" y="10416"/>
                    <a:pt x="25250" y="10410"/>
                  </a:cubicBezTo>
                  <a:cubicBezTo>
                    <a:pt x="25262" y="10387"/>
                    <a:pt x="25280" y="10369"/>
                    <a:pt x="25292" y="10351"/>
                  </a:cubicBezTo>
                  <a:cubicBezTo>
                    <a:pt x="25345" y="10269"/>
                    <a:pt x="25398" y="10192"/>
                    <a:pt x="25445" y="10109"/>
                  </a:cubicBezTo>
                  <a:lnTo>
                    <a:pt x="30129" y="11503"/>
                  </a:lnTo>
                  <a:lnTo>
                    <a:pt x="28457" y="18833"/>
                  </a:lnTo>
                  <a:cubicBezTo>
                    <a:pt x="28404" y="19069"/>
                    <a:pt x="28457" y="19388"/>
                    <a:pt x="28605" y="19689"/>
                  </a:cubicBezTo>
                  <a:cubicBezTo>
                    <a:pt x="28759" y="19996"/>
                    <a:pt x="28989" y="20256"/>
                    <a:pt x="29225" y="20392"/>
                  </a:cubicBezTo>
                  <a:lnTo>
                    <a:pt x="31517" y="21715"/>
                  </a:lnTo>
                  <a:cubicBezTo>
                    <a:pt x="31644" y="21789"/>
                    <a:pt x="31764" y="21824"/>
                    <a:pt x="31871" y="21824"/>
                  </a:cubicBezTo>
                  <a:cubicBezTo>
                    <a:pt x="32130" y="21824"/>
                    <a:pt x="32308" y="21616"/>
                    <a:pt x="32308" y="21260"/>
                  </a:cubicBezTo>
                  <a:cubicBezTo>
                    <a:pt x="32314" y="20758"/>
                    <a:pt x="31960" y="20144"/>
                    <a:pt x="31523" y="19896"/>
                  </a:cubicBezTo>
                  <a:lnTo>
                    <a:pt x="30223" y="19146"/>
                  </a:lnTo>
                  <a:lnTo>
                    <a:pt x="31966" y="11527"/>
                  </a:lnTo>
                  <a:cubicBezTo>
                    <a:pt x="32025" y="11255"/>
                    <a:pt x="31948" y="10889"/>
                    <a:pt x="31753" y="10552"/>
                  </a:cubicBezTo>
                  <a:cubicBezTo>
                    <a:pt x="31600" y="10292"/>
                    <a:pt x="31405" y="10086"/>
                    <a:pt x="31198" y="9967"/>
                  </a:cubicBezTo>
                  <a:cubicBezTo>
                    <a:pt x="31133" y="9932"/>
                    <a:pt x="31068" y="9902"/>
                    <a:pt x="31009" y="9885"/>
                  </a:cubicBezTo>
                  <a:lnTo>
                    <a:pt x="26160" y="8449"/>
                  </a:lnTo>
                  <a:cubicBezTo>
                    <a:pt x="26160" y="8444"/>
                    <a:pt x="26160" y="8444"/>
                    <a:pt x="26160" y="8438"/>
                  </a:cubicBezTo>
                  <a:cubicBezTo>
                    <a:pt x="26166" y="8414"/>
                    <a:pt x="26172" y="8390"/>
                    <a:pt x="26184" y="8367"/>
                  </a:cubicBezTo>
                  <a:cubicBezTo>
                    <a:pt x="26189" y="8349"/>
                    <a:pt x="26195" y="8325"/>
                    <a:pt x="26201" y="8308"/>
                  </a:cubicBezTo>
                  <a:cubicBezTo>
                    <a:pt x="26219" y="8308"/>
                    <a:pt x="26237" y="8314"/>
                    <a:pt x="26254" y="8320"/>
                  </a:cubicBezTo>
                  <a:cubicBezTo>
                    <a:pt x="26296" y="8325"/>
                    <a:pt x="26331" y="8337"/>
                    <a:pt x="26367" y="8343"/>
                  </a:cubicBezTo>
                  <a:cubicBezTo>
                    <a:pt x="26384" y="8349"/>
                    <a:pt x="26396" y="8349"/>
                    <a:pt x="26414" y="8355"/>
                  </a:cubicBezTo>
                  <a:cubicBezTo>
                    <a:pt x="26473" y="8367"/>
                    <a:pt x="26532" y="8373"/>
                    <a:pt x="26597" y="8385"/>
                  </a:cubicBezTo>
                  <a:cubicBezTo>
                    <a:pt x="26739" y="8408"/>
                    <a:pt x="26869" y="8420"/>
                    <a:pt x="26981" y="8426"/>
                  </a:cubicBezTo>
                  <a:lnTo>
                    <a:pt x="27022" y="8426"/>
                  </a:lnTo>
                  <a:cubicBezTo>
                    <a:pt x="27093" y="8430"/>
                    <a:pt x="27158" y="8434"/>
                    <a:pt x="27218" y="8434"/>
                  </a:cubicBezTo>
                  <a:cubicBezTo>
                    <a:pt x="27242" y="8434"/>
                    <a:pt x="27266" y="8433"/>
                    <a:pt x="27288" y="8432"/>
                  </a:cubicBezTo>
                  <a:lnTo>
                    <a:pt x="27318" y="8432"/>
                  </a:lnTo>
                  <a:cubicBezTo>
                    <a:pt x="27377" y="8432"/>
                    <a:pt x="27436" y="8432"/>
                    <a:pt x="27507" y="8426"/>
                  </a:cubicBezTo>
                  <a:cubicBezTo>
                    <a:pt x="27648" y="8420"/>
                    <a:pt x="27701" y="8420"/>
                    <a:pt x="27855" y="8396"/>
                  </a:cubicBezTo>
                  <a:cubicBezTo>
                    <a:pt x="28014" y="8379"/>
                    <a:pt x="28162" y="8355"/>
                    <a:pt x="28328" y="8320"/>
                  </a:cubicBezTo>
                  <a:cubicBezTo>
                    <a:pt x="28339" y="8320"/>
                    <a:pt x="28351" y="8314"/>
                    <a:pt x="28369" y="8308"/>
                  </a:cubicBezTo>
                  <a:cubicBezTo>
                    <a:pt x="28387" y="8308"/>
                    <a:pt x="28404" y="8302"/>
                    <a:pt x="28416" y="8302"/>
                  </a:cubicBezTo>
                  <a:cubicBezTo>
                    <a:pt x="28428" y="8296"/>
                    <a:pt x="28434" y="8296"/>
                    <a:pt x="28446" y="8290"/>
                  </a:cubicBezTo>
                  <a:lnTo>
                    <a:pt x="28463" y="8290"/>
                  </a:lnTo>
                  <a:cubicBezTo>
                    <a:pt x="28469" y="8290"/>
                    <a:pt x="28475" y="8284"/>
                    <a:pt x="28475" y="8284"/>
                  </a:cubicBezTo>
                  <a:cubicBezTo>
                    <a:pt x="28552" y="8266"/>
                    <a:pt x="28617" y="8249"/>
                    <a:pt x="28676" y="8231"/>
                  </a:cubicBezTo>
                  <a:cubicBezTo>
                    <a:pt x="28682" y="8231"/>
                    <a:pt x="28688" y="8231"/>
                    <a:pt x="28694" y="8225"/>
                  </a:cubicBezTo>
                  <a:cubicBezTo>
                    <a:pt x="28865" y="8178"/>
                    <a:pt x="28983" y="8136"/>
                    <a:pt x="28983" y="8136"/>
                  </a:cubicBezTo>
                  <a:cubicBezTo>
                    <a:pt x="29007" y="8131"/>
                    <a:pt x="29024" y="8119"/>
                    <a:pt x="29048" y="8113"/>
                  </a:cubicBezTo>
                  <a:cubicBezTo>
                    <a:pt x="29078" y="8101"/>
                    <a:pt x="29101" y="8095"/>
                    <a:pt x="29125" y="8083"/>
                  </a:cubicBezTo>
                  <a:cubicBezTo>
                    <a:pt x="29178" y="8066"/>
                    <a:pt x="29231" y="8048"/>
                    <a:pt x="29278" y="8030"/>
                  </a:cubicBezTo>
                  <a:cubicBezTo>
                    <a:pt x="29503" y="7942"/>
                    <a:pt x="29686" y="7853"/>
                    <a:pt x="29816" y="7788"/>
                  </a:cubicBezTo>
                  <a:cubicBezTo>
                    <a:pt x="29899" y="7747"/>
                    <a:pt x="30023" y="7688"/>
                    <a:pt x="30164" y="7605"/>
                  </a:cubicBezTo>
                  <a:cubicBezTo>
                    <a:pt x="30324" y="7522"/>
                    <a:pt x="30460" y="7434"/>
                    <a:pt x="30596" y="7339"/>
                  </a:cubicBezTo>
                  <a:cubicBezTo>
                    <a:pt x="30690" y="7280"/>
                    <a:pt x="30773" y="7215"/>
                    <a:pt x="30844" y="7156"/>
                  </a:cubicBezTo>
                  <a:cubicBezTo>
                    <a:pt x="30844" y="7156"/>
                    <a:pt x="30844" y="7156"/>
                    <a:pt x="30850" y="7150"/>
                  </a:cubicBezTo>
                  <a:cubicBezTo>
                    <a:pt x="30891" y="7115"/>
                    <a:pt x="30932" y="7079"/>
                    <a:pt x="30974" y="7044"/>
                  </a:cubicBezTo>
                  <a:cubicBezTo>
                    <a:pt x="30991" y="7032"/>
                    <a:pt x="30997" y="7020"/>
                    <a:pt x="31015" y="7008"/>
                  </a:cubicBezTo>
                  <a:cubicBezTo>
                    <a:pt x="31103" y="6926"/>
                    <a:pt x="31163" y="6867"/>
                    <a:pt x="31245" y="6778"/>
                  </a:cubicBezTo>
                  <a:cubicBezTo>
                    <a:pt x="31304" y="6713"/>
                    <a:pt x="31357" y="6654"/>
                    <a:pt x="31405" y="6595"/>
                  </a:cubicBezTo>
                  <a:cubicBezTo>
                    <a:pt x="31434" y="6559"/>
                    <a:pt x="31464" y="6518"/>
                    <a:pt x="31493" y="6477"/>
                  </a:cubicBezTo>
                  <a:cubicBezTo>
                    <a:pt x="31611" y="6323"/>
                    <a:pt x="31694" y="6187"/>
                    <a:pt x="31747" y="6105"/>
                  </a:cubicBezTo>
                  <a:cubicBezTo>
                    <a:pt x="31765" y="6075"/>
                    <a:pt x="31854" y="5933"/>
                    <a:pt x="31948" y="5715"/>
                  </a:cubicBezTo>
                  <a:cubicBezTo>
                    <a:pt x="31960" y="5697"/>
                    <a:pt x="31966" y="5679"/>
                    <a:pt x="31972" y="5668"/>
                  </a:cubicBezTo>
                  <a:cubicBezTo>
                    <a:pt x="31984" y="5644"/>
                    <a:pt x="31989" y="5620"/>
                    <a:pt x="32001" y="5591"/>
                  </a:cubicBezTo>
                  <a:cubicBezTo>
                    <a:pt x="32001" y="5591"/>
                    <a:pt x="32007" y="5585"/>
                    <a:pt x="32007" y="5579"/>
                  </a:cubicBezTo>
                  <a:cubicBezTo>
                    <a:pt x="32007" y="5579"/>
                    <a:pt x="32007" y="5573"/>
                    <a:pt x="32007" y="5573"/>
                  </a:cubicBezTo>
                  <a:cubicBezTo>
                    <a:pt x="32043" y="5485"/>
                    <a:pt x="32084" y="5390"/>
                    <a:pt x="32113" y="5284"/>
                  </a:cubicBezTo>
                  <a:cubicBezTo>
                    <a:pt x="32119" y="5272"/>
                    <a:pt x="32119" y="5266"/>
                    <a:pt x="32125" y="5254"/>
                  </a:cubicBezTo>
                  <a:cubicBezTo>
                    <a:pt x="32137" y="5219"/>
                    <a:pt x="32149" y="5183"/>
                    <a:pt x="32155" y="5142"/>
                  </a:cubicBezTo>
                  <a:cubicBezTo>
                    <a:pt x="32167" y="5107"/>
                    <a:pt x="32178" y="5065"/>
                    <a:pt x="32190" y="5030"/>
                  </a:cubicBezTo>
                  <a:cubicBezTo>
                    <a:pt x="32232" y="4841"/>
                    <a:pt x="32261" y="4693"/>
                    <a:pt x="32273" y="4569"/>
                  </a:cubicBezTo>
                  <a:cubicBezTo>
                    <a:pt x="32285" y="4469"/>
                    <a:pt x="32297" y="4368"/>
                    <a:pt x="32302" y="4262"/>
                  </a:cubicBezTo>
                  <a:cubicBezTo>
                    <a:pt x="32302" y="4256"/>
                    <a:pt x="32302" y="4256"/>
                    <a:pt x="32302" y="4250"/>
                  </a:cubicBezTo>
                  <a:cubicBezTo>
                    <a:pt x="32308" y="4179"/>
                    <a:pt x="32308" y="4114"/>
                    <a:pt x="32308" y="4049"/>
                  </a:cubicBezTo>
                  <a:cubicBezTo>
                    <a:pt x="32308" y="4014"/>
                    <a:pt x="32308" y="3984"/>
                    <a:pt x="32308" y="3955"/>
                  </a:cubicBezTo>
                  <a:cubicBezTo>
                    <a:pt x="32308" y="3943"/>
                    <a:pt x="32302" y="3931"/>
                    <a:pt x="32302" y="3919"/>
                  </a:cubicBezTo>
                  <a:cubicBezTo>
                    <a:pt x="32302" y="3866"/>
                    <a:pt x="32297" y="3813"/>
                    <a:pt x="32297" y="3754"/>
                  </a:cubicBezTo>
                  <a:cubicBezTo>
                    <a:pt x="32297" y="3719"/>
                    <a:pt x="32285" y="3606"/>
                    <a:pt x="32267" y="3482"/>
                  </a:cubicBezTo>
                  <a:cubicBezTo>
                    <a:pt x="32267" y="3465"/>
                    <a:pt x="32255" y="3411"/>
                    <a:pt x="32243" y="3335"/>
                  </a:cubicBezTo>
                  <a:cubicBezTo>
                    <a:pt x="32243" y="3335"/>
                    <a:pt x="32243" y="3329"/>
                    <a:pt x="32243" y="3323"/>
                  </a:cubicBezTo>
                  <a:cubicBezTo>
                    <a:pt x="32208" y="3152"/>
                    <a:pt x="32143" y="2862"/>
                    <a:pt x="32019" y="2543"/>
                  </a:cubicBezTo>
                  <a:cubicBezTo>
                    <a:pt x="32013" y="2543"/>
                    <a:pt x="32013" y="2537"/>
                    <a:pt x="32013" y="2537"/>
                  </a:cubicBezTo>
                  <a:cubicBezTo>
                    <a:pt x="31984" y="2460"/>
                    <a:pt x="31948" y="2384"/>
                    <a:pt x="31913" y="2307"/>
                  </a:cubicBezTo>
                  <a:cubicBezTo>
                    <a:pt x="31895" y="2271"/>
                    <a:pt x="31877" y="2242"/>
                    <a:pt x="31859" y="2207"/>
                  </a:cubicBezTo>
                  <a:cubicBezTo>
                    <a:pt x="31848" y="2177"/>
                    <a:pt x="31836" y="2153"/>
                    <a:pt x="31818" y="2124"/>
                  </a:cubicBezTo>
                  <a:cubicBezTo>
                    <a:pt x="31800" y="2094"/>
                    <a:pt x="31789" y="2065"/>
                    <a:pt x="31771" y="2035"/>
                  </a:cubicBezTo>
                  <a:cubicBezTo>
                    <a:pt x="31765" y="2023"/>
                    <a:pt x="31759" y="2012"/>
                    <a:pt x="31747" y="2000"/>
                  </a:cubicBezTo>
                  <a:cubicBezTo>
                    <a:pt x="31741" y="1982"/>
                    <a:pt x="31730" y="1964"/>
                    <a:pt x="31718" y="1947"/>
                  </a:cubicBezTo>
                  <a:cubicBezTo>
                    <a:pt x="31665" y="1852"/>
                    <a:pt x="31606" y="1764"/>
                    <a:pt x="31546" y="1687"/>
                  </a:cubicBezTo>
                  <a:cubicBezTo>
                    <a:pt x="31541" y="1687"/>
                    <a:pt x="31476" y="1586"/>
                    <a:pt x="31369" y="1462"/>
                  </a:cubicBezTo>
                  <a:cubicBezTo>
                    <a:pt x="31310" y="1391"/>
                    <a:pt x="31245" y="1315"/>
                    <a:pt x="31174" y="1244"/>
                  </a:cubicBezTo>
                  <a:cubicBezTo>
                    <a:pt x="31174" y="1244"/>
                    <a:pt x="31174" y="1244"/>
                    <a:pt x="31174" y="1238"/>
                  </a:cubicBezTo>
                  <a:cubicBezTo>
                    <a:pt x="31168" y="1238"/>
                    <a:pt x="31168" y="1238"/>
                    <a:pt x="31168" y="1232"/>
                  </a:cubicBezTo>
                  <a:cubicBezTo>
                    <a:pt x="31068" y="1132"/>
                    <a:pt x="30938" y="1002"/>
                    <a:pt x="30696" y="813"/>
                  </a:cubicBezTo>
                  <a:cubicBezTo>
                    <a:pt x="30259" y="482"/>
                    <a:pt x="29828" y="316"/>
                    <a:pt x="29745" y="281"/>
                  </a:cubicBezTo>
                  <a:cubicBezTo>
                    <a:pt x="29721" y="275"/>
                    <a:pt x="29704" y="269"/>
                    <a:pt x="29680" y="257"/>
                  </a:cubicBezTo>
                  <a:cubicBezTo>
                    <a:pt x="29662" y="252"/>
                    <a:pt x="29639" y="246"/>
                    <a:pt x="29627" y="240"/>
                  </a:cubicBezTo>
                  <a:cubicBezTo>
                    <a:pt x="29568" y="216"/>
                    <a:pt x="29509" y="198"/>
                    <a:pt x="29444" y="175"/>
                  </a:cubicBezTo>
                  <a:lnTo>
                    <a:pt x="29438" y="175"/>
                  </a:lnTo>
                  <a:cubicBezTo>
                    <a:pt x="29326" y="139"/>
                    <a:pt x="29213" y="110"/>
                    <a:pt x="29113" y="92"/>
                  </a:cubicBezTo>
                  <a:cubicBezTo>
                    <a:pt x="29107" y="92"/>
                    <a:pt x="29107" y="92"/>
                    <a:pt x="29101" y="86"/>
                  </a:cubicBezTo>
                  <a:lnTo>
                    <a:pt x="29089" y="86"/>
                  </a:lnTo>
                  <a:cubicBezTo>
                    <a:pt x="29036" y="74"/>
                    <a:pt x="28977" y="63"/>
                    <a:pt x="28912" y="51"/>
                  </a:cubicBezTo>
                  <a:cubicBezTo>
                    <a:pt x="28895" y="51"/>
                    <a:pt x="28871" y="45"/>
                    <a:pt x="28853" y="45"/>
                  </a:cubicBezTo>
                  <a:cubicBezTo>
                    <a:pt x="28747" y="27"/>
                    <a:pt x="28635" y="15"/>
                    <a:pt x="28540" y="9"/>
                  </a:cubicBezTo>
                  <a:cubicBezTo>
                    <a:pt x="28481" y="9"/>
                    <a:pt x="28428" y="3"/>
                    <a:pt x="28375" y="3"/>
                  </a:cubicBezTo>
                  <a:lnTo>
                    <a:pt x="28345" y="3"/>
                  </a:lnTo>
                  <a:cubicBezTo>
                    <a:pt x="28320" y="1"/>
                    <a:pt x="28293" y="1"/>
                    <a:pt x="282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5"/>
            <p:cNvSpPr/>
            <p:nvPr/>
          </p:nvSpPr>
          <p:spPr>
            <a:xfrm>
              <a:off x="1112300" y="4263525"/>
              <a:ext cx="231550" cy="321950"/>
            </a:xfrm>
            <a:custGeom>
              <a:rect b="b" l="l" r="r" t="t"/>
              <a:pathLst>
                <a:path extrusionOk="0" h="12878" w="9262">
                  <a:moveTo>
                    <a:pt x="817" y="0"/>
                  </a:moveTo>
                  <a:cubicBezTo>
                    <a:pt x="744" y="0"/>
                    <a:pt x="675" y="16"/>
                    <a:pt x="614" y="49"/>
                  </a:cubicBezTo>
                  <a:cubicBezTo>
                    <a:pt x="419" y="162"/>
                    <a:pt x="337" y="433"/>
                    <a:pt x="396" y="776"/>
                  </a:cubicBezTo>
                  <a:lnTo>
                    <a:pt x="2091" y="10374"/>
                  </a:lnTo>
                  <a:lnTo>
                    <a:pt x="792" y="9629"/>
                  </a:lnTo>
                  <a:cubicBezTo>
                    <a:pt x="663" y="9555"/>
                    <a:pt x="542" y="9519"/>
                    <a:pt x="435" y="9519"/>
                  </a:cubicBezTo>
                  <a:cubicBezTo>
                    <a:pt x="177" y="9519"/>
                    <a:pt x="0" y="9724"/>
                    <a:pt x="0" y="10078"/>
                  </a:cubicBezTo>
                  <a:cubicBezTo>
                    <a:pt x="0" y="10580"/>
                    <a:pt x="349" y="11195"/>
                    <a:pt x="792" y="11449"/>
                  </a:cubicBezTo>
                  <a:lnTo>
                    <a:pt x="3077" y="12772"/>
                  </a:lnTo>
                  <a:cubicBezTo>
                    <a:pt x="3202" y="12842"/>
                    <a:pt x="3324" y="12877"/>
                    <a:pt x="3433" y="12877"/>
                  </a:cubicBezTo>
                  <a:cubicBezTo>
                    <a:pt x="3535" y="12877"/>
                    <a:pt x="3626" y="12846"/>
                    <a:pt x="3697" y="12783"/>
                  </a:cubicBezTo>
                  <a:cubicBezTo>
                    <a:pt x="3851" y="12653"/>
                    <a:pt x="3904" y="12405"/>
                    <a:pt x="3851" y="12104"/>
                  </a:cubicBezTo>
                  <a:lnTo>
                    <a:pt x="2227" y="2867"/>
                  </a:lnTo>
                  <a:lnTo>
                    <a:pt x="8192" y="7987"/>
                  </a:lnTo>
                  <a:cubicBezTo>
                    <a:pt x="8257" y="8041"/>
                    <a:pt x="8322" y="8088"/>
                    <a:pt x="8381" y="8123"/>
                  </a:cubicBezTo>
                  <a:cubicBezTo>
                    <a:pt x="8507" y="8195"/>
                    <a:pt x="8628" y="8231"/>
                    <a:pt x="8737" y="8231"/>
                  </a:cubicBezTo>
                  <a:cubicBezTo>
                    <a:pt x="8939" y="8231"/>
                    <a:pt x="9097" y="8108"/>
                    <a:pt x="9155" y="7869"/>
                  </a:cubicBezTo>
                  <a:cubicBezTo>
                    <a:pt x="9261" y="7444"/>
                    <a:pt x="9001" y="6800"/>
                    <a:pt x="8576" y="6434"/>
                  </a:cubicBezTo>
                  <a:lnTo>
                    <a:pt x="1364" y="244"/>
                  </a:lnTo>
                  <a:cubicBezTo>
                    <a:pt x="1300" y="191"/>
                    <a:pt x="1235" y="144"/>
                    <a:pt x="1175" y="108"/>
                  </a:cubicBezTo>
                  <a:cubicBezTo>
                    <a:pt x="1051" y="37"/>
                    <a:pt x="929" y="0"/>
                    <a:pt x="8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5"/>
            <p:cNvSpPr/>
            <p:nvPr/>
          </p:nvSpPr>
          <p:spPr>
            <a:xfrm>
              <a:off x="788625" y="4420950"/>
              <a:ext cx="231550" cy="321925"/>
            </a:xfrm>
            <a:custGeom>
              <a:rect b="b" l="l" r="r" t="t"/>
              <a:pathLst>
                <a:path extrusionOk="0" h="12877" w="9262">
                  <a:moveTo>
                    <a:pt x="829" y="1"/>
                  </a:moveTo>
                  <a:cubicBezTo>
                    <a:pt x="754" y="1"/>
                    <a:pt x="683" y="18"/>
                    <a:pt x="621" y="54"/>
                  </a:cubicBezTo>
                  <a:cubicBezTo>
                    <a:pt x="426" y="161"/>
                    <a:pt x="343" y="432"/>
                    <a:pt x="402" y="781"/>
                  </a:cubicBezTo>
                  <a:lnTo>
                    <a:pt x="2091" y="10373"/>
                  </a:lnTo>
                  <a:lnTo>
                    <a:pt x="798" y="9628"/>
                  </a:lnTo>
                  <a:cubicBezTo>
                    <a:pt x="671" y="9555"/>
                    <a:pt x="551" y="9520"/>
                    <a:pt x="444" y="9520"/>
                  </a:cubicBezTo>
                  <a:cubicBezTo>
                    <a:pt x="185" y="9520"/>
                    <a:pt x="6" y="9727"/>
                    <a:pt x="6" y="10083"/>
                  </a:cubicBezTo>
                  <a:cubicBezTo>
                    <a:pt x="1" y="10585"/>
                    <a:pt x="355" y="11194"/>
                    <a:pt x="792" y="11448"/>
                  </a:cubicBezTo>
                  <a:lnTo>
                    <a:pt x="3084" y="12771"/>
                  </a:lnTo>
                  <a:cubicBezTo>
                    <a:pt x="3209" y="12841"/>
                    <a:pt x="3331" y="12876"/>
                    <a:pt x="3440" y="12876"/>
                  </a:cubicBezTo>
                  <a:cubicBezTo>
                    <a:pt x="3542" y="12876"/>
                    <a:pt x="3632" y="12845"/>
                    <a:pt x="3704" y="12782"/>
                  </a:cubicBezTo>
                  <a:cubicBezTo>
                    <a:pt x="3857" y="12658"/>
                    <a:pt x="3911" y="12404"/>
                    <a:pt x="3857" y="12103"/>
                  </a:cubicBezTo>
                  <a:lnTo>
                    <a:pt x="2233" y="2866"/>
                  </a:lnTo>
                  <a:lnTo>
                    <a:pt x="8198" y="7987"/>
                  </a:lnTo>
                  <a:cubicBezTo>
                    <a:pt x="8263" y="8040"/>
                    <a:pt x="8328" y="8087"/>
                    <a:pt x="8387" y="8122"/>
                  </a:cubicBezTo>
                  <a:cubicBezTo>
                    <a:pt x="8515" y="8196"/>
                    <a:pt x="8638" y="8232"/>
                    <a:pt x="8748" y="8232"/>
                  </a:cubicBezTo>
                  <a:cubicBezTo>
                    <a:pt x="8948" y="8232"/>
                    <a:pt x="9104" y="8111"/>
                    <a:pt x="9161" y="7874"/>
                  </a:cubicBezTo>
                  <a:cubicBezTo>
                    <a:pt x="9262" y="7443"/>
                    <a:pt x="9002" y="6799"/>
                    <a:pt x="8582" y="6439"/>
                  </a:cubicBezTo>
                  <a:lnTo>
                    <a:pt x="1365" y="243"/>
                  </a:lnTo>
                  <a:cubicBezTo>
                    <a:pt x="1306" y="190"/>
                    <a:pt x="1241" y="149"/>
                    <a:pt x="1182" y="108"/>
                  </a:cubicBezTo>
                  <a:cubicBezTo>
                    <a:pt x="1059" y="38"/>
                    <a:pt x="939" y="1"/>
                    <a:pt x="8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5"/>
            <p:cNvSpPr/>
            <p:nvPr/>
          </p:nvSpPr>
          <p:spPr>
            <a:xfrm>
              <a:off x="920475" y="4311575"/>
              <a:ext cx="265675" cy="322000"/>
            </a:xfrm>
            <a:custGeom>
              <a:rect b="b" l="l" r="r" t="t"/>
              <a:pathLst>
                <a:path extrusionOk="0" h="12880" w="10627">
                  <a:moveTo>
                    <a:pt x="819" y="1"/>
                  </a:moveTo>
                  <a:cubicBezTo>
                    <a:pt x="741" y="1"/>
                    <a:pt x="670" y="20"/>
                    <a:pt x="609" y="59"/>
                  </a:cubicBezTo>
                  <a:cubicBezTo>
                    <a:pt x="420" y="171"/>
                    <a:pt x="343" y="443"/>
                    <a:pt x="402" y="779"/>
                  </a:cubicBezTo>
                  <a:lnTo>
                    <a:pt x="2092" y="10377"/>
                  </a:lnTo>
                  <a:lnTo>
                    <a:pt x="798" y="9627"/>
                  </a:lnTo>
                  <a:cubicBezTo>
                    <a:pt x="671" y="9553"/>
                    <a:pt x="550" y="9518"/>
                    <a:pt x="443" y="9518"/>
                  </a:cubicBezTo>
                  <a:cubicBezTo>
                    <a:pt x="182" y="9518"/>
                    <a:pt x="1" y="9726"/>
                    <a:pt x="1" y="10082"/>
                  </a:cubicBezTo>
                  <a:cubicBezTo>
                    <a:pt x="1" y="10584"/>
                    <a:pt x="355" y="11198"/>
                    <a:pt x="792" y="11446"/>
                  </a:cubicBezTo>
                  <a:lnTo>
                    <a:pt x="3078" y="12769"/>
                  </a:lnTo>
                  <a:cubicBezTo>
                    <a:pt x="3204" y="12843"/>
                    <a:pt x="3328" y="12880"/>
                    <a:pt x="3437" y="12880"/>
                  </a:cubicBezTo>
                  <a:cubicBezTo>
                    <a:pt x="3538" y="12880"/>
                    <a:pt x="3628" y="12849"/>
                    <a:pt x="3698" y="12787"/>
                  </a:cubicBezTo>
                  <a:cubicBezTo>
                    <a:pt x="3852" y="12657"/>
                    <a:pt x="3905" y="12403"/>
                    <a:pt x="3858" y="12102"/>
                  </a:cubicBezTo>
                  <a:lnTo>
                    <a:pt x="2216" y="2799"/>
                  </a:lnTo>
                  <a:lnTo>
                    <a:pt x="2216" y="2799"/>
                  </a:lnTo>
                  <a:lnTo>
                    <a:pt x="9599" y="8806"/>
                  </a:lnTo>
                  <a:cubicBezTo>
                    <a:pt x="9652" y="8847"/>
                    <a:pt x="9705" y="8883"/>
                    <a:pt x="9758" y="8912"/>
                  </a:cubicBezTo>
                  <a:cubicBezTo>
                    <a:pt x="9883" y="8985"/>
                    <a:pt x="10004" y="9020"/>
                    <a:pt x="10112" y="9020"/>
                  </a:cubicBezTo>
                  <a:cubicBezTo>
                    <a:pt x="10320" y="9020"/>
                    <a:pt x="10481" y="8888"/>
                    <a:pt x="10532" y="8635"/>
                  </a:cubicBezTo>
                  <a:cubicBezTo>
                    <a:pt x="10626" y="8192"/>
                    <a:pt x="10349" y="7554"/>
                    <a:pt x="9918" y="7205"/>
                  </a:cubicBezTo>
                  <a:lnTo>
                    <a:pt x="1336" y="218"/>
                  </a:lnTo>
                  <a:cubicBezTo>
                    <a:pt x="1283" y="177"/>
                    <a:pt x="1229" y="141"/>
                    <a:pt x="1176" y="112"/>
                  </a:cubicBezTo>
                  <a:cubicBezTo>
                    <a:pt x="1051" y="39"/>
                    <a:pt x="929" y="1"/>
                    <a:pt x="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9" name="Google Shape;999;p15"/>
          <p:cNvGrpSpPr/>
          <p:nvPr/>
        </p:nvGrpSpPr>
        <p:grpSpPr>
          <a:xfrm>
            <a:off x="503725" y="4421897"/>
            <a:ext cx="243970" cy="457795"/>
            <a:chOff x="3171550" y="3868750"/>
            <a:chExt cx="317050" cy="594925"/>
          </a:xfrm>
        </p:grpSpPr>
        <p:sp>
          <p:nvSpPr>
            <p:cNvPr id="1000" name="Google Shape;1000;p15"/>
            <p:cNvSpPr/>
            <p:nvPr/>
          </p:nvSpPr>
          <p:spPr>
            <a:xfrm>
              <a:off x="3171550" y="4024675"/>
              <a:ext cx="153450" cy="165100"/>
            </a:xfrm>
            <a:custGeom>
              <a:rect b="b" l="l" r="r" t="t"/>
              <a:pathLst>
                <a:path extrusionOk="0" h="6604" w="6138">
                  <a:moveTo>
                    <a:pt x="1" y="0"/>
                  </a:moveTo>
                  <a:cubicBezTo>
                    <a:pt x="1" y="0"/>
                    <a:pt x="686" y="2894"/>
                    <a:pt x="2381" y="4719"/>
                  </a:cubicBezTo>
                  <a:cubicBezTo>
                    <a:pt x="2842" y="5216"/>
                    <a:pt x="3332" y="5582"/>
                    <a:pt x="3798" y="5853"/>
                  </a:cubicBezTo>
                  <a:cubicBezTo>
                    <a:pt x="5045" y="6574"/>
                    <a:pt x="6137" y="6604"/>
                    <a:pt x="6137" y="6604"/>
                  </a:cubicBezTo>
                  <a:cubicBezTo>
                    <a:pt x="6137" y="6604"/>
                    <a:pt x="5452" y="3709"/>
                    <a:pt x="3757" y="1884"/>
                  </a:cubicBezTo>
                  <a:cubicBezTo>
                    <a:pt x="3290" y="1388"/>
                    <a:pt x="2806" y="1022"/>
                    <a:pt x="2334" y="750"/>
                  </a:cubicBezTo>
                  <a:cubicBezTo>
                    <a:pt x="1088" y="36"/>
                    <a:pt x="1"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5"/>
            <p:cNvSpPr/>
            <p:nvPr/>
          </p:nvSpPr>
          <p:spPr>
            <a:xfrm>
              <a:off x="3205675" y="3934750"/>
              <a:ext cx="120500" cy="129525"/>
            </a:xfrm>
            <a:custGeom>
              <a:rect b="b" l="l" r="r" t="t"/>
              <a:pathLst>
                <a:path extrusionOk="0" h="5181" w="4820">
                  <a:moveTo>
                    <a:pt x="0" y="0"/>
                  </a:moveTo>
                  <a:cubicBezTo>
                    <a:pt x="0" y="0"/>
                    <a:pt x="543" y="2274"/>
                    <a:pt x="1872" y="3704"/>
                  </a:cubicBezTo>
                  <a:cubicBezTo>
                    <a:pt x="2233" y="4093"/>
                    <a:pt x="2617" y="4383"/>
                    <a:pt x="2983" y="4595"/>
                  </a:cubicBezTo>
                  <a:cubicBezTo>
                    <a:pt x="3963" y="5157"/>
                    <a:pt x="4820" y="5180"/>
                    <a:pt x="4820" y="5180"/>
                  </a:cubicBezTo>
                  <a:cubicBezTo>
                    <a:pt x="4820" y="5180"/>
                    <a:pt x="4276" y="2912"/>
                    <a:pt x="2947" y="1483"/>
                  </a:cubicBezTo>
                  <a:cubicBezTo>
                    <a:pt x="2587" y="1093"/>
                    <a:pt x="2203" y="804"/>
                    <a:pt x="1837" y="591"/>
                  </a:cubicBezTo>
                  <a:cubicBezTo>
                    <a:pt x="857" y="30"/>
                    <a:pt x="0" y="0"/>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5"/>
            <p:cNvSpPr/>
            <p:nvPr/>
          </p:nvSpPr>
          <p:spPr>
            <a:xfrm>
              <a:off x="3285100" y="4414825"/>
              <a:ext cx="92600" cy="48850"/>
            </a:xfrm>
            <a:custGeom>
              <a:rect b="b" l="l" r="r" t="t"/>
              <a:pathLst>
                <a:path extrusionOk="0" h="1954" w="3704">
                  <a:moveTo>
                    <a:pt x="1847" y="0"/>
                  </a:moveTo>
                  <a:cubicBezTo>
                    <a:pt x="1415" y="0"/>
                    <a:pt x="984" y="96"/>
                    <a:pt x="656" y="288"/>
                  </a:cubicBezTo>
                  <a:cubicBezTo>
                    <a:pt x="1" y="666"/>
                    <a:pt x="7" y="1286"/>
                    <a:pt x="668" y="1670"/>
                  </a:cubicBezTo>
                  <a:cubicBezTo>
                    <a:pt x="996" y="1859"/>
                    <a:pt x="1427" y="1954"/>
                    <a:pt x="1858" y="1954"/>
                  </a:cubicBezTo>
                  <a:cubicBezTo>
                    <a:pt x="2289" y="1954"/>
                    <a:pt x="2720" y="1859"/>
                    <a:pt x="3048" y="1670"/>
                  </a:cubicBezTo>
                  <a:cubicBezTo>
                    <a:pt x="3704" y="1286"/>
                    <a:pt x="3704" y="666"/>
                    <a:pt x="3042" y="288"/>
                  </a:cubicBezTo>
                  <a:cubicBezTo>
                    <a:pt x="2712" y="96"/>
                    <a:pt x="2279" y="0"/>
                    <a:pt x="18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5"/>
            <p:cNvSpPr/>
            <p:nvPr/>
          </p:nvSpPr>
          <p:spPr>
            <a:xfrm>
              <a:off x="3318775" y="3976675"/>
              <a:ext cx="20400" cy="469775"/>
            </a:xfrm>
            <a:custGeom>
              <a:rect b="b" l="l" r="r" t="t"/>
              <a:pathLst>
                <a:path extrusionOk="0" h="18791" w="816">
                  <a:moveTo>
                    <a:pt x="403" y="1"/>
                  </a:moveTo>
                  <a:cubicBezTo>
                    <a:pt x="299" y="1"/>
                    <a:pt x="195" y="24"/>
                    <a:pt x="118" y="72"/>
                  </a:cubicBezTo>
                  <a:cubicBezTo>
                    <a:pt x="36" y="113"/>
                    <a:pt x="0" y="178"/>
                    <a:pt x="0" y="237"/>
                  </a:cubicBezTo>
                  <a:lnTo>
                    <a:pt x="0" y="18552"/>
                  </a:lnTo>
                  <a:cubicBezTo>
                    <a:pt x="0" y="18617"/>
                    <a:pt x="36" y="18677"/>
                    <a:pt x="118" y="18724"/>
                  </a:cubicBezTo>
                  <a:cubicBezTo>
                    <a:pt x="198" y="18768"/>
                    <a:pt x="301" y="18790"/>
                    <a:pt x="405" y="18790"/>
                  </a:cubicBezTo>
                  <a:cubicBezTo>
                    <a:pt x="508" y="18790"/>
                    <a:pt x="612" y="18768"/>
                    <a:pt x="691" y="18724"/>
                  </a:cubicBezTo>
                  <a:cubicBezTo>
                    <a:pt x="774" y="18677"/>
                    <a:pt x="809" y="18617"/>
                    <a:pt x="809" y="18558"/>
                  </a:cubicBezTo>
                  <a:lnTo>
                    <a:pt x="809" y="243"/>
                  </a:lnTo>
                  <a:cubicBezTo>
                    <a:pt x="815" y="178"/>
                    <a:pt x="774" y="119"/>
                    <a:pt x="691" y="72"/>
                  </a:cubicBezTo>
                  <a:cubicBezTo>
                    <a:pt x="612" y="24"/>
                    <a:pt x="507" y="1"/>
                    <a:pt x="403"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5"/>
            <p:cNvSpPr/>
            <p:nvPr/>
          </p:nvSpPr>
          <p:spPr>
            <a:xfrm>
              <a:off x="3317725" y="3976675"/>
              <a:ext cx="22325" cy="11850"/>
            </a:xfrm>
            <a:custGeom>
              <a:rect b="b" l="l" r="r" t="t"/>
              <a:pathLst>
                <a:path extrusionOk="0" h="474" w="893">
                  <a:moveTo>
                    <a:pt x="445" y="1"/>
                  </a:moveTo>
                  <a:cubicBezTo>
                    <a:pt x="341" y="1"/>
                    <a:pt x="237" y="24"/>
                    <a:pt x="160" y="72"/>
                  </a:cubicBezTo>
                  <a:cubicBezTo>
                    <a:pt x="1" y="160"/>
                    <a:pt x="1" y="308"/>
                    <a:pt x="160" y="402"/>
                  </a:cubicBezTo>
                  <a:cubicBezTo>
                    <a:pt x="240" y="450"/>
                    <a:pt x="343" y="473"/>
                    <a:pt x="447" y="473"/>
                  </a:cubicBezTo>
                  <a:cubicBezTo>
                    <a:pt x="550" y="473"/>
                    <a:pt x="654" y="450"/>
                    <a:pt x="733" y="402"/>
                  </a:cubicBezTo>
                  <a:cubicBezTo>
                    <a:pt x="893" y="308"/>
                    <a:pt x="893" y="160"/>
                    <a:pt x="733" y="72"/>
                  </a:cubicBezTo>
                  <a:cubicBezTo>
                    <a:pt x="654" y="24"/>
                    <a:pt x="549" y="1"/>
                    <a:pt x="445"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5"/>
            <p:cNvSpPr/>
            <p:nvPr/>
          </p:nvSpPr>
          <p:spPr>
            <a:xfrm>
              <a:off x="3318775" y="3982600"/>
              <a:ext cx="20250" cy="463850"/>
            </a:xfrm>
            <a:custGeom>
              <a:rect b="b" l="l" r="r" t="t"/>
              <a:pathLst>
                <a:path extrusionOk="0" h="18554" w="810">
                  <a:moveTo>
                    <a:pt x="0" y="0"/>
                  </a:moveTo>
                  <a:lnTo>
                    <a:pt x="0" y="18315"/>
                  </a:lnTo>
                  <a:cubicBezTo>
                    <a:pt x="0" y="18380"/>
                    <a:pt x="36" y="18440"/>
                    <a:pt x="118" y="18487"/>
                  </a:cubicBezTo>
                  <a:cubicBezTo>
                    <a:pt x="198" y="18531"/>
                    <a:pt x="301" y="18553"/>
                    <a:pt x="405" y="18553"/>
                  </a:cubicBezTo>
                  <a:cubicBezTo>
                    <a:pt x="508" y="18553"/>
                    <a:pt x="612" y="18531"/>
                    <a:pt x="691" y="18487"/>
                  </a:cubicBezTo>
                  <a:cubicBezTo>
                    <a:pt x="774" y="18440"/>
                    <a:pt x="809" y="18380"/>
                    <a:pt x="809" y="18321"/>
                  </a:cubicBezTo>
                  <a:lnTo>
                    <a:pt x="809" y="0"/>
                  </a:lnTo>
                  <a:cubicBezTo>
                    <a:pt x="809" y="59"/>
                    <a:pt x="774" y="118"/>
                    <a:pt x="691" y="165"/>
                  </a:cubicBezTo>
                  <a:cubicBezTo>
                    <a:pt x="612" y="213"/>
                    <a:pt x="508" y="236"/>
                    <a:pt x="405" y="236"/>
                  </a:cubicBezTo>
                  <a:cubicBezTo>
                    <a:pt x="301" y="236"/>
                    <a:pt x="198" y="213"/>
                    <a:pt x="118" y="165"/>
                  </a:cubicBezTo>
                  <a:cubicBezTo>
                    <a:pt x="36" y="118"/>
                    <a:pt x="0" y="59"/>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5"/>
            <p:cNvSpPr/>
            <p:nvPr/>
          </p:nvSpPr>
          <p:spPr>
            <a:xfrm>
              <a:off x="3333675" y="4025000"/>
              <a:ext cx="120675" cy="86800"/>
            </a:xfrm>
            <a:custGeom>
              <a:rect b="b" l="l" r="r" t="t"/>
              <a:pathLst>
                <a:path extrusionOk="0" h="3472" w="4827">
                  <a:moveTo>
                    <a:pt x="1762" y="0"/>
                  </a:moveTo>
                  <a:cubicBezTo>
                    <a:pt x="516" y="0"/>
                    <a:pt x="1" y="1541"/>
                    <a:pt x="1" y="1541"/>
                  </a:cubicBezTo>
                  <a:cubicBezTo>
                    <a:pt x="1" y="1541"/>
                    <a:pt x="851" y="2503"/>
                    <a:pt x="1832" y="3065"/>
                  </a:cubicBezTo>
                  <a:cubicBezTo>
                    <a:pt x="2198" y="3277"/>
                    <a:pt x="2582" y="3437"/>
                    <a:pt x="2942" y="3466"/>
                  </a:cubicBezTo>
                  <a:cubicBezTo>
                    <a:pt x="2984" y="3469"/>
                    <a:pt x="3025" y="3471"/>
                    <a:pt x="3065" y="3471"/>
                  </a:cubicBezTo>
                  <a:cubicBezTo>
                    <a:pt x="4311" y="3471"/>
                    <a:pt x="4826" y="1930"/>
                    <a:pt x="4826" y="1930"/>
                  </a:cubicBezTo>
                  <a:cubicBezTo>
                    <a:pt x="4826" y="1930"/>
                    <a:pt x="3976" y="968"/>
                    <a:pt x="2995" y="407"/>
                  </a:cubicBezTo>
                  <a:cubicBezTo>
                    <a:pt x="2629" y="194"/>
                    <a:pt x="2245" y="35"/>
                    <a:pt x="1885" y="5"/>
                  </a:cubicBezTo>
                  <a:cubicBezTo>
                    <a:pt x="1843" y="2"/>
                    <a:pt x="1802" y="0"/>
                    <a:pt x="176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5"/>
            <p:cNvSpPr/>
            <p:nvPr/>
          </p:nvSpPr>
          <p:spPr>
            <a:xfrm>
              <a:off x="3334575" y="4141025"/>
              <a:ext cx="154025" cy="110475"/>
            </a:xfrm>
            <a:custGeom>
              <a:rect b="b" l="l" r="r" t="t"/>
              <a:pathLst>
                <a:path extrusionOk="0" h="4419" w="6161">
                  <a:moveTo>
                    <a:pt x="2246" y="0"/>
                  </a:moveTo>
                  <a:cubicBezTo>
                    <a:pt x="660" y="0"/>
                    <a:pt x="0" y="1961"/>
                    <a:pt x="0" y="1961"/>
                  </a:cubicBezTo>
                  <a:cubicBezTo>
                    <a:pt x="0" y="1961"/>
                    <a:pt x="1087" y="3184"/>
                    <a:pt x="2339" y="3905"/>
                  </a:cubicBezTo>
                  <a:cubicBezTo>
                    <a:pt x="2806" y="4176"/>
                    <a:pt x="3296" y="4377"/>
                    <a:pt x="3757" y="4413"/>
                  </a:cubicBezTo>
                  <a:cubicBezTo>
                    <a:pt x="3810" y="4417"/>
                    <a:pt x="3863" y="4419"/>
                    <a:pt x="3914" y="4419"/>
                  </a:cubicBezTo>
                  <a:cubicBezTo>
                    <a:pt x="5501" y="4419"/>
                    <a:pt x="6161" y="2458"/>
                    <a:pt x="6161" y="2458"/>
                  </a:cubicBezTo>
                  <a:cubicBezTo>
                    <a:pt x="6161" y="2458"/>
                    <a:pt x="5074" y="1229"/>
                    <a:pt x="3828" y="508"/>
                  </a:cubicBezTo>
                  <a:cubicBezTo>
                    <a:pt x="3355" y="243"/>
                    <a:pt x="2871" y="42"/>
                    <a:pt x="2404" y="6"/>
                  </a:cubicBezTo>
                  <a:cubicBezTo>
                    <a:pt x="2351" y="2"/>
                    <a:pt x="2298" y="0"/>
                    <a:pt x="22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5"/>
            <p:cNvSpPr/>
            <p:nvPr/>
          </p:nvSpPr>
          <p:spPr>
            <a:xfrm>
              <a:off x="3296925" y="3868750"/>
              <a:ext cx="63800" cy="120700"/>
            </a:xfrm>
            <a:custGeom>
              <a:rect b="b" l="l" r="r" t="t"/>
              <a:pathLst>
                <a:path extrusionOk="0" h="4828" w="2552">
                  <a:moveTo>
                    <a:pt x="1288" y="0"/>
                  </a:moveTo>
                  <a:cubicBezTo>
                    <a:pt x="1252" y="24"/>
                    <a:pt x="1158" y="89"/>
                    <a:pt x="1028" y="213"/>
                  </a:cubicBezTo>
                  <a:cubicBezTo>
                    <a:pt x="910" y="319"/>
                    <a:pt x="833" y="408"/>
                    <a:pt x="768" y="490"/>
                  </a:cubicBezTo>
                  <a:cubicBezTo>
                    <a:pt x="715" y="550"/>
                    <a:pt x="626" y="662"/>
                    <a:pt x="573" y="739"/>
                  </a:cubicBezTo>
                  <a:cubicBezTo>
                    <a:pt x="490" y="868"/>
                    <a:pt x="461" y="916"/>
                    <a:pt x="390" y="1046"/>
                  </a:cubicBezTo>
                  <a:cubicBezTo>
                    <a:pt x="355" y="1105"/>
                    <a:pt x="319" y="1182"/>
                    <a:pt x="290" y="1241"/>
                  </a:cubicBezTo>
                  <a:cubicBezTo>
                    <a:pt x="266" y="1294"/>
                    <a:pt x="236" y="1359"/>
                    <a:pt x="219" y="1412"/>
                  </a:cubicBezTo>
                  <a:cubicBezTo>
                    <a:pt x="189" y="1477"/>
                    <a:pt x="160" y="1571"/>
                    <a:pt x="136" y="1642"/>
                  </a:cubicBezTo>
                  <a:cubicBezTo>
                    <a:pt x="101" y="1754"/>
                    <a:pt x="71" y="1902"/>
                    <a:pt x="47" y="2020"/>
                  </a:cubicBezTo>
                  <a:cubicBezTo>
                    <a:pt x="30" y="2097"/>
                    <a:pt x="18" y="2203"/>
                    <a:pt x="12" y="2286"/>
                  </a:cubicBezTo>
                  <a:cubicBezTo>
                    <a:pt x="0" y="2469"/>
                    <a:pt x="6" y="2564"/>
                    <a:pt x="12" y="2664"/>
                  </a:cubicBezTo>
                  <a:cubicBezTo>
                    <a:pt x="18" y="2764"/>
                    <a:pt x="24" y="2818"/>
                    <a:pt x="47" y="2971"/>
                  </a:cubicBezTo>
                  <a:cubicBezTo>
                    <a:pt x="65" y="3095"/>
                    <a:pt x="130" y="3343"/>
                    <a:pt x="201" y="3532"/>
                  </a:cubicBezTo>
                  <a:cubicBezTo>
                    <a:pt x="236" y="3621"/>
                    <a:pt x="278" y="3727"/>
                    <a:pt x="366" y="3893"/>
                  </a:cubicBezTo>
                  <a:cubicBezTo>
                    <a:pt x="431" y="4022"/>
                    <a:pt x="490" y="4111"/>
                    <a:pt x="555" y="4211"/>
                  </a:cubicBezTo>
                  <a:cubicBezTo>
                    <a:pt x="585" y="4265"/>
                    <a:pt x="673" y="4383"/>
                    <a:pt x="744" y="4471"/>
                  </a:cubicBezTo>
                  <a:cubicBezTo>
                    <a:pt x="833" y="4578"/>
                    <a:pt x="880" y="4631"/>
                    <a:pt x="975" y="4725"/>
                  </a:cubicBezTo>
                  <a:cubicBezTo>
                    <a:pt x="986" y="4743"/>
                    <a:pt x="1004" y="4755"/>
                    <a:pt x="1022" y="4767"/>
                  </a:cubicBezTo>
                  <a:cubicBezTo>
                    <a:pt x="1092" y="4807"/>
                    <a:pt x="1185" y="4827"/>
                    <a:pt x="1277" y="4827"/>
                  </a:cubicBezTo>
                  <a:cubicBezTo>
                    <a:pt x="1362" y="4827"/>
                    <a:pt x="1447" y="4809"/>
                    <a:pt x="1512" y="4773"/>
                  </a:cubicBezTo>
                  <a:cubicBezTo>
                    <a:pt x="1536" y="4761"/>
                    <a:pt x="1553" y="4743"/>
                    <a:pt x="1571" y="4725"/>
                  </a:cubicBezTo>
                  <a:cubicBezTo>
                    <a:pt x="1689" y="4613"/>
                    <a:pt x="1760" y="4519"/>
                    <a:pt x="1802" y="4471"/>
                  </a:cubicBezTo>
                  <a:cubicBezTo>
                    <a:pt x="1872" y="4389"/>
                    <a:pt x="1961" y="4265"/>
                    <a:pt x="1996" y="4211"/>
                  </a:cubicBezTo>
                  <a:cubicBezTo>
                    <a:pt x="2061" y="4111"/>
                    <a:pt x="2120" y="4017"/>
                    <a:pt x="2191" y="3887"/>
                  </a:cubicBezTo>
                  <a:cubicBezTo>
                    <a:pt x="2280" y="3709"/>
                    <a:pt x="2327" y="3585"/>
                    <a:pt x="2351" y="3526"/>
                  </a:cubicBezTo>
                  <a:cubicBezTo>
                    <a:pt x="2369" y="3485"/>
                    <a:pt x="2392" y="3426"/>
                    <a:pt x="2404" y="3379"/>
                  </a:cubicBezTo>
                  <a:cubicBezTo>
                    <a:pt x="2428" y="3302"/>
                    <a:pt x="2457" y="3196"/>
                    <a:pt x="2475" y="3119"/>
                  </a:cubicBezTo>
                  <a:cubicBezTo>
                    <a:pt x="2498" y="3024"/>
                    <a:pt x="2516" y="2924"/>
                    <a:pt x="2528" y="2812"/>
                  </a:cubicBezTo>
                  <a:cubicBezTo>
                    <a:pt x="2534" y="2788"/>
                    <a:pt x="2546" y="2676"/>
                    <a:pt x="2552" y="2499"/>
                  </a:cubicBezTo>
                  <a:cubicBezTo>
                    <a:pt x="2552" y="2416"/>
                    <a:pt x="2540" y="2304"/>
                    <a:pt x="2540" y="2221"/>
                  </a:cubicBezTo>
                  <a:cubicBezTo>
                    <a:pt x="2534" y="2144"/>
                    <a:pt x="2516" y="2038"/>
                    <a:pt x="2498" y="1961"/>
                  </a:cubicBezTo>
                  <a:cubicBezTo>
                    <a:pt x="2475" y="1849"/>
                    <a:pt x="2439" y="1701"/>
                    <a:pt x="2404" y="1589"/>
                  </a:cubicBezTo>
                  <a:cubicBezTo>
                    <a:pt x="2386" y="1524"/>
                    <a:pt x="2357" y="1435"/>
                    <a:pt x="2327" y="1371"/>
                  </a:cubicBezTo>
                  <a:cubicBezTo>
                    <a:pt x="2304" y="1323"/>
                    <a:pt x="2280" y="1252"/>
                    <a:pt x="2256" y="1205"/>
                  </a:cubicBezTo>
                  <a:cubicBezTo>
                    <a:pt x="2227" y="1146"/>
                    <a:pt x="2191" y="1075"/>
                    <a:pt x="2156" y="1016"/>
                  </a:cubicBezTo>
                  <a:cubicBezTo>
                    <a:pt x="2085" y="886"/>
                    <a:pt x="2061" y="845"/>
                    <a:pt x="1973" y="715"/>
                  </a:cubicBezTo>
                  <a:cubicBezTo>
                    <a:pt x="1920" y="644"/>
                    <a:pt x="1837" y="532"/>
                    <a:pt x="1784" y="473"/>
                  </a:cubicBezTo>
                  <a:cubicBezTo>
                    <a:pt x="1725" y="402"/>
                    <a:pt x="1648" y="313"/>
                    <a:pt x="1530" y="201"/>
                  </a:cubicBezTo>
                  <a:cubicBezTo>
                    <a:pt x="1447" y="118"/>
                    <a:pt x="1364" y="53"/>
                    <a:pt x="12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5"/>
            <p:cNvSpPr/>
            <p:nvPr/>
          </p:nvSpPr>
          <p:spPr>
            <a:xfrm>
              <a:off x="3331775" y="4037225"/>
              <a:ext cx="98950" cy="58350"/>
            </a:xfrm>
            <a:custGeom>
              <a:rect b="b" l="l" r="r" t="t"/>
              <a:pathLst>
                <a:path extrusionOk="0" h="2334" w="3958">
                  <a:moveTo>
                    <a:pt x="1937" y="0"/>
                  </a:moveTo>
                  <a:lnTo>
                    <a:pt x="1412" y="975"/>
                  </a:lnTo>
                  <a:cubicBezTo>
                    <a:pt x="1276" y="972"/>
                    <a:pt x="1140" y="969"/>
                    <a:pt x="1005" y="969"/>
                  </a:cubicBezTo>
                  <a:cubicBezTo>
                    <a:pt x="870" y="969"/>
                    <a:pt x="735" y="972"/>
                    <a:pt x="602" y="981"/>
                  </a:cubicBezTo>
                  <a:cubicBezTo>
                    <a:pt x="602" y="981"/>
                    <a:pt x="602" y="987"/>
                    <a:pt x="602" y="987"/>
                  </a:cubicBezTo>
                  <a:lnTo>
                    <a:pt x="6" y="975"/>
                  </a:lnTo>
                  <a:lnTo>
                    <a:pt x="0" y="1128"/>
                  </a:lnTo>
                  <a:lnTo>
                    <a:pt x="1719" y="1158"/>
                  </a:lnTo>
                  <a:cubicBezTo>
                    <a:pt x="1760" y="1158"/>
                    <a:pt x="1801" y="1164"/>
                    <a:pt x="1849" y="1170"/>
                  </a:cubicBezTo>
                  <a:lnTo>
                    <a:pt x="2995" y="2268"/>
                  </a:lnTo>
                  <a:lnTo>
                    <a:pt x="2026" y="1188"/>
                  </a:lnTo>
                  <a:lnTo>
                    <a:pt x="2026" y="1188"/>
                  </a:lnTo>
                  <a:lnTo>
                    <a:pt x="2309" y="1211"/>
                  </a:lnTo>
                  <a:lnTo>
                    <a:pt x="2652" y="1235"/>
                  </a:lnTo>
                  <a:lnTo>
                    <a:pt x="3798" y="2333"/>
                  </a:lnTo>
                  <a:lnTo>
                    <a:pt x="2823" y="1247"/>
                  </a:lnTo>
                  <a:lnTo>
                    <a:pt x="2823" y="1247"/>
                  </a:lnTo>
                  <a:cubicBezTo>
                    <a:pt x="2930" y="1252"/>
                    <a:pt x="3036" y="1258"/>
                    <a:pt x="3142" y="1258"/>
                  </a:cubicBezTo>
                  <a:cubicBezTo>
                    <a:pt x="3264" y="1264"/>
                    <a:pt x="3388" y="1267"/>
                    <a:pt x="3511" y="1267"/>
                  </a:cubicBezTo>
                  <a:cubicBezTo>
                    <a:pt x="3661" y="1267"/>
                    <a:pt x="3811" y="1262"/>
                    <a:pt x="3957" y="1252"/>
                  </a:cubicBezTo>
                  <a:cubicBezTo>
                    <a:pt x="3668" y="1193"/>
                    <a:pt x="3378" y="1146"/>
                    <a:pt x="3095" y="1111"/>
                  </a:cubicBezTo>
                  <a:cubicBezTo>
                    <a:pt x="2953" y="1093"/>
                    <a:pt x="2811" y="1075"/>
                    <a:pt x="2670" y="1063"/>
                  </a:cubicBezTo>
                  <a:lnTo>
                    <a:pt x="2374" y="1034"/>
                  </a:lnTo>
                  <a:lnTo>
                    <a:pt x="2711" y="59"/>
                  </a:lnTo>
                  <a:lnTo>
                    <a:pt x="2197" y="1016"/>
                  </a:lnTo>
                  <a:lnTo>
                    <a:pt x="2014" y="1004"/>
                  </a:lnTo>
                  <a:lnTo>
                    <a:pt x="2002" y="1004"/>
                  </a:lnTo>
                  <a:lnTo>
                    <a:pt x="1831" y="993"/>
                  </a:lnTo>
                  <a:cubicBezTo>
                    <a:pt x="1754" y="993"/>
                    <a:pt x="1672" y="987"/>
                    <a:pt x="1595" y="981"/>
                  </a:cubicBezTo>
                  <a:lnTo>
                    <a:pt x="193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5"/>
            <p:cNvSpPr/>
            <p:nvPr/>
          </p:nvSpPr>
          <p:spPr>
            <a:xfrm>
              <a:off x="3223975" y="3954975"/>
              <a:ext cx="104700" cy="112700"/>
            </a:xfrm>
            <a:custGeom>
              <a:rect b="b" l="l" r="r" t="t"/>
              <a:pathLst>
                <a:path extrusionOk="0" h="4508" w="4188">
                  <a:moveTo>
                    <a:pt x="0" y="1"/>
                  </a:moveTo>
                  <a:lnTo>
                    <a:pt x="0" y="1"/>
                  </a:lnTo>
                  <a:cubicBezTo>
                    <a:pt x="266" y="325"/>
                    <a:pt x="544" y="638"/>
                    <a:pt x="815" y="946"/>
                  </a:cubicBezTo>
                  <a:cubicBezTo>
                    <a:pt x="922" y="1064"/>
                    <a:pt x="1028" y="1182"/>
                    <a:pt x="1129" y="1300"/>
                  </a:cubicBezTo>
                  <a:lnTo>
                    <a:pt x="154" y="1259"/>
                  </a:lnTo>
                  <a:lnTo>
                    <a:pt x="1306" y="1489"/>
                  </a:lnTo>
                  <a:lnTo>
                    <a:pt x="1648" y="1861"/>
                  </a:lnTo>
                  <a:lnTo>
                    <a:pt x="1926" y="2156"/>
                  </a:lnTo>
                  <a:lnTo>
                    <a:pt x="957" y="2121"/>
                  </a:lnTo>
                  <a:lnTo>
                    <a:pt x="2062" y="2339"/>
                  </a:lnTo>
                  <a:lnTo>
                    <a:pt x="4076" y="4507"/>
                  </a:lnTo>
                  <a:lnTo>
                    <a:pt x="4188" y="4401"/>
                  </a:lnTo>
                  <a:lnTo>
                    <a:pt x="2528" y="2617"/>
                  </a:lnTo>
                  <a:lnTo>
                    <a:pt x="2026" y="1081"/>
                  </a:lnTo>
                  <a:lnTo>
                    <a:pt x="2351" y="2428"/>
                  </a:lnTo>
                  <a:lnTo>
                    <a:pt x="2133" y="2192"/>
                  </a:lnTo>
                  <a:lnTo>
                    <a:pt x="2127" y="2198"/>
                  </a:lnTo>
                  <a:lnTo>
                    <a:pt x="2121" y="2192"/>
                  </a:lnTo>
                  <a:lnTo>
                    <a:pt x="1761" y="1796"/>
                  </a:lnTo>
                  <a:lnTo>
                    <a:pt x="1253" y="249"/>
                  </a:lnTo>
                  <a:lnTo>
                    <a:pt x="1583" y="1607"/>
                  </a:lnTo>
                  <a:lnTo>
                    <a:pt x="1288" y="1294"/>
                  </a:lnTo>
                  <a:cubicBezTo>
                    <a:pt x="1146" y="1146"/>
                    <a:pt x="1004" y="999"/>
                    <a:pt x="863" y="851"/>
                  </a:cubicBezTo>
                  <a:cubicBezTo>
                    <a:pt x="579" y="562"/>
                    <a:pt x="296" y="272"/>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5"/>
            <p:cNvSpPr/>
            <p:nvPr/>
          </p:nvSpPr>
          <p:spPr>
            <a:xfrm>
              <a:off x="3194875" y="4050375"/>
              <a:ext cx="131450" cy="139550"/>
            </a:xfrm>
            <a:custGeom>
              <a:rect b="b" l="l" r="r" t="t"/>
              <a:pathLst>
                <a:path extrusionOk="0" h="5582" w="5258">
                  <a:moveTo>
                    <a:pt x="1" y="0"/>
                  </a:moveTo>
                  <a:lnTo>
                    <a:pt x="1" y="0"/>
                  </a:lnTo>
                  <a:cubicBezTo>
                    <a:pt x="338" y="413"/>
                    <a:pt x="686" y="815"/>
                    <a:pt x="1040" y="1211"/>
                  </a:cubicBezTo>
                  <a:cubicBezTo>
                    <a:pt x="1170" y="1358"/>
                    <a:pt x="1306" y="1506"/>
                    <a:pt x="1442" y="1654"/>
                  </a:cubicBezTo>
                  <a:lnTo>
                    <a:pt x="196" y="1607"/>
                  </a:lnTo>
                  <a:lnTo>
                    <a:pt x="1661" y="1902"/>
                  </a:lnTo>
                  <a:lnTo>
                    <a:pt x="2098" y="2374"/>
                  </a:lnTo>
                  <a:lnTo>
                    <a:pt x="2452" y="2752"/>
                  </a:lnTo>
                  <a:lnTo>
                    <a:pt x="1212" y="2705"/>
                  </a:lnTo>
                  <a:lnTo>
                    <a:pt x="2682" y="2995"/>
                  </a:lnTo>
                  <a:cubicBezTo>
                    <a:pt x="2688" y="3000"/>
                    <a:pt x="2688" y="3000"/>
                    <a:pt x="2694" y="3006"/>
                  </a:cubicBezTo>
                  <a:lnTo>
                    <a:pt x="2688" y="3012"/>
                  </a:lnTo>
                  <a:lnTo>
                    <a:pt x="5151" y="5581"/>
                  </a:lnTo>
                  <a:lnTo>
                    <a:pt x="5257" y="5475"/>
                  </a:lnTo>
                  <a:lnTo>
                    <a:pt x="3226" y="3349"/>
                  </a:lnTo>
                  <a:lnTo>
                    <a:pt x="2582" y="1376"/>
                  </a:lnTo>
                  <a:lnTo>
                    <a:pt x="3001" y="3119"/>
                  </a:lnTo>
                  <a:lnTo>
                    <a:pt x="2854" y="2965"/>
                  </a:lnTo>
                  <a:cubicBezTo>
                    <a:pt x="2806" y="2906"/>
                    <a:pt x="2753" y="2853"/>
                    <a:pt x="2706" y="2794"/>
                  </a:cubicBezTo>
                  <a:lnTo>
                    <a:pt x="2239" y="2292"/>
                  </a:lnTo>
                  <a:lnTo>
                    <a:pt x="1596" y="319"/>
                  </a:lnTo>
                  <a:lnTo>
                    <a:pt x="2015" y="2050"/>
                  </a:lnTo>
                  <a:lnTo>
                    <a:pt x="1637" y="1648"/>
                  </a:lnTo>
                  <a:cubicBezTo>
                    <a:pt x="1460" y="1465"/>
                    <a:pt x="1277" y="1270"/>
                    <a:pt x="1099" y="1087"/>
                  </a:cubicBezTo>
                  <a:cubicBezTo>
                    <a:pt x="733" y="715"/>
                    <a:pt x="373" y="348"/>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5"/>
            <p:cNvSpPr/>
            <p:nvPr/>
          </p:nvSpPr>
          <p:spPr>
            <a:xfrm>
              <a:off x="3333100" y="4156375"/>
              <a:ext cx="125375" cy="74450"/>
            </a:xfrm>
            <a:custGeom>
              <a:rect b="b" l="l" r="r" t="t"/>
              <a:pathLst>
                <a:path extrusionOk="0" h="2978" w="5015">
                  <a:moveTo>
                    <a:pt x="2434" y="1"/>
                  </a:moveTo>
                  <a:lnTo>
                    <a:pt x="1766" y="1247"/>
                  </a:lnTo>
                  <a:cubicBezTo>
                    <a:pt x="1641" y="1245"/>
                    <a:pt x="1518" y="1243"/>
                    <a:pt x="1394" y="1243"/>
                  </a:cubicBezTo>
                  <a:cubicBezTo>
                    <a:pt x="1220" y="1243"/>
                    <a:pt x="1047" y="1246"/>
                    <a:pt x="874" y="1253"/>
                  </a:cubicBezTo>
                  <a:lnTo>
                    <a:pt x="6" y="1206"/>
                  </a:lnTo>
                  <a:lnTo>
                    <a:pt x="0" y="1359"/>
                  </a:lnTo>
                  <a:lnTo>
                    <a:pt x="2067" y="1471"/>
                  </a:lnTo>
                  <a:cubicBezTo>
                    <a:pt x="2156" y="1477"/>
                    <a:pt x="2239" y="1489"/>
                    <a:pt x="2321" y="1495"/>
                  </a:cubicBezTo>
                  <a:lnTo>
                    <a:pt x="3786" y="2895"/>
                  </a:lnTo>
                  <a:lnTo>
                    <a:pt x="2552" y="1519"/>
                  </a:lnTo>
                  <a:lnTo>
                    <a:pt x="2552" y="1519"/>
                  </a:lnTo>
                  <a:lnTo>
                    <a:pt x="2912" y="1554"/>
                  </a:lnTo>
                  <a:lnTo>
                    <a:pt x="3349" y="1584"/>
                  </a:lnTo>
                  <a:lnTo>
                    <a:pt x="4808" y="2978"/>
                  </a:lnTo>
                  <a:lnTo>
                    <a:pt x="3568" y="1595"/>
                  </a:lnTo>
                  <a:lnTo>
                    <a:pt x="3568" y="1595"/>
                  </a:lnTo>
                  <a:cubicBezTo>
                    <a:pt x="3703" y="1601"/>
                    <a:pt x="3839" y="1607"/>
                    <a:pt x="3969" y="1613"/>
                  </a:cubicBezTo>
                  <a:cubicBezTo>
                    <a:pt x="4128" y="1616"/>
                    <a:pt x="4285" y="1618"/>
                    <a:pt x="4441" y="1618"/>
                  </a:cubicBezTo>
                  <a:cubicBezTo>
                    <a:pt x="4634" y="1618"/>
                    <a:pt x="4825" y="1614"/>
                    <a:pt x="5015" y="1601"/>
                  </a:cubicBezTo>
                  <a:cubicBezTo>
                    <a:pt x="4643" y="1525"/>
                    <a:pt x="4276" y="1471"/>
                    <a:pt x="3916" y="1424"/>
                  </a:cubicBezTo>
                  <a:cubicBezTo>
                    <a:pt x="3733" y="1395"/>
                    <a:pt x="3550" y="1377"/>
                    <a:pt x="3373" y="1359"/>
                  </a:cubicBezTo>
                  <a:lnTo>
                    <a:pt x="2995" y="1324"/>
                  </a:lnTo>
                  <a:lnTo>
                    <a:pt x="3420" y="83"/>
                  </a:lnTo>
                  <a:lnTo>
                    <a:pt x="2764" y="1306"/>
                  </a:lnTo>
                  <a:lnTo>
                    <a:pt x="2304" y="1271"/>
                  </a:lnTo>
                  <a:cubicBezTo>
                    <a:pt x="2203" y="1271"/>
                    <a:pt x="2103" y="1265"/>
                    <a:pt x="2002" y="1259"/>
                  </a:cubicBezTo>
                  <a:lnTo>
                    <a:pt x="24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15"/>
          <p:cNvGrpSpPr/>
          <p:nvPr/>
        </p:nvGrpSpPr>
        <p:grpSpPr>
          <a:xfrm>
            <a:off x="642823" y="2933581"/>
            <a:ext cx="243987" cy="339453"/>
            <a:chOff x="4661686" y="366694"/>
            <a:chExt cx="243987" cy="339453"/>
          </a:xfrm>
        </p:grpSpPr>
        <p:sp>
          <p:nvSpPr>
            <p:cNvPr id="1014" name="Google Shape;1014;p15"/>
            <p:cNvSpPr/>
            <p:nvPr/>
          </p:nvSpPr>
          <p:spPr>
            <a:xfrm>
              <a:off x="4661686" y="366694"/>
              <a:ext cx="243987" cy="339453"/>
            </a:xfrm>
            <a:custGeom>
              <a:rect b="b" l="l" r="r" t="t"/>
              <a:pathLst>
                <a:path extrusionOk="0" h="37801" w="27170">
                  <a:moveTo>
                    <a:pt x="14365" y="0"/>
                  </a:moveTo>
                  <a:lnTo>
                    <a:pt x="5606" y="5091"/>
                  </a:lnTo>
                  <a:lnTo>
                    <a:pt x="0" y="20938"/>
                  </a:lnTo>
                  <a:lnTo>
                    <a:pt x="7738" y="25403"/>
                  </a:lnTo>
                  <a:lnTo>
                    <a:pt x="3899" y="37801"/>
                  </a:lnTo>
                  <a:lnTo>
                    <a:pt x="12658" y="32709"/>
                  </a:lnTo>
                  <a:lnTo>
                    <a:pt x="27169" y="22007"/>
                  </a:lnTo>
                  <a:lnTo>
                    <a:pt x="17666" y="16526"/>
                  </a:lnTo>
                  <a:lnTo>
                    <a:pt x="21511" y="4129"/>
                  </a:lnTo>
                  <a:lnTo>
                    <a:pt x="14365" y="0"/>
                  </a:ln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5"/>
            <p:cNvSpPr/>
            <p:nvPr/>
          </p:nvSpPr>
          <p:spPr>
            <a:xfrm>
              <a:off x="4741662" y="515079"/>
              <a:ext cx="164002" cy="94946"/>
            </a:xfrm>
            <a:custGeom>
              <a:rect b="b" l="l" r="r" t="t"/>
              <a:pathLst>
                <a:path extrusionOk="0" h="10573" w="18263">
                  <a:moveTo>
                    <a:pt x="8759" y="0"/>
                  </a:moveTo>
                  <a:lnTo>
                    <a:pt x="0" y="5091"/>
                  </a:lnTo>
                  <a:lnTo>
                    <a:pt x="9503" y="10572"/>
                  </a:lnTo>
                  <a:lnTo>
                    <a:pt x="18262" y="5481"/>
                  </a:lnTo>
                  <a:lnTo>
                    <a:pt x="87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5"/>
            <p:cNvSpPr/>
            <p:nvPr/>
          </p:nvSpPr>
          <p:spPr>
            <a:xfrm>
              <a:off x="4696686" y="564293"/>
              <a:ext cx="208983" cy="141830"/>
            </a:xfrm>
            <a:custGeom>
              <a:rect b="b" l="l" r="r" t="t"/>
              <a:pathLst>
                <a:path extrusionOk="0" h="15794" w="23272">
                  <a:moveTo>
                    <a:pt x="23271" y="0"/>
                  </a:moveTo>
                  <a:lnTo>
                    <a:pt x="14512" y="5091"/>
                  </a:lnTo>
                  <a:lnTo>
                    <a:pt x="1" y="15794"/>
                  </a:lnTo>
                  <a:lnTo>
                    <a:pt x="1" y="15794"/>
                  </a:lnTo>
                  <a:lnTo>
                    <a:pt x="8760" y="10702"/>
                  </a:lnTo>
                  <a:lnTo>
                    <a:pt x="232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5"/>
            <p:cNvSpPr/>
            <p:nvPr/>
          </p:nvSpPr>
          <p:spPr>
            <a:xfrm>
              <a:off x="4741662" y="403759"/>
              <a:ext cx="113193" cy="157060"/>
            </a:xfrm>
            <a:custGeom>
              <a:rect b="b" l="l" r="r" t="t"/>
              <a:pathLst>
                <a:path extrusionOk="0" h="17490" w="12605">
                  <a:moveTo>
                    <a:pt x="12604" y="1"/>
                  </a:moveTo>
                  <a:lnTo>
                    <a:pt x="3845" y="5086"/>
                  </a:lnTo>
                  <a:lnTo>
                    <a:pt x="0" y="17489"/>
                  </a:lnTo>
                  <a:lnTo>
                    <a:pt x="8759" y="12398"/>
                  </a:lnTo>
                  <a:lnTo>
                    <a:pt x="1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5"/>
            <p:cNvSpPr/>
            <p:nvPr/>
          </p:nvSpPr>
          <p:spPr>
            <a:xfrm>
              <a:off x="4712013" y="366694"/>
              <a:ext cx="142845" cy="82742"/>
            </a:xfrm>
            <a:custGeom>
              <a:rect b="b" l="l" r="r" t="t"/>
              <a:pathLst>
                <a:path extrusionOk="0" h="9214" w="15907">
                  <a:moveTo>
                    <a:pt x="8760" y="0"/>
                  </a:moveTo>
                  <a:lnTo>
                    <a:pt x="1" y="5091"/>
                  </a:lnTo>
                  <a:lnTo>
                    <a:pt x="7147" y="9214"/>
                  </a:lnTo>
                  <a:lnTo>
                    <a:pt x="15906" y="4129"/>
                  </a:lnTo>
                  <a:lnTo>
                    <a:pt x="87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5"/>
            <p:cNvSpPr/>
            <p:nvPr/>
          </p:nvSpPr>
          <p:spPr>
            <a:xfrm>
              <a:off x="4661686" y="412405"/>
              <a:ext cx="165331" cy="293736"/>
            </a:xfrm>
            <a:custGeom>
              <a:rect b="b" l="l" r="r" t="t"/>
              <a:pathLst>
                <a:path extrusionOk="0" h="32710" w="18411">
                  <a:moveTo>
                    <a:pt x="5606" y="0"/>
                  </a:moveTo>
                  <a:lnTo>
                    <a:pt x="0" y="15847"/>
                  </a:lnTo>
                  <a:lnTo>
                    <a:pt x="7738" y="20312"/>
                  </a:lnTo>
                  <a:lnTo>
                    <a:pt x="3899" y="32710"/>
                  </a:lnTo>
                  <a:lnTo>
                    <a:pt x="18410" y="22007"/>
                  </a:lnTo>
                  <a:lnTo>
                    <a:pt x="8907" y="16526"/>
                  </a:lnTo>
                  <a:lnTo>
                    <a:pt x="12752" y="4123"/>
                  </a:lnTo>
                  <a:lnTo>
                    <a:pt x="56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15"/>
          <p:cNvGrpSpPr/>
          <p:nvPr/>
        </p:nvGrpSpPr>
        <p:grpSpPr>
          <a:xfrm>
            <a:off x="443005" y="377570"/>
            <a:ext cx="742482" cy="594924"/>
            <a:chOff x="4458400" y="2657663"/>
            <a:chExt cx="945475" cy="757575"/>
          </a:xfrm>
        </p:grpSpPr>
        <p:sp>
          <p:nvSpPr>
            <p:cNvPr id="1021" name="Google Shape;1021;p15"/>
            <p:cNvSpPr/>
            <p:nvPr/>
          </p:nvSpPr>
          <p:spPr>
            <a:xfrm>
              <a:off x="4458400" y="2657663"/>
              <a:ext cx="945475" cy="757500"/>
            </a:xfrm>
            <a:custGeom>
              <a:rect b="b" l="l" r="r" t="t"/>
              <a:pathLst>
                <a:path extrusionOk="0" h="30300" w="37819">
                  <a:moveTo>
                    <a:pt x="17343" y="0"/>
                  </a:moveTo>
                  <a:cubicBezTo>
                    <a:pt x="16535" y="0"/>
                    <a:pt x="15801" y="191"/>
                    <a:pt x="15168" y="558"/>
                  </a:cubicBezTo>
                  <a:lnTo>
                    <a:pt x="11489" y="2696"/>
                  </a:lnTo>
                  <a:cubicBezTo>
                    <a:pt x="11282" y="2549"/>
                    <a:pt x="11075" y="2413"/>
                    <a:pt x="10868" y="2295"/>
                  </a:cubicBezTo>
                  <a:cubicBezTo>
                    <a:pt x="10025" y="1808"/>
                    <a:pt x="9229" y="1578"/>
                    <a:pt x="8526" y="1578"/>
                  </a:cubicBezTo>
                  <a:cubicBezTo>
                    <a:pt x="8017" y="1578"/>
                    <a:pt x="7556" y="1698"/>
                    <a:pt x="7159" y="1929"/>
                  </a:cubicBezTo>
                  <a:lnTo>
                    <a:pt x="1536" y="5198"/>
                  </a:lnTo>
                  <a:lnTo>
                    <a:pt x="1536" y="5198"/>
                  </a:lnTo>
                  <a:cubicBezTo>
                    <a:pt x="1536" y="5197"/>
                    <a:pt x="1536" y="5196"/>
                    <a:pt x="1536" y="5195"/>
                  </a:cubicBezTo>
                  <a:lnTo>
                    <a:pt x="1536" y="5195"/>
                  </a:lnTo>
                  <a:cubicBezTo>
                    <a:pt x="597" y="5738"/>
                    <a:pt x="13" y="6896"/>
                    <a:pt x="7" y="8544"/>
                  </a:cubicBezTo>
                  <a:cubicBezTo>
                    <a:pt x="1" y="11851"/>
                    <a:pt x="2328" y="15879"/>
                    <a:pt x="5204" y="17545"/>
                  </a:cubicBezTo>
                  <a:cubicBezTo>
                    <a:pt x="7035" y="18602"/>
                    <a:pt x="23868" y="28318"/>
                    <a:pt x="25788" y="29428"/>
                  </a:cubicBezTo>
                  <a:cubicBezTo>
                    <a:pt x="26815" y="30020"/>
                    <a:pt x="27784" y="30300"/>
                    <a:pt x="28643" y="30300"/>
                  </a:cubicBezTo>
                  <a:cubicBezTo>
                    <a:pt x="29286" y="30300"/>
                    <a:pt x="29867" y="30143"/>
                    <a:pt x="30365" y="29842"/>
                  </a:cubicBezTo>
                  <a:lnTo>
                    <a:pt x="30365" y="29842"/>
                  </a:lnTo>
                  <a:cubicBezTo>
                    <a:pt x="30353" y="29854"/>
                    <a:pt x="30336" y="29860"/>
                    <a:pt x="30324" y="29871"/>
                  </a:cubicBezTo>
                  <a:lnTo>
                    <a:pt x="35952" y="26599"/>
                  </a:lnTo>
                  <a:cubicBezTo>
                    <a:pt x="37092" y="25938"/>
                    <a:pt x="37801" y="24520"/>
                    <a:pt x="37807" y="22512"/>
                  </a:cubicBezTo>
                  <a:cubicBezTo>
                    <a:pt x="37819" y="18466"/>
                    <a:pt x="34978" y="13540"/>
                    <a:pt x="31458" y="11509"/>
                  </a:cubicBezTo>
                  <a:cubicBezTo>
                    <a:pt x="30436" y="10918"/>
                    <a:pt x="29465" y="10636"/>
                    <a:pt x="28609" y="10636"/>
                  </a:cubicBezTo>
                  <a:cubicBezTo>
                    <a:pt x="28550" y="10636"/>
                    <a:pt x="28492" y="10638"/>
                    <a:pt x="28434" y="10640"/>
                  </a:cubicBezTo>
                  <a:cubicBezTo>
                    <a:pt x="27081" y="6748"/>
                    <a:pt x="24287" y="2998"/>
                    <a:pt x="21051" y="1131"/>
                  </a:cubicBezTo>
                  <a:cubicBezTo>
                    <a:pt x="19719" y="364"/>
                    <a:pt x="18460" y="0"/>
                    <a:pt x="17343" y="0"/>
                  </a:cubicBez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5"/>
            <p:cNvSpPr/>
            <p:nvPr/>
          </p:nvSpPr>
          <p:spPr>
            <a:xfrm>
              <a:off x="4496650" y="2657663"/>
              <a:ext cx="907225" cy="746800"/>
            </a:xfrm>
            <a:custGeom>
              <a:rect b="b" l="l" r="r" t="t"/>
              <a:pathLst>
                <a:path extrusionOk="0" h="29872" w="36289">
                  <a:moveTo>
                    <a:pt x="15813" y="0"/>
                  </a:moveTo>
                  <a:cubicBezTo>
                    <a:pt x="15005" y="0"/>
                    <a:pt x="14271" y="191"/>
                    <a:pt x="13638" y="558"/>
                  </a:cubicBezTo>
                  <a:lnTo>
                    <a:pt x="9959" y="2696"/>
                  </a:lnTo>
                  <a:cubicBezTo>
                    <a:pt x="9752" y="2549"/>
                    <a:pt x="9545" y="2413"/>
                    <a:pt x="9338" y="2295"/>
                  </a:cubicBezTo>
                  <a:cubicBezTo>
                    <a:pt x="8495" y="1808"/>
                    <a:pt x="7699" y="1578"/>
                    <a:pt x="6996" y="1578"/>
                  </a:cubicBezTo>
                  <a:cubicBezTo>
                    <a:pt x="6487" y="1578"/>
                    <a:pt x="6026" y="1698"/>
                    <a:pt x="5629" y="1929"/>
                  </a:cubicBezTo>
                  <a:lnTo>
                    <a:pt x="1" y="5201"/>
                  </a:lnTo>
                  <a:cubicBezTo>
                    <a:pt x="397" y="4970"/>
                    <a:pt x="858" y="4850"/>
                    <a:pt x="1367" y="4850"/>
                  </a:cubicBezTo>
                  <a:cubicBezTo>
                    <a:pt x="2071" y="4850"/>
                    <a:pt x="2866" y="5080"/>
                    <a:pt x="3710" y="5567"/>
                  </a:cubicBezTo>
                  <a:cubicBezTo>
                    <a:pt x="4448" y="5992"/>
                    <a:pt x="5151" y="6571"/>
                    <a:pt x="5783" y="7256"/>
                  </a:cubicBezTo>
                  <a:lnTo>
                    <a:pt x="11411" y="3990"/>
                  </a:lnTo>
                  <a:cubicBezTo>
                    <a:pt x="11187" y="3742"/>
                    <a:pt x="10951" y="3512"/>
                    <a:pt x="10709" y="3299"/>
                  </a:cubicBezTo>
                  <a:lnTo>
                    <a:pt x="10709" y="3299"/>
                  </a:lnTo>
                  <a:cubicBezTo>
                    <a:pt x="11689" y="3393"/>
                    <a:pt x="12764" y="3754"/>
                    <a:pt x="13898" y="4403"/>
                  </a:cubicBezTo>
                  <a:cubicBezTo>
                    <a:pt x="17129" y="6270"/>
                    <a:pt x="19922" y="10014"/>
                    <a:pt x="21275" y="13907"/>
                  </a:cubicBezTo>
                  <a:cubicBezTo>
                    <a:pt x="21326" y="13905"/>
                    <a:pt x="21377" y="13904"/>
                    <a:pt x="21428" y="13904"/>
                  </a:cubicBezTo>
                  <a:cubicBezTo>
                    <a:pt x="22290" y="13904"/>
                    <a:pt x="23268" y="14184"/>
                    <a:pt x="24299" y="14781"/>
                  </a:cubicBezTo>
                  <a:cubicBezTo>
                    <a:pt x="27819" y="16813"/>
                    <a:pt x="30660" y="21738"/>
                    <a:pt x="30654" y="25784"/>
                  </a:cubicBezTo>
                  <a:cubicBezTo>
                    <a:pt x="30648" y="27792"/>
                    <a:pt x="29934" y="29204"/>
                    <a:pt x="28794" y="29871"/>
                  </a:cubicBezTo>
                  <a:lnTo>
                    <a:pt x="34422" y="26599"/>
                  </a:lnTo>
                  <a:cubicBezTo>
                    <a:pt x="35562" y="25938"/>
                    <a:pt x="36271" y="24520"/>
                    <a:pt x="36277" y="22512"/>
                  </a:cubicBezTo>
                  <a:cubicBezTo>
                    <a:pt x="36289" y="18466"/>
                    <a:pt x="33448" y="13540"/>
                    <a:pt x="29928" y="11509"/>
                  </a:cubicBezTo>
                  <a:cubicBezTo>
                    <a:pt x="28906" y="10918"/>
                    <a:pt x="27935" y="10636"/>
                    <a:pt x="27079" y="10636"/>
                  </a:cubicBezTo>
                  <a:cubicBezTo>
                    <a:pt x="27020" y="10636"/>
                    <a:pt x="26962" y="10638"/>
                    <a:pt x="26904" y="10640"/>
                  </a:cubicBezTo>
                  <a:cubicBezTo>
                    <a:pt x="25551" y="6748"/>
                    <a:pt x="22757" y="2998"/>
                    <a:pt x="19521" y="1131"/>
                  </a:cubicBezTo>
                  <a:cubicBezTo>
                    <a:pt x="18189" y="364"/>
                    <a:pt x="16930" y="0"/>
                    <a:pt x="158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5"/>
            <p:cNvSpPr/>
            <p:nvPr/>
          </p:nvSpPr>
          <p:spPr>
            <a:xfrm>
              <a:off x="4458400" y="2739363"/>
              <a:ext cx="804775" cy="675875"/>
            </a:xfrm>
            <a:custGeom>
              <a:rect b="b" l="l" r="r" t="t"/>
              <a:pathLst>
                <a:path extrusionOk="0" h="27035" w="32191">
                  <a:moveTo>
                    <a:pt x="11715" y="1"/>
                  </a:moveTo>
                  <a:cubicBezTo>
                    <a:pt x="9498" y="1"/>
                    <a:pt x="7847" y="1436"/>
                    <a:pt x="7313" y="3988"/>
                  </a:cubicBezTo>
                  <a:cubicBezTo>
                    <a:pt x="6681" y="3303"/>
                    <a:pt x="5978" y="2724"/>
                    <a:pt x="5240" y="2299"/>
                  </a:cubicBezTo>
                  <a:cubicBezTo>
                    <a:pt x="4398" y="1812"/>
                    <a:pt x="3602" y="1582"/>
                    <a:pt x="2897" y="1582"/>
                  </a:cubicBezTo>
                  <a:cubicBezTo>
                    <a:pt x="1189" y="1582"/>
                    <a:pt x="15" y="2935"/>
                    <a:pt x="7" y="5276"/>
                  </a:cubicBezTo>
                  <a:cubicBezTo>
                    <a:pt x="1" y="8583"/>
                    <a:pt x="2328" y="12611"/>
                    <a:pt x="5204" y="14277"/>
                  </a:cubicBezTo>
                  <a:cubicBezTo>
                    <a:pt x="7035" y="15334"/>
                    <a:pt x="23868" y="25050"/>
                    <a:pt x="25788" y="26160"/>
                  </a:cubicBezTo>
                  <a:cubicBezTo>
                    <a:pt x="26815" y="26754"/>
                    <a:pt x="27787" y="27035"/>
                    <a:pt x="28648" y="27035"/>
                  </a:cubicBezTo>
                  <a:cubicBezTo>
                    <a:pt x="30737" y="27035"/>
                    <a:pt x="32176" y="25381"/>
                    <a:pt x="32184" y="22516"/>
                  </a:cubicBezTo>
                  <a:cubicBezTo>
                    <a:pt x="32190" y="18470"/>
                    <a:pt x="29349" y="13545"/>
                    <a:pt x="25829" y="11513"/>
                  </a:cubicBezTo>
                  <a:cubicBezTo>
                    <a:pt x="24798" y="10916"/>
                    <a:pt x="23820" y="10636"/>
                    <a:pt x="22958" y="10636"/>
                  </a:cubicBezTo>
                  <a:cubicBezTo>
                    <a:pt x="22907" y="10636"/>
                    <a:pt x="22856" y="10637"/>
                    <a:pt x="22805" y="10639"/>
                  </a:cubicBezTo>
                  <a:cubicBezTo>
                    <a:pt x="21452" y="6746"/>
                    <a:pt x="18659" y="3002"/>
                    <a:pt x="15428" y="1135"/>
                  </a:cubicBezTo>
                  <a:cubicBezTo>
                    <a:pt x="14094" y="365"/>
                    <a:pt x="12833" y="1"/>
                    <a:pt x="117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7">
    <p:spTree>
      <p:nvGrpSpPr>
        <p:cNvPr id="1024" name="Shape 1024"/>
        <p:cNvGrpSpPr/>
        <p:nvPr/>
      </p:nvGrpSpPr>
      <p:grpSpPr>
        <a:xfrm>
          <a:off x="0" y="0"/>
          <a:ext cx="0" cy="0"/>
          <a:chOff x="0" y="0"/>
          <a:chExt cx="0" cy="0"/>
        </a:xfrm>
      </p:grpSpPr>
      <p:grpSp>
        <p:nvGrpSpPr>
          <p:cNvPr id="1025" name="Google Shape;1025;p16"/>
          <p:cNvGrpSpPr/>
          <p:nvPr/>
        </p:nvGrpSpPr>
        <p:grpSpPr>
          <a:xfrm>
            <a:off x="0" y="4221559"/>
            <a:ext cx="9144000" cy="921943"/>
            <a:chOff x="0" y="3827814"/>
            <a:chExt cx="9144000" cy="921943"/>
          </a:xfrm>
        </p:grpSpPr>
        <p:grpSp>
          <p:nvGrpSpPr>
            <p:cNvPr id="1026" name="Google Shape;1026;p16"/>
            <p:cNvGrpSpPr/>
            <p:nvPr/>
          </p:nvGrpSpPr>
          <p:grpSpPr>
            <a:xfrm>
              <a:off x="5807441" y="3839717"/>
              <a:ext cx="243969" cy="149457"/>
              <a:chOff x="5300460" y="2964804"/>
              <a:chExt cx="271832" cy="225937"/>
            </a:xfrm>
          </p:grpSpPr>
          <p:sp>
            <p:nvSpPr>
              <p:cNvPr id="1027" name="Google Shape;1027;p16"/>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6"/>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6"/>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0" name="Google Shape;1030;p16"/>
            <p:cNvGrpSpPr/>
            <p:nvPr/>
          </p:nvGrpSpPr>
          <p:grpSpPr>
            <a:xfrm>
              <a:off x="8805122" y="3827814"/>
              <a:ext cx="243969" cy="149457"/>
              <a:chOff x="5300460" y="2964804"/>
              <a:chExt cx="271832" cy="225937"/>
            </a:xfrm>
          </p:grpSpPr>
          <p:sp>
            <p:nvSpPr>
              <p:cNvPr id="1031" name="Google Shape;1031;p16"/>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6"/>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6"/>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4" name="Google Shape;1034;p16"/>
            <p:cNvSpPr/>
            <p:nvPr/>
          </p:nvSpPr>
          <p:spPr>
            <a:xfrm>
              <a:off x="0" y="3910657"/>
              <a:ext cx="9144000" cy="839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5" name="Google Shape;1035;p16"/>
            <p:cNvGrpSpPr/>
            <p:nvPr/>
          </p:nvGrpSpPr>
          <p:grpSpPr>
            <a:xfrm>
              <a:off x="355317" y="3839717"/>
              <a:ext cx="243969" cy="149457"/>
              <a:chOff x="5300460" y="2964804"/>
              <a:chExt cx="271832" cy="225937"/>
            </a:xfrm>
          </p:grpSpPr>
          <p:sp>
            <p:nvSpPr>
              <p:cNvPr id="1036" name="Google Shape;1036;p16"/>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6"/>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6"/>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16"/>
            <p:cNvGrpSpPr/>
            <p:nvPr/>
          </p:nvGrpSpPr>
          <p:grpSpPr>
            <a:xfrm>
              <a:off x="1590719" y="3839717"/>
              <a:ext cx="243969" cy="149457"/>
              <a:chOff x="5300460" y="2964804"/>
              <a:chExt cx="271832" cy="225937"/>
            </a:xfrm>
          </p:grpSpPr>
          <p:sp>
            <p:nvSpPr>
              <p:cNvPr id="1040" name="Google Shape;1040;p16"/>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6"/>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6"/>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3" name="Google Shape;1043;p16"/>
            <p:cNvGrpSpPr/>
            <p:nvPr/>
          </p:nvGrpSpPr>
          <p:grpSpPr>
            <a:xfrm>
              <a:off x="3027997" y="3839717"/>
              <a:ext cx="243969" cy="149457"/>
              <a:chOff x="5300460" y="2964804"/>
              <a:chExt cx="271832" cy="225937"/>
            </a:xfrm>
          </p:grpSpPr>
          <p:sp>
            <p:nvSpPr>
              <p:cNvPr id="1044" name="Google Shape;1044;p16"/>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6"/>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6"/>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7" name="Google Shape;1047;p16"/>
            <p:cNvGrpSpPr/>
            <p:nvPr/>
          </p:nvGrpSpPr>
          <p:grpSpPr>
            <a:xfrm>
              <a:off x="4417713" y="3839717"/>
              <a:ext cx="243969" cy="149457"/>
              <a:chOff x="5300460" y="2964804"/>
              <a:chExt cx="271832" cy="225937"/>
            </a:xfrm>
          </p:grpSpPr>
          <p:sp>
            <p:nvSpPr>
              <p:cNvPr id="1048" name="Google Shape;1048;p16"/>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6"/>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6"/>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51" name="Google Shape;1051;p16"/>
          <p:cNvSpPr txBox="1"/>
          <p:nvPr>
            <p:ph type="title"/>
          </p:nvPr>
        </p:nvSpPr>
        <p:spPr>
          <a:xfrm>
            <a:off x="1185000" y="536400"/>
            <a:ext cx="677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52" name="Google Shape;1052;p16"/>
          <p:cNvSpPr txBox="1"/>
          <p:nvPr>
            <p:ph idx="2" type="title"/>
          </p:nvPr>
        </p:nvSpPr>
        <p:spPr>
          <a:xfrm>
            <a:off x="849750" y="2553210"/>
            <a:ext cx="2073300" cy="39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053" name="Google Shape;1053;p16"/>
          <p:cNvSpPr txBox="1"/>
          <p:nvPr>
            <p:ph idx="1" type="subTitle"/>
          </p:nvPr>
        </p:nvSpPr>
        <p:spPr>
          <a:xfrm>
            <a:off x="849750" y="2991635"/>
            <a:ext cx="2073300" cy="72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054" name="Google Shape;1054;p16"/>
          <p:cNvSpPr txBox="1"/>
          <p:nvPr>
            <p:ph idx="3" type="title"/>
          </p:nvPr>
        </p:nvSpPr>
        <p:spPr>
          <a:xfrm>
            <a:off x="3539466" y="2553210"/>
            <a:ext cx="2073300" cy="39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055" name="Google Shape;1055;p16"/>
          <p:cNvSpPr txBox="1"/>
          <p:nvPr>
            <p:ph idx="4" type="subTitle"/>
          </p:nvPr>
        </p:nvSpPr>
        <p:spPr>
          <a:xfrm>
            <a:off x="3539466" y="2991635"/>
            <a:ext cx="2073300" cy="72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056" name="Google Shape;1056;p16"/>
          <p:cNvSpPr txBox="1"/>
          <p:nvPr>
            <p:ph idx="5" type="title"/>
          </p:nvPr>
        </p:nvSpPr>
        <p:spPr>
          <a:xfrm>
            <a:off x="6229191" y="2553210"/>
            <a:ext cx="2073300" cy="39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057" name="Google Shape;1057;p16"/>
          <p:cNvSpPr txBox="1"/>
          <p:nvPr>
            <p:ph idx="6" type="subTitle"/>
          </p:nvPr>
        </p:nvSpPr>
        <p:spPr>
          <a:xfrm>
            <a:off x="6229191" y="2991635"/>
            <a:ext cx="2073300" cy="72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grpSp>
        <p:nvGrpSpPr>
          <p:cNvPr id="1058" name="Google Shape;1058;p16"/>
          <p:cNvGrpSpPr/>
          <p:nvPr/>
        </p:nvGrpSpPr>
        <p:grpSpPr>
          <a:xfrm>
            <a:off x="323325" y="228888"/>
            <a:ext cx="8568488" cy="3406600"/>
            <a:chOff x="323325" y="228888"/>
            <a:chExt cx="8568488" cy="3406600"/>
          </a:xfrm>
        </p:grpSpPr>
        <p:sp>
          <p:nvSpPr>
            <p:cNvPr id="1059" name="Google Shape;1059;p16"/>
            <p:cNvSpPr/>
            <p:nvPr/>
          </p:nvSpPr>
          <p:spPr>
            <a:xfrm>
              <a:off x="4245100" y="228897"/>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6"/>
            <p:cNvSpPr/>
            <p:nvPr/>
          </p:nvSpPr>
          <p:spPr>
            <a:xfrm>
              <a:off x="323325" y="1961847"/>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6"/>
            <p:cNvSpPr/>
            <p:nvPr/>
          </p:nvSpPr>
          <p:spPr>
            <a:xfrm>
              <a:off x="8123988" y="228888"/>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6"/>
            <p:cNvSpPr/>
            <p:nvPr/>
          </p:nvSpPr>
          <p:spPr>
            <a:xfrm>
              <a:off x="8781663" y="3525338"/>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3" name="Google Shape;1063;p16"/>
          <p:cNvGrpSpPr/>
          <p:nvPr/>
        </p:nvGrpSpPr>
        <p:grpSpPr>
          <a:xfrm>
            <a:off x="8546714" y="4398953"/>
            <a:ext cx="243972" cy="499166"/>
            <a:chOff x="3958025" y="4053950"/>
            <a:chExt cx="306575" cy="627250"/>
          </a:xfrm>
        </p:grpSpPr>
        <p:sp>
          <p:nvSpPr>
            <p:cNvPr id="1064" name="Google Shape;1064;p16"/>
            <p:cNvSpPr/>
            <p:nvPr/>
          </p:nvSpPr>
          <p:spPr>
            <a:xfrm>
              <a:off x="4002625" y="4636800"/>
              <a:ext cx="84050" cy="44400"/>
            </a:xfrm>
            <a:custGeom>
              <a:rect b="b" l="l" r="r" t="t"/>
              <a:pathLst>
                <a:path extrusionOk="0" h="1776" w="3362">
                  <a:moveTo>
                    <a:pt x="1678" y="1"/>
                  </a:moveTo>
                  <a:cubicBezTo>
                    <a:pt x="1286" y="1"/>
                    <a:pt x="895" y="88"/>
                    <a:pt x="597" y="262"/>
                  </a:cubicBezTo>
                  <a:cubicBezTo>
                    <a:pt x="0" y="605"/>
                    <a:pt x="0" y="1166"/>
                    <a:pt x="603" y="1514"/>
                  </a:cubicBezTo>
                  <a:cubicBezTo>
                    <a:pt x="901" y="1689"/>
                    <a:pt x="1294" y="1776"/>
                    <a:pt x="1686" y="1776"/>
                  </a:cubicBezTo>
                  <a:cubicBezTo>
                    <a:pt x="2078" y="1776"/>
                    <a:pt x="2469" y="1689"/>
                    <a:pt x="2765" y="1514"/>
                  </a:cubicBezTo>
                  <a:cubicBezTo>
                    <a:pt x="3361" y="1166"/>
                    <a:pt x="3361" y="605"/>
                    <a:pt x="2759" y="262"/>
                  </a:cubicBezTo>
                  <a:cubicBezTo>
                    <a:pt x="2460" y="88"/>
                    <a:pt x="2069" y="1"/>
                    <a:pt x="1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6"/>
            <p:cNvSpPr/>
            <p:nvPr/>
          </p:nvSpPr>
          <p:spPr>
            <a:xfrm>
              <a:off x="4033050" y="4238975"/>
              <a:ext cx="18625" cy="426575"/>
            </a:xfrm>
            <a:custGeom>
              <a:rect b="b" l="l" r="r" t="t"/>
              <a:pathLst>
                <a:path extrusionOk="0" h="17063" w="745">
                  <a:moveTo>
                    <a:pt x="369" y="1"/>
                  </a:moveTo>
                  <a:cubicBezTo>
                    <a:pt x="275" y="1"/>
                    <a:pt x="180" y="22"/>
                    <a:pt x="106" y="63"/>
                  </a:cubicBezTo>
                  <a:cubicBezTo>
                    <a:pt x="36" y="104"/>
                    <a:pt x="0" y="157"/>
                    <a:pt x="0" y="216"/>
                  </a:cubicBezTo>
                  <a:lnTo>
                    <a:pt x="0" y="16849"/>
                  </a:lnTo>
                  <a:cubicBezTo>
                    <a:pt x="0" y="16902"/>
                    <a:pt x="36" y="16955"/>
                    <a:pt x="112" y="16996"/>
                  </a:cubicBezTo>
                  <a:cubicBezTo>
                    <a:pt x="183" y="17041"/>
                    <a:pt x="278" y="17063"/>
                    <a:pt x="372" y="17063"/>
                  </a:cubicBezTo>
                  <a:cubicBezTo>
                    <a:pt x="467" y="17063"/>
                    <a:pt x="561" y="17041"/>
                    <a:pt x="632" y="16996"/>
                  </a:cubicBezTo>
                  <a:cubicBezTo>
                    <a:pt x="703" y="16955"/>
                    <a:pt x="738" y="16902"/>
                    <a:pt x="738" y="16849"/>
                  </a:cubicBezTo>
                  <a:lnTo>
                    <a:pt x="738" y="222"/>
                  </a:lnTo>
                  <a:cubicBezTo>
                    <a:pt x="744" y="163"/>
                    <a:pt x="703" y="110"/>
                    <a:pt x="632" y="63"/>
                  </a:cubicBezTo>
                  <a:cubicBezTo>
                    <a:pt x="558" y="22"/>
                    <a:pt x="464" y="1"/>
                    <a:pt x="369"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6"/>
            <p:cNvSpPr/>
            <p:nvPr/>
          </p:nvSpPr>
          <p:spPr>
            <a:xfrm>
              <a:off x="4032150" y="4238975"/>
              <a:ext cx="20250" cy="10775"/>
            </a:xfrm>
            <a:custGeom>
              <a:rect b="b" l="l" r="r" t="t"/>
              <a:pathLst>
                <a:path extrusionOk="0" h="431" w="810">
                  <a:moveTo>
                    <a:pt x="405" y="1"/>
                  </a:moveTo>
                  <a:cubicBezTo>
                    <a:pt x="311" y="1"/>
                    <a:pt x="216" y="22"/>
                    <a:pt x="142" y="63"/>
                  </a:cubicBezTo>
                  <a:cubicBezTo>
                    <a:pt x="1" y="146"/>
                    <a:pt x="1" y="281"/>
                    <a:pt x="148" y="364"/>
                  </a:cubicBezTo>
                  <a:cubicBezTo>
                    <a:pt x="219" y="408"/>
                    <a:pt x="314" y="431"/>
                    <a:pt x="408" y="431"/>
                  </a:cubicBezTo>
                  <a:cubicBezTo>
                    <a:pt x="503" y="431"/>
                    <a:pt x="597" y="408"/>
                    <a:pt x="668" y="364"/>
                  </a:cubicBezTo>
                  <a:cubicBezTo>
                    <a:pt x="810" y="281"/>
                    <a:pt x="810" y="146"/>
                    <a:pt x="668" y="63"/>
                  </a:cubicBezTo>
                  <a:cubicBezTo>
                    <a:pt x="594" y="22"/>
                    <a:pt x="500" y="1"/>
                    <a:pt x="405"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6"/>
            <p:cNvSpPr/>
            <p:nvPr/>
          </p:nvSpPr>
          <p:spPr>
            <a:xfrm>
              <a:off x="4033050" y="4244375"/>
              <a:ext cx="18475" cy="421075"/>
            </a:xfrm>
            <a:custGeom>
              <a:rect b="b" l="l" r="r" t="t"/>
              <a:pathLst>
                <a:path extrusionOk="0" h="16843" w="739">
                  <a:moveTo>
                    <a:pt x="0" y="0"/>
                  </a:moveTo>
                  <a:lnTo>
                    <a:pt x="0" y="16633"/>
                  </a:lnTo>
                  <a:cubicBezTo>
                    <a:pt x="0" y="16686"/>
                    <a:pt x="36" y="16739"/>
                    <a:pt x="112" y="16780"/>
                  </a:cubicBezTo>
                  <a:cubicBezTo>
                    <a:pt x="183" y="16822"/>
                    <a:pt x="278" y="16842"/>
                    <a:pt x="372" y="16842"/>
                  </a:cubicBezTo>
                  <a:cubicBezTo>
                    <a:pt x="467" y="16842"/>
                    <a:pt x="561" y="16822"/>
                    <a:pt x="632" y="16780"/>
                  </a:cubicBezTo>
                  <a:cubicBezTo>
                    <a:pt x="703" y="16739"/>
                    <a:pt x="738" y="16686"/>
                    <a:pt x="738" y="16633"/>
                  </a:cubicBezTo>
                  <a:lnTo>
                    <a:pt x="738" y="0"/>
                  </a:lnTo>
                  <a:cubicBezTo>
                    <a:pt x="738" y="54"/>
                    <a:pt x="703" y="107"/>
                    <a:pt x="632" y="148"/>
                  </a:cubicBezTo>
                  <a:cubicBezTo>
                    <a:pt x="561" y="192"/>
                    <a:pt x="467" y="215"/>
                    <a:pt x="372" y="215"/>
                  </a:cubicBezTo>
                  <a:cubicBezTo>
                    <a:pt x="278" y="215"/>
                    <a:pt x="183" y="192"/>
                    <a:pt x="112" y="148"/>
                  </a:cubicBezTo>
                  <a:cubicBezTo>
                    <a:pt x="36" y="107"/>
                    <a:pt x="0" y="54"/>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6"/>
            <p:cNvSpPr/>
            <p:nvPr/>
          </p:nvSpPr>
          <p:spPr>
            <a:xfrm>
              <a:off x="4048400" y="4368350"/>
              <a:ext cx="216200" cy="113950"/>
            </a:xfrm>
            <a:custGeom>
              <a:rect b="b" l="l" r="r" t="t"/>
              <a:pathLst>
                <a:path extrusionOk="0" h="4558" w="8648">
                  <a:moveTo>
                    <a:pt x="4313" y="1"/>
                  </a:moveTo>
                  <a:cubicBezTo>
                    <a:pt x="3304" y="1"/>
                    <a:pt x="2296" y="223"/>
                    <a:pt x="1530" y="670"/>
                  </a:cubicBezTo>
                  <a:cubicBezTo>
                    <a:pt x="0" y="1556"/>
                    <a:pt x="6" y="3003"/>
                    <a:pt x="1548" y="3889"/>
                  </a:cubicBezTo>
                  <a:cubicBezTo>
                    <a:pt x="2319" y="4335"/>
                    <a:pt x="3327" y="4558"/>
                    <a:pt x="4334" y="4558"/>
                  </a:cubicBezTo>
                  <a:cubicBezTo>
                    <a:pt x="5341" y="4558"/>
                    <a:pt x="6347" y="4335"/>
                    <a:pt x="7112" y="3889"/>
                  </a:cubicBezTo>
                  <a:cubicBezTo>
                    <a:pt x="8647" y="3003"/>
                    <a:pt x="8641" y="1556"/>
                    <a:pt x="7094" y="664"/>
                  </a:cubicBezTo>
                  <a:cubicBezTo>
                    <a:pt x="6324" y="222"/>
                    <a:pt x="5318" y="1"/>
                    <a:pt x="431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6"/>
            <p:cNvSpPr/>
            <p:nvPr/>
          </p:nvSpPr>
          <p:spPr>
            <a:xfrm>
              <a:off x="3958025" y="4053950"/>
              <a:ext cx="159950" cy="206750"/>
            </a:xfrm>
            <a:custGeom>
              <a:rect b="b" l="l" r="r" t="t"/>
              <a:pathLst>
                <a:path extrusionOk="0" h="8270" w="6398">
                  <a:moveTo>
                    <a:pt x="1779" y="0"/>
                  </a:moveTo>
                  <a:cubicBezTo>
                    <a:pt x="725" y="0"/>
                    <a:pt x="1" y="843"/>
                    <a:pt x="1" y="2302"/>
                  </a:cubicBezTo>
                  <a:cubicBezTo>
                    <a:pt x="1" y="4345"/>
                    <a:pt x="1430" y="6826"/>
                    <a:pt x="3196" y="7842"/>
                  </a:cubicBezTo>
                  <a:cubicBezTo>
                    <a:pt x="3704" y="8132"/>
                    <a:pt x="4184" y="8270"/>
                    <a:pt x="4611" y="8270"/>
                  </a:cubicBezTo>
                  <a:cubicBezTo>
                    <a:pt x="5669" y="8270"/>
                    <a:pt x="6397" y="7425"/>
                    <a:pt x="6397" y="5970"/>
                  </a:cubicBezTo>
                  <a:cubicBezTo>
                    <a:pt x="6397" y="3926"/>
                    <a:pt x="4962" y="1445"/>
                    <a:pt x="3196" y="429"/>
                  </a:cubicBezTo>
                  <a:cubicBezTo>
                    <a:pt x="2687" y="138"/>
                    <a:pt x="2206" y="0"/>
                    <a:pt x="17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6"/>
            <p:cNvSpPr/>
            <p:nvPr/>
          </p:nvSpPr>
          <p:spPr>
            <a:xfrm>
              <a:off x="4039400" y="4380650"/>
              <a:ext cx="180600" cy="84650"/>
            </a:xfrm>
            <a:custGeom>
              <a:rect b="b" l="l" r="r" t="t"/>
              <a:pathLst>
                <a:path extrusionOk="0" h="3386" w="7224">
                  <a:moveTo>
                    <a:pt x="1498" y="1"/>
                  </a:moveTo>
                  <a:cubicBezTo>
                    <a:pt x="1315" y="1"/>
                    <a:pt x="1143" y="26"/>
                    <a:pt x="980" y="78"/>
                  </a:cubicBezTo>
                  <a:cubicBezTo>
                    <a:pt x="224" y="326"/>
                    <a:pt x="12" y="1052"/>
                    <a:pt x="0" y="1082"/>
                  </a:cubicBezTo>
                  <a:lnTo>
                    <a:pt x="230" y="1147"/>
                  </a:lnTo>
                  <a:cubicBezTo>
                    <a:pt x="236" y="1141"/>
                    <a:pt x="419" y="515"/>
                    <a:pt x="1057" y="308"/>
                  </a:cubicBezTo>
                  <a:cubicBezTo>
                    <a:pt x="1191" y="265"/>
                    <a:pt x="1336" y="244"/>
                    <a:pt x="1491" y="244"/>
                  </a:cubicBezTo>
                  <a:cubicBezTo>
                    <a:pt x="1848" y="244"/>
                    <a:pt x="2260" y="357"/>
                    <a:pt x="2717" y="580"/>
                  </a:cubicBezTo>
                  <a:cubicBezTo>
                    <a:pt x="2918" y="710"/>
                    <a:pt x="3124" y="840"/>
                    <a:pt x="3331" y="970"/>
                  </a:cubicBezTo>
                  <a:cubicBezTo>
                    <a:pt x="3502" y="1076"/>
                    <a:pt x="3680" y="1182"/>
                    <a:pt x="3857" y="1289"/>
                  </a:cubicBezTo>
                  <a:cubicBezTo>
                    <a:pt x="3869" y="1300"/>
                    <a:pt x="3880" y="1306"/>
                    <a:pt x="3892" y="1318"/>
                  </a:cubicBezTo>
                  <a:lnTo>
                    <a:pt x="4040" y="2682"/>
                  </a:lnTo>
                  <a:lnTo>
                    <a:pt x="4164" y="1472"/>
                  </a:lnTo>
                  <a:lnTo>
                    <a:pt x="4577" y="1714"/>
                  </a:lnTo>
                  <a:lnTo>
                    <a:pt x="5109" y="2015"/>
                  </a:lnTo>
                  <a:lnTo>
                    <a:pt x="5257" y="3385"/>
                  </a:lnTo>
                  <a:lnTo>
                    <a:pt x="5375" y="2163"/>
                  </a:lnTo>
                  <a:cubicBezTo>
                    <a:pt x="5540" y="2257"/>
                    <a:pt x="5706" y="2346"/>
                    <a:pt x="5877" y="2434"/>
                  </a:cubicBezTo>
                  <a:cubicBezTo>
                    <a:pt x="6314" y="2671"/>
                    <a:pt x="6757" y="2907"/>
                    <a:pt x="7223" y="3125"/>
                  </a:cubicBezTo>
                  <a:cubicBezTo>
                    <a:pt x="6845" y="2854"/>
                    <a:pt x="6444" y="2600"/>
                    <a:pt x="6036" y="2346"/>
                  </a:cubicBezTo>
                  <a:cubicBezTo>
                    <a:pt x="5830" y="2216"/>
                    <a:pt x="5623" y="2092"/>
                    <a:pt x="5416" y="1968"/>
                  </a:cubicBezTo>
                  <a:lnTo>
                    <a:pt x="4967" y="1708"/>
                  </a:lnTo>
                  <a:lnTo>
                    <a:pt x="7064" y="1631"/>
                  </a:lnTo>
                  <a:lnTo>
                    <a:pt x="4701" y="1548"/>
                  </a:lnTo>
                  <a:lnTo>
                    <a:pt x="4217" y="1271"/>
                  </a:lnTo>
                  <a:lnTo>
                    <a:pt x="4223" y="1265"/>
                  </a:lnTo>
                  <a:cubicBezTo>
                    <a:pt x="4117" y="1182"/>
                    <a:pt x="4010" y="1100"/>
                    <a:pt x="3904" y="1023"/>
                  </a:cubicBezTo>
                  <a:lnTo>
                    <a:pt x="5889" y="958"/>
                  </a:lnTo>
                  <a:lnTo>
                    <a:pt x="3697" y="881"/>
                  </a:lnTo>
                  <a:cubicBezTo>
                    <a:pt x="2850" y="293"/>
                    <a:pt x="2115" y="1"/>
                    <a:pt x="14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6"/>
            <p:cNvSpPr/>
            <p:nvPr/>
          </p:nvSpPr>
          <p:spPr>
            <a:xfrm>
              <a:off x="4002625" y="4072500"/>
              <a:ext cx="70750" cy="197000"/>
            </a:xfrm>
            <a:custGeom>
              <a:rect b="b" l="l" r="r" t="t"/>
              <a:pathLst>
                <a:path extrusionOk="0" h="7880" w="2830">
                  <a:moveTo>
                    <a:pt x="1418" y="0"/>
                  </a:moveTo>
                  <a:cubicBezTo>
                    <a:pt x="1371" y="538"/>
                    <a:pt x="1341" y="1087"/>
                    <a:pt x="1323" y="1642"/>
                  </a:cubicBezTo>
                  <a:cubicBezTo>
                    <a:pt x="1312" y="1920"/>
                    <a:pt x="1306" y="2204"/>
                    <a:pt x="1300" y="2481"/>
                  </a:cubicBezTo>
                  <a:lnTo>
                    <a:pt x="1294" y="3078"/>
                  </a:lnTo>
                  <a:lnTo>
                    <a:pt x="6" y="1010"/>
                  </a:lnTo>
                  <a:lnTo>
                    <a:pt x="1294" y="3432"/>
                  </a:lnTo>
                  <a:lnTo>
                    <a:pt x="1294" y="3952"/>
                  </a:lnTo>
                  <a:lnTo>
                    <a:pt x="1294" y="4649"/>
                  </a:lnTo>
                  <a:lnTo>
                    <a:pt x="0" y="2582"/>
                  </a:lnTo>
                  <a:lnTo>
                    <a:pt x="1294" y="5009"/>
                  </a:lnTo>
                  <a:lnTo>
                    <a:pt x="1294" y="7879"/>
                  </a:lnTo>
                  <a:lnTo>
                    <a:pt x="1536" y="7879"/>
                  </a:lnTo>
                  <a:lnTo>
                    <a:pt x="1536" y="4377"/>
                  </a:lnTo>
                  <a:lnTo>
                    <a:pt x="2824" y="3450"/>
                  </a:lnTo>
                  <a:lnTo>
                    <a:pt x="1536" y="4017"/>
                  </a:lnTo>
                  <a:lnTo>
                    <a:pt x="1536" y="3952"/>
                  </a:lnTo>
                  <a:lnTo>
                    <a:pt x="1524" y="3952"/>
                  </a:lnTo>
                  <a:lnTo>
                    <a:pt x="1530" y="3462"/>
                  </a:lnTo>
                  <a:lnTo>
                    <a:pt x="1530" y="2765"/>
                  </a:lnTo>
                  <a:lnTo>
                    <a:pt x="2829" y="1831"/>
                  </a:lnTo>
                  <a:lnTo>
                    <a:pt x="2829" y="1831"/>
                  </a:lnTo>
                  <a:lnTo>
                    <a:pt x="1524" y="2404"/>
                  </a:lnTo>
                  <a:cubicBezTo>
                    <a:pt x="1518" y="2186"/>
                    <a:pt x="1518" y="1973"/>
                    <a:pt x="1506" y="1749"/>
                  </a:cubicBezTo>
                  <a:cubicBezTo>
                    <a:pt x="1495" y="1176"/>
                    <a:pt x="1471" y="597"/>
                    <a:pt x="14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16"/>
          <p:cNvGrpSpPr/>
          <p:nvPr/>
        </p:nvGrpSpPr>
        <p:grpSpPr>
          <a:xfrm>
            <a:off x="397788" y="4682912"/>
            <a:ext cx="271885" cy="159973"/>
            <a:chOff x="1566275" y="4812212"/>
            <a:chExt cx="271885" cy="159973"/>
          </a:xfrm>
        </p:grpSpPr>
        <p:sp>
          <p:nvSpPr>
            <p:cNvPr id="1073" name="Google Shape;1073;p16"/>
            <p:cNvSpPr/>
            <p:nvPr/>
          </p:nvSpPr>
          <p:spPr>
            <a:xfrm>
              <a:off x="1636142" y="4812712"/>
              <a:ext cx="196571" cy="119771"/>
            </a:xfrm>
            <a:custGeom>
              <a:rect b="b" l="l" r="r" t="t"/>
              <a:pathLst>
                <a:path extrusionOk="0" h="17019" w="27932">
                  <a:moveTo>
                    <a:pt x="26536" y="0"/>
                  </a:moveTo>
                  <a:cubicBezTo>
                    <a:pt x="22997" y="0"/>
                    <a:pt x="13107" y="341"/>
                    <a:pt x="6899" y="3923"/>
                  </a:cubicBezTo>
                  <a:cubicBezTo>
                    <a:pt x="30" y="7892"/>
                    <a:pt x="1" y="14489"/>
                    <a:pt x="65" y="15813"/>
                  </a:cubicBezTo>
                  <a:cubicBezTo>
                    <a:pt x="36" y="16551"/>
                    <a:pt x="83" y="17000"/>
                    <a:pt x="83" y="17000"/>
                  </a:cubicBezTo>
                  <a:cubicBezTo>
                    <a:pt x="83" y="17000"/>
                    <a:pt x="563" y="17018"/>
                    <a:pt x="1394" y="17018"/>
                  </a:cubicBezTo>
                  <a:cubicBezTo>
                    <a:pt x="4931" y="17018"/>
                    <a:pt x="14828" y="16677"/>
                    <a:pt x="21033" y="13090"/>
                  </a:cubicBezTo>
                  <a:cubicBezTo>
                    <a:pt x="27902" y="9127"/>
                    <a:pt x="27931" y="2535"/>
                    <a:pt x="27866" y="1206"/>
                  </a:cubicBezTo>
                  <a:cubicBezTo>
                    <a:pt x="27896" y="468"/>
                    <a:pt x="27849" y="19"/>
                    <a:pt x="27849" y="19"/>
                  </a:cubicBezTo>
                  <a:cubicBezTo>
                    <a:pt x="27849" y="19"/>
                    <a:pt x="27368" y="0"/>
                    <a:pt x="26536" y="0"/>
                  </a:cubicBezTo>
                  <a:close/>
                </a:path>
              </a:pathLst>
            </a:custGeom>
            <a:solidFill>
              <a:srgbClr val="9CDD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6"/>
            <p:cNvSpPr/>
            <p:nvPr/>
          </p:nvSpPr>
          <p:spPr>
            <a:xfrm>
              <a:off x="1630737" y="4812712"/>
              <a:ext cx="207423" cy="113079"/>
            </a:xfrm>
            <a:custGeom>
              <a:rect b="b" l="l" r="r" t="t"/>
              <a:pathLst>
                <a:path extrusionOk="0" h="16068" w="29474">
                  <a:moveTo>
                    <a:pt x="27304" y="0"/>
                  </a:moveTo>
                  <a:cubicBezTo>
                    <a:pt x="23765" y="0"/>
                    <a:pt x="13875" y="341"/>
                    <a:pt x="7667" y="3923"/>
                  </a:cubicBezTo>
                  <a:cubicBezTo>
                    <a:pt x="1" y="8353"/>
                    <a:pt x="851" y="16049"/>
                    <a:pt x="851" y="16049"/>
                  </a:cubicBezTo>
                  <a:cubicBezTo>
                    <a:pt x="851" y="16049"/>
                    <a:pt x="1331" y="16068"/>
                    <a:pt x="2162" y="16068"/>
                  </a:cubicBezTo>
                  <a:cubicBezTo>
                    <a:pt x="5699" y="16068"/>
                    <a:pt x="15596" y="15727"/>
                    <a:pt x="21801" y="12139"/>
                  </a:cubicBezTo>
                  <a:cubicBezTo>
                    <a:pt x="29473" y="7715"/>
                    <a:pt x="28617" y="19"/>
                    <a:pt x="28617" y="19"/>
                  </a:cubicBezTo>
                  <a:cubicBezTo>
                    <a:pt x="28617" y="19"/>
                    <a:pt x="28136" y="0"/>
                    <a:pt x="27304" y="0"/>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6"/>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6"/>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6"/>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6"/>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6"/>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rgbClr val="86B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6"/>
            <p:cNvSpPr/>
            <p:nvPr/>
          </p:nvSpPr>
          <p:spPr>
            <a:xfrm>
              <a:off x="1641293" y="4930670"/>
              <a:ext cx="2252" cy="1795"/>
            </a:xfrm>
            <a:custGeom>
              <a:rect b="b" l="l" r="r" t="t"/>
              <a:pathLst>
                <a:path extrusionOk="0" h="255" w="320">
                  <a:moveTo>
                    <a:pt x="267" y="0"/>
                  </a:moveTo>
                  <a:cubicBezTo>
                    <a:pt x="255" y="12"/>
                    <a:pt x="249" y="18"/>
                    <a:pt x="237" y="24"/>
                  </a:cubicBezTo>
                  <a:lnTo>
                    <a:pt x="1" y="254"/>
                  </a:lnTo>
                  <a:lnTo>
                    <a:pt x="261" y="101"/>
                  </a:lnTo>
                  <a:lnTo>
                    <a:pt x="273" y="95"/>
                  </a:lnTo>
                  <a:cubicBezTo>
                    <a:pt x="290" y="83"/>
                    <a:pt x="302" y="71"/>
                    <a:pt x="320" y="59"/>
                  </a:cubicBezTo>
                  <a:lnTo>
                    <a:pt x="2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6"/>
            <p:cNvSpPr/>
            <p:nvPr/>
          </p:nvSpPr>
          <p:spPr>
            <a:xfrm>
              <a:off x="1635726" y="4812846"/>
              <a:ext cx="196403" cy="114022"/>
            </a:xfrm>
            <a:custGeom>
              <a:rect b="b" l="l" r="r" t="t"/>
              <a:pathLst>
                <a:path extrusionOk="0" h="16202" w="27908">
                  <a:moveTo>
                    <a:pt x="27908" y="0"/>
                  </a:moveTo>
                  <a:lnTo>
                    <a:pt x="27908" y="0"/>
                  </a:lnTo>
                  <a:cubicBezTo>
                    <a:pt x="18605" y="5003"/>
                    <a:pt x="9303" y="10011"/>
                    <a:pt x="0" y="15020"/>
                  </a:cubicBezTo>
                  <a:cubicBezTo>
                    <a:pt x="6" y="15020"/>
                    <a:pt x="12" y="15014"/>
                    <a:pt x="18" y="15014"/>
                  </a:cubicBezTo>
                  <a:cubicBezTo>
                    <a:pt x="30" y="15008"/>
                    <a:pt x="42" y="15002"/>
                    <a:pt x="54" y="14996"/>
                  </a:cubicBezTo>
                  <a:lnTo>
                    <a:pt x="71" y="14996"/>
                  </a:lnTo>
                  <a:cubicBezTo>
                    <a:pt x="77" y="14990"/>
                    <a:pt x="89" y="14990"/>
                    <a:pt x="95" y="14984"/>
                  </a:cubicBezTo>
                  <a:cubicBezTo>
                    <a:pt x="107" y="14984"/>
                    <a:pt x="119" y="14978"/>
                    <a:pt x="136" y="14978"/>
                  </a:cubicBezTo>
                  <a:lnTo>
                    <a:pt x="178" y="14978"/>
                  </a:lnTo>
                  <a:cubicBezTo>
                    <a:pt x="278" y="14978"/>
                    <a:pt x="384" y="15008"/>
                    <a:pt x="502" y="15073"/>
                  </a:cubicBezTo>
                  <a:cubicBezTo>
                    <a:pt x="514" y="15079"/>
                    <a:pt x="526" y="15085"/>
                    <a:pt x="538" y="15091"/>
                  </a:cubicBezTo>
                  <a:cubicBezTo>
                    <a:pt x="703" y="15197"/>
                    <a:pt x="762" y="16012"/>
                    <a:pt x="880" y="16201"/>
                  </a:cubicBezTo>
                  <a:lnTo>
                    <a:pt x="2790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6"/>
            <p:cNvSpPr/>
            <p:nvPr/>
          </p:nvSpPr>
          <p:spPr>
            <a:xfrm>
              <a:off x="1669850" y="4900700"/>
              <a:ext cx="54914" cy="7284"/>
            </a:xfrm>
            <a:custGeom>
              <a:rect b="b" l="l" r="r" t="t"/>
              <a:pathLst>
                <a:path extrusionOk="0" h="1035" w="7803">
                  <a:moveTo>
                    <a:pt x="1223" y="1"/>
                  </a:moveTo>
                  <a:lnTo>
                    <a:pt x="1" y="887"/>
                  </a:lnTo>
                  <a:lnTo>
                    <a:pt x="7803" y="1035"/>
                  </a:lnTo>
                  <a:lnTo>
                    <a:pt x="1223"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6"/>
            <p:cNvSpPr/>
            <p:nvPr/>
          </p:nvSpPr>
          <p:spPr>
            <a:xfrm>
              <a:off x="1668190" y="4862589"/>
              <a:ext cx="7861" cy="39994"/>
            </a:xfrm>
            <a:custGeom>
              <a:rect b="b" l="l" r="r" t="t"/>
              <a:pathLst>
                <a:path extrusionOk="0" h="5683" w="1117">
                  <a:moveTo>
                    <a:pt x="910" y="1"/>
                  </a:moveTo>
                  <a:lnTo>
                    <a:pt x="0" y="5683"/>
                  </a:lnTo>
                  <a:lnTo>
                    <a:pt x="0" y="5683"/>
                  </a:lnTo>
                  <a:lnTo>
                    <a:pt x="1117" y="5370"/>
                  </a:lnTo>
                  <a:lnTo>
                    <a:pt x="910"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6"/>
            <p:cNvSpPr/>
            <p:nvPr/>
          </p:nvSpPr>
          <p:spPr>
            <a:xfrm>
              <a:off x="1702398" y="4881834"/>
              <a:ext cx="52042" cy="10359"/>
            </a:xfrm>
            <a:custGeom>
              <a:rect b="b" l="l" r="r" t="t"/>
              <a:pathLst>
                <a:path extrusionOk="0" h="1472" w="7395">
                  <a:moveTo>
                    <a:pt x="1134" y="1"/>
                  </a:moveTo>
                  <a:lnTo>
                    <a:pt x="0" y="816"/>
                  </a:lnTo>
                  <a:lnTo>
                    <a:pt x="7395" y="1471"/>
                  </a:lnTo>
                  <a:lnTo>
                    <a:pt x="1134"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6"/>
            <p:cNvSpPr/>
            <p:nvPr/>
          </p:nvSpPr>
          <p:spPr>
            <a:xfrm>
              <a:off x="1700857" y="4846467"/>
              <a:ext cx="7284" cy="37081"/>
            </a:xfrm>
            <a:custGeom>
              <a:rect b="b" l="l" r="r" t="t"/>
              <a:pathLst>
                <a:path extrusionOk="0" h="5269" w="1035">
                  <a:moveTo>
                    <a:pt x="839" y="0"/>
                  </a:moveTo>
                  <a:lnTo>
                    <a:pt x="1" y="5269"/>
                  </a:lnTo>
                  <a:lnTo>
                    <a:pt x="1" y="5269"/>
                  </a:lnTo>
                  <a:lnTo>
                    <a:pt x="1034" y="4979"/>
                  </a:lnTo>
                  <a:lnTo>
                    <a:pt x="839"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6"/>
            <p:cNvSpPr/>
            <p:nvPr/>
          </p:nvSpPr>
          <p:spPr>
            <a:xfrm>
              <a:off x="1734608" y="4864545"/>
              <a:ext cx="45899" cy="5201"/>
            </a:xfrm>
            <a:custGeom>
              <a:rect b="b" l="l" r="r" t="t"/>
              <a:pathLst>
                <a:path extrusionOk="0" h="739" w="6522">
                  <a:moveTo>
                    <a:pt x="1028" y="0"/>
                  </a:moveTo>
                  <a:lnTo>
                    <a:pt x="1" y="739"/>
                  </a:lnTo>
                  <a:lnTo>
                    <a:pt x="6521" y="739"/>
                  </a:lnTo>
                  <a:lnTo>
                    <a:pt x="102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6"/>
            <p:cNvSpPr/>
            <p:nvPr/>
          </p:nvSpPr>
          <p:spPr>
            <a:xfrm>
              <a:off x="1733235" y="4832668"/>
              <a:ext cx="6573" cy="33428"/>
            </a:xfrm>
            <a:custGeom>
              <a:rect b="b" l="l" r="r" t="t"/>
              <a:pathLst>
                <a:path extrusionOk="0" h="4750" w="934">
                  <a:moveTo>
                    <a:pt x="757" y="0"/>
                  </a:moveTo>
                  <a:lnTo>
                    <a:pt x="1" y="4749"/>
                  </a:lnTo>
                  <a:lnTo>
                    <a:pt x="1" y="4749"/>
                  </a:lnTo>
                  <a:lnTo>
                    <a:pt x="934" y="4489"/>
                  </a:lnTo>
                  <a:lnTo>
                    <a:pt x="75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6"/>
            <p:cNvSpPr/>
            <p:nvPr/>
          </p:nvSpPr>
          <p:spPr>
            <a:xfrm>
              <a:off x="1765241" y="4847460"/>
              <a:ext cx="34463" cy="3920"/>
            </a:xfrm>
            <a:custGeom>
              <a:rect b="b" l="l" r="r" t="t"/>
              <a:pathLst>
                <a:path extrusionOk="0" h="557" w="4897">
                  <a:moveTo>
                    <a:pt x="768" y="1"/>
                  </a:moveTo>
                  <a:lnTo>
                    <a:pt x="0" y="556"/>
                  </a:lnTo>
                  <a:lnTo>
                    <a:pt x="4897" y="556"/>
                  </a:lnTo>
                  <a:lnTo>
                    <a:pt x="768"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6"/>
            <p:cNvSpPr/>
            <p:nvPr/>
          </p:nvSpPr>
          <p:spPr>
            <a:xfrm>
              <a:off x="1765241" y="4824316"/>
              <a:ext cx="4954" cy="25110"/>
            </a:xfrm>
            <a:custGeom>
              <a:rect b="b" l="l" r="r" t="t"/>
              <a:pathLst>
                <a:path extrusionOk="0" h="3568" w="704">
                  <a:moveTo>
                    <a:pt x="567" y="0"/>
                  </a:moveTo>
                  <a:lnTo>
                    <a:pt x="0" y="3568"/>
                  </a:lnTo>
                  <a:lnTo>
                    <a:pt x="703" y="3373"/>
                  </a:lnTo>
                  <a:lnTo>
                    <a:pt x="5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6"/>
            <p:cNvSpPr/>
            <p:nvPr/>
          </p:nvSpPr>
          <p:spPr>
            <a:xfrm>
              <a:off x="1636142" y="4812212"/>
              <a:ext cx="196571" cy="122516"/>
            </a:xfrm>
            <a:custGeom>
              <a:rect b="b" l="l" r="r" t="t"/>
              <a:pathLst>
                <a:path extrusionOk="0" h="17409" w="27932">
                  <a:moveTo>
                    <a:pt x="26539" y="0"/>
                  </a:moveTo>
                  <a:cubicBezTo>
                    <a:pt x="23002" y="0"/>
                    <a:pt x="13108" y="341"/>
                    <a:pt x="6899" y="3929"/>
                  </a:cubicBezTo>
                  <a:cubicBezTo>
                    <a:pt x="30" y="7898"/>
                    <a:pt x="1" y="14490"/>
                    <a:pt x="65" y="15813"/>
                  </a:cubicBezTo>
                  <a:cubicBezTo>
                    <a:pt x="36" y="16557"/>
                    <a:pt x="83" y="17390"/>
                    <a:pt x="83" y="17390"/>
                  </a:cubicBezTo>
                  <a:cubicBezTo>
                    <a:pt x="83" y="17390"/>
                    <a:pt x="563" y="17408"/>
                    <a:pt x="1394" y="17408"/>
                  </a:cubicBezTo>
                  <a:cubicBezTo>
                    <a:pt x="4931" y="17408"/>
                    <a:pt x="14828" y="17067"/>
                    <a:pt x="21033" y="13480"/>
                  </a:cubicBezTo>
                  <a:cubicBezTo>
                    <a:pt x="27902" y="9517"/>
                    <a:pt x="27931" y="2925"/>
                    <a:pt x="27866" y="1596"/>
                  </a:cubicBezTo>
                  <a:cubicBezTo>
                    <a:pt x="27896" y="858"/>
                    <a:pt x="27849" y="19"/>
                    <a:pt x="27849" y="19"/>
                  </a:cubicBezTo>
                  <a:cubicBezTo>
                    <a:pt x="27849" y="19"/>
                    <a:pt x="27369" y="0"/>
                    <a:pt x="265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6"/>
            <p:cNvSpPr/>
            <p:nvPr/>
          </p:nvSpPr>
          <p:spPr>
            <a:xfrm>
              <a:off x="1630737" y="4812212"/>
              <a:ext cx="207423" cy="113079"/>
            </a:xfrm>
            <a:custGeom>
              <a:rect b="b" l="l" r="r" t="t"/>
              <a:pathLst>
                <a:path extrusionOk="0" h="16068" w="29474">
                  <a:moveTo>
                    <a:pt x="27307" y="0"/>
                  </a:moveTo>
                  <a:cubicBezTo>
                    <a:pt x="23770" y="0"/>
                    <a:pt x="13876" y="341"/>
                    <a:pt x="7667" y="3929"/>
                  </a:cubicBezTo>
                  <a:cubicBezTo>
                    <a:pt x="1" y="8353"/>
                    <a:pt x="851" y="16049"/>
                    <a:pt x="851" y="16049"/>
                  </a:cubicBezTo>
                  <a:cubicBezTo>
                    <a:pt x="851" y="16049"/>
                    <a:pt x="1332" y="16068"/>
                    <a:pt x="2164" y="16068"/>
                  </a:cubicBezTo>
                  <a:cubicBezTo>
                    <a:pt x="5704" y="16068"/>
                    <a:pt x="15598" y="15727"/>
                    <a:pt x="21801" y="12145"/>
                  </a:cubicBezTo>
                  <a:cubicBezTo>
                    <a:pt x="29473" y="7715"/>
                    <a:pt x="28617" y="19"/>
                    <a:pt x="28617" y="19"/>
                  </a:cubicBezTo>
                  <a:cubicBezTo>
                    <a:pt x="28617" y="19"/>
                    <a:pt x="28137" y="0"/>
                    <a:pt x="273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6"/>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6"/>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6"/>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6"/>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6"/>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6"/>
            <p:cNvSpPr/>
            <p:nvPr/>
          </p:nvSpPr>
          <p:spPr>
            <a:xfrm>
              <a:off x="1635726" y="4824316"/>
              <a:ext cx="174375" cy="102550"/>
            </a:xfrm>
            <a:custGeom>
              <a:rect b="b" l="l" r="r" t="t"/>
              <a:pathLst>
                <a:path extrusionOk="0" h="14572" w="24778">
                  <a:moveTo>
                    <a:pt x="18971" y="0"/>
                  </a:moveTo>
                  <a:lnTo>
                    <a:pt x="18416" y="3479"/>
                  </a:lnTo>
                  <a:cubicBezTo>
                    <a:pt x="17176" y="4146"/>
                    <a:pt x="15971" y="4796"/>
                    <a:pt x="14778" y="5434"/>
                  </a:cubicBezTo>
                  <a:lnTo>
                    <a:pt x="14613" y="1187"/>
                  </a:lnTo>
                  <a:lnTo>
                    <a:pt x="13857" y="5930"/>
                  </a:lnTo>
                  <a:cubicBezTo>
                    <a:pt x="12664" y="6574"/>
                    <a:pt x="11476" y="7212"/>
                    <a:pt x="10277" y="7856"/>
                  </a:cubicBezTo>
                  <a:lnTo>
                    <a:pt x="10094" y="3148"/>
                  </a:lnTo>
                  <a:lnTo>
                    <a:pt x="9256" y="8411"/>
                  </a:lnTo>
                  <a:cubicBezTo>
                    <a:pt x="8098" y="9031"/>
                    <a:pt x="6923" y="9663"/>
                    <a:pt x="5712" y="10318"/>
                  </a:cubicBezTo>
                  <a:lnTo>
                    <a:pt x="5523" y="5440"/>
                  </a:lnTo>
                  <a:lnTo>
                    <a:pt x="4649" y="10891"/>
                  </a:lnTo>
                  <a:cubicBezTo>
                    <a:pt x="3172" y="11683"/>
                    <a:pt x="1636" y="12510"/>
                    <a:pt x="0" y="13390"/>
                  </a:cubicBezTo>
                  <a:cubicBezTo>
                    <a:pt x="6" y="13390"/>
                    <a:pt x="12" y="13384"/>
                    <a:pt x="18" y="13384"/>
                  </a:cubicBezTo>
                  <a:cubicBezTo>
                    <a:pt x="30" y="13378"/>
                    <a:pt x="42" y="13372"/>
                    <a:pt x="54" y="13366"/>
                  </a:cubicBezTo>
                  <a:lnTo>
                    <a:pt x="71" y="13366"/>
                  </a:lnTo>
                  <a:cubicBezTo>
                    <a:pt x="77" y="13360"/>
                    <a:pt x="89" y="13360"/>
                    <a:pt x="95" y="13354"/>
                  </a:cubicBezTo>
                  <a:cubicBezTo>
                    <a:pt x="107" y="13354"/>
                    <a:pt x="119" y="13354"/>
                    <a:pt x="136" y="13348"/>
                  </a:cubicBezTo>
                  <a:lnTo>
                    <a:pt x="178" y="13348"/>
                  </a:lnTo>
                  <a:cubicBezTo>
                    <a:pt x="278" y="13348"/>
                    <a:pt x="384" y="13378"/>
                    <a:pt x="502" y="13443"/>
                  </a:cubicBezTo>
                  <a:cubicBezTo>
                    <a:pt x="514" y="13449"/>
                    <a:pt x="526" y="13455"/>
                    <a:pt x="538" y="13461"/>
                  </a:cubicBezTo>
                  <a:cubicBezTo>
                    <a:pt x="703" y="13567"/>
                    <a:pt x="762" y="14382"/>
                    <a:pt x="880" y="14571"/>
                  </a:cubicBezTo>
                  <a:lnTo>
                    <a:pt x="5517" y="11754"/>
                  </a:lnTo>
                  <a:lnTo>
                    <a:pt x="12652" y="11890"/>
                  </a:lnTo>
                  <a:lnTo>
                    <a:pt x="6805" y="10974"/>
                  </a:lnTo>
                  <a:lnTo>
                    <a:pt x="9988" y="9037"/>
                  </a:lnTo>
                  <a:lnTo>
                    <a:pt x="16869" y="9645"/>
                  </a:lnTo>
                  <a:lnTo>
                    <a:pt x="16869" y="9645"/>
                  </a:lnTo>
                  <a:lnTo>
                    <a:pt x="11187" y="8310"/>
                  </a:lnTo>
                  <a:lnTo>
                    <a:pt x="14235" y="6456"/>
                  </a:lnTo>
                  <a:lnTo>
                    <a:pt x="20572" y="6456"/>
                  </a:lnTo>
                  <a:lnTo>
                    <a:pt x="15386" y="5759"/>
                  </a:lnTo>
                  <a:lnTo>
                    <a:pt x="18540" y="3845"/>
                  </a:lnTo>
                  <a:lnTo>
                    <a:pt x="23301" y="3845"/>
                  </a:lnTo>
                  <a:lnTo>
                    <a:pt x="19403" y="3320"/>
                  </a:lnTo>
                  <a:lnTo>
                    <a:pt x="24777" y="53"/>
                  </a:lnTo>
                  <a:lnTo>
                    <a:pt x="24777" y="53"/>
                  </a:lnTo>
                  <a:cubicBezTo>
                    <a:pt x="22757" y="1140"/>
                    <a:pt x="20885" y="2150"/>
                    <a:pt x="19096" y="3113"/>
                  </a:cubicBezTo>
                  <a:lnTo>
                    <a:pt x="189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9">
    <p:spTree>
      <p:nvGrpSpPr>
        <p:cNvPr id="1098" name="Shape 1098"/>
        <p:cNvGrpSpPr/>
        <p:nvPr/>
      </p:nvGrpSpPr>
      <p:grpSpPr>
        <a:xfrm>
          <a:off x="0" y="0"/>
          <a:ext cx="0" cy="0"/>
          <a:chOff x="0" y="0"/>
          <a:chExt cx="0" cy="0"/>
        </a:xfrm>
      </p:grpSpPr>
      <p:grpSp>
        <p:nvGrpSpPr>
          <p:cNvPr id="1099" name="Google Shape;1099;p17"/>
          <p:cNvGrpSpPr/>
          <p:nvPr/>
        </p:nvGrpSpPr>
        <p:grpSpPr>
          <a:xfrm>
            <a:off x="0" y="4221559"/>
            <a:ext cx="9144000" cy="921943"/>
            <a:chOff x="0" y="3827814"/>
            <a:chExt cx="9144000" cy="921943"/>
          </a:xfrm>
        </p:grpSpPr>
        <p:grpSp>
          <p:nvGrpSpPr>
            <p:cNvPr id="1100" name="Google Shape;1100;p17"/>
            <p:cNvGrpSpPr/>
            <p:nvPr/>
          </p:nvGrpSpPr>
          <p:grpSpPr>
            <a:xfrm>
              <a:off x="5807441" y="3839717"/>
              <a:ext cx="243969" cy="149457"/>
              <a:chOff x="5300460" y="2964804"/>
              <a:chExt cx="271832" cy="225937"/>
            </a:xfrm>
          </p:grpSpPr>
          <p:sp>
            <p:nvSpPr>
              <p:cNvPr id="1101" name="Google Shape;1101;p17"/>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7"/>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7"/>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4" name="Google Shape;1104;p17"/>
            <p:cNvGrpSpPr/>
            <p:nvPr/>
          </p:nvGrpSpPr>
          <p:grpSpPr>
            <a:xfrm>
              <a:off x="8805122" y="3827814"/>
              <a:ext cx="243969" cy="149457"/>
              <a:chOff x="5300460" y="2964804"/>
              <a:chExt cx="271832" cy="225937"/>
            </a:xfrm>
          </p:grpSpPr>
          <p:sp>
            <p:nvSpPr>
              <p:cNvPr id="1105" name="Google Shape;1105;p17"/>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7"/>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7"/>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8" name="Google Shape;1108;p17"/>
            <p:cNvSpPr/>
            <p:nvPr/>
          </p:nvSpPr>
          <p:spPr>
            <a:xfrm>
              <a:off x="0" y="3910657"/>
              <a:ext cx="9144000" cy="839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9" name="Google Shape;1109;p17"/>
            <p:cNvGrpSpPr/>
            <p:nvPr/>
          </p:nvGrpSpPr>
          <p:grpSpPr>
            <a:xfrm>
              <a:off x="355317" y="3839717"/>
              <a:ext cx="243969" cy="149457"/>
              <a:chOff x="5300460" y="2964804"/>
              <a:chExt cx="271832" cy="225937"/>
            </a:xfrm>
          </p:grpSpPr>
          <p:sp>
            <p:nvSpPr>
              <p:cNvPr id="1110" name="Google Shape;1110;p17"/>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7"/>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7"/>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3" name="Google Shape;1113;p17"/>
            <p:cNvGrpSpPr/>
            <p:nvPr/>
          </p:nvGrpSpPr>
          <p:grpSpPr>
            <a:xfrm>
              <a:off x="1590719" y="3839717"/>
              <a:ext cx="243969" cy="149457"/>
              <a:chOff x="5300460" y="2964804"/>
              <a:chExt cx="271832" cy="225937"/>
            </a:xfrm>
          </p:grpSpPr>
          <p:sp>
            <p:nvSpPr>
              <p:cNvPr id="1114" name="Google Shape;1114;p17"/>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7"/>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7"/>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7" name="Google Shape;1117;p17"/>
            <p:cNvGrpSpPr/>
            <p:nvPr/>
          </p:nvGrpSpPr>
          <p:grpSpPr>
            <a:xfrm>
              <a:off x="3027997" y="3839717"/>
              <a:ext cx="243969" cy="149457"/>
              <a:chOff x="5300460" y="2964804"/>
              <a:chExt cx="271832" cy="225937"/>
            </a:xfrm>
          </p:grpSpPr>
          <p:sp>
            <p:nvSpPr>
              <p:cNvPr id="1118" name="Google Shape;1118;p17"/>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7"/>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7"/>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1" name="Google Shape;1121;p17"/>
            <p:cNvGrpSpPr/>
            <p:nvPr/>
          </p:nvGrpSpPr>
          <p:grpSpPr>
            <a:xfrm>
              <a:off x="4417713" y="3839717"/>
              <a:ext cx="243969" cy="149457"/>
              <a:chOff x="5300460" y="2964804"/>
              <a:chExt cx="271832" cy="225937"/>
            </a:xfrm>
          </p:grpSpPr>
          <p:sp>
            <p:nvSpPr>
              <p:cNvPr id="1122" name="Google Shape;1122;p17"/>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7"/>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7"/>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25" name="Google Shape;1125;p17"/>
          <p:cNvSpPr txBox="1"/>
          <p:nvPr>
            <p:ph type="title"/>
          </p:nvPr>
        </p:nvSpPr>
        <p:spPr>
          <a:xfrm>
            <a:off x="712500" y="536400"/>
            <a:ext cx="7719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26" name="Google Shape;1126;p17"/>
          <p:cNvSpPr txBox="1"/>
          <p:nvPr>
            <p:ph idx="2" type="title"/>
          </p:nvPr>
        </p:nvSpPr>
        <p:spPr>
          <a:xfrm>
            <a:off x="1150900" y="3011317"/>
            <a:ext cx="2073300" cy="3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127" name="Google Shape;1127;p17"/>
          <p:cNvSpPr txBox="1"/>
          <p:nvPr>
            <p:ph idx="1" type="subTitle"/>
          </p:nvPr>
        </p:nvSpPr>
        <p:spPr>
          <a:xfrm>
            <a:off x="1150900" y="3345901"/>
            <a:ext cx="2073300" cy="47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128" name="Google Shape;1128;p17"/>
          <p:cNvSpPr txBox="1"/>
          <p:nvPr>
            <p:ph idx="3" type="title"/>
          </p:nvPr>
        </p:nvSpPr>
        <p:spPr>
          <a:xfrm>
            <a:off x="3535824" y="3011317"/>
            <a:ext cx="2073300" cy="3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129" name="Google Shape;1129;p17"/>
          <p:cNvSpPr txBox="1"/>
          <p:nvPr>
            <p:ph idx="4" type="subTitle"/>
          </p:nvPr>
        </p:nvSpPr>
        <p:spPr>
          <a:xfrm>
            <a:off x="3535824" y="3345901"/>
            <a:ext cx="2073300" cy="47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130" name="Google Shape;1130;p17"/>
          <p:cNvSpPr txBox="1"/>
          <p:nvPr>
            <p:ph idx="5" type="title"/>
          </p:nvPr>
        </p:nvSpPr>
        <p:spPr>
          <a:xfrm>
            <a:off x="5920747" y="3011317"/>
            <a:ext cx="2073300" cy="3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131" name="Google Shape;1131;p17"/>
          <p:cNvSpPr txBox="1"/>
          <p:nvPr>
            <p:ph idx="6" type="subTitle"/>
          </p:nvPr>
        </p:nvSpPr>
        <p:spPr>
          <a:xfrm>
            <a:off x="5920747" y="3345901"/>
            <a:ext cx="2073300" cy="47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grpSp>
        <p:nvGrpSpPr>
          <p:cNvPr id="1132" name="Google Shape;1132;p17"/>
          <p:cNvGrpSpPr/>
          <p:nvPr/>
        </p:nvGrpSpPr>
        <p:grpSpPr>
          <a:xfrm>
            <a:off x="312525" y="232297"/>
            <a:ext cx="6885125" cy="1401875"/>
            <a:chOff x="312525" y="232297"/>
            <a:chExt cx="6885125" cy="1401875"/>
          </a:xfrm>
        </p:grpSpPr>
        <p:sp>
          <p:nvSpPr>
            <p:cNvPr id="1133" name="Google Shape;1133;p17"/>
            <p:cNvSpPr/>
            <p:nvPr/>
          </p:nvSpPr>
          <p:spPr>
            <a:xfrm>
              <a:off x="2557650" y="232297"/>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7"/>
            <p:cNvSpPr/>
            <p:nvPr/>
          </p:nvSpPr>
          <p:spPr>
            <a:xfrm>
              <a:off x="312525" y="1524022"/>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7"/>
            <p:cNvSpPr/>
            <p:nvPr/>
          </p:nvSpPr>
          <p:spPr>
            <a:xfrm>
              <a:off x="7087500" y="232297"/>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6" name="Google Shape;1136;p17"/>
          <p:cNvGrpSpPr/>
          <p:nvPr/>
        </p:nvGrpSpPr>
        <p:grpSpPr>
          <a:xfrm>
            <a:off x="8582986" y="2232306"/>
            <a:ext cx="243987" cy="339453"/>
            <a:chOff x="4661686" y="366694"/>
            <a:chExt cx="243987" cy="339453"/>
          </a:xfrm>
        </p:grpSpPr>
        <p:sp>
          <p:nvSpPr>
            <p:cNvPr id="1137" name="Google Shape;1137;p17"/>
            <p:cNvSpPr/>
            <p:nvPr/>
          </p:nvSpPr>
          <p:spPr>
            <a:xfrm>
              <a:off x="4661686" y="366694"/>
              <a:ext cx="243987" cy="339453"/>
            </a:xfrm>
            <a:custGeom>
              <a:rect b="b" l="l" r="r" t="t"/>
              <a:pathLst>
                <a:path extrusionOk="0" h="37801" w="27170">
                  <a:moveTo>
                    <a:pt x="14365" y="0"/>
                  </a:moveTo>
                  <a:lnTo>
                    <a:pt x="5606" y="5091"/>
                  </a:lnTo>
                  <a:lnTo>
                    <a:pt x="0" y="20938"/>
                  </a:lnTo>
                  <a:lnTo>
                    <a:pt x="7738" y="25403"/>
                  </a:lnTo>
                  <a:lnTo>
                    <a:pt x="3899" y="37801"/>
                  </a:lnTo>
                  <a:lnTo>
                    <a:pt x="12658" y="32709"/>
                  </a:lnTo>
                  <a:lnTo>
                    <a:pt x="27169" y="22007"/>
                  </a:lnTo>
                  <a:lnTo>
                    <a:pt x="17666" y="16526"/>
                  </a:lnTo>
                  <a:lnTo>
                    <a:pt x="21511" y="4129"/>
                  </a:lnTo>
                  <a:lnTo>
                    <a:pt x="14365" y="0"/>
                  </a:ln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7"/>
            <p:cNvSpPr/>
            <p:nvPr/>
          </p:nvSpPr>
          <p:spPr>
            <a:xfrm>
              <a:off x="4741662" y="515079"/>
              <a:ext cx="164002" cy="94946"/>
            </a:xfrm>
            <a:custGeom>
              <a:rect b="b" l="l" r="r" t="t"/>
              <a:pathLst>
                <a:path extrusionOk="0" h="10573" w="18263">
                  <a:moveTo>
                    <a:pt x="8759" y="0"/>
                  </a:moveTo>
                  <a:lnTo>
                    <a:pt x="0" y="5091"/>
                  </a:lnTo>
                  <a:lnTo>
                    <a:pt x="9503" y="10572"/>
                  </a:lnTo>
                  <a:lnTo>
                    <a:pt x="18262" y="5481"/>
                  </a:lnTo>
                  <a:lnTo>
                    <a:pt x="87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7"/>
            <p:cNvSpPr/>
            <p:nvPr/>
          </p:nvSpPr>
          <p:spPr>
            <a:xfrm>
              <a:off x="4696686" y="564293"/>
              <a:ext cx="208983" cy="141830"/>
            </a:xfrm>
            <a:custGeom>
              <a:rect b="b" l="l" r="r" t="t"/>
              <a:pathLst>
                <a:path extrusionOk="0" h="15794" w="23272">
                  <a:moveTo>
                    <a:pt x="23271" y="0"/>
                  </a:moveTo>
                  <a:lnTo>
                    <a:pt x="14512" y="5091"/>
                  </a:lnTo>
                  <a:lnTo>
                    <a:pt x="1" y="15794"/>
                  </a:lnTo>
                  <a:lnTo>
                    <a:pt x="1" y="15794"/>
                  </a:lnTo>
                  <a:lnTo>
                    <a:pt x="8760" y="10702"/>
                  </a:lnTo>
                  <a:lnTo>
                    <a:pt x="232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7"/>
            <p:cNvSpPr/>
            <p:nvPr/>
          </p:nvSpPr>
          <p:spPr>
            <a:xfrm>
              <a:off x="4741662" y="403759"/>
              <a:ext cx="113193" cy="157060"/>
            </a:xfrm>
            <a:custGeom>
              <a:rect b="b" l="l" r="r" t="t"/>
              <a:pathLst>
                <a:path extrusionOk="0" h="17490" w="12605">
                  <a:moveTo>
                    <a:pt x="12604" y="1"/>
                  </a:moveTo>
                  <a:lnTo>
                    <a:pt x="3845" y="5086"/>
                  </a:lnTo>
                  <a:lnTo>
                    <a:pt x="0" y="17489"/>
                  </a:lnTo>
                  <a:lnTo>
                    <a:pt x="8759" y="12398"/>
                  </a:lnTo>
                  <a:lnTo>
                    <a:pt x="1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7"/>
            <p:cNvSpPr/>
            <p:nvPr/>
          </p:nvSpPr>
          <p:spPr>
            <a:xfrm>
              <a:off x="4712013" y="366694"/>
              <a:ext cx="142845" cy="82742"/>
            </a:xfrm>
            <a:custGeom>
              <a:rect b="b" l="l" r="r" t="t"/>
              <a:pathLst>
                <a:path extrusionOk="0" h="9214" w="15907">
                  <a:moveTo>
                    <a:pt x="8760" y="0"/>
                  </a:moveTo>
                  <a:lnTo>
                    <a:pt x="1" y="5091"/>
                  </a:lnTo>
                  <a:lnTo>
                    <a:pt x="7147" y="9214"/>
                  </a:lnTo>
                  <a:lnTo>
                    <a:pt x="15906" y="4129"/>
                  </a:lnTo>
                  <a:lnTo>
                    <a:pt x="87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7"/>
            <p:cNvSpPr/>
            <p:nvPr/>
          </p:nvSpPr>
          <p:spPr>
            <a:xfrm>
              <a:off x="4661686" y="412405"/>
              <a:ext cx="165331" cy="293736"/>
            </a:xfrm>
            <a:custGeom>
              <a:rect b="b" l="l" r="r" t="t"/>
              <a:pathLst>
                <a:path extrusionOk="0" h="32710" w="18411">
                  <a:moveTo>
                    <a:pt x="5606" y="0"/>
                  </a:moveTo>
                  <a:lnTo>
                    <a:pt x="0" y="15847"/>
                  </a:lnTo>
                  <a:lnTo>
                    <a:pt x="7738" y="20312"/>
                  </a:lnTo>
                  <a:lnTo>
                    <a:pt x="3899" y="32710"/>
                  </a:lnTo>
                  <a:lnTo>
                    <a:pt x="18410" y="22007"/>
                  </a:lnTo>
                  <a:lnTo>
                    <a:pt x="8907" y="16526"/>
                  </a:lnTo>
                  <a:lnTo>
                    <a:pt x="12752" y="4123"/>
                  </a:lnTo>
                  <a:lnTo>
                    <a:pt x="56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3" name="Google Shape;1143;p17"/>
          <p:cNvGrpSpPr/>
          <p:nvPr/>
        </p:nvGrpSpPr>
        <p:grpSpPr>
          <a:xfrm>
            <a:off x="8496194" y="4714085"/>
            <a:ext cx="243972" cy="161330"/>
            <a:chOff x="2472236" y="4329463"/>
            <a:chExt cx="646284" cy="427478"/>
          </a:xfrm>
        </p:grpSpPr>
        <p:sp>
          <p:nvSpPr>
            <p:cNvPr id="1144" name="Google Shape;1144;p17"/>
            <p:cNvSpPr/>
            <p:nvPr/>
          </p:nvSpPr>
          <p:spPr>
            <a:xfrm>
              <a:off x="2935691" y="4400177"/>
              <a:ext cx="121388" cy="121285"/>
            </a:xfrm>
            <a:custGeom>
              <a:rect b="b" l="l" r="r" t="t"/>
              <a:pathLst>
                <a:path extrusionOk="0" h="7101" w="7107">
                  <a:moveTo>
                    <a:pt x="3551" y="1"/>
                  </a:moveTo>
                  <a:cubicBezTo>
                    <a:pt x="1596" y="1"/>
                    <a:pt x="1" y="1590"/>
                    <a:pt x="1" y="3551"/>
                  </a:cubicBezTo>
                  <a:cubicBezTo>
                    <a:pt x="1" y="5512"/>
                    <a:pt x="1596" y="7100"/>
                    <a:pt x="3551" y="7100"/>
                  </a:cubicBezTo>
                  <a:cubicBezTo>
                    <a:pt x="5511" y="7100"/>
                    <a:pt x="7106" y="5512"/>
                    <a:pt x="7106" y="3551"/>
                  </a:cubicBezTo>
                  <a:cubicBezTo>
                    <a:pt x="7106" y="1590"/>
                    <a:pt x="5511" y="1"/>
                    <a:pt x="3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7"/>
            <p:cNvSpPr/>
            <p:nvPr/>
          </p:nvSpPr>
          <p:spPr>
            <a:xfrm>
              <a:off x="3026083" y="4521451"/>
              <a:ext cx="3758" cy="41880"/>
            </a:xfrm>
            <a:custGeom>
              <a:rect b="b" l="l" r="r" t="t"/>
              <a:pathLst>
                <a:path extrusionOk="0" h="2452" w="220">
                  <a:moveTo>
                    <a:pt x="1" y="0"/>
                  </a:moveTo>
                  <a:lnTo>
                    <a:pt x="219" y="2452"/>
                  </a:lnTo>
                  <a:cubicBezTo>
                    <a:pt x="213" y="2227"/>
                    <a:pt x="213" y="1920"/>
                    <a:pt x="202" y="1695"/>
                  </a:cubicBezTo>
                  <a:cubicBezTo>
                    <a:pt x="178" y="1388"/>
                    <a:pt x="143" y="981"/>
                    <a:pt x="107" y="674"/>
                  </a:cubicBezTo>
                  <a:cubicBezTo>
                    <a:pt x="84" y="473"/>
                    <a:pt x="36" y="201"/>
                    <a:pt x="1" y="0"/>
                  </a:cubicBezTo>
                  <a:close/>
                </a:path>
              </a:pathLst>
            </a:custGeom>
            <a:solidFill>
              <a:srgbClr val="3E3D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7"/>
            <p:cNvSpPr/>
            <p:nvPr/>
          </p:nvSpPr>
          <p:spPr>
            <a:xfrm>
              <a:off x="2809190" y="4337337"/>
              <a:ext cx="220639" cy="275517"/>
            </a:xfrm>
            <a:custGeom>
              <a:rect b="b" l="l" r="r" t="t"/>
              <a:pathLst>
                <a:path extrusionOk="0" h="16131" w="12918">
                  <a:moveTo>
                    <a:pt x="0" y="0"/>
                  </a:moveTo>
                  <a:lnTo>
                    <a:pt x="0" y="0"/>
                  </a:lnTo>
                  <a:cubicBezTo>
                    <a:pt x="106" y="10"/>
                    <a:pt x="220" y="22"/>
                    <a:pt x="338" y="35"/>
                  </a:cubicBezTo>
                  <a:lnTo>
                    <a:pt x="338" y="35"/>
                  </a:lnTo>
                  <a:cubicBezTo>
                    <a:pt x="224" y="20"/>
                    <a:pt x="112" y="8"/>
                    <a:pt x="0" y="0"/>
                  </a:cubicBezTo>
                  <a:close/>
                  <a:moveTo>
                    <a:pt x="338" y="35"/>
                  </a:moveTo>
                  <a:lnTo>
                    <a:pt x="338" y="35"/>
                  </a:lnTo>
                  <a:cubicBezTo>
                    <a:pt x="1304" y="160"/>
                    <a:pt x="2350" y="529"/>
                    <a:pt x="3444" y="1158"/>
                  </a:cubicBezTo>
                  <a:cubicBezTo>
                    <a:pt x="8240" y="3904"/>
                    <a:pt x="12132" y="10608"/>
                    <a:pt x="12132" y="16131"/>
                  </a:cubicBezTo>
                  <a:cubicBezTo>
                    <a:pt x="12658" y="15162"/>
                    <a:pt x="12917" y="14187"/>
                    <a:pt x="12917" y="13231"/>
                  </a:cubicBezTo>
                  <a:cubicBezTo>
                    <a:pt x="12917" y="12912"/>
                    <a:pt x="12906" y="12486"/>
                    <a:pt x="12876" y="12167"/>
                  </a:cubicBezTo>
                  <a:cubicBezTo>
                    <a:pt x="12858" y="11955"/>
                    <a:pt x="12835" y="11671"/>
                    <a:pt x="12805" y="11453"/>
                  </a:cubicBezTo>
                  <a:cubicBezTo>
                    <a:pt x="12770" y="11211"/>
                    <a:pt x="12717" y="10886"/>
                    <a:pt x="12669" y="10644"/>
                  </a:cubicBezTo>
                  <a:cubicBezTo>
                    <a:pt x="12634" y="10455"/>
                    <a:pt x="12575" y="10195"/>
                    <a:pt x="12528" y="10006"/>
                  </a:cubicBezTo>
                  <a:cubicBezTo>
                    <a:pt x="12480" y="9805"/>
                    <a:pt x="12409" y="9545"/>
                    <a:pt x="12350" y="9350"/>
                  </a:cubicBezTo>
                  <a:cubicBezTo>
                    <a:pt x="12297" y="9173"/>
                    <a:pt x="12220" y="8943"/>
                    <a:pt x="12155" y="8771"/>
                  </a:cubicBezTo>
                  <a:cubicBezTo>
                    <a:pt x="12096" y="8600"/>
                    <a:pt x="12008" y="8376"/>
                    <a:pt x="11937" y="8204"/>
                  </a:cubicBezTo>
                  <a:cubicBezTo>
                    <a:pt x="11937" y="8198"/>
                    <a:pt x="11760" y="7749"/>
                    <a:pt x="11453" y="7165"/>
                  </a:cubicBezTo>
                  <a:cubicBezTo>
                    <a:pt x="11205" y="6692"/>
                    <a:pt x="10974" y="6320"/>
                    <a:pt x="10886" y="6184"/>
                  </a:cubicBezTo>
                  <a:cubicBezTo>
                    <a:pt x="10791" y="6043"/>
                    <a:pt x="10661" y="5848"/>
                    <a:pt x="10561" y="5706"/>
                  </a:cubicBezTo>
                  <a:cubicBezTo>
                    <a:pt x="10460" y="5564"/>
                    <a:pt x="10325" y="5375"/>
                    <a:pt x="10218" y="5239"/>
                  </a:cubicBezTo>
                  <a:cubicBezTo>
                    <a:pt x="9787" y="4696"/>
                    <a:pt x="9462" y="4353"/>
                    <a:pt x="9403" y="4294"/>
                  </a:cubicBezTo>
                  <a:cubicBezTo>
                    <a:pt x="8937" y="3816"/>
                    <a:pt x="8877" y="3763"/>
                    <a:pt x="8375" y="3320"/>
                  </a:cubicBezTo>
                  <a:cubicBezTo>
                    <a:pt x="8151" y="3125"/>
                    <a:pt x="7844" y="2889"/>
                    <a:pt x="7608" y="2717"/>
                  </a:cubicBezTo>
                  <a:cubicBezTo>
                    <a:pt x="7247" y="2457"/>
                    <a:pt x="6745" y="2138"/>
                    <a:pt x="6361" y="1914"/>
                  </a:cubicBezTo>
                  <a:cubicBezTo>
                    <a:pt x="6084" y="1749"/>
                    <a:pt x="5706" y="1548"/>
                    <a:pt x="5416" y="1418"/>
                  </a:cubicBezTo>
                  <a:cubicBezTo>
                    <a:pt x="4979" y="1217"/>
                    <a:pt x="4383" y="969"/>
                    <a:pt x="3928" y="804"/>
                  </a:cubicBezTo>
                  <a:cubicBezTo>
                    <a:pt x="3585" y="680"/>
                    <a:pt x="3119" y="550"/>
                    <a:pt x="2770" y="455"/>
                  </a:cubicBezTo>
                  <a:cubicBezTo>
                    <a:pt x="2446" y="372"/>
                    <a:pt x="2008" y="266"/>
                    <a:pt x="1678" y="213"/>
                  </a:cubicBezTo>
                  <a:cubicBezTo>
                    <a:pt x="1282" y="148"/>
                    <a:pt x="779" y="83"/>
                    <a:pt x="338" y="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7"/>
            <p:cNvSpPr/>
            <p:nvPr/>
          </p:nvSpPr>
          <p:spPr>
            <a:xfrm>
              <a:off x="2472236" y="4329463"/>
              <a:ext cx="546680" cy="427478"/>
            </a:xfrm>
            <a:custGeom>
              <a:rect b="b" l="l" r="r" t="t"/>
              <a:pathLst>
                <a:path extrusionOk="0" h="25028" w="32007">
                  <a:moveTo>
                    <a:pt x="18192" y="1"/>
                  </a:moveTo>
                  <a:cubicBezTo>
                    <a:pt x="18038" y="1"/>
                    <a:pt x="17831" y="7"/>
                    <a:pt x="17672" y="12"/>
                  </a:cubicBezTo>
                  <a:cubicBezTo>
                    <a:pt x="17530" y="18"/>
                    <a:pt x="17335" y="30"/>
                    <a:pt x="17188" y="36"/>
                  </a:cubicBezTo>
                  <a:cubicBezTo>
                    <a:pt x="17034" y="48"/>
                    <a:pt x="16827" y="60"/>
                    <a:pt x="16674" y="77"/>
                  </a:cubicBezTo>
                  <a:cubicBezTo>
                    <a:pt x="16384" y="107"/>
                    <a:pt x="15995" y="154"/>
                    <a:pt x="15705" y="196"/>
                  </a:cubicBezTo>
                  <a:cubicBezTo>
                    <a:pt x="15552" y="219"/>
                    <a:pt x="15351" y="249"/>
                    <a:pt x="15197" y="278"/>
                  </a:cubicBezTo>
                  <a:cubicBezTo>
                    <a:pt x="15050" y="308"/>
                    <a:pt x="14843" y="343"/>
                    <a:pt x="14695" y="379"/>
                  </a:cubicBezTo>
                  <a:cubicBezTo>
                    <a:pt x="14406" y="438"/>
                    <a:pt x="14022" y="532"/>
                    <a:pt x="13732" y="603"/>
                  </a:cubicBezTo>
                  <a:cubicBezTo>
                    <a:pt x="13727" y="603"/>
                    <a:pt x="13289" y="715"/>
                    <a:pt x="12734" y="893"/>
                  </a:cubicBezTo>
                  <a:cubicBezTo>
                    <a:pt x="12451" y="987"/>
                    <a:pt x="12073" y="1123"/>
                    <a:pt x="11795" y="1229"/>
                  </a:cubicBezTo>
                  <a:cubicBezTo>
                    <a:pt x="11648" y="1282"/>
                    <a:pt x="11453" y="1365"/>
                    <a:pt x="11305" y="1424"/>
                  </a:cubicBezTo>
                  <a:cubicBezTo>
                    <a:pt x="11098" y="1507"/>
                    <a:pt x="10590" y="1731"/>
                    <a:pt x="10366" y="1843"/>
                  </a:cubicBezTo>
                  <a:cubicBezTo>
                    <a:pt x="9775" y="2133"/>
                    <a:pt x="9775" y="2133"/>
                    <a:pt x="9439" y="2316"/>
                  </a:cubicBezTo>
                  <a:cubicBezTo>
                    <a:pt x="9173" y="2464"/>
                    <a:pt x="8818" y="2659"/>
                    <a:pt x="8570" y="2824"/>
                  </a:cubicBezTo>
                  <a:cubicBezTo>
                    <a:pt x="8228" y="3048"/>
                    <a:pt x="7761" y="3332"/>
                    <a:pt x="7436" y="3574"/>
                  </a:cubicBezTo>
                  <a:cubicBezTo>
                    <a:pt x="6987" y="3905"/>
                    <a:pt x="6409" y="4371"/>
                    <a:pt x="5977" y="4726"/>
                  </a:cubicBezTo>
                  <a:cubicBezTo>
                    <a:pt x="5546" y="5092"/>
                    <a:pt x="5003" y="5618"/>
                    <a:pt x="4619" y="6043"/>
                  </a:cubicBezTo>
                  <a:cubicBezTo>
                    <a:pt x="4111" y="6610"/>
                    <a:pt x="3444" y="7384"/>
                    <a:pt x="3013" y="8021"/>
                  </a:cubicBezTo>
                  <a:cubicBezTo>
                    <a:pt x="2694" y="8494"/>
                    <a:pt x="2286" y="9150"/>
                    <a:pt x="2003" y="9646"/>
                  </a:cubicBezTo>
                  <a:cubicBezTo>
                    <a:pt x="1819" y="9959"/>
                    <a:pt x="1625" y="10396"/>
                    <a:pt x="1465" y="10715"/>
                  </a:cubicBezTo>
                  <a:cubicBezTo>
                    <a:pt x="1182" y="11276"/>
                    <a:pt x="904" y="12073"/>
                    <a:pt x="709" y="12670"/>
                  </a:cubicBezTo>
                  <a:cubicBezTo>
                    <a:pt x="609" y="12983"/>
                    <a:pt x="491" y="13402"/>
                    <a:pt x="414" y="13727"/>
                  </a:cubicBezTo>
                  <a:cubicBezTo>
                    <a:pt x="313" y="14188"/>
                    <a:pt x="201" y="14814"/>
                    <a:pt x="130" y="15280"/>
                  </a:cubicBezTo>
                  <a:cubicBezTo>
                    <a:pt x="42" y="15859"/>
                    <a:pt x="18" y="16639"/>
                    <a:pt x="0" y="17218"/>
                  </a:cubicBezTo>
                  <a:cubicBezTo>
                    <a:pt x="0" y="19344"/>
                    <a:pt x="1270" y="21352"/>
                    <a:pt x="3857" y="22840"/>
                  </a:cubicBezTo>
                  <a:cubicBezTo>
                    <a:pt x="6425" y="24311"/>
                    <a:pt x="9866" y="25028"/>
                    <a:pt x="13510" y="25028"/>
                  </a:cubicBezTo>
                  <a:cubicBezTo>
                    <a:pt x="18179" y="25028"/>
                    <a:pt x="23180" y="23850"/>
                    <a:pt x="27098" y="21571"/>
                  </a:cubicBezTo>
                  <a:cubicBezTo>
                    <a:pt x="29355" y="20265"/>
                    <a:pt x="30973" y="18753"/>
                    <a:pt x="31936" y="17194"/>
                  </a:cubicBezTo>
                  <a:cubicBezTo>
                    <a:pt x="31983" y="17117"/>
                    <a:pt x="32007" y="17040"/>
                    <a:pt x="32007" y="16958"/>
                  </a:cubicBezTo>
                  <a:cubicBezTo>
                    <a:pt x="32001" y="16651"/>
                    <a:pt x="31995" y="16237"/>
                    <a:pt x="31965" y="15930"/>
                  </a:cubicBezTo>
                  <a:cubicBezTo>
                    <a:pt x="31936" y="15658"/>
                    <a:pt x="31900" y="15286"/>
                    <a:pt x="31865" y="15015"/>
                  </a:cubicBezTo>
                  <a:cubicBezTo>
                    <a:pt x="31829" y="14761"/>
                    <a:pt x="31776" y="14424"/>
                    <a:pt x="31723" y="14176"/>
                  </a:cubicBezTo>
                  <a:cubicBezTo>
                    <a:pt x="31664" y="13904"/>
                    <a:pt x="31587" y="13544"/>
                    <a:pt x="31522" y="13278"/>
                  </a:cubicBezTo>
                  <a:cubicBezTo>
                    <a:pt x="31457" y="13012"/>
                    <a:pt x="31357" y="12664"/>
                    <a:pt x="31280" y="12404"/>
                  </a:cubicBezTo>
                  <a:cubicBezTo>
                    <a:pt x="31197" y="12132"/>
                    <a:pt x="31079" y="11778"/>
                    <a:pt x="30985" y="11512"/>
                  </a:cubicBezTo>
                  <a:cubicBezTo>
                    <a:pt x="30884" y="11246"/>
                    <a:pt x="30754" y="10886"/>
                    <a:pt x="30642" y="10626"/>
                  </a:cubicBezTo>
                  <a:cubicBezTo>
                    <a:pt x="30530" y="10366"/>
                    <a:pt x="30376" y="10018"/>
                    <a:pt x="30258" y="9758"/>
                  </a:cubicBezTo>
                  <a:cubicBezTo>
                    <a:pt x="30134" y="9492"/>
                    <a:pt x="29963" y="9144"/>
                    <a:pt x="29827" y="8890"/>
                  </a:cubicBezTo>
                  <a:cubicBezTo>
                    <a:pt x="29697" y="8636"/>
                    <a:pt x="29343" y="7962"/>
                    <a:pt x="28853" y="7206"/>
                  </a:cubicBezTo>
                  <a:cubicBezTo>
                    <a:pt x="28699" y="6970"/>
                    <a:pt x="28297" y="6344"/>
                    <a:pt x="27736" y="5623"/>
                  </a:cubicBezTo>
                  <a:cubicBezTo>
                    <a:pt x="27246" y="4997"/>
                    <a:pt x="26833" y="4531"/>
                    <a:pt x="26478" y="4159"/>
                  </a:cubicBezTo>
                  <a:cubicBezTo>
                    <a:pt x="26260" y="3928"/>
                    <a:pt x="25964" y="3621"/>
                    <a:pt x="25728" y="3409"/>
                  </a:cubicBezTo>
                  <a:cubicBezTo>
                    <a:pt x="25350" y="3066"/>
                    <a:pt x="24830" y="2629"/>
                    <a:pt x="24435" y="2310"/>
                  </a:cubicBezTo>
                  <a:cubicBezTo>
                    <a:pt x="24187" y="2115"/>
                    <a:pt x="23838" y="1879"/>
                    <a:pt x="23578" y="1708"/>
                  </a:cubicBezTo>
                  <a:cubicBezTo>
                    <a:pt x="23389" y="1578"/>
                    <a:pt x="23123" y="1424"/>
                    <a:pt x="22929" y="1306"/>
                  </a:cubicBezTo>
                  <a:cubicBezTo>
                    <a:pt x="22728" y="1188"/>
                    <a:pt x="22456" y="1040"/>
                    <a:pt x="22249" y="946"/>
                  </a:cubicBezTo>
                  <a:cubicBezTo>
                    <a:pt x="21907" y="786"/>
                    <a:pt x="21446" y="591"/>
                    <a:pt x="21092" y="461"/>
                  </a:cubicBezTo>
                  <a:cubicBezTo>
                    <a:pt x="20850" y="373"/>
                    <a:pt x="20519" y="278"/>
                    <a:pt x="20265" y="213"/>
                  </a:cubicBezTo>
                  <a:cubicBezTo>
                    <a:pt x="20058" y="166"/>
                    <a:pt x="19780" y="107"/>
                    <a:pt x="19568" y="77"/>
                  </a:cubicBezTo>
                  <a:cubicBezTo>
                    <a:pt x="19314" y="42"/>
                    <a:pt x="18965" y="12"/>
                    <a:pt x="18706" y="7"/>
                  </a:cubicBezTo>
                  <a:cubicBezTo>
                    <a:pt x="18552" y="1"/>
                    <a:pt x="18345" y="1"/>
                    <a:pt x="181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7"/>
            <p:cNvSpPr/>
            <p:nvPr/>
          </p:nvSpPr>
          <p:spPr>
            <a:xfrm>
              <a:off x="2675516" y="4421972"/>
              <a:ext cx="161731" cy="123881"/>
            </a:xfrm>
            <a:custGeom>
              <a:rect b="b" l="l" r="r" t="t"/>
              <a:pathLst>
                <a:path extrusionOk="0" h="7253" w="9469">
                  <a:moveTo>
                    <a:pt x="5518" y="1"/>
                  </a:moveTo>
                  <a:cubicBezTo>
                    <a:pt x="4773" y="1"/>
                    <a:pt x="3979" y="180"/>
                    <a:pt x="3219" y="556"/>
                  </a:cubicBezTo>
                  <a:cubicBezTo>
                    <a:pt x="1064" y="1619"/>
                    <a:pt x="0" y="3852"/>
                    <a:pt x="839" y="5553"/>
                  </a:cubicBezTo>
                  <a:cubicBezTo>
                    <a:pt x="1382" y="6650"/>
                    <a:pt x="2591" y="7252"/>
                    <a:pt x="3959" y="7252"/>
                  </a:cubicBezTo>
                  <a:cubicBezTo>
                    <a:pt x="4704" y="7252"/>
                    <a:pt x="5497" y="7073"/>
                    <a:pt x="6255" y="6699"/>
                  </a:cubicBezTo>
                  <a:cubicBezTo>
                    <a:pt x="8405" y="5635"/>
                    <a:pt x="9468" y="3397"/>
                    <a:pt x="8630" y="1702"/>
                  </a:cubicBezTo>
                  <a:cubicBezTo>
                    <a:pt x="8087" y="602"/>
                    <a:pt x="6883" y="1"/>
                    <a:pt x="55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7"/>
            <p:cNvSpPr/>
            <p:nvPr/>
          </p:nvSpPr>
          <p:spPr>
            <a:xfrm>
              <a:off x="2572706" y="4343793"/>
              <a:ext cx="120277" cy="72061"/>
            </a:xfrm>
            <a:custGeom>
              <a:rect b="b" l="l" r="r" t="t"/>
              <a:pathLst>
                <a:path extrusionOk="0" h="4219" w="7042">
                  <a:moveTo>
                    <a:pt x="7029" y="0"/>
                  </a:moveTo>
                  <a:cubicBezTo>
                    <a:pt x="6970" y="18"/>
                    <a:pt x="6917" y="36"/>
                    <a:pt x="6852" y="54"/>
                  </a:cubicBezTo>
                  <a:cubicBezTo>
                    <a:pt x="6569" y="148"/>
                    <a:pt x="6191" y="284"/>
                    <a:pt x="5913" y="390"/>
                  </a:cubicBezTo>
                  <a:cubicBezTo>
                    <a:pt x="5766" y="443"/>
                    <a:pt x="5571" y="526"/>
                    <a:pt x="5423" y="585"/>
                  </a:cubicBezTo>
                  <a:cubicBezTo>
                    <a:pt x="5216" y="668"/>
                    <a:pt x="4708" y="892"/>
                    <a:pt x="4484" y="1004"/>
                  </a:cubicBezTo>
                  <a:cubicBezTo>
                    <a:pt x="3893" y="1294"/>
                    <a:pt x="3893" y="1294"/>
                    <a:pt x="3557" y="1477"/>
                  </a:cubicBezTo>
                  <a:cubicBezTo>
                    <a:pt x="3291" y="1625"/>
                    <a:pt x="2936" y="1820"/>
                    <a:pt x="2688" y="1985"/>
                  </a:cubicBezTo>
                  <a:cubicBezTo>
                    <a:pt x="2346" y="2209"/>
                    <a:pt x="1879" y="2493"/>
                    <a:pt x="1548" y="2735"/>
                  </a:cubicBezTo>
                  <a:cubicBezTo>
                    <a:pt x="1105" y="3066"/>
                    <a:pt x="527" y="3532"/>
                    <a:pt x="95" y="3887"/>
                  </a:cubicBezTo>
                  <a:cubicBezTo>
                    <a:pt x="66" y="3916"/>
                    <a:pt x="36" y="3940"/>
                    <a:pt x="1" y="3969"/>
                  </a:cubicBezTo>
                  <a:cubicBezTo>
                    <a:pt x="383" y="4135"/>
                    <a:pt x="845" y="4219"/>
                    <a:pt x="1356" y="4219"/>
                  </a:cubicBezTo>
                  <a:cubicBezTo>
                    <a:pt x="2195" y="4219"/>
                    <a:pt x="3164" y="3991"/>
                    <a:pt x="4112" y="3521"/>
                  </a:cubicBezTo>
                  <a:cubicBezTo>
                    <a:pt x="5890" y="2646"/>
                    <a:pt x="7041" y="1193"/>
                    <a:pt x="70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7"/>
            <p:cNvSpPr/>
            <p:nvPr/>
          </p:nvSpPr>
          <p:spPr>
            <a:xfrm>
              <a:off x="2856197" y="4530829"/>
              <a:ext cx="117032" cy="117032"/>
            </a:xfrm>
            <a:custGeom>
              <a:rect b="b" l="l" r="r" t="t"/>
              <a:pathLst>
                <a:path extrusionOk="0" h="6852" w="6852">
                  <a:moveTo>
                    <a:pt x="3426" y="1"/>
                  </a:moveTo>
                  <a:cubicBezTo>
                    <a:pt x="1536" y="1"/>
                    <a:pt x="1" y="1530"/>
                    <a:pt x="1" y="3426"/>
                  </a:cubicBezTo>
                  <a:cubicBezTo>
                    <a:pt x="1" y="5316"/>
                    <a:pt x="1536" y="6852"/>
                    <a:pt x="3426" y="6852"/>
                  </a:cubicBezTo>
                  <a:cubicBezTo>
                    <a:pt x="5322" y="6852"/>
                    <a:pt x="6852" y="5316"/>
                    <a:pt x="6852" y="3426"/>
                  </a:cubicBezTo>
                  <a:cubicBezTo>
                    <a:pt x="6852" y="1530"/>
                    <a:pt x="5322" y="1"/>
                    <a:pt x="34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7"/>
            <p:cNvSpPr/>
            <p:nvPr/>
          </p:nvSpPr>
          <p:spPr>
            <a:xfrm>
              <a:off x="2590777" y="4589348"/>
              <a:ext cx="124804" cy="118757"/>
            </a:xfrm>
            <a:custGeom>
              <a:rect b="b" l="l" r="r" t="t"/>
              <a:pathLst>
                <a:path extrusionOk="0" h="6953" w="7307">
                  <a:moveTo>
                    <a:pt x="3650" y="0"/>
                  </a:moveTo>
                  <a:cubicBezTo>
                    <a:pt x="1636" y="0"/>
                    <a:pt x="0" y="1554"/>
                    <a:pt x="0" y="3473"/>
                  </a:cubicBezTo>
                  <a:cubicBezTo>
                    <a:pt x="0" y="5399"/>
                    <a:pt x="1636" y="6952"/>
                    <a:pt x="3650" y="6952"/>
                  </a:cubicBezTo>
                  <a:cubicBezTo>
                    <a:pt x="5670" y="6952"/>
                    <a:pt x="7306" y="5399"/>
                    <a:pt x="7306" y="3473"/>
                  </a:cubicBezTo>
                  <a:cubicBezTo>
                    <a:pt x="7306" y="1554"/>
                    <a:pt x="5670" y="0"/>
                    <a:pt x="36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7"/>
            <p:cNvSpPr/>
            <p:nvPr/>
          </p:nvSpPr>
          <p:spPr>
            <a:xfrm>
              <a:off x="2494424" y="4355391"/>
              <a:ext cx="385786" cy="334631"/>
            </a:xfrm>
            <a:custGeom>
              <a:rect b="b" l="l" r="r" t="t"/>
              <a:pathLst>
                <a:path extrusionOk="0" h="19592" w="22587">
                  <a:moveTo>
                    <a:pt x="21984" y="1"/>
                  </a:moveTo>
                  <a:cubicBezTo>
                    <a:pt x="20531" y="48"/>
                    <a:pt x="17412" y="219"/>
                    <a:pt x="15605" y="822"/>
                  </a:cubicBezTo>
                  <a:cubicBezTo>
                    <a:pt x="12593" y="1820"/>
                    <a:pt x="9888" y="3444"/>
                    <a:pt x="7573" y="5641"/>
                  </a:cubicBezTo>
                  <a:cubicBezTo>
                    <a:pt x="5724" y="7401"/>
                    <a:pt x="4111" y="9527"/>
                    <a:pt x="2788" y="11967"/>
                  </a:cubicBezTo>
                  <a:cubicBezTo>
                    <a:pt x="1070" y="15121"/>
                    <a:pt x="284" y="17997"/>
                    <a:pt x="1" y="19208"/>
                  </a:cubicBezTo>
                  <a:cubicBezTo>
                    <a:pt x="101" y="19338"/>
                    <a:pt x="213" y="19468"/>
                    <a:pt x="331" y="19592"/>
                  </a:cubicBezTo>
                  <a:cubicBezTo>
                    <a:pt x="532" y="18647"/>
                    <a:pt x="1288" y="15576"/>
                    <a:pt x="3143" y="12162"/>
                  </a:cubicBezTo>
                  <a:cubicBezTo>
                    <a:pt x="5192" y="8393"/>
                    <a:pt x="9043" y="3432"/>
                    <a:pt x="15729" y="1205"/>
                  </a:cubicBezTo>
                  <a:cubicBezTo>
                    <a:pt x="17779" y="526"/>
                    <a:pt x="21700" y="414"/>
                    <a:pt x="22586" y="396"/>
                  </a:cubicBezTo>
                  <a:cubicBezTo>
                    <a:pt x="22480" y="320"/>
                    <a:pt x="22374" y="249"/>
                    <a:pt x="22279" y="190"/>
                  </a:cubicBezTo>
                  <a:cubicBezTo>
                    <a:pt x="22191" y="131"/>
                    <a:pt x="22090" y="66"/>
                    <a:pt x="21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7"/>
            <p:cNvSpPr/>
            <p:nvPr/>
          </p:nvSpPr>
          <p:spPr>
            <a:xfrm>
              <a:off x="3029517" y="4422177"/>
              <a:ext cx="89004" cy="16311"/>
            </a:xfrm>
            <a:custGeom>
              <a:rect b="b" l="l" r="r" t="t"/>
              <a:pathLst>
                <a:path extrusionOk="0" h="955" w="5211">
                  <a:moveTo>
                    <a:pt x="2598" y="1"/>
                  </a:moveTo>
                  <a:cubicBezTo>
                    <a:pt x="2378" y="1"/>
                    <a:pt x="2156" y="13"/>
                    <a:pt x="1938" y="36"/>
                  </a:cubicBezTo>
                  <a:cubicBezTo>
                    <a:pt x="1282" y="113"/>
                    <a:pt x="650" y="296"/>
                    <a:pt x="148" y="591"/>
                  </a:cubicBezTo>
                  <a:cubicBezTo>
                    <a:pt x="1" y="674"/>
                    <a:pt x="7" y="810"/>
                    <a:pt x="148" y="892"/>
                  </a:cubicBezTo>
                  <a:cubicBezTo>
                    <a:pt x="219" y="934"/>
                    <a:pt x="314" y="954"/>
                    <a:pt x="408" y="954"/>
                  </a:cubicBezTo>
                  <a:cubicBezTo>
                    <a:pt x="503" y="954"/>
                    <a:pt x="597" y="934"/>
                    <a:pt x="668" y="892"/>
                  </a:cubicBezTo>
                  <a:cubicBezTo>
                    <a:pt x="934" y="739"/>
                    <a:pt x="1241" y="621"/>
                    <a:pt x="1572" y="544"/>
                  </a:cubicBezTo>
                  <a:cubicBezTo>
                    <a:pt x="1902" y="465"/>
                    <a:pt x="2254" y="426"/>
                    <a:pt x="2606" y="426"/>
                  </a:cubicBezTo>
                  <a:cubicBezTo>
                    <a:pt x="2782" y="426"/>
                    <a:pt x="2958" y="436"/>
                    <a:pt x="3131" y="455"/>
                  </a:cubicBezTo>
                  <a:cubicBezTo>
                    <a:pt x="3651" y="514"/>
                    <a:pt x="4147" y="656"/>
                    <a:pt x="4549" y="892"/>
                  </a:cubicBezTo>
                  <a:cubicBezTo>
                    <a:pt x="4622" y="934"/>
                    <a:pt x="4717" y="954"/>
                    <a:pt x="4811" y="954"/>
                  </a:cubicBezTo>
                  <a:cubicBezTo>
                    <a:pt x="4904" y="954"/>
                    <a:pt x="4997" y="934"/>
                    <a:pt x="5068" y="892"/>
                  </a:cubicBezTo>
                  <a:cubicBezTo>
                    <a:pt x="5210" y="810"/>
                    <a:pt x="5210" y="674"/>
                    <a:pt x="5068" y="591"/>
                  </a:cubicBezTo>
                  <a:cubicBezTo>
                    <a:pt x="4726" y="396"/>
                    <a:pt x="4330" y="249"/>
                    <a:pt x="3911" y="148"/>
                  </a:cubicBezTo>
                  <a:cubicBezTo>
                    <a:pt x="3491" y="49"/>
                    <a:pt x="3046" y="1"/>
                    <a:pt x="25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7"/>
            <p:cNvSpPr/>
            <p:nvPr/>
          </p:nvSpPr>
          <p:spPr>
            <a:xfrm>
              <a:off x="3001367" y="4371481"/>
              <a:ext cx="29890" cy="50864"/>
            </a:xfrm>
            <a:custGeom>
              <a:rect b="b" l="l" r="r" t="t"/>
              <a:pathLst>
                <a:path extrusionOk="0" h="2978" w="1750">
                  <a:moveTo>
                    <a:pt x="400" y="1"/>
                  </a:moveTo>
                  <a:cubicBezTo>
                    <a:pt x="306" y="1"/>
                    <a:pt x="213" y="21"/>
                    <a:pt x="143" y="63"/>
                  </a:cubicBezTo>
                  <a:cubicBezTo>
                    <a:pt x="1" y="145"/>
                    <a:pt x="1" y="281"/>
                    <a:pt x="143" y="364"/>
                  </a:cubicBezTo>
                  <a:cubicBezTo>
                    <a:pt x="414" y="517"/>
                    <a:pt x="615" y="701"/>
                    <a:pt x="751" y="890"/>
                  </a:cubicBezTo>
                  <a:cubicBezTo>
                    <a:pt x="952" y="1179"/>
                    <a:pt x="1005" y="1492"/>
                    <a:pt x="904" y="1793"/>
                  </a:cubicBezTo>
                  <a:cubicBezTo>
                    <a:pt x="804" y="2094"/>
                    <a:pt x="556" y="2378"/>
                    <a:pt x="154" y="2614"/>
                  </a:cubicBezTo>
                  <a:cubicBezTo>
                    <a:pt x="13" y="2697"/>
                    <a:pt x="13" y="2833"/>
                    <a:pt x="160" y="2915"/>
                  </a:cubicBezTo>
                  <a:cubicBezTo>
                    <a:pt x="231" y="2957"/>
                    <a:pt x="324" y="2977"/>
                    <a:pt x="417" y="2977"/>
                  </a:cubicBezTo>
                  <a:cubicBezTo>
                    <a:pt x="510" y="2977"/>
                    <a:pt x="603" y="2957"/>
                    <a:pt x="674" y="2915"/>
                  </a:cubicBezTo>
                  <a:cubicBezTo>
                    <a:pt x="1017" y="2715"/>
                    <a:pt x="1271" y="2490"/>
                    <a:pt x="1436" y="2248"/>
                  </a:cubicBezTo>
                  <a:cubicBezTo>
                    <a:pt x="1690" y="1882"/>
                    <a:pt x="1749" y="1486"/>
                    <a:pt x="1625" y="1102"/>
                  </a:cubicBezTo>
                  <a:cubicBezTo>
                    <a:pt x="1495" y="724"/>
                    <a:pt x="1170" y="358"/>
                    <a:pt x="662" y="63"/>
                  </a:cubicBezTo>
                  <a:cubicBezTo>
                    <a:pt x="588" y="21"/>
                    <a:pt x="494" y="1"/>
                    <a:pt x="4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5" name="Google Shape;1155;p17"/>
          <p:cNvGrpSpPr/>
          <p:nvPr/>
        </p:nvGrpSpPr>
        <p:grpSpPr>
          <a:xfrm>
            <a:off x="355107" y="4607108"/>
            <a:ext cx="357396" cy="213976"/>
            <a:chOff x="4708332" y="1993808"/>
            <a:chExt cx="357396" cy="213976"/>
          </a:xfrm>
        </p:grpSpPr>
        <p:sp>
          <p:nvSpPr>
            <p:cNvPr id="1156" name="Google Shape;1156;p17"/>
            <p:cNvSpPr/>
            <p:nvPr/>
          </p:nvSpPr>
          <p:spPr>
            <a:xfrm>
              <a:off x="4788813" y="1993808"/>
              <a:ext cx="276914" cy="179504"/>
            </a:xfrm>
            <a:custGeom>
              <a:rect b="b" l="l" r="r" t="t"/>
              <a:pathLst>
                <a:path extrusionOk="0" h="5790" w="8932">
                  <a:moveTo>
                    <a:pt x="8931" y="1"/>
                  </a:moveTo>
                  <a:cubicBezTo>
                    <a:pt x="8931" y="1"/>
                    <a:pt x="2311" y="1787"/>
                    <a:pt x="858" y="2620"/>
                  </a:cubicBezTo>
                  <a:cubicBezTo>
                    <a:pt x="215" y="3001"/>
                    <a:pt x="1" y="3382"/>
                    <a:pt x="1" y="3739"/>
                  </a:cubicBezTo>
                  <a:lnTo>
                    <a:pt x="1" y="4168"/>
                  </a:lnTo>
                  <a:cubicBezTo>
                    <a:pt x="24" y="4597"/>
                    <a:pt x="382" y="5216"/>
                    <a:pt x="691" y="5383"/>
                  </a:cubicBezTo>
                  <a:cubicBezTo>
                    <a:pt x="1014" y="5571"/>
                    <a:pt x="1702" y="5790"/>
                    <a:pt x="2502" y="5790"/>
                  </a:cubicBezTo>
                  <a:cubicBezTo>
                    <a:pt x="3117" y="5790"/>
                    <a:pt x="3798" y="5660"/>
                    <a:pt x="4430" y="5287"/>
                  </a:cubicBezTo>
                  <a:cubicBezTo>
                    <a:pt x="5883" y="4430"/>
                    <a:pt x="8931" y="596"/>
                    <a:pt x="8931" y="596"/>
                  </a:cubicBezTo>
                  <a:lnTo>
                    <a:pt x="89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7"/>
            <p:cNvSpPr/>
            <p:nvPr/>
          </p:nvSpPr>
          <p:spPr>
            <a:xfrm>
              <a:off x="4770367" y="1993808"/>
              <a:ext cx="295361" cy="161058"/>
            </a:xfrm>
            <a:custGeom>
              <a:rect b="b" l="l" r="r" t="t"/>
              <a:pathLst>
                <a:path extrusionOk="0" h="5195" w="9527">
                  <a:moveTo>
                    <a:pt x="9526" y="1"/>
                  </a:moveTo>
                  <a:cubicBezTo>
                    <a:pt x="9526" y="1"/>
                    <a:pt x="2906" y="1787"/>
                    <a:pt x="1453" y="2620"/>
                  </a:cubicBezTo>
                  <a:cubicBezTo>
                    <a:pt x="0" y="3477"/>
                    <a:pt x="715" y="4478"/>
                    <a:pt x="1286" y="4787"/>
                  </a:cubicBezTo>
                  <a:cubicBezTo>
                    <a:pt x="1609" y="4976"/>
                    <a:pt x="2297" y="5194"/>
                    <a:pt x="3097" y="5194"/>
                  </a:cubicBezTo>
                  <a:cubicBezTo>
                    <a:pt x="3712" y="5194"/>
                    <a:pt x="4393" y="5065"/>
                    <a:pt x="5025" y="4692"/>
                  </a:cubicBezTo>
                  <a:cubicBezTo>
                    <a:pt x="6478" y="3835"/>
                    <a:pt x="9526" y="1"/>
                    <a:pt x="95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7"/>
            <p:cNvSpPr/>
            <p:nvPr/>
          </p:nvSpPr>
          <p:spPr>
            <a:xfrm>
              <a:off x="4799137" y="2136168"/>
              <a:ext cx="13331" cy="17423"/>
            </a:xfrm>
            <a:custGeom>
              <a:rect b="b" l="l" r="r" t="t"/>
              <a:pathLst>
                <a:path extrusionOk="0" h="562" w="430">
                  <a:moveTo>
                    <a:pt x="124" y="0"/>
                  </a:moveTo>
                  <a:cubicBezTo>
                    <a:pt x="51" y="0"/>
                    <a:pt x="1" y="61"/>
                    <a:pt x="1" y="148"/>
                  </a:cubicBezTo>
                  <a:cubicBezTo>
                    <a:pt x="1" y="291"/>
                    <a:pt x="96" y="481"/>
                    <a:pt x="215" y="529"/>
                  </a:cubicBezTo>
                  <a:cubicBezTo>
                    <a:pt x="252" y="551"/>
                    <a:pt x="287" y="562"/>
                    <a:pt x="317" y="562"/>
                  </a:cubicBezTo>
                  <a:cubicBezTo>
                    <a:pt x="384" y="562"/>
                    <a:pt x="430" y="508"/>
                    <a:pt x="430" y="410"/>
                  </a:cubicBezTo>
                  <a:cubicBezTo>
                    <a:pt x="430" y="267"/>
                    <a:pt x="334" y="100"/>
                    <a:pt x="215" y="29"/>
                  </a:cubicBezTo>
                  <a:cubicBezTo>
                    <a:pt x="183" y="9"/>
                    <a:pt x="152" y="0"/>
                    <a:pt x="1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7"/>
            <p:cNvSpPr/>
            <p:nvPr/>
          </p:nvSpPr>
          <p:spPr>
            <a:xfrm>
              <a:off x="4708332" y="2140726"/>
              <a:ext cx="102680" cy="66965"/>
            </a:xfrm>
            <a:custGeom>
              <a:rect b="b" l="l" r="r" t="t"/>
              <a:pathLst>
                <a:path extrusionOk="0" h="2160" w="3312">
                  <a:moveTo>
                    <a:pt x="2930" y="1"/>
                  </a:moveTo>
                  <a:lnTo>
                    <a:pt x="1" y="1620"/>
                  </a:lnTo>
                  <a:cubicBezTo>
                    <a:pt x="1" y="1811"/>
                    <a:pt x="144" y="2049"/>
                    <a:pt x="310" y="2120"/>
                  </a:cubicBezTo>
                  <a:cubicBezTo>
                    <a:pt x="352" y="2148"/>
                    <a:pt x="402" y="2160"/>
                    <a:pt x="446" y="2160"/>
                  </a:cubicBezTo>
                  <a:cubicBezTo>
                    <a:pt x="477" y="2160"/>
                    <a:pt x="505" y="2154"/>
                    <a:pt x="525" y="2144"/>
                  </a:cubicBezTo>
                  <a:cubicBezTo>
                    <a:pt x="1454" y="1572"/>
                    <a:pt x="2382" y="977"/>
                    <a:pt x="3311" y="405"/>
                  </a:cubicBezTo>
                  <a:lnTo>
                    <a:pt x="3311" y="405"/>
                  </a:lnTo>
                  <a:cubicBezTo>
                    <a:pt x="3291" y="415"/>
                    <a:pt x="3272" y="421"/>
                    <a:pt x="3250" y="421"/>
                  </a:cubicBezTo>
                  <a:cubicBezTo>
                    <a:pt x="3220" y="421"/>
                    <a:pt x="3186" y="410"/>
                    <a:pt x="3144" y="382"/>
                  </a:cubicBezTo>
                  <a:cubicBezTo>
                    <a:pt x="3025" y="334"/>
                    <a:pt x="2930" y="144"/>
                    <a:pt x="29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7"/>
            <p:cNvSpPr/>
            <p:nvPr/>
          </p:nvSpPr>
          <p:spPr>
            <a:xfrm>
              <a:off x="4708332" y="2136292"/>
              <a:ext cx="92325" cy="54688"/>
            </a:xfrm>
            <a:custGeom>
              <a:rect b="b" l="l" r="r" t="t"/>
              <a:pathLst>
                <a:path extrusionOk="0" h="1764" w="2978">
                  <a:moveTo>
                    <a:pt x="2978" y="1"/>
                  </a:moveTo>
                  <a:lnTo>
                    <a:pt x="2978" y="1"/>
                  </a:lnTo>
                  <a:cubicBezTo>
                    <a:pt x="2025" y="525"/>
                    <a:pt x="1072" y="1049"/>
                    <a:pt x="96" y="1573"/>
                  </a:cubicBezTo>
                  <a:cubicBezTo>
                    <a:pt x="48" y="1596"/>
                    <a:pt x="1" y="1668"/>
                    <a:pt x="1" y="1763"/>
                  </a:cubicBezTo>
                  <a:lnTo>
                    <a:pt x="2930" y="144"/>
                  </a:lnTo>
                  <a:cubicBezTo>
                    <a:pt x="2930" y="72"/>
                    <a:pt x="2954" y="25"/>
                    <a:pt x="29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7"/>
            <p:cNvSpPr/>
            <p:nvPr/>
          </p:nvSpPr>
          <p:spPr>
            <a:xfrm>
              <a:off x="4711308" y="2135982"/>
              <a:ext cx="101161" cy="71213"/>
            </a:xfrm>
            <a:custGeom>
              <a:rect b="b" l="l" r="r" t="t"/>
              <a:pathLst>
                <a:path extrusionOk="0" h="2297" w="3263">
                  <a:moveTo>
                    <a:pt x="47" y="1558"/>
                  </a:moveTo>
                  <a:cubicBezTo>
                    <a:pt x="29" y="1561"/>
                    <a:pt x="14" y="1569"/>
                    <a:pt x="0" y="1583"/>
                  </a:cubicBezTo>
                  <a:cubicBezTo>
                    <a:pt x="16" y="1574"/>
                    <a:pt x="31" y="1566"/>
                    <a:pt x="47" y="1558"/>
                  </a:cubicBezTo>
                  <a:close/>
                  <a:moveTo>
                    <a:pt x="2924" y="1"/>
                  </a:moveTo>
                  <a:cubicBezTo>
                    <a:pt x="2910" y="1"/>
                    <a:pt x="2896" y="4"/>
                    <a:pt x="2882" y="11"/>
                  </a:cubicBezTo>
                  <a:cubicBezTo>
                    <a:pt x="1944" y="526"/>
                    <a:pt x="1007" y="1042"/>
                    <a:pt x="47" y="1558"/>
                  </a:cubicBezTo>
                  <a:lnTo>
                    <a:pt x="47" y="1558"/>
                  </a:lnTo>
                  <a:cubicBezTo>
                    <a:pt x="55" y="1556"/>
                    <a:pt x="64" y="1555"/>
                    <a:pt x="73" y="1555"/>
                  </a:cubicBezTo>
                  <a:cubicBezTo>
                    <a:pt x="112" y="1555"/>
                    <a:pt x="159" y="1569"/>
                    <a:pt x="214" y="1583"/>
                  </a:cubicBezTo>
                  <a:cubicBezTo>
                    <a:pt x="357" y="1678"/>
                    <a:pt x="500" y="1916"/>
                    <a:pt x="500" y="2106"/>
                  </a:cubicBezTo>
                  <a:cubicBezTo>
                    <a:pt x="500" y="2193"/>
                    <a:pt x="480" y="2260"/>
                    <a:pt x="441" y="2289"/>
                  </a:cubicBezTo>
                  <a:lnTo>
                    <a:pt x="441" y="2289"/>
                  </a:lnTo>
                  <a:cubicBezTo>
                    <a:pt x="1366" y="1720"/>
                    <a:pt x="2290" y="1128"/>
                    <a:pt x="3215" y="558"/>
                  </a:cubicBezTo>
                  <a:cubicBezTo>
                    <a:pt x="3239" y="535"/>
                    <a:pt x="3263" y="487"/>
                    <a:pt x="3263" y="416"/>
                  </a:cubicBezTo>
                  <a:cubicBezTo>
                    <a:pt x="3263" y="273"/>
                    <a:pt x="3167" y="106"/>
                    <a:pt x="3048" y="35"/>
                  </a:cubicBezTo>
                  <a:cubicBezTo>
                    <a:pt x="2998" y="18"/>
                    <a:pt x="2959" y="1"/>
                    <a:pt x="2924" y="1"/>
                  </a:cubicBezTo>
                  <a:close/>
                  <a:moveTo>
                    <a:pt x="441" y="2289"/>
                  </a:moveTo>
                  <a:cubicBezTo>
                    <a:pt x="437" y="2292"/>
                    <a:pt x="433" y="2294"/>
                    <a:pt x="429" y="2297"/>
                  </a:cubicBezTo>
                  <a:cubicBezTo>
                    <a:pt x="433" y="2295"/>
                    <a:pt x="437" y="2292"/>
                    <a:pt x="441" y="228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7"/>
            <p:cNvSpPr/>
            <p:nvPr/>
          </p:nvSpPr>
          <p:spPr>
            <a:xfrm>
              <a:off x="4708332" y="2184190"/>
              <a:ext cx="18508" cy="23593"/>
            </a:xfrm>
            <a:custGeom>
              <a:rect b="b" l="l" r="r" t="t"/>
              <a:pathLst>
                <a:path extrusionOk="0" h="761" w="597">
                  <a:moveTo>
                    <a:pt x="189" y="0"/>
                  </a:moveTo>
                  <a:cubicBezTo>
                    <a:pt x="80" y="0"/>
                    <a:pt x="1" y="76"/>
                    <a:pt x="1" y="218"/>
                  </a:cubicBezTo>
                  <a:cubicBezTo>
                    <a:pt x="1" y="409"/>
                    <a:pt x="144" y="647"/>
                    <a:pt x="310" y="718"/>
                  </a:cubicBezTo>
                  <a:cubicBezTo>
                    <a:pt x="360" y="747"/>
                    <a:pt x="406" y="760"/>
                    <a:pt x="445" y="760"/>
                  </a:cubicBezTo>
                  <a:cubicBezTo>
                    <a:pt x="538" y="760"/>
                    <a:pt x="596" y="685"/>
                    <a:pt x="596" y="551"/>
                  </a:cubicBezTo>
                  <a:cubicBezTo>
                    <a:pt x="596" y="361"/>
                    <a:pt x="453" y="123"/>
                    <a:pt x="310" y="28"/>
                  </a:cubicBezTo>
                  <a:cubicBezTo>
                    <a:pt x="268" y="9"/>
                    <a:pt x="227" y="0"/>
                    <a:pt x="1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7"/>
            <p:cNvSpPr/>
            <p:nvPr/>
          </p:nvSpPr>
          <p:spPr>
            <a:xfrm>
              <a:off x="4800625" y="1996040"/>
              <a:ext cx="262126" cy="151354"/>
            </a:xfrm>
            <a:custGeom>
              <a:rect b="b" l="l" r="r" t="t"/>
              <a:pathLst>
                <a:path extrusionOk="0" h="4882" w="8455">
                  <a:moveTo>
                    <a:pt x="8455" y="0"/>
                  </a:moveTo>
                  <a:lnTo>
                    <a:pt x="8455" y="0"/>
                  </a:lnTo>
                  <a:cubicBezTo>
                    <a:pt x="5645" y="1500"/>
                    <a:pt x="2835" y="3024"/>
                    <a:pt x="1" y="4525"/>
                  </a:cubicBezTo>
                  <a:lnTo>
                    <a:pt x="72" y="4525"/>
                  </a:lnTo>
                  <a:cubicBezTo>
                    <a:pt x="96" y="4525"/>
                    <a:pt x="120" y="4525"/>
                    <a:pt x="167" y="4549"/>
                  </a:cubicBezTo>
                  <a:cubicBezTo>
                    <a:pt x="215" y="4572"/>
                    <a:pt x="239" y="4834"/>
                    <a:pt x="286" y="4882"/>
                  </a:cubicBezTo>
                  <a:lnTo>
                    <a:pt x="84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6">
    <p:spTree>
      <p:nvGrpSpPr>
        <p:cNvPr id="1164" name="Shape 1164"/>
        <p:cNvGrpSpPr/>
        <p:nvPr/>
      </p:nvGrpSpPr>
      <p:grpSpPr>
        <a:xfrm>
          <a:off x="0" y="0"/>
          <a:ext cx="0" cy="0"/>
          <a:chOff x="0" y="0"/>
          <a:chExt cx="0" cy="0"/>
        </a:xfrm>
      </p:grpSpPr>
      <p:grpSp>
        <p:nvGrpSpPr>
          <p:cNvPr id="1165" name="Google Shape;1165;p18"/>
          <p:cNvGrpSpPr/>
          <p:nvPr/>
        </p:nvGrpSpPr>
        <p:grpSpPr>
          <a:xfrm>
            <a:off x="0" y="4221559"/>
            <a:ext cx="9144000" cy="921943"/>
            <a:chOff x="0" y="3827814"/>
            <a:chExt cx="9144000" cy="921943"/>
          </a:xfrm>
        </p:grpSpPr>
        <p:grpSp>
          <p:nvGrpSpPr>
            <p:cNvPr id="1166" name="Google Shape;1166;p18"/>
            <p:cNvGrpSpPr/>
            <p:nvPr/>
          </p:nvGrpSpPr>
          <p:grpSpPr>
            <a:xfrm>
              <a:off x="5807441" y="3839717"/>
              <a:ext cx="243969" cy="149457"/>
              <a:chOff x="5300460" y="2964804"/>
              <a:chExt cx="271832" cy="225937"/>
            </a:xfrm>
          </p:grpSpPr>
          <p:sp>
            <p:nvSpPr>
              <p:cNvPr id="1167" name="Google Shape;1167;p18"/>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8"/>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8"/>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18"/>
            <p:cNvGrpSpPr/>
            <p:nvPr/>
          </p:nvGrpSpPr>
          <p:grpSpPr>
            <a:xfrm>
              <a:off x="8805122" y="3827814"/>
              <a:ext cx="243969" cy="149457"/>
              <a:chOff x="5300460" y="2964804"/>
              <a:chExt cx="271832" cy="225937"/>
            </a:xfrm>
          </p:grpSpPr>
          <p:sp>
            <p:nvSpPr>
              <p:cNvPr id="1171" name="Google Shape;1171;p18"/>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8"/>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8"/>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4" name="Google Shape;1174;p18"/>
            <p:cNvSpPr/>
            <p:nvPr/>
          </p:nvSpPr>
          <p:spPr>
            <a:xfrm>
              <a:off x="0" y="3910657"/>
              <a:ext cx="9144000" cy="839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5" name="Google Shape;1175;p18"/>
            <p:cNvGrpSpPr/>
            <p:nvPr/>
          </p:nvGrpSpPr>
          <p:grpSpPr>
            <a:xfrm>
              <a:off x="355317" y="3839717"/>
              <a:ext cx="243969" cy="149457"/>
              <a:chOff x="5300460" y="2964804"/>
              <a:chExt cx="271832" cy="225937"/>
            </a:xfrm>
          </p:grpSpPr>
          <p:sp>
            <p:nvSpPr>
              <p:cNvPr id="1176" name="Google Shape;1176;p18"/>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8"/>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8"/>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18"/>
            <p:cNvGrpSpPr/>
            <p:nvPr/>
          </p:nvGrpSpPr>
          <p:grpSpPr>
            <a:xfrm>
              <a:off x="1590719" y="3839717"/>
              <a:ext cx="243969" cy="149457"/>
              <a:chOff x="5300460" y="2964804"/>
              <a:chExt cx="271832" cy="225937"/>
            </a:xfrm>
          </p:grpSpPr>
          <p:sp>
            <p:nvSpPr>
              <p:cNvPr id="1180" name="Google Shape;1180;p18"/>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8"/>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8"/>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3" name="Google Shape;1183;p18"/>
            <p:cNvGrpSpPr/>
            <p:nvPr/>
          </p:nvGrpSpPr>
          <p:grpSpPr>
            <a:xfrm>
              <a:off x="3027997" y="3839717"/>
              <a:ext cx="243969" cy="149457"/>
              <a:chOff x="5300460" y="2964804"/>
              <a:chExt cx="271832" cy="225937"/>
            </a:xfrm>
          </p:grpSpPr>
          <p:sp>
            <p:nvSpPr>
              <p:cNvPr id="1184" name="Google Shape;1184;p18"/>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8"/>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8"/>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7" name="Google Shape;1187;p18"/>
            <p:cNvGrpSpPr/>
            <p:nvPr/>
          </p:nvGrpSpPr>
          <p:grpSpPr>
            <a:xfrm>
              <a:off x="4417713" y="3839717"/>
              <a:ext cx="243969" cy="149457"/>
              <a:chOff x="5300460" y="2964804"/>
              <a:chExt cx="271832" cy="225937"/>
            </a:xfrm>
          </p:grpSpPr>
          <p:sp>
            <p:nvSpPr>
              <p:cNvPr id="1188" name="Google Shape;1188;p18"/>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8"/>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8"/>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91" name="Google Shape;1191;p18"/>
          <p:cNvSpPr txBox="1"/>
          <p:nvPr>
            <p:ph type="title"/>
          </p:nvPr>
        </p:nvSpPr>
        <p:spPr>
          <a:xfrm>
            <a:off x="1932825" y="536400"/>
            <a:ext cx="5278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92" name="Google Shape;1192;p18"/>
          <p:cNvSpPr txBox="1"/>
          <p:nvPr>
            <p:ph idx="2" type="title"/>
          </p:nvPr>
        </p:nvSpPr>
        <p:spPr>
          <a:xfrm>
            <a:off x="2118112" y="1792550"/>
            <a:ext cx="1895100" cy="393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193" name="Google Shape;1193;p18"/>
          <p:cNvSpPr txBox="1"/>
          <p:nvPr>
            <p:ph idx="1" type="subTitle"/>
          </p:nvPr>
        </p:nvSpPr>
        <p:spPr>
          <a:xfrm>
            <a:off x="2118094" y="2182529"/>
            <a:ext cx="1895100" cy="4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194" name="Google Shape;1194;p18"/>
          <p:cNvSpPr txBox="1"/>
          <p:nvPr>
            <p:ph idx="3" type="title"/>
          </p:nvPr>
        </p:nvSpPr>
        <p:spPr>
          <a:xfrm>
            <a:off x="5130806" y="1792550"/>
            <a:ext cx="1895100" cy="393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195" name="Google Shape;1195;p18"/>
          <p:cNvSpPr txBox="1"/>
          <p:nvPr>
            <p:ph idx="4" type="subTitle"/>
          </p:nvPr>
        </p:nvSpPr>
        <p:spPr>
          <a:xfrm>
            <a:off x="5130796" y="2182529"/>
            <a:ext cx="1895100" cy="484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196" name="Google Shape;1196;p18"/>
          <p:cNvSpPr txBox="1"/>
          <p:nvPr>
            <p:ph idx="5" type="title"/>
          </p:nvPr>
        </p:nvSpPr>
        <p:spPr>
          <a:xfrm>
            <a:off x="2118112" y="2862349"/>
            <a:ext cx="1895100" cy="393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197" name="Google Shape;1197;p18"/>
          <p:cNvSpPr txBox="1"/>
          <p:nvPr>
            <p:ph idx="6" type="subTitle"/>
          </p:nvPr>
        </p:nvSpPr>
        <p:spPr>
          <a:xfrm>
            <a:off x="2118094" y="3252326"/>
            <a:ext cx="1895100" cy="4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198" name="Google Shape;1198;p18"/>
          <p:cNvSpPr txBox="1"/>
          <p:nvPr>
            <p:ph idx="7" type="title"/>
          </p:nvPr>
        </p:nvSpPr>
        <p:spPr>
          <a:xfrm>
            <a:off x="5130806" y="2862349"/>
            <a:ext cx="1895100" cy="393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199" name="Google Shape;1199;p18"/>
          <p:cNvSpPr txBox="1"/>
          <p:nvPr>
            <p:ph idx="8" type="subTitle"/>
          </p:nvPr>
        </p:nvSpPr>
        <p:spPr>
          <a:xfrm>
            <a:off x="5130796" y="3252326"/>
            <a:ext cx="1895100" cy="484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grpSp>
        <p:nvGrpSpPr>
          <p:cNvPr id="1200" name="Google Shape;1200;p18"/>
          <p:cNvGrpSpPr/>
          <p:nvPr/>
        </p:nvGrpSpPr>
        <p:grpSpPr>
          <a:xfrm>
            <a:off x="371800" y="219259"/>
            <a:ext cx="8463250" cy="3777503"/>
            <a:chOff x="371800" y="219259"/>
            <a:chExt cx="8463250" cy="3777503"/>
          </a:xfrm>
        </p:grpSpPr>
        <p:sp>
          <p:nvSpPr>
            <p:cNvPr id="1201" name="Google Shape;1201;p18"/>
            <p:cNvSpPr/>
            <p:nvPr/>
          </p:nvSpPr>
          <p:spPr>
            <a:xfrm>
              <a:off x="1437975" y="259622"/>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8"/>
            <p:cNvSpPr/>
            <p:nvPr/>
          </p:nvSpPr>
          <p:spPr>
            <a:xfrm>
              <a:off x="389588" y="3886613"/>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8"/>
            <p:cNvSpPr/>
            <p:nvPr/>
          </p:nvSpPr>
          <p:spPr>
            <a:xfrm>
              <a:off x="7396450" y="219259"/>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8"/>
            <p:cNvSpPr/>
            <p:nvPr/>
          </p:nvSpPr>
          <p:spPr>
            <a:xfrm>
              <a:off x="8724900" y="2255059"/>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8"/>
            <p:cNvSpPr/>
            <p:nvPr/>
          </p:nvSpPr>
          <p:spPr>
            <a:xfrm>
              <a:off x="371800" y="1793797"/>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6" name="Google Shape;1206;p18"/>
          <p:cNvGrpSpPr/>
          <p:nvPr/>
        </p:nvGrpSpPr>
        <p:grpSpPr>
          <a:xfrm>
            <a:off x="127839" y="4432940"/>
            <a:ext cx="243972" cy="499166"/>
            <a:chOff x="3958025" y="4053950"/>
            <a:chExt cx="306575" cy="627250"/>
          </a:xfrm>
        </p:grpSpPr>
        <p:sp>
          <p:nvSpPr>
            <p:cNvPr id="1207" name="Google Shape;1207;p18"/>
            <p:cNvSpPr/>
            <p:nvPr/>
          </p:nvSpPr>
          <p:spPr>
            <a:xfrm>
              <a:off x="4002625" y="4636800"/>
              <a:ext cx="84050" cy="44400"/>
            </a:xfrm>
            <a:custGeom>
              <a:rect b="b" l="l" r="r" t="t"/>
              <a:pathLst>
                <a:path extrusionOk="0" h="1776" w="3362">
                  <a:moveTo>
                    <a:pt x="1678" y="1"/>
                  </a:moveTo>
                  <a:cubicBezTo>
                    <a:pt x="1286" y="1"/>
                    <a:pt x="895" y="88"/>
                    <a:pt x="597" y="262"/>
                  </a:cubicBezTo>
                  <a:cubicBezTo>
                    <a:pt x="0" y="605"/>
                    <a:pt x="0" y="1166"/>
                    <a:pt x="603" y="1514"/>
                  </a:cubicBezTo>
                  <a:cubicBezTo>
                    <a:pt x="901" y="1689"/>
                    <a:pt x="1294" y="1776"/>
                    <a:pt x="1686" y="1776"/>
                  </a:cubicBezTo>
                  <a:cubicBezTo>
                    <a:pt x="2078" y="1776"/>
                    <a:pt x="2469" y="1689"/>
                    <a:pt x="2765" y="1514"/>
                  </a:cubicBezTo>
                  <a:cubicBezTo>
                    <a:pt x="3361" y="1166"/>
                    <a:pt x="3361" y="605"/>
                    <a:pt x="2759" y="262"/>
                  </a:cubicBezTo>
                  <a:cubicBezTo>
                    <a:pt x="2460" y="88"/>
                    <a:pt x="2069" y="1"/>
                    <a:pt x="1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8"/>
            <p:cNvSpPr/>
            <p:nvPr/>
          </p:nvSpPr>
          <p:spPr>
            <a:xfrm>
              <a:off x="4033050" y="4238975"/>
              <a:ext cx="18625" cy="426575"/>
            </a:xfrm>
            <a:custGeom>
              <a:rect b="b" l="l" r="r" t="t"/>
              <a:pathLst>
                <a:path extrusionOk="0" h="17063" w="745">
                  <a:moveTo>
                    <a:pt x="369" y="1"/>
                  </a:moveTo>
                  <a:cubicBezTo>
                    <a:pt x="275" y="1"/>
                    <a:pt x="180" y="22"/>
                    <a:pt x="106" y="63"/>
                  </a:cubicBezTo>
                  <a:cubicBezTo>
                    <a:pt x="36" y="104"/>
                    <a:pt x="0" y="157"/>
                    <a:pt x="0" y="216"/>
                  </a:cubicBezTo>
                  <a:lnTo>
                    <a:pt x="0" y="16849"/>
                  </a:lnTo>
                  <a:cubicBezTo>
                    <a:pt x="0" y="16902"/>
                    <a:pt x="36" y="16955"/>
                    <a:pt x="112" y="16996"/>
                  </a:cubicBezTo>
                  <a:cubicBezTo>
                    <a:pt x="183" y="17041"/>
                    <a:pt x="278" y="17063"/>
                    <a:pt x="372" y="17063"/>
                  </a:cubicBezTo>
                  <a:cubicBezTo>
                    <a:pt x="467" y="17063"/>
                    <a:pt x="561" y="17041"/>
                    <a:pt x="632" y="16996"/>
                  </a:cubicBezTo>
                  <a:cubicBezTo>
                    <a:pt x="703" y="16955"/>
                    <a:pt x="738" y="16902"/>
                    <a:pt x="738" y="16849"/>
                  </a:cubicBezTo>
                  <a:lnTo>
                    <a:pt x="738" y="222"/>
                  </a:lnTo>
                  <a:cubicBezTo>
                    <a:pt x="744" y="163"/>
                    <a:pt x="703" y="110"/>
                    <a:pt x="632" y="63"/>
                  </a:cubicBezTo>
                  <a:cubicBezTo>
                    <a:pt x="558" y="22"/>
                    <a:pt x="464" y="1"/>
                    <a:pt x="369"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8"/>
            <p:cNvSpPr/>
            <p:nvPr/>
          </p:nvSpPr>
          <p:spPr>
            <a:xfrm>
              <a:off x="4032150" y="4238975"/>
              <a:ext cx="20250" cy="10775"/>
            </a:xfrm>
            <a:custGeom>
              <a:rect b="b" l="l" r="r" t="t"/>
              <a:pathLst>
                <a:path extrusionOk="0" h="431" w="810">
                  <a:moveTo>
                    <a:pt x="405" y="1"/>
                  </a:moveTo>
                  <a:cubicBezTo>
                    <a:pt x="311" y="1"/>
                    <a:pt x="216" y="22"/>
                    <a:pt x="142" y="63"/>
                  </a:cubicBezTo>
                  <a:cubicBezTo>
                    <a:pt x="1" y="146"/>
                    <a:pt x="1" y="281"/>
                    <a:pt x="148" y="364"/>
                  </a:cubicBezTo>
                  <a:cubicBezTo>
                    <a:pt x="219" y="408"/>
                    <a:pt x="314" y="431"/>
                    <a:pt x="408" y="431"/>
                  </a:cubicBezTo>
                  <a:cubicBezTo>
                    <a:pt x="503" y="431"/>
                    <a:pt x="597" y="408"/>
                    <a:pt x="668" y="364"/>
                  </a:cubicBezTo>
                  <a:cubicBezTo>
                    <a:pt x="810" y="281"/>
                    <a:pt x="810" y="146"/>
                    <a:pt x="668" y="63"/>
                  </a:cubicBezTo>
                  <a:cubicBezTo>
                    <a:pt x="594" y="22"/>
                    <a:pt x="500" y="1"/>
                    <a:pt x="405"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8"/>
            <p:cNvSpPr/>
            <p:nvPr/>
          </p:nvSpPr>
          <p:spPr>
            <a:xfrm>
              <a:off x="4033050" y="4244375"/>
              <a:ext cx="18475" cy="421075"/>
            </a:xfrm>
            <a:custGeom>
              <a:rect b="b" l="l" r="r" t="t"/>
              <a:pathLst>
                <a:path extrusionOk="0" h="16843" w="739">
                  <a:moveTo>
                    <a:pt x="0" y="0"/>
                  </a:moveTo>
                  <a:lnTo>
                    <a:pt x="0" y="16633"/>
                  </a:lnTo>
                  <a:cubicBezTo>
                    <a:pt x="0" y="16686"/>
                    <a:pt x="36" y="16739"/>
                    <a:pt x="112" y="16780"/>
                  </a:cubicBezTo>
                  <a:cubicBezTo>
                    <a:pt x="183" y="16822"/>
                    <a:pt x="278" y="16842"/>
                    <a:pt x="372" y="16842"/>
                  </a:cubicBezTo>
                  <a:cubicBezTo>
                    <a:pt x="467" y="16842"/>
                    <a:pt x="561" y="16822"/>
                    <a:pt x="632" y="16780"/>
                  </a:cubicBezTo>
                  <a:cubicBezTo>
                    <a:pt x="703" y="16739"/>
                    <a:pt x="738" y="16686"/>
                    <a:pt x="738" y="16633"/>
                  </a:cubicBezTo>
                  <a:lnTo>
                    <a:pt x="738" y="0"/>
                  </a:lnTo>
                  <a:cubicBezTo>
                    <a:pt x="738" y="54"/>
                    <a:pt x="703" y="107"/>
                    <a:pt x="632" y="148"/>
                  </a:cubicBezTo>
                  <a:cubicBezTo>
                    <a:pt x="561" y="192"/>
                    <a:pt x="467" y="215"/>
                    <a:pt x="372" y="215"/>
                  </a:cubicBezTo>
                  <a:cubicBezTo>
                    <a:pt x="278" y="215"/>
                    <a:pt x="183" y="192"/>
                    <a:pt x="112" y="148"/>
                  </a:cubicBezTo>
                  <a:cubicBezTo>
                    <a:pt x="36" y="107"/>
                    <a:pt x="0" y="54"/>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8"/>
            <p:cNvSpPr/>
            <p:nvPr/>
          </p:nvSpPr>
          <p:spPr>
            <a:xfrm>
              <a:off x="4048400" y="4368350"/>
              <a:ext cx="216200" cy="113950"/>
            </a:xfrm>
            <a:custGeom>
              <a:rect b="b" l="l" r="r" t="t"/>
              <a:pathLst>
                <a:path extrusionOk="0" h="4558" w="8648">
                  <a:moveTo>
                    <a:pt x="4313" y="1"/>
                  </a:moveTo>
                  <a:cubicBezTo>
                    <a:pt x="3304" y="1"/>
                    <a:pt x="2296" y="223"/>
                    <a:pt x="1530" y="670"/>
                  </a:cubicBezTo>
                  <a:cubicBezTo>
                    <a:pt x="0" y="1556"/>
                    <a:pt x="6" y="3003"/>
                    <a:pt x="1548" y="3889"/>
                  </a:cubicBezTo>
                  <a:cubicBezTo>
                    <a:pt x="2319" y="4335"/>
                    <a:pt x="3327" y="4558"/>
                    <a:pt x="4334" y="4558"/>
                  </a:cubicBezTo>
                  <a:cubicBezTo>
                    <a:pt x="5341" y="4558"/>
                    <a:pt x="6347" y="4335"/>
                    <a:pt x="7112" y="3889"/>
                  </a:cubicBezTo>
                  <a:cubicBezTo>
                    <a:pt x="8647" y="3003"/>
                    <a:pt x="8641" y="1556"/>
                    <a:pt x="7094" y="664"/>
                  </a:cubicBezTo>
                  <a:cubicBezTo>
                    <a:pt x="6324" y="222"/>
                    <a:pt x="5318" y="1"/>
                    <a:pt x="431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8"/>
            <p:cNvSpPr/>
            <p:nvPr/>
          </p:nvSpPr>
          <p:spPr>
            <a:xfrm>
              <a:off x="3958025" y="4053950"/>
              <a:ext cx="159950" cy="206750"/>
            </a:xfrm>
            <a:custGeom>
              <a:rect b="b" l="l" r="r" t="t"/>
              <a:pathLst>
                <a:path extrusionOk="0" h="8270" w="6398">
                  <a:moveTo>
                    <a:pt x="1779" y="0"/>
                  </a:moveTo>
                  <a:cubicBezTo>
                    <a:pt x="725" y="0"/>
                    <a:pt x="1" y="843"/>
                    <a:pt x="1" y="2302"/>
                  </a:cubicBezTo>
                  <a:cubicBezTo>
                    <a:pt x="1" y="4345"/>
                    <a:pt x="1430" y="6826"/>
                    <a:pt x="3196" y="7842"/>
                  </a:cubicBezTo>
                  <a:cubicBezTo>
                    <a:pt x="3704" y="8132"/>
                    <a:pt x="4184" y="8270"/>
                    <a:pt x="4611" y="8270"/>
                  </a:cubicBezTo>
                  <a:cubicBezTo>
                    <a:pt x="5669" y="8270"/>
                    <a:pt x="6397" y="7425"/>
                    <a:pt x="6397" y="5970"/>
                  </a:cubicBezTo>
                  <a:cubicBezTo>
                    <a:pt x="6397" y="3926"/>
                    <a:pt x="4962" y="1445"/>
                    <a:pt x="3196" y="429"/>
                  </a:cubicBezTo>
                  <a:cubicBezTo>
                    <a:pt x="2687" y="138"/>
                    <a:pt x="2206" y="0"/>
                    <a:pt x="17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8"/>
            <p:cNvSpPr/>
            <p:nvPr/>
          </p:nvSpPr>
          <p:spPr>
            <a:xfrm>
              <a:off x="4039400" y="4380650"/>
              <a:ext cx="180600" cy="84650"/>
            </a:xfrm>
            <a:custGeom>
              <a:rect b="b" l="l" r="r" t="t"/>
              <a:pathLst>
                <a:path extrusionOk="0" h="3386" w="7224">
                  <a:moveTo>
                    <a:pt x="1498" y="1"/>
                  </a:moveTo>
                  <a:cubicBezTo>
                    <a:pt x="1315" y="1"/>
                    <a:pt x="1143" y="26"/>
                    <a:pt x="980" y="78"/>
                  </a:cubicBezTo>
                  <a:cubicBezTo>
                    <a:pt x="224" y="326"/>
                    <a:pt x="12" y="1052"/>
                    <a:pt x="0" y="1082"/>
                  </a:cubicBezTo>
                  <a:lnTo>
                    <a:pt x="230" y="1147"/>
                  </a:lnTo>
                  <a:cubicBezTo>
                    <a:pt x="236" y="1141"/>
                    <a:pt x="419" y="515"/>
                    <a:pt x="1057" y="308"/>
                  </a:cubicBezTo>
                  <a:cubicBezTo>
                    <a:pt x="1191" y="265"/>
                    <a:pt x="1336" y="244"/>
                    <a:pt x="1491" y="244"/>
                  </a:cubicBezTo>
                  <a:cubicBezTo>
                    <a:pt x="1848" y="244"/>
                    <a:pt x="2260" y="357"/>
                    <a:pt x="2717" y="580"/>
                  </a:cubicBezTo>
                  <a:cubicBezTo>
                    <a:pt x="2918" y="710"/>
                    <a:pt x="3124" y="840"/>
                    <a:pt x="3331" y="970"/>
                  </a:cubicBezTo>
                  <a:cubicBezTo>
                    <a:pt x="3502" y="1076"/>
                    <a:pt x="3680" y="1182"/>
                    <a:pt x="3857" y="1289"/>
                  </a:cubicBezTo>
                  <a:cubicBezTo>
                    <a:pt x="3869" y="1300"/>
                    <a:pt x="3880" y="1306"/>
                    <a:pt x="3892" y="1318"/>
                  </a:cubicBezTo>
                  <a:lnTo>
                    <a:pt x="4040" y="2682"/>
                  </a:lnTo>
                  <a:lnTo>
                    <a:pt x="4164" y="1472"/>
                  </a:lnTo>
                  <a:lnTo>
                    <a:pt x="4577" y="1714"/>
                  </a:lnTo>
                  <a:lnTo>
                    <a:pt x="5109" y="2015"/>
                  </a:lnTo>
                  <a:lnTo>
                    <a:pt x="5257" y="3385"/>
                  </a:lnTo>
                  <a:lnTo>
                    <a:pt x="5375" y="2163"/>
                  </a:lnTo>
                  <a:cubicBezTo>
                    <a:pt x="5540" y="2257"/>
                    <a:pt x="5706" y="2346"/>
                    <a:pt x="5877" y="2434"/>
                  </a:cubicBezTo>
                  <a:cubicBezTo>
                    <a:pt x="6314" y="2671"/>
                    <a:pt x="6757" y="2907"/>
                    <a:pt x="7223" y="3125"/>
                  </a:cubicBezTo>
                  <a:cubicBezTo>
                    <a:pt x="6845" y="2854"/>
                    <a:pt x="6444" y="2600"/>
                    <a:pt x="6036" y="2346"/>
                  </a:cubicBezTo>
                  <a:cubicBezTo>
                    <a:pt x="5830" y="2216"/>
                    <a:pt x="5623" y="2092"/>
                    <a:pt x="5416" y="1968"/>
                  </a:cubicBezTo>
                  <a:lnTo>
                    <a:pt x="4967" y="1708"/>
                  </a:lnTo>
                  <a:lnTo>
                    <a:pt x="7064" y="1631"/>
                  </a:lnTo>
                  <a:lnTo>
                    <a:pt x="4701" y="1548"/>
                  </a:lnTo>
                  <a:lnTo>
                    <a:pt x="4217" y="1271"/>
                  </a:lnTo>
                  <a:lnTo>
                    <a:pt x="4223" y="1265"/>
                  </a:lnTo>
                  <a:cubicBezTo>
                    <a:pt x="4117" y="1182"/>
                    <a:pt x="4010" y="1100"/>
                    <a:pt x="3904" y="1023"/>
                  </a:cubicBezTo>
                  <a:lnTo>
                    <a:pt x="5889" y="958"/>
                  </a:lnTo>
                  <a:lnTo>
                    <a:pt x="3697" y="881"/>
                  </a:lnTo>
                  <a:cubicBezTo>
                    <a:pt x="2850" y="293"/>
                    <a:pt x="2115" y="1"/>
                    <a:pt x="14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8"/>
            <p:cNvSpPr/>
            <p:nvPr/>
          </p:nvSpPr>
          <p:spPr>
            <a:xfrm>
              <a:off x="4002625" y="4072500"/>
              <a:ext cx="70750" cy="197000"/>
            </a:xfrm>
            <a:custGeom>
              <a:rect b="b" l="l" r="r" t="t"/>
              <a:pathLst>
                <a:path extrusionOk="0" h="7880" w="2830">
                  <a:moveTo>
                    <a:pt x="1418" y="0"/>
                  </a:moveTo>
                  <a:cubicBezTo>
                    <a:pt x="1371" y="538"/>
                    <a:pt x="1341" y="1087"/>
                    <a:pt x="1323" y="1642"/>
                  </a:cubicBezTo>
                  <a:cubicBezTo>
                    <a:pt x="1312" y="1920"/>
                    <a:pt x="1306" y="2204"/>
                    <a:pt x="1300" y="2481"/>
                  </a:cubicBezTo>
                  <a:lnTo>
                    <a:pt x="1294" y="3078"/>
                  </a:lnTo>
                  <a:lnTo>
                    <a:pt x="6" y="1010"/>
                  </a:lnTo>
                  <a:lnTo>
                    <a:pt x="1294" y="3432"/>
                  </a:lnTo>
                  <a:lnTo>
                    <a:pt x="1294" y="3952"/>
                  </a:lnTo>
                  <a:lnTo>
                    <a:pt x="1294" y="4649"/>
                  </a:lnTo>
                  <a:lnTo>
                    <a:pt x="0" y="2582"/>
                  </a:lnTo>
                  <a:lnTo>
                    <a:pt x="1294" y="5009"/>
                  </a:lnTo>
                  <a:lnTo>
                    <a:pt x="1294" y="7879"/>
                  </a:lnTo>
                  <a:lnTo>
                    <a:pt x="1536" y="7879"/>
                  </a:lnTo>
                  <a:lnTo>
                    <a:pt x="1536" y="4377"/>
                  </a:lnTo>
                  <a:lnTo>
                    <a:pt x="2824" y="3450"/>
                  </a:lnTo>
                  <a:lnTo>
                    <a:pt x="1536" y="4017"/>
                  </a:lnTo>
                  <a:lnTo>
                    <a:pt x="1536" y="3952"/>
                  </a:lnTo>
                  <a:lnTo>
                    <a:pt x="1524" y="3952"/>
                  </a:lnTo>
                  <a:lnTo>
                    <a:pt x="1530" y="3462"/>
                  </a:lnTo>
                  <a:lnTo>
                    <a:pt x="1530" y="2765"/>
                  </a:lnTo>
                  <a:lnTo>
                    <a:pt x="2829" y="1831"/>
                  </a:lnTo>
                  <a:lnTo>
                    <a:pt x="2829" y="1831"/>
                  </a:lnTo>
                  <a:lnTo>
                    <a:pt x="1524" y="2404"/>
                  </a:lnTo>
                  <a:cubicBezTo>
                    <a:pt x="1518" y="2186"/>
                    <a:pt x="1518" y="1973"/>
                    <a:pt x="1506" y="1749"/>
                  </a:cubicBezTo>
                  <a:cubicBezTo>
                    <a:pt x="1495" y="1176"/>
                    <a:pt x="1471" y="597"/>
                    <a:pt x="14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5" name="Google Shape;1215;p18"/>
          <p:cNvGrpSpPr/>
          <p:nvPr/>
        </p:nvGrpSpPr>
        <p:grpSpPr>
          <a:xfrm>
            <a:off x="8493013" y="4607100"/>
            <a:ext cx="271885" cy="159973"/>
            <a:chOff x="1566275" y="4812212"/>
            <a:chExt cx="271885" cy="159973"/>
          </a:xfrm>
        </p:grpSpPr>
        <p:sp>
          <p:nvSpPr>
            <p:cNvPr id="1216" name="Google Shape;1216;p18"/>
            <p:cNvSpPr/>
            <p:nvPr/>
          </p:nvSpPr>
          <p:spPr>
            <a:xfrm>
              <a:off x="1636142" y="4812712"/>
              <a:ext cx="196571" cy="119771"/>
            </a:xfrm>
            <a:custGeom>
              <a:rect b="b" l="l" r="r" t="t"/>
              <a:pathLst>
                <a:path extrusionOk="0" h="17019" w="27932">
                  <a:moveTo>
                    <a:pt x="26536" y="0"/>
                  </a:moveTo>
                  <a:cubicBezTo>
                    <a:pt x="22997" y="0"/>
                    <a:pt x="13107" y="341"/>
                    <a:pt x="6899" y="3923"/>
                  </a:cubicBezTo>
                  <a:cubicBezTo>
                    <a:pt x="30" y="7892"/>
                    <a:pt x="1" y="14489"/>
                    <a:pt x="65" y="15813"/>
                  </a:cubicBezTo>
                  <a:cubicBezTo>
                    <a:pt x="36" y="16551"/>
                    <a:pt x="83" y="17000"/>
                    <a:pt x="83" y="17000"/>
                  </a:cubicBezTo>
                  <a:cubicBezTo>
                    <a:pt x="83" y="17000"/>
                    <a:pt x="563" y="17018"/>
                    <a:pt x="1394" y="17018"/>
                  </a:cubicBezTo>
                  <a:cubicBezTo>
                    <a:pt x="4931" y="17018"/>
                    <a:pt x="14828" y="16677"/>
                    <a:pt x="21033" y="13090"/>
                  </a:cubicBezTo>
                  <a:cubicBezTo>
                    <a:pt x="27902" y="9127"/>
                    <a:pt x="27931" y="2535"/>
                    <a:pt x="27866" y="1206"/>
                  </a:cubicBezTo>
                  <a:cubicBezTo>
                    <a:pt x="27896" y="468"/>
                    <a:pt x="27849" y="19"/>
                    <a:pt x="27849" y="19"/>
                  </a:cubicBezTo>
                  <a:cubicBezTo>
                    <a:pt x="27849" y="19"/>
                    <a:pt x="27368" y="0"/>
                    <a:pt x="26536" y="0"/>
                  </a:cubicBezTo>
                  <a:close/>
                </a:path>
              </a:pathLst>
            </a:custGeom>
            <a:solidFill>
              <a:srgbClr val="9CDD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8"/>
            <p:cNvSpPr/>
            <p:nvPr/>
          </p:nvSpPr>
          <p:spPr>
            <a:xfrm>
              <a:off x="1630737" y="4812712"/>
              <a:ext cx="207423" cy="113079"/>
            </a:xfrm>
            <a:custGeom>
              <a:rect b="b" l="l" r="r" t="t"/>
              <a:pathLst>
                <a:path extrusionOk="0" h="16068" w="29474">
                  <a:moveTo>
                    <a:pt x="27304" y="0"/>
                  </a:moveTo>
                  <a:cubicBezTo>
                    <a:pt x="23765" y="0"/>
                    <a:pt x="13875" y="341"/>
                    <a:pt x="7667" y="3923"/>
                  </a:cubicBezTo>
                  <a:cubicBezTo>
                    <a:pt x="1" y="8353"/>
                    <a:pt x="851" y="16049"/>
                    <a:pt x="851" y="16049"/>
                  </a:cubicBezTo>
                  <a:cubicBezTo>
                    <a:pt x="851" y="16049"/>
                    <a:pt x="1331" y="16068"/>
                    <a:pt x="2162" y="16068"/>
                  </a:cubicBezTo>
                  <a:cubicBezTo>
                    <a:pt x="5699" y="16068"/>
                    <a:pt x="15596" y="15727"/>
                    <a:pt x="21801" y="12139"/>
                  </a:cubicBezTo>
                  <a:cubicBezTo>
                    <a:pt x="29473" y="7715"/>
                    <a:pt x="28617" y="19"/>
                    <a:pt x="28617" y="19"/>
                  </a:cubicBezTo>
                  <a:cubicBezTo>
                    <a:pt x="28617" y="19"/>
                    <a:pt x="28136" y="0"/>
                    <a:pt x="27304" y="0"/>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8"/>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8"/>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8"/>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8"/>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8"/>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rgbClr val="86B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8"/>
            <p:cNvSpPr/>
            <p:nvPr/>
          </p:nvSpPr>
          <p:spPr>
            <a:xfrm>
              <a:off x="1641293" y="4930670"/>
              <a:ext cx="2252" cy="1795"/>
            </a:xfrm>
            <a:custGeom>
              <a:rect b="b" l="l" r="r" t="t"/>
              <a:pathLst>
                <a:path extrusionOk="0" h="255" w="320">
                  <a:moveTo>
                    <a:pt x="267" y="0"/>
                  </a:moveTo>
                  <a:cubicBezTo>
                    <a:pt x="255" y="12"/>
                    <a:pt x="249" y="18"/>
                    <a:pt x="237" y="24"/>
                  </a:cubicBezTo>
                  <a:lnTo>
                    <a:pt x="1" y="254"/>
                  </a:lnTo>
                  <a:lnTo>
                    <a:pt x="261" y="101"/>
                  </a:lnTo>
                  <a:lnTo>
                    <a:pt x="273" y="95"/>
                  </a:lnTo>
                  <a:cubicBezTo>
                    <a:pt x="290" y="83"/>
                    <a:pt x="302" y="71"/>
                    <a:pt x="320" y="59"/>
                  </a:cubicBezTo>
                  <a:lnTo>
                    <a:pt x="2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8"/>
            <p:cNvSpPr/>
            <p:nvPr/>
          </p:nvSpPr>
          <p:spPr>
            <a:xfrm>
              <a:off x="1635726" y="4812846"/>
              <a:ext cx="196403" cy="114022"/>
            </a:xfrm>
            <a:custGeom>
              <a:rect b="b" l="l" r="r" t="t"/>
              <a:pathLst>
                <a:path extrusionOk="0" h="16202" w="27908">
                  <a:moveTo>
                    <a:pt x="27908" y="0"/>
                  </a:moveTo>
                  <a:lnTo>
                    <a:pt x="27908" y="0"/>
                  </a:lnTo>
                  <a:cubicBezTo>
                    <a:pt x="18605" y="5003"/>
                    <a:pt x="9303" y="10011"/>
                    <a:pt x="0" y="15020"/>
                  </a:cubicBezTo>
                  <a:cubicBezTo>
                    <a:pt x="6" y="15020"/>
                    <a:pt x="12" y="15014"/>
                    <a:pt x="18" y="15014"/>
                  </a:cubicBezTo>
                  <a:cubicBezTo>
                    <a:pt x="30" y="15008"/>
                    <a:pt x="42" y="15002"/>
                    <a:pt x="54" y="14996"/>
                  </a:cubicBezTo>
                  <a:lnTo>
                    <a:pt x="71" y="14996"/>
                  </a:lnTo>
                  <a:cubicBezTo>
                    <a:pt x="77" y="14990"/>
                    <a:pt x="89" y="14990"/>
                    <a:pt x="95" y="14984"/>
                  </a:cubicBezTo>
                  <a:cubicBezTo>
                    <a:pt x="107" y="14984"/>
                    <a:pt x="119" y="14978"/>
                    <a:pt x="136" y="14978"/>
                  </a:cubicBezTo>
                  <a:lnTo>
                    <a:pt x="178" y="14978"/>
                  </a:lnTo>
                  <a:cubicBezTo>
                    <a:pt x="278" y="14978"/>
                    <a:pt x="384" y="15008"/>
                    <a:pt x="502" y="15073"/>
                  </a:cubicBezTo>
                  <a:cubicBezTo>
                    <a:pt x="514" y="15079"/>
                    <a:pt x="526" y="15085"/>
                    <a:pt x="538" y="15091"/>
                  </a:cubicBezTo>
                  <a:cubicBezTo>
                    <a:pt x="703" y="15197"/>
                    <a:pt x="762" y="16012"/>
                    <a:pt x="880" y="16201"/>
                  </a:cubicBezTo>
                  <a:lnTo>
                    <a:pt x="2790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8"/>
            <p:cNvSpPr/>
            <p:nvPr/>
          </p:nvSpPr>
          <p:spPr>
            <a:xfrm>
              <a:off x="1669850" y="4900700"/>
              <a:ext cx="54914" cy="7284"/>
            </a:xfrm>
            <a:custGeom>
              <a:rect b="b" l="l" r="r" t="t"/>
              <a:pathLst>
                <a:path extrusionOk="0" h="1035" w="7803">
                  <a:moveTo>
                    <a:pt x="1223" y="1"/>
                  </a:moveTo>
                  <a:lnTo>
                    <a:pt x="1" y="887"/>
                  </a:lnTo>
                  <a:lnTo>
                    <a:pt x="7803" y="1035"/>
                  </a:lnTo>
                  <a:lnTo>
                    <a:pt x="1223"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8"/>
            <p:cNvSpPr/>
            <p:nvPr/>
          </p:nvSpPr>
          <p:spPr>
            <a:xfrm>
              <a:off x="1668190" y="4862589"/>
              <a:ext cx="7861" cy="39994"/>
            </a:xfrm>
            <a:custGeom>
              <a:rect b="b" l="l" r="r" t="t"/>
              <a:pathLst>
                <a:path extrusionOk="0" h="5683" w="1117">
                  <a:moveTo>
                    <a:pt x="910" y="1"/>
                  </a:moveTo>
                  <a:lnTo>
                    <a:pt x="0" y="5683"/>
                  </a:lnTo>
                  <a:lnTo>
                    <a:pt x="0" y="5683"/>
                  </a:lnTo>
                  <a:lnTo>
                    <a:pt x="1117" y="5370"/>
                  </a:lnTo>
                  <a:lnTo>
                    <a:pt x="910"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8"/>
            <p:cNvSpPr/>
            <p:nvPr/>
          </p:nvSpPr>
          <p:spPr>
            <a:xfrm>
              <a:off x="1702398" y="4881834"/>
              <a:ext cx="52042" cy="10359"/>
            </a:xfrm>
            <a:custGeom>
              <a:rect b="b" l="l" r="r" t="t"/>
              <a:pathLst>
                <a:path extrusionOk="0" h="1472" w="7395">
                  <a:moveTo>
                    <a:pt x="1134" y="1"/>
                  </a:moveTo>
                  <a:lnTo>
                    <a:pt x="0" y="816"/>
                  </a:lnTo>
                  <a:lnTo>
                    <a:pt x="7395" y="1471"/>
                  </a:lnTo>
                  <a:lnTo>
                    <a:pt x="1134"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8"/>
            <p:cNvSpPr/>
            <p:nvPr/>
          </p:nvSpPr>
          <p:spPr>
            <a:xfrm>
              <a:off x="1700857" y="4846467"/>
              <a:ext cx="7284" cy="37081"/>
            </a:xfrm>
            <a:custGeom>
              <a:rect b="b" l="l" r="r" t="t"/>
              <a:pathLst>
                <a:path extrusionOk="0" h="5269" w="1035">
                  <a:moveTo>
                    <a:pt x="839" y="0"/>
                  </a:moveTo>
                  <a:lnTo>
                    <a:pt x="1" y="5269"/>
                  </a:lnTo>
                  <a:lnTo>
                    <a:pt x="1" y="5269"/>
                  </a:lnTo>
                  <a:lnTo>
                    <a:pt x="1034" y="4979"/>
                  </a:lnTo>
                  <a:lnTo>
                    <a:pt x="839"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8"/>
            <p:cNvSpPr/>
            <p:nvPr/>
          </p:nvSpPr>
          <p:spPr>
            <a:xfrm>
              <a:off x="1734608" y="4864545"/>
              <a:ext cx="45899" cy="5201"/>
            </a:xfrm>
            <a:custGeom>
              <a:rect b="b" l="l" r="r" t="t"/>
              <a:pathLst>
                <a:path extrusionOk="0" h="739" w="6522">
                  <a:moveTo>
                    <a:pt x="1028" y="0"/>
                  </a:moveTo>
                  <a:lnTo>
                    <a:pt x="1" y="739"/>
                  </a:lnTo>
                  <a:lnTo>
                    <a:pt x="6521" y="739"/>
                  </a:lnTo>
                  <a:lnTo>
                    <a:pt x="102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8"/>
            <p:cNvSpPr/>
            <p:nvPr/>
          </p:nvSpPr>
          <p:spPr>
            <a:xfrm>
              <a:off x="1733235" y="4832668"/>
              <a:ext cx="6573" cy="33428"/>
            </a:xfrm>
            <a:custGeom>
              <a:rect b="b" l="l" r="r" t="t"/>
              <a:pathLst>
                <a:path extrusionOk="0" h="4750" w="934">
                  <a:moveTo>
                    <a:pt x="757" y="0"/>
                  </a:moveTo>
                  <a:lnTo>
                    <a:pt x="1" y="4749"/>
                  </a:lnTo>
                  <a:lnTo>
                    <a:pt x="1" y="4749"/>
                  </a:lnTo>
                  <a:lnTo>
                    <a:pt x="934" y="4489"/>
                  </a:lnTo>
                  <a:lnTo>
                    <a:pt x="75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8"/>
            <p:cNvSpPr/>
            <p:nvPr/>
          </p:nvSpPr>
          <p:spPr>
            <a:xfrm>
              <a:off x="1765241" y="4847460"/>
              <a:ext cx="34463" cy="3920"/>
            </a:xfrm>
            <a:custGeom>
              <a:rect b="b" l="l" r="r" t="t"/>
              <a:pathLst>
                <a:path extrusionOk="0" h="557" w="4897">
                  <a:moveTo>
                    <a:pt x="768" y="1"/>
                  </a:moveTo>
                  <a:lnTo>
                    <a:pt x="0" y="556"/>
                  </a:lnTo>
                  <a:lnTo>
                    <a:pt x="4897" y="556"/>
                  </a:lnTo>
                  <a:lnTo>
                    <a:pt x="768"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8"/>
            <p:cNvSpPr/>
            <p:nvPr/>
          </p:nvSpPr>
          <p:spPr>
            <a:xfrm>
              <a:off x="1765241" y="4824316"/>
              <a:ext cx="4954" cy="25110"/>
            </a:xfrm>
            <a:custGeom>
              <a:rect b="b" l="l" r="r" t="t"/>
              <a:pathLst>
                <a:path extrusionOk="0" h="3568" w="704">
                  <a:moveTo>
                    <a:pt x="567" y="0"/>
                  </a:moveTo>
                  <a:lnTo>
                    <a:pt x="0" y="3568"/>
                  </a:lnTo>
                  <a:lnTo>
                    <a:pt x="703" y="3373"/>
                  </a:lnTo>
                  <a:lnTo>
                    <a:pt x="5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8"/>
            <p:cNvSpPr/>
            <p:nvPr/>
          </p:nvSpPr>
          <p:spPr>
            <a:xfrm>
              <a:off x="1636142" y="4812212"/>
              <a:ext cx="196571" cy="122516"/>
            </a:xfrm>
            <a:custGeom>
              <a:rect b="b" l="l" r="r" t="t"/>
              <a:pathLst>
                <a:path extrusionOk="0" h="17409" w="27932">
                  <a:moveTo>
                    <a:pt x="26539" y="0"/>
                  </a:moveTo>
                  <a:cubicBezTo>
                    <a:pt x="23002" y="0"/>
                    <a:pt x="13108" y="341"/>
                    <a:pt x="6899" y="3929"/>
                  </a:cubicBezTo>
                  <a:cubicBezTo>
                    <a:pt x="30" y="7898"/>
                    <a:pt x="1" y="14490"/>
                    <a:pt x="65" y="15813"/>
                  </a:cubicBezTo>
                  <a:cubicBezTo>
                    <a:pt x="36" y="16557"/>
                    <a:pt x="83" y="17390"/>
                    <a:pt x="83" y="17390"/>
                  </a:cubicBezTo>
                  <a:cubicBezTo>
                    <a:pt x="83" y="17390"/>
                    <a:pt x="563" y="17408"/>
                    <a:pt x="1394" y="17408"/>
                  </a:cubicBezTo>
                  <a:cubicBezTo>
                    <a:pt x="4931" y="17408"/>
                    <a:pt x="14828" y="17067"/>
                    <a:pt x="21033" y="13480"/>
                  </a:cubicBezTo>
                  <a:cubicBezTo>
                    <a:pt x="27902" y="9517"/>
                    <a:pt x="27931" y="2925"/>
                    <a:pt x="27866" y="1596"/>
                  </a:cubicBezTo>
                  <a:cubicBezTo>
                    <a:pt x="27896" y="858"/>
                    <a:pt x="27849" y="19"/>
                    <a:pt x="27849" y="19"/>
                  </a:cubicBezTo>
                  <a:cubicBezTo>
                    <a:pt x="27849" y="19"/>
                    <a:pt x="27369" y="0"/>
                    <a:pt x="265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8"/>
            <p:cNvSpPr/>
            <p:nvPr/>
          </p:nvSpPr>
          <p:spPr>
            <a:xfrm>
              <a:off x="1630737" y="4812212"/>
              <a:ext cx="207423" cy="113079"/>
            </a:xfrm>
            <a:custGeom>
              <a:rect b="b" l="l" r="r" t="t"/>
              <a:pathLst>
                <a:path extrusionOk="0" h="16068" w="29474">
                  <a:moveTo>
                    <a:pt x="27307" y="0"/>
                  </a:moveTo>
                  <a:cubicBezTo>
                    <a:pt x="23770" y="0"/>
                    <a:pt x="13876" y="341"/>
                    <a:pt x="7667" y="3929"/>
                  </a:cubicBezTo>
                  <a:cubicBezTo>
                    <a:pt x="1" y="8353"/>
                    <a:pt x="851" y="16049"/>
                    <a:pt x="851" y="16049"/>
                  </a:cubicBezTo>
                  <a:cubicBezTo>
                    <a:pt x="851" y="16049"/>
                    <a:pt x="1332" y="16068"/>
                    <a:pt x="2164" y="16068"/>
                  </a:cubicBezTo>
                  <a:cubicBezTo>
                    <a:pt x="5704" y="16068"/>
                    <a:pt x="15598" y="15727"/>
                    <a:pt x="21801" y="12145"/>
                  </a:cubicBezTo>
                  <a:cubicBezTo>
                    <a:pt x="29473" y="7715"/>
                    <a:pt x="28617" y="19"/>
                    <a:pt x="28617" y="19"/>
                  </a:cubicBezTo>
                  <a:cubicBezTo>
                    <a:pt x="28617" y="19"/>
                    <a:pt x="28137" y="0"/>
                    <a:pt x="273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8"/>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8"/>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8"/>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8"/>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8"/>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8"/>
            <p:cNvSpPr/>
            <p:nvPr/>
          </p:nvSpPr>
          <p:spPr>
            <a:xfrm>
              <a:off x="1635726" y="4824316"/>
              <a:ext cx="174375" cy="102550"/>
            </a:xfrm>
            <a:custGeom>
              <a:rect b="b" l="l" r="r" t="t"/>
              <a:pathLst>
                <a:path extrusionOk="0" h="14572" w="24778">
                  <a:moveTo>
                    <a:pt x="18971" y="0"/>
                  </a:moveTo>
                  <a:lnTo>
                    <a:pt x="18416" y="3479"/>
                  </a:lnTo>
                  <a:cubicBezTo>
                    <a:pt x="17176" y="4146"/>
                    <a:pt x="15971" y="4796"/>
                    <a:pt x="14778" y="5434"/>
                  </a:cubicBezTo>
                  <a:lnTo>
                    <a:pt x="14613" y="1187"/>
                  </a:lnTo>
                  <a:lnTo>
                    <a:pt x="13857" y="5930"/>
                  </a:lnTo>
                  <a:cubicBezTo>
                    <a:pt x="12664" y="6574"/>
                    <a:pt x="11476" y="7212"/>
                    <a:pt x="10277" y="7856"/>
                  </a:cubicBezTo>
                  <a:lnTo>
                    <a:pt x="10094" y="3148"/>
                  </a:lnTo>
                  <a:lnTo>
                    <a:pt x="9256" y="8411"/>
                  </a:lnTo>
                  <a:cubicBezTo>
                    <a:pt x="8098" y="9031"/>
                    <a:pt x="6923" y="9663"/>
                    <a:pt x="5712" y="10318"/>
                  </a:cubicBezTo>
                  <a:lnTo>
                    <a:pt x="5523" y="5440"/>
                  </a:lnTo>
                  <a:lnTo>
                    <a:pt x="4649" y="10891"/>
                  </a:lnTo>
                  <a:cubicBezTo>
                    <a:pt x="3172" y="11683"/>
                    <a:pt x="1636" y="12510"/>
                    <a:pt x="0" y="13390"/>
                  </a:cubicBezTo>
                  <a:cubicBezTo>
                    <a:pt x="6" y="13390"/>
                    <a:pt x="12" y="13384"/>
                    <a:pt x="18" y="13384"/>
                  </a:cubicBezTo>
                  <a:cubicBezTo>
                    <a:pt x="30" y="13378"/>
                    <a:pt x="42" y="13372"/>
                    <a:pt x="54" y="13366"/>
                  </a:cubicBezTo>
                  <a:lnTo>
                    <a:pt x="71" y="13366"/>
                  </a:lnTo>
                  <a:cubicBezTo>
                    <a:pt x="77" y="13360"/>
                    <a:pt x="89" y="13360"/>
                    <a:pt x="95" y="13354"/>
                  </a:cubicBezTo>
                  <a:cubicBezTo>
                    <a:pt x="107" y="13354"/>
                    <a:pt x="119" y="13354"/>
                    <a:pt x="136" y="13348"/>
                  </a:cubicBezTo>
                  <a:lnTo>
                    <a:pt x="178" y="13348"/>
                  </a:lnTo>
                  <a:cubicBezTo>
                    <a:pt x="278" y="13348"/>
                    <a:pt x="384" y="13378"/>
                    <a:pt x="502" y="13443"/>
                  </a:cubicBezTo>
                  <a:cubicBezTo>
                    <a:pt x="514" y="13449"/>
                    <a:pt x="526" y="13455"/>
                    <a:pt x="538" y="13461"/>
                  </a:cubicBezTo>
                  <a:cubicBezTo>
                    <a:pt x="703" y="13567"/>
                    <a:pt x="762" y="14382"/>
                    <a:pt x="880" y="14571"/>
                  </a:cubicBezTo>
                  <a:lnTo>
                    <a:pt x="5517" y="11754"/>
                  </a:lnTo>
                  <a:lnTo>
                    <a:pt x="12652" y="11890"/>
                  </a:lnTo>
                  <a:lnTo>
                    <a:pt x="6805" y="10974"/>
                  </a:lnTo>
                  <a:lnTo>
                    <a:pt x="9988" y="9037"/>
                  </a:lnTo>
                  <a:lnTo>
                    <a:pt x="16869" y="9645"/>
                  </a:lnTo>
                  <a:lnTo>
                    <a:pt x="16869" y="9645"/>
                  </a:lnTo>
                  <a:lnTo>
                    <a:pt x="11187" y="8310"/>
                  </a:lnTo>
                  <a:lnTo>
                    <a:pt x="14235" y="6456"/>
                  </a:lnTo>
                  <a:lnTo>
                    <a:pt x="20572" y="6456"/>
                  </a:lnTo>
                  <a:lnTo>
                    <a:pt x="15386" y="5759"/>
                  </a:lnTo>
                  <a:lnTo>
                    <a:pt x="18540" y="3845"/>
                  </a:lnTo>
                  <a:lnTo>
                    <a:pt x="23301" y="3845"/>
                  </a:lnTo>
                  <a:lnTo>
                    <a:pt x="19403" y="3320"/>
                  </a:lnTo>
                  <a:lnTo>
                    <a:pt x="24777" y="53"/>
                  </a:lnTo>
                  <a:lnTo>
                    <a:pt x="24777" y="53"/>
                  </a:lnTo>
                  <a:cubicBezTo>
                    <a:pt x="22757" y="1140"/>
                    <a:pt x="20885" y="2150"/>
                    <a:pt x="19096" y="3113"/>
                  </a:cubicBezTo>
                  <a:lnTo>
                    <a:pt x="189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1" name="Google Shape;1241;p18"/>
          <p:cNvGrpSpPr/>
          <p:nvPr/>
        </p:nvGrpSpPr>
        <p:grpSpPr>
          <a:xfrm>
            <a:off x="653893" y="4606422"/>
            <a:ext cx="243972" cy="161330"/>
            <a:chOff x="2472236" y="4329463"/>
            <a:chExt cx="646284" cy="427478"/>
          </a:xfrm>
        </p:grpSpPr>
        <p:sp>
          <p:nvSpPr>
            <p:cNvPr id="1242" name="Google Shape;1242;p18"/>
            <p:cNvSpPr/>
            <p:nvPr/>
          </p:nvSpPr>
          <p:spPr>
            <a:xfrm>
              <a:off x="2935691" y="4400177"/>
              <a:ext cx="121388" cy="121285"/>
            </a:xfrm>
            <a:custGeom>
              <a:rect b="b" l="l" r="r" t="t"/>
              <a:pathLst>
                <a:path extrusionOk="0" h="7101" w="7107">
                  <a:moveTo>
                    <a:pt x="3551" y="1"/>
                  </a:moveTo>
                  <a:cubicBezTo>
                    <a:pt x="1596" y="1"/>
                    <a:pt x="1" y="1590"/>
                    <a:pt x="1" y="3551"/>
                  </a:cubicBezTo>
                  <a:cubicBezTo>
                    <a:pt x="1" y="5512"/>
                    <a:pt x="1596" y="7100"/>
                    <a:pt x="3551" y="7100"/>
                  </a:cubicBezTo>
                  <a:cubicBezTo>
                    <a:pt x="5511" y="7100"/>
                    <a:pt x="7106" y="5512"/>
                    <a:pt x="7106" y="3551"/>
                  </a:cubicBezTo>
                  <a:cubicBezTo>
                    <a:pt x="7106" y="1590"/>
                    <a:pt x="5511" y="1"/>
                    <a:pt x="3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8"/>
            <p:cNvSpPr/>
            <p:nvPr/>
          </p:nvSpPr>
          <p:spPr>
            <a:xfrm>
              <a:off x="3026083" y="4521451"/>
              <a:ext cx="3758" cy="41880"/>
            </a:xfrm>
            <a:custGeom>
              <a:rect b="b" l="l" r="r" t="t"/>
              <a:pathLst>
                <a:path extrusionOk="0" h="2452" w="220">
                  <a:moveTo>
                    <a:pt x="1" y="0"/>
                  </a:moveTo>
                  <a:lnTo>
                    <a:pt x="219" y="2452"/>
                  </a:lnTo>
                  <a:cubicBezTo>
                    <a:pt x="213" y="2227"/>
                    <a:pt x="213" y="1920"/>
                    <a:pt x="202" y="1695"/>
                  </a:cubicBezTo>
                  <a:cubicBezTo>
                    <a:pt x="178" y="1388"/>
                    <a:pt x="143" y="981"/>
                    <a:pt x="107" y="674"/>
                  </a:cubicBezTo>
                  <a:cubicBezTo>
                    <a:pt x="84" y="473"/>
                    <a:pt x="36" y="201"/>
                    <a:pt x="1" y="0"/>
                  </a:cubicBezTo>
                  <a:close/>
                </a:path>
              </a:pathLst>
            </a:custGeom>
            <a:solidFill>
              <a:srgbClr val="3E3D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8"/>
            <p:cNvSpPr/>
            <p:nvPr/>
          </p:nvSpPr>
          <p:spPr>
            <a:xfrm>
              <a:off x="2809190" y="4337337"/>
              <a:ext cx="220639" cy="275517"/>
            </a:xfrm>
            <a:custGeom>
              <a:rect b="b" l="l" r="r" t="t"/>
              <a:pathLst>
                <a:path extrusionOk="0" h="16131" w="12918">
                  <a:moveTo>
                    <a:pt x="0" y="0"/>
                  </a:moveTo>
                  <a:lnTo>
                    <a:pt x="0" y="0"/>
                  </a:lnTo>
                  <a:cubicBezTo>
                    <a:pt x="106" y="10"/>
                    <a:pt x="220" y="22"/>
                    <a:pt x="338" y="35"/>
                  </a:cubicBezTo>
                  <a:lnTo>
                    <a:pt x="338" y="35"/>
                  </a:lnTo>
                  <a:cubicBezTo>
                    <a:pt x="224" y="20"/>
                    <a:pt x="112" y="8"/>
                    <a:pt x="0" y="0"/>
                  </a:cubicBezTo>
                  <a:close/>
                  <a:moveTo>
                    <a:pt x="338" y="35"/>
                  </a:moveTo>
                  <a:lnTo>
                    <a:pt x="338" y="35"/>
                  </a:lnTo>
                  <a:cubicBezTo>
                    <a:pt x="1304" y="160"/>
                    <a:pt x="2350" y="529"/>
                    <a:pt x="3444" y="1158"/>
                  </a:cubicBezTo>
                  <a:cubicBezTo>
                    <a:pt x="8240" y="3904"/>
                    <a:pt x="12132" y="10608"/>
                    <a:pt x="12132" y="16131"/>
                  </a:cubicBezTo>
                  <a:cubicBezTo>
                    <a:pt x="12658" y="15162"/>
                    <a:pt x="12917" y="14187"/>
                    <a:pt x="12917" y="13231"/>
                  </a:cubicBezTo>
                  <a:cubicBezTo>
                    <a:pt x="12917" y="12912"/>
                    <a:pt x="12906" y="12486"/>
                    <a:pt x="12876" y="12167"/>
                  </a:cubicBezTo>
                  <a:cubicBezTo>
                    <a:pt x="12858" y="11955"/>
                    <a:pt x="12835" y="11671"/>
                    <a:pt x="12805" y="11453"/>
                  </a:cubicBezTo>
                  <a:cubicBezTo>
                    <a:pt x="12770" y="11211"/>
                    <a:pt x="12717" y="10886"/>
                    <a:pt x="12669" y="10644"/>
                  </a:cubicBezTo>
                  <a:cubicBezTo>
                    <a:pt x="12634" y="10455"/>
                    <a:pt x="12575" y="10195"/>
                    <a:pt x="12528" y="10006"/>
                  </a:cubicBezTo>
                  <a:cubicBezTo>
                    <a:pt x="12480" y="9805"/>
                    <a:pt x="12409" y="9545"/>
                    <a:pt x="12350" y="9350"/>
                  </a:cubicBezTo>
                  <a:cubicBezTo>
                    <a:pt x="12297" y="9173"/>
                    <a:pt x="12220" y="8943"/>
                    <a:pt x="12155" y="8771"/>
                  </a:cubicBezTo>
                  <a:cubicBezTo>
                    <a:pt x="12096" y="8600"/>
                    <a:pt x="12008" y="8376"/>
                    <a:pt x="11937" y="8204"/>
                  </a:cubicBezTo>
                  <a:cubicBezTo>
                    <a:pt x="11937" y="8198"/>
                    <a:pt x="11760" y="7749"/>
                    <a:pt x="11453" y="7165"/>
                  </a:cubicBezTo>
                  <a:cubicBezTo>
                    <a:pt x="11205" y="6692"/>
                    <a:pt x="10974" y="6320"/>
                    <a:pt x="10886" y="6184"/>
                  </a:cubicBezTo>
                  <a:cubicBezTo>
                    <a:pt x="10791" y="6043"/>
                    <a:pt x="10661" y="5848"/>
                    <a:pt x="10561" y="5706"/>
                  </a:cubicBezTo>
                  <a:cubicBezTo>
                    <a:pt x="10460" y="5564"/>
                    <a:pt x="10325" y="5375"/>
                    <a:pt x="10218" y="5239"/>
                  </a:cubicBezTo>
                  <a:cubicBezTo>
                    <a:pt x="9787" y="4696"/>
                    <a:pt x="9462" y="4353"/>
                    <a:pt x="9403" y="4294"/>
                  </a:cubicBezTo>
                  <a:cubicBezTo>
                    <a:pt x="8937" y="3816"/>
                    <a:pt x="8877" y="3763"/>
                    <a:pt x="8375" y="3320"/>
                  </a:cubicBezTo>
                  <a:cubicBezTo>
                    <a:pt x="8151" y="3125"/>
                    <a:pt x="7844" y="2889"/>
                    <a:pt x="7608" y="2717"/>
                  </a:cubicBezTo>
                  <a:cubicBezTo>
                    <a:pt x="7247" y="2457"/>
                    <a:pt x="6745" y="2138"/>
                    <a:pt x="6361" y="1914"/>
                  </a:cubicBezTo>
                  <a:cubicBezTo>
                    <a:pt x="6084" y="1749"/>
                    <a:pt x="5706" y="1548"/>
                    <a:pt x="5416" y="1418"/>
                  </a:cubicBezTo>
                  <a:cubicBezTo>
                    <a:pt x="4979" y="1217"/>
                    <a:pt x="4383" y="969"/>
                    <a:pt x="3928" y="804"/>
                  </a:cubicBezTo>
                  <a:cubicBezTo>
                    <a:pt x="3585" y="680"/>
                    <a:pt x="3119" y="550"/>
                    <a:pt x="2770" y="455"/>
                  </a:cubicBezTo>
                  <a:cubicBezTo>
                    <a:pt x="2446" y="372"/>
                    <a:pt x="2008" y="266"/>
                    <a:pt x="1678" y="213"/>
                  </a:cubicBezTo>
                  <a:cubicBezTo>
                    <a:pt x="1282" y="148"/>
                    <a:pt x="779" y="83"/>
                    <a:pt x="338" y="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8"/>
            <p:cNvSpPr/>
            <p:nvPr/>
          </p:nvSpPr>
          <p:spPr>
            <a:xfrm>
              <a:off x="2472236" y="4329463"/>
              <a:ext cx="546680" cy="427478"/>
            </a:xfrm>
            <a:custGeom>
              <a:rect b="b" l="l" r="r" t="t"/>
              <a:pathLst>
                <a:path extrusionOk="0" h="25028" w="32007">
                  <a:moveTo>
                    <a:pt x="18192" y="1"/>
                  </a:moveTo>
                  <a:cubicBezTo>
                    <a:pt x="18038" y="1"/>
                    <a:pt x="17831" y="7"/>
                    <a:pt x="17672" y="12"/>
                  </a:cubicBezTo>
                  <a:cubicBezTo>
                    <a:pt x="17530" y="18"/>
                    <a:pt x="17335" y="30"/>
                    <a:pt x="17188" y="36"/>
                  </a:cubicBezTo>
                  <a:cubicBezTo>
                    <a:pt x="17034" y="48"/>
                    <a:pt x="16827" y="60"/>
                    <a:pt x="16674" y="77"/>
                  </a:cubicBezTo>
                  <a:cubicBezTo>
                    <a:pt x="16384" y="107"/>
                    <a:pt x="15995" y="154"/>
                    <a:pt x="15705" y="196"/>
                  </a:cubicBezTo>
                  <a:cubicBezTo>
                    <a:pt x="15552" y="219"/>
                    <a:pt x="15351" y="249"/>
                    <a:pt x="15197" y="278"/>
                  </a:cubicBezTo>
                  <a:cubicBezTo>
                    <a:pt x="15050" y="308"/>
                    <a:pt x="14843" y="343"/>
                    <a:pt x="14695" y="379"/>
                  </a:cubicBezTo>
                  <a:cubicBezTo>
                    <a:pt x="14406" y="438"/>
                    <a:pt x="14022" y="532"/>
                    <a:pt x="13732" y="603"/>
                  </a:cubicBezTo>
                  <a:cubicBezTo>
                    <a:pt x="13727" y="603"/>
                    <a:pt x="13289" y="715"/>
                    <a:pt x="12734" y="893"/>
                  </a:cubicBezTo>
                  <a:cubicBezTo>
                    <a:pt x="12451" y="987"/>
                    <a:pt x="12073" y="1123"/>
                    <a:pt x="11795" y="1229"/>
                  </a:cubicBezTo>
                  <a:cubicBezTo>
                    <a:pt x="11648" y="1282"/>
                    <a:pt x="11453" y="1365"/>
                    <a:pt x="11305" y="1424"/>
                  </a:cubicBezTo>
                  <a:cubicBezTo>
                    <a:pt x="11098" y="1507"/>
                    <a:pt x="10590" y="1731"/>
                    <a:pt x="10366" y="1843"/>
                  </a:cubicBezTo>
                  <a:cubicBezTo>
                    <a:pt x="9775" y="2133"/>
                    <a:pt x="9775" y="2133"/>
                    <a:pt x="9439" y="2316"/>
                  </a:cubicBezTo>
                  <a:cubicBezTo>
                    <a:pt x="9173" y="2464"/>
                    <a:pt x="8818" y="2659"/>
                    <a:pt x="8570" y="2824"/>
                  </a:cubicBezTo>
                  <a:cubicBezTo>
                    <a:pt x="8228" y="3048"/>
                    <a:pt x="7761" y="3332"/>
                    <a:pt x="7436" y="3574"/>
                  </a:cubicBezTo>
                  <a:cubicBezTo>
                    <a:pt x="6987" y="3905"/>
                    <a:pt x="6409" y="4371"/>
                    <a:pt x="5977" y="4726"/>
                  </a:cubicBezTo>
                  <a:cubicBezTo>
                    <a:pt x="5546" y="5092"/>
                    <a:pt x="5003" y="5618"/>
                    <a:pt x="4619" y="6043"/>
                  </a:cubicBezTo>
                  <a:cubicBezTo>
                    <a:pt x="4111" y="6610"/>
                    <a:pt x="3444" y="7384"/>
                    <a:pt x="3013" y="8021"/>
                  </a:cubicBezTo>
                  <a:cubicBezTo>
                    <a:pt x="2694" y="8494"/>
                    <a:pt x="2286" y="9150"/>
                    <a:pt x="2003" y="9646"/>
                  </a:cubicBezTo>
                  <a:cubicBezTo>
                    <a:pt x="1819" y="9959"/>
                    <a:pt x="1625" y="10396"/>
                    <a:pt x="1465" y="10715"/>
                  </a:cubicBezTo>
                  <a:cubicBezTo>
                    <a:pt x="1182" y="11276"/>
                    <a:pt x="904" y="12073"/>
                    <a:pt x="709" y="12670"/>
                  </a:cubicBezTo>
                  <a:cubicBezTo>
                    <a:pt x="609" y="12983"/>
                    <a:pt x="491" y="13402"/>
                    <a:pt x="414" y="13727"/>
                  </a:cubicBezTo>
                  <a:cubicBezTo>
                    <a:pt x="313" y="14188"/>
                    <a:pt x="201" y="14814"/>
                    <a:pt x="130" y="15280"/>
                  </a:cubicBezTo>
                  <a:cubicBezTo>
                    <a:pt x="42" y="15859"/>
                    <a:pt x="18" y="16639"/>
                    <a:pt x="0" y="17218"/>
                  </a:cubicBezTo>
                  <a:cubicBezTo>
                    <a:pt x="0" y="19344"/>
                    <a:pt x="1270" y="21352"/>
                    <a:pt x="3857" y="22840"/>
                  </a:cubicBezTo>
                  <a:cubicBezTo>
                    <a:pt x="6425" y="24311"/>
                    <a:pt x="9866" y="25028"/>
                    <a:pt x="13510" y="25028"/>
                  </a:cubicBezTo>
                  <a:cubicBezTo>
                    <a:pt x="18179" y="25028"/>
                    <a:pt x="23180" y="23850"/>
                    <a:pt x="27098" y="21571"/>
                  </a:cubicBezTo>
                  <a:cubicBezTo>
                    <a:pt x="29355" y="20265"/>
                    <a:pt x="30973" y="18753"/>
                    <a:pt x="31936" y="17194"/>
                  </a:cubicBezTo>
                  <a:cubicBezTo>
                    <a:pt x="31983" y="17117"/>
                    <a:pt x="32007" y="17040"/>
                    <a:pt x="32007" y="16958"/>
                  </a:cubicBezTo>
                  <a:cubicBezTo>
                    <a:pt x="32001" y="16651"/>
                    <a:pt x="31995" y="16237"/>
                    <a:pt x="31965" y="15930"/>
                  </a:cubicBezTo>
                  <a:cubicBezTo>
                    <a:pt x="31936" y="15658"/>
                    <a:pt x="31900" y="15286"/>
                    <a:pt x="31865" y="15015"/>
                  </a:cubicBezTo>
                  <a:cubicBezTo>
                    <a:pt x="31829" y="14761"/>
                    <a:pt x="31776" y="14424"/>
                    <a:pt x="31723" y="14176"/>
                  </a:cubicBezTo>
                  <a:cubicBezTo>
                    <a:pt x="31664" y="13904"/>
                    <a:pt x="31587" y="13544"/>
                    <a:pt x="31522" y="13278"/>
                  </a:cubicBezTo>
                  <a:cubicBezTo>
                    <a:pt x="31457" y="13012"/>
                    <a:pt x="31357" y="12664"/>
                    <a:pt x="31280" y="12404"/>
                  </a:cubicBezTo>
                  <a:cubicBezTo>
                    <a:pt x="31197" y="12132"/>
                    <a:pt x="31079" y="11778"/>
                    <a:pt x="30985" y="11512"/>
                  </a:cubicBezTo>
                  <a:cubicBezTo>
                    <a:pt x="30884" y="11246"/>
                    <a:pt x="30754" y="10886"/>
                    <a:pt x="30642" y="10626"/>
                  </a:cubicBezTo>
                  <a:cubicBezTo>
                    <a:pt x="30530" y="10366"/>
                    <a:pt x="30376" y="10018"/>
                    <a:pt x="30258" y="9758"/>
                  </a:cubicBezTo>
                  <a:cubicBezTo>
                    <a:pt x="30134" y="9492"/>
                    <a:pt x="29963" y="9144"/>
                    <a:pt x="29827" y="8890"/>
                  </a:cubicBezTo>
                  <a:cubicBezTo>
                    <a:pt x="29697" y="8636"/>
                    <a:pt x="29343" y="7962"/>
                    <a:pt x="28853" y="7206"/>
                  </a:cubicBezTo>
                  <a:cubicBezTo>
                    <a:pt x="28699" y="6970"/>
                    <a:pt x="28297" y="6344"/>
                    <a:pt x="27736" y="5623"/>
                  </a:cubicBezTo>
                  <a:cubicBezTo>
                    <a:pt x="27246" y="4997"/>
                    <a:pt x="26833" y="4531"/>
                    <a:pt x="26478" y="4159"/>
                  </a:cubicBezTo>
                  <a:cubicBezTo>
                    <a:pt x="26260" y="3928"/>
                    <a:pt x="25964" y="3621"/>
                    <a:pt x="25728" y="3409"/>
                  </a:cubicBezTo>
                  <a:cubicBezTo>
                    <a:pt x="25350" y="3066"/>
                    <a:pt x="24830" y="2629"/>
                    <a:pt x="24435" y="2310"/>
                  </a:cubicBezTo>
                  <a:cubicBezTo>
                    <a:pt x="24187" y="2115"/>
                    <a:pt x="23838" y="1879"/>
                    <a:pt x="23578" y="1708"/>
                  </a:cubicBezTo>
                  <a:cubicBezTo>
                    <a:pt x="23389" y="1578"/>
                    <a:pt x="23123" y="1424"/>
                    <a:pt x="22929" y="1306"/>
                  </a:cubicBezTo>
                  <a:cubicBezTo>
                    <a:pt x="22728" y="1188"/>
                    <a:pt x="22456" y="1040"/>
                    <a:pt x="22249" y="946"/>
                  </a:cubicBezTo>
                  <a:cubicBezTo>
                    <a:pt x="21907" y="786"/>
                    <a:pt x="21446" y="591"/>
                    <a:pt x="21092" y="461"/>
                  </a:cubicBezTo>
                  <a:cubicBezTo>
                    <a:pt x="20850" y="373"/>
                    <a:pt x="20519" y="278"/>
                    <a:pt x="20265" y="213"/>
                  </a:cubicBezTo>
                  <a:cubicBezTo>
                    <a:pt x="20058" y="166"/>
                    <a:pt x="19780" y="107"/>
                    <a:pt x="19568" y="77"/>
                  </a:cubicBezTo>
                  <a:cubicBezTo>
                    <a:pt x="19314" y="42"/>
                    <a:pt x="18965" y="12"/>
                    <a:pt x="18706" y="7"/>
                  </a:cubicBezTo>
                  <a:cubicBezTo>
                    <a:pt x="18552" y="1"/>
                    <a:pt x="18345" y="1"/>
                    <a:pt x="181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8"/>
            <p:cNvSpPr/>
            <p:nvPr/>
          </p:nvSpPr>
          <p:spPr>
            <a:xfrm>
              <a:off x="2675516" y="4421972"/>
              <a:ext cx="161731" cy="123881"/>
            </a:xfrm>
            <a:custGeom>
              <a:rect b="b" l="l" r="r" t="t"/>
              <a:pathLst>
                <a:path extrusionOk="0" h="7253" w="9469">
                  <a:moveTo>
                    <a:pt x="5518" y="1"/>
                  </a:moveTo>
                  <a:cubicBezTo>
                    <a:pt x="4773" y="1"/>
                    <a:pt x="3979" y="180"/>
                    <a:pt x="3219" y="556"/>
                  </a:cubicBezTo>
                  <a:cubicBezTo>
                    <a:pt x="1064" y="1619"/>
                    <a:pt x="0" y="3852"/>
                    <a:pt x="839" y="5553"/>
                  </a:cubicBezTo>
                  <a:cubicBezTo>
                    <a:pt x="1382" y="6650"/>
                    <a:pt x="2591" y="7252"/>
                    <a:pt x="3959" y="7252"/>
                  </a:cubicBezTo>
                  <a:cubicBezTo>
                    <a:pt x="4704" y="7252"/>
                    <a:pt x="5497" y="7073"/>
                    <a:pt x="6255" y="6699"/>
                  </a:cubicBezTo>
                  <a:cubicBezTo>
                    <a:pt x="8405" y="5635"/>
                    <a:pt x="9468" y="3397"/>
                    <a:pt x="8630" y="1702"/>
                  </a:cubicBezTo>
                  <a:cubicBezTo>
                    <a:pt x="8087" y="602"/>
                    <a:pt x="6883" y="1"/>
                    <a:pt x="55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8"/>
            <p:cNvSpPr/>
            <p:nvPr/>
          </p:nvSpPr>
          <p:spPr>
            <a:xfrm>
              <a:off x="2572706" y="4343793"/>
              <a:ext cx="120277" cy="72061"/>
            </a:xfrm>
            <a:custGeom>
              <a:rect b="b" l="l" r="r" t="t"/>
              <a:pathLst>
                <a:path extrusionOk="0" h="4219" w="7042">
                  <a:moveTo>
                    <a:pt x="7029" y="0"/>
                  </a:moveTo>
                  <a:cubicBezTo>
                    <a:pt x="6970" y="18"/>
                    <a:pt x="6917" y="36"/>
                    <a:pt x="6852" y="54"/>
                  </a:cubicBezTo>
                  <a:cubicBezTo>
                    <a:pt x="6569" y="148"/>
                    <a:pt x="6191" y="284"/>
                    <a:pt x="5913" y="390"/>
                  </a:cubicBezTo>
                  <a:cubicBezTo>
                    <a:pt x="5766" y="443"/>
                    <a:pt x="5571" y="526"/>
                    <a:pt x="5423" y="585"/>
                  </a:cubicBezTo>
                  <a:cubicBezTo>
                    <a:pt x="5216" y="668"/>
                    <a:pt x="4708" y="892"/>
                    <a:pt x="4484" y="1004"/>
                  </a:cubicBezTo>
                  <a:cubicBezTo>
                    <a:pt x="3893" y="1294"/>
                    <a:pt x="3893" y="1294"/>
                    <a:pt x="3557" y="1477"/>
                  </a:cubicBezTo>
                  <a:cubicBezTo>
                    <a:pt x="3291" y="1625"/>
                    <a:pt x="2936" y="1820"/>
                    <a:pt x="2688" y="1985"/>
                  </a:cubicBezTo>
                  <a:cubicBezTo>
                    <a:pt x="2346" y="2209"/>
                    <a:pt x="1879" y="2493"/>
                    <a:pt x="1548" y="2735"/>
                  </a:cubicBezTo>
                  <a:cubicBezTo>
                    <a:pt x="1105" y="3066"/>
                    <a:pt x="527" y="3532"/>
                    <a:pt x="95" y="3887"/>
                  </a:cubicBezTo>
                  <a:cubicBezTo>
                    <a:pt x="66" y="3916"/>
                    <a:pt x="36" y="3940"/>
                    <a:pt x="1" y="3969"/>
                  </a:cubicBezTo>
                  <a:cubicBezTo>
                    <a:pt x="383" y="4135"/>
                    <a:pt x="845" y="4219"/>
                    <a:pt x="1356" y="4219"/>
                  </a:cubicBezTo>
                  <a:cubicBezTo>
                    <a:pt x="2195" y="4219"/>
                    <a:pt x="3164" y="3991"/>
                    <a:pt x="4112" y="3521"/>
                  </a:cubicBezTo>
                  <a:cubicBezTo>
                    <a:pt x="5890" y="2646"/>
                    <a:pt x="7041" y="1193"/>
                    <a:pt x="70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8"/>
            <p:cNvSpPr/>
            <p:nvPr/>
          </p:nvSpPr>
          <p:spPr>
            <a:xfrm>
              <a:off x="2856197" y="4530829"/>
              <a:ext cx="117032" cy="117032"/>
            </a:xfrm>
            <a:custGeom>
              <a:rect b="b" l="l" r="r" t="t"/>
              <a:pathLst>
                <a:path extrusionOk="0" h="6852" w="6852">
                  <a:moveTo>
                    <a:pt x="3426" y="1"/>
                  </a:moveTo>
                  <a:cubicBezTo>
                    <a:pt x="1536" y="1"/>
                    <a:pt x="1" y="1530"/>
                    <a:pt x="1" y="3426"/>
                  </a:cubicBezTo>
                  <a:cubicBezTo>
                    <a:pt x="1" y="5316"/>
                    <a:pt x="1536" y="6852"/>
                    <a:pt x="3426" y="6852"/>
                  </a:cubicBezTo>
                  <a:cubicBezTo>
                    <a:pt x="5322" y="6852"/>
                    <a:pt x="6852" y="5316"/>
                    <a:pt x="6852" y="3426"/>
                  </a:cubicBezTo>
                  <a:cubicBezTo>
                    <a:pt x="6852" y="1530"/>
                    <a:pt x="5322" y="1"/>
                    <a:pt x="34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8"/>
            <p:cNvSpPr/>
            <p:nvPr/>
          </p:nvSpPr>
          <p:spPr>
            <a:xfrm>
              <a:off x="2590777" y="4589348"/>
              <a:ext cx="124804" cy="118757"/>
            </a:xfrm>
            <a:custGeom>
              <a:rect b="b" l="l" r="r" t="t"/>
              <a:pathLst>
                <a:path extrusionOk="0" h="6953" w="7307">
                  <a:moveTo>
                    <a:pt x="3650" y="0"/>
                  </a:moveTo>
                  <a:cubicBezTo>
                    <a:pt x="1636" y="0"/>
                    <a:pt x="0" y="1554"/>
                    <a:pt x="0" y="3473"/>
                  </a:cubicBezTo>
                  <a:cubicBezTo>
                    <a:pt x="0" y="5399"/>
                    <a:pt x="1636" y="6952"/>
                    <a:pt x="3650" y="6952"/>
                  </a:cubicBezTo>
                  <a:cubicBezTo>
                    <a:pt x="5670" y="6952"/>
                    <a:pt x="7306" y="5399"/>
                    <a:pt x="7306" y="3473"/>
                  </a:cubicBezTo>
                  <a:cubicBezTo>
                    <a:pt x="7306" y="1554"/>
                    <a:pt x="5670" y="0"/>
                    <a:pt x="36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8"/>
            <p:cNvSpPr/>
            <p:nvPr/>
          </p:nvSpPr>
          <p:spPr>
            <a:xfrm>
              <a:off x="2494424" y="4355391"/>
              <a:ext cx="385786" cy="334631"/>
            </a:xfrm>
            <a:custGeom>
              <a:rect b="b" l="l" r="r" t="t"/>
              <a:pathLst>
                <a:path extrusionOk="0" h="19592" w="22587">
                  <a:moveTo>
                    <a:pt x="21984" y="1"/>
                  </a:moveTo>
                  <a:cubicBezTo>
                    <a:pt x="20531" y="48"/>
                    <a:pt x="17412" y="219"/>
                    <a:pt x="15605" y="822"/>
                  </a:cubicBezTo>
                  <a:cubicBezTo>
                    <a:pt x="12593" y="1820"/>
                    <a:pt x="9888" y="3444"/>
                    <a:pt x="7573" y="5641"/>
                  </a:cubicBezTo>
                  <a:cubicBezTo>
                    <a:pt x="5724" y="7401"/>
                    <a:pt x="4111" y="9527"/>
                    <a:pt x="2788" y="11967"/>
                  </a:cubicBezTo>
                  <a:cubicBezTo>
                    <a:pt x="1070" y="15121"/>
                    <a:pt x="284" y="17997"/>
                    <a:pt x="1" y="19208"/>
                  </a:cubicBezTo>
                  <a:cubicBezTo>
                    <a:pt x="101" y="19338"/>
                    <a:pt x="213" y="19468"/>
                    <a:pt x="331" y="19592"/>
                  </a:cubicBezTo>
                  <a:cubicBezTo>
                    <a:pt x="532" y="18647"/>
                    <a:pt x="1288" y="15576"/>
                    <a:pt x="3143" y="12162"/>
                  </a:cubicBezTo>
                  <a:cubicBezTo>
                    <a:pt x="5192" y="8393"/>
                    <a:pt x="9043" y="3432"/>
                    <a:pt x="15729" y="1205"/>
                  </a:cubicBezTo>
                  <a:cubicBezTo>
                    <a:pt x="17779" y="526"/>
                    <a:pt x="21700" y="414"/>
                    <a:pt x="22586" y="396"/>
                  </a:cubicBezTo>
                  <a:cubicBezTo>
                    <a:pt x="22480" y="320"/>
                    <a:pt x="22374" y="249"/>
                    <a:pt x="22279" y="190"/>
                  </a:cubicBezTo>
                  <a:cubicBezTo>
                    <a:pt x="22191" y="131"/>
                    <a:pt x="22090" y="66"/>
                    <a:pt x="21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8"/>
            <p:cNvSpPr/>
            <p:nvPr/>
          </p:nvSpPr>
          <p:spPr>
            <a:xfrm>
              <a:off x="3029517" y="4422177"/>
              <a:ext cx="89004" cy="16311"/>
            </a:xfrm>
            <a:custGeom>
              <a:rect b="b" l="l" r="r" t="t"/>
              <a:pathLst>
                <a:path extrusionOk="0" h="955" w="5211">
                  <a:moveTo>
                    <a:pt x="2598" y="1"/>
                  </a:moveTo>
                  <a:cubicBezTo>
                    <a:pt x="2378" y="1"/>
                    <a:pt x="2156" y="13"/>
                    <a:pt x="1938" y="36"/>
                  </a:cubicBezTo>
                  <a:cubicBezTo>
                    <a:pt x="1282" y="113"/>
                    <a:pt x="650" y="296"/>
                    <a:pt x="148" y="591"/>
                  </a:cubicBezTo>
                  <a:cubicBezTo>
                    <a:pt x="1" y="674"/>
                    <a:pt x="7" y="810"/>
                    <a:pt x="148" y="892"/>
                  </a:cubicBezTo>
                  <a:cubicBezTo>
                    <a:pt x="219" y="934"/>
                    <a:pt x="314" y="954"/>
                    <a:pt x="408" y="954"/>
                  </a:cubicBezTo>
                  <a:cubicBezTo>
                    <a:pt x="503" y="954"/>
                    <a:pt x="597" y="934"/>
                    <a:pt x="668" y="892"/>
                  </a:cubicBezTo>
                  <a:cubicBezTo>
                    <a:pt x="934" y="739"/>
                    <a:pt x="1241" y="621"/>
                    <a:pt x="1572" y="544"/>
                  </a:cubicBezTo>
                  <a:cubicBezTo>
                    <a:pt x="1902" y="465"/>
                    <a:pt x="2254" y="426"/>
                    <a:pt x="2606" y="426"/>
                  </a:cubicBezTo>
                  <a:cubicBezTo>
                    <a:pt x="2782" y="426"/>
                    <a:pt x="2958" y="436"/>
                    <a:pt x="3131" y="455"/>
                  </a:cubicBezTo>
                  <a:cubicBezTo>
                    <a:pt x="3651" y="514"/>
                    <a:pt x="4147" y="656"/>
                    <a:pt x="4549" y="892"/>
                  </a:cubicBezTo>
                  <a:cubicBezTo>
                    <a:pt x="4622" y="934"/>
                    <a:pt x="4717" y="954"/>
                    <a:pt x="4811" y="954"/>
                  </a:cubicBezTo>
                  <a:cubicBezTo>
                    <a:pt x="4904" y="954"/>
                    <a:pt x="4997" y="934"/>
                    <a:pt x="5068" y="892"/>
                  </a:cubicBezTo>
                  <a:cubicBezTo>
                    <a:pt x="5210" y="810"/>
                    <a:pt x="5210" y="674"/>
                    <a:pt x="5068" y="591"/>
                  </a:cubicBezTo>
                  <a:cubicBezTo>
                    <a:pt x="4726" y="396"/>
                    <a:pt x="4330" y="249"/>
                    <a:pt x="3911" y="148"/>
                  </a:cubicBezTo>
                  <a:cubicBezTo>
                    <a:pt x="3491" y="49"/>
                    <a:pt x="3046" y="1"/>
                    <a:pt x="25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8"/>
            <p:cNvSpPr/>
            <p:nvPr/>
          </p:nvSpPr>
          <p:spPr>
            <a:xfrm>
              <a:off x="3001367" y="4371481"/>
              <a:ext cx="29890" cy="50864"/>
            </a:xfrm>
            <a:custGeom>
              <a:rect b="b" l="l" r="r" t="t"/>
              <a:pathLst>
                <a:path extrusionOk="0" h="2978" w="1750">
                  <a:moveTo>
                    <a:pt x="400" y="1"/>
                  </a:moveTo>
                  <a:cubicBezTo>
                    <a:pt x="306" y="1"/>
                    <a:pt x="213" y="21"/>
                    <a:pt x="143" y="63"/>
                  </a:cubicBezTo>
                  <a:cubicBezTo>
                    <a:pt x="1" y="145"/>
                    <a:pt x="1" y="281"/>
                    <a:pt x="143" y="364"/>
                  </a:cubicBezTo>
                  <a:cubicBezTo>
                    <a:pt x="414" y="517"/>
                    <a:pt x="615" y="701"/>
                    <a:pt x="751" y="890"/>
                  </a:cubicBezTo>
                  <a:cubicBezTo>
                    <a:pt x="952" y="1179"/>
                    <a:pt x="1005" y="1492"/>
                    <a:pt x="904" y="1793"/>
                  </a:cubicBezTo>
                  <a:cubicBezTo>
                    <a:pt x="804" y="2094"/>
                    <a:pt x="556" y="2378"/>
                    <a:pt x="154" y="2614"/>
                  </a:cubicBezTo>
                  <a:cubicBezTo>
                    <a:pt x="13" y="2697"/>
                    <a:pt x="13" y="2833"/>
                    <a:pt x="160" y="2915"/>
                  </a:cubicBezTo>
                  <a:cubicBezTo>
                    <a:pt x="231" y="2957"/>
                    <a:pt x="324" y="2977"/>
                    <a:pt x="417" y="2977"/>
                  </a:cubicBezTo>
                  <a:cubicBezTo>
                    <a:pt x="510" y="2977"/>
                    <a:pt x="603" y="2957"/>
                    <a:pt x="674" y="2915"/>
                  </a:cubicBezTo>
                  <a:cubicBezTo>
                    <a:pt x="1017" y="2715"/>
                    <a:pt x="1271" y="2490"/>
                    <a:pt x="1436" y="2248"/>
                  </a:cubicBezTo>
                  <a:cubicBezTo>
                    <a:pt x="1690" y="1882"/>
                    <a:pt x="1749" y="1486"/>
                    <a:pt x="1625" y="1102"/>
                  </a:cubicBezTo>
                  <a:cubicBezTo>
                    <a:pt x="1495" y="724"/>
                    <a:pt x="1170" y="358"/>
                    <a:pt x="662" y="63"/>
                  </a:cubicBezTo>
                  <a:cubicBezTo>
                    <a:pt x="588" y="21"/>
                    <a:pt x="494" y="1"/>
                    <a:pt x="4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BLANK_14">
    <p:spTree>
      <p:nvGrpSpPr>
        <p:cNvPr id="1253" name="Shape 1253"/>
        <p:cNvGrpSpPr/>
        <p:nvPr/>
      </p:nvGrpSpPr>
      <p:grpSpPr>
        <a:xfrm>
          <a:off x="0" y="0"/>
          <a:ext cx="0" cy="0"/>
          <a:chOff x="0" y="0"/>
          <a:chExt cx="0" cy="0"/>
        </a:xfrm>
      </p:grpSpPr>
      <p:grpSp>
        <p:nvGrpSpPr>
          <p:cNvPr id="1254" name="Google Shape;1254;p19"/>
          <p:cNvGrpSpPr/>
          <p:nvPr/>
        </p:nvGrpSpPr>
        <p:grpSpPr>
          <a:xfrm>
            <a:off x="0" y="4221559"/>
            <a:ext cx="9144000" cy="921943"/>
            <a:chOff x="0" y="3827814"/>
            <a:chExt cx="9144000" cy="921943"/>
          </a:xfrm>
        </p:grpSpPr>
        <p:grpSp>
          <p:nvGrpSpPr>
            <p:cNvPr id="1255" name="Google Shape;1255;p19"/>
            <p:cNvGrpSpPr/>
            <p:nvPr/>
          </p:nvGrpSpPr>
          <p:grpSpPr>
            <a:xfrm>
              <a:off x="5807441" y="3839717"/>
              <a:ext cx="243969" cy="149457"/>
              <a:chOff x="5300460" y="2964804"/>
              <a:chExt cx="271832" cy="225937"/>
            </a:xfrm>
          </p:grpSpPr>
          <p:sp>
            <p:nvSpPr>
              <p:cNvPr id="1256" name="Google Shape;1256;p19"/>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9"/>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9"/>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9" name="Google Shape;1259;p19"/>
            <p:cNvGrpSpPr/>
            <p:nvPr/>
          </p:nvGrpSpPr>
          <p:grpSpPr>
            <a:xfrm>
              <a:off x="8805122" y="3827814"/>
              <a:ext cx="243969" cy="149457"/>
              <a:chOff x="5300460" y="2964804"/>
              <a:chExt cx="271832" cy="225937"/>
            </a:xfrm>
          </p:grpSpPr>
          <p:sp>
            <p:nvSpPr>
              <p:cNvPr id="1260" name="Google Shape;1260;p19"/>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9"/>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9"/>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3" name="Google Shape;1263;p19"/>
            <p:cNvSpPr/>
            <p:nvPr/>
          </p:nvSpPr>
          <p:spPr>
            <a:xfrm>
              <a:off x="0" y="3910657"/>
              <a:ext cx="9144000" cy="839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4" name="Google Shape;1264;p19"/>
            <p:cNvGrpSpPr/>
            <p:nvPr/>
          </p:nvGrpSpPr>
          <p:grpSpPr>
            <a:xfrm>
              <a:off x="355317" y="3839717"/>
              <a:ext cx="243969" cy="149457"/>
              <a:chOff x="5300460" y="2964804"/>
              <a:chExt cx="271832" cy="225937"/>
            </a:xfrm>
          </p:grpSpPr>
          <p:sp>
            <p:nvSpPr>
              <p:cNvPr id="1265" name="Google Shape;1265;p19"/>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9"/>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9"/>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8" name="Google Shape;1268;p19"/>
            <p:cNvGrpSpPr/>
            <p:nvPr/>
          </p:nvGrpSpPr>
          <p:grpSpPr>
            <a:xfrm>
              <a:off x="1590719" y="3839717"/>
              <a:ext cx="243969" cy="149457"/>
              <a:chOff x="5300460" y="2964804"/>
              <a:chExt cx="271832" cy="225937"/>
            </a:xfrm>
          </p:grpSpPr>
          <p:sp>
            <p:nvSpPr>
              <p:cNvPr id="1269" name="Google Shape;1269;p19"/>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9"/>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9"/>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2" name="Google Shape;1272;p19"/>
            <p:cNvGrpSpPr/>
            <p:nvPr/>
          </p:nvGrpSpPr>
          <p:grpSpPr>
            <a:xfrm>
              <a:off x="3027997" y="3839717"/>
              <a:ext cx="243969" cy="149457"/>
              <a:chOff x="5300460" y="2964804"/>
              <a:chExt cx="271832" cy="225937"/>
            </a:xfrm>
          </p:grpSpPr>
          <p:sp>
            <p:nvSpPr>
              <p:cNvPr id="1273" name="Google Shape;1273;p19"/>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9"/>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9"/>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6" name="Google Shape;1276;p19"/>
            <p:cNvGrpSpPr/>
            <p:nvPr/>
          </p:nvGrpSpPr>
          <p:grpSpPr>
            <a:xfrm>
              <a:off x="4417713" y="3839717"/>
              <a:ext cx="243969" cy="149457"/>
              <a:chOff x="5300460" y="2964804"/>
              <a:chExt cx="271832" cy="225937"/>
            </a:xfrm>
          </p:grpSpPr>
          <p:sp>
            <p:nvSpPr>
              <p:cNvPr id="1277" name="Google Shape;1277;p19"/>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9"/>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9"/>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80" name="Google Shape;1280;p19"/>
          <p:cNvSpPr txBox="1"/>
          <p:nvPr>
            <p:ph type="title"/>
          </p:nvPr>
        </p:nvSpPr>
        <p:spPr>
          <a:xfrm>
            <a:off x="1353250" y="536400"/>
            <a:ext cx="64374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81" name="Google Shape;1281;p19"/>
          <p:cNvSpPr txBox="1"/>
          <p:nvPr>
            <p:ph idx="2" type="title"/>
          </p:nvPr>
        </p:nvSpPr>
        <p:spPr>
          <a:xfrm>
            <a:off x="865713" y="1905600"/>
            <a:ext cx="2154300" cy="31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282" name="Google Shape;1282;p19"/>
          <p:cNvSpPr txBox="1"/>
          <p:nvPr>
            <p:ph idx="1" type="subTitle"/>
          </p:nvPr>
        </p:nvSpPr>
        <p:spPr>
          <a:xfrm>
            <a:off x="865713" y="2222899"/>
            <a:ext cx="2154300" cy="45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283" name="Google Shape;1283;p19"/>
          <p:cNvSpPr txBox="1"/>
          <p:nvPr>
            <p:ph idx="3" type="title"/>
          </p:nvPr>
        </p:nvSpPr>
        <p:spPr>
          <a:xfrm>
            <a:off x="3494845" y="1905600"/>
            <a:ext cx="2154300" cy="31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284" name="Google Shape;1284;p19"/>
          <p:cNvSpPr txBox="1"/>
          <p:nvPr>
            <p:ph idx="4" type="subTitle"/>
          </p:nvPr>
        </p:nvSpPr>
        <p:spPr>
          <a:xfrm>
            <a:off x="3494845" y="2222899"/>
            <a:ext cx="2154300" cy="45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285" name="Google Shape;1285;p19"/>
          <p:cNvSpPr txBox="1"/>
          <p:nvPr>
            <p:ph idx="5" type="title"/>
          </p:nvPr>
        </p:nvSpPr>
        <p:spPr>
          <a:xfrm>
            <a:off x="6123977" y="1905600"/>
            <a:ext cx="2154300" cy="31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286" name="Google Shape;1286;p19"/>
          <p:cNvSpPr txBox="1"/>
          <p:nvPr>
            <p:ph idx="6" type="subTitle"/>
          </p:nvPr>
        </p:nvSpPr>
        <p:spPr>
          <a:xfrm>
            <a:off x="6123977" y="2222899"/>
            <a:ext cx="2154300" cy="45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287" name="Google Shape;1287;p19"/>
          <p:cNvSpPr txBox="1"/>
          <p:nvPr>
            <p:ph idx="7" type="title"/>
          </p:nvPr>
        </p:nvSpPr>
        <p:spPr>
          <a:xfrm>
            <a:off x="2180430" y="3203950"/>
            <a:ext cx="2154300" cy="31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288" name="Google Shape;1288;p19"/>
          <p:cNvSpPr txBox="1"/>
          <p:nvPr>
            <p:ph idx="8" type="subTitle"/>
          </p:nvPr>
        </p:nvSpPr>
        <p:spPr>
          <a:xfrm>
            <a:off x="2180430" y="3521301"/>
            <a:ext cx="2154300" cy="45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289" name="Google Shape;1289;p19"/>
          <p:cNvSpPr txBox="1"/>
          <p:nvPr>
            <p:ph idx="9" type="title"/>
          </p:nvPr>
        </p:nvSpPr>
        <p:spPr>
          <a:xfrm>
            <a:off x="4809270" y="3203950"/>
            <a:ext cx="2154300" cy="31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290" name="Google Shape;1290;p19"/>
          <p:cNvSpPr txBox="1"/>
          <p:nvPr>
            <p:ph idx="13" type="subTitle"/>
          </p:nvPr>
        </p:nvSpPr>
        <p:spPr>
          <a:xfrm>
            <a:off x="4809270" y="3521301"/>
            <a:ext cx="2154300" cy="45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grpSp>
        <p:nvGrpSpPr>
          <p:cNvPr id="1291" name="Google Shape;1291;p19"/>
          <p:cNvGrpSpPr/>
          <p:nvPr/>
        </p:nvGrpSpPr>
        <p:grpSpPr>
          <a:xfrm>
            <a:off x="8485938" y="4682925"/>
            <a:ext cx="271885" cy="159973"/>
            <a:chOff x="1566275" y="4812212"/>
            <a:chExt cx="271885" cy="159973"/>
          </a:xfrm>
        </p:grpSpPr>
        <p:sp>
          <p:nvSpPr>
            <p:cNvPr id="1292" name="Google Shape;1292;p19"/>
            <p:cNvSpPr/>
            <p:nvPr/>
          </p:nvSpPr>
          <p:spPr>
            <a:xfrm>
              <a:off x="1636142" y="4812712"/>
              <a:ext cx="196571" cy="119771"/>
            </a:xfrm>
            <a:custGeom>
              <a:rect b="b" l="l" r="r" t="t"/>
              <a:pathLst>
                <a:path extrusionOk="0" h="17019" w="27932">
                  <a:moveTo>
                    <a:pt x="26536" y="0"/>
                  </a:moveTo>
                  <a:cubicBezTo>
                    <a:pt x="22997" y="0"/>
                    <a:pt x="13107" y="341"/>
                    <a:pt x="6899" y="3923"/>
                  </a:cubicBezTo>
                  <a:cubicBezTo>
                    <a:pt x="30" y="7892"/>
                    <a:pt x="1" y="14489"/>
                    <a:pt x="65" y="15813"/>
                  </a:cubicBezTo>
                  <a:cubicBezTo>
                    <a:pt x="36" y="16551"/>
                    <a:pt x="83" y="17000"/>
                    <a:pt x="83" y="17000"/>
                  </a:cubicBezTo>
                  <a:cubicBezTo>
                    <a:pt x="83" y="17000"/>
                    <a:pt x="563" y="17018"/>
                    <a:pt x="1394" y="17018"/>
                  </a:cubicBezTo>
                  <a:cubicBezTo>
                    <a:pt x="4931" y="17018"/>
                    <a:pt x="14828" y="16677"/>
                    <a:pt x="21033" y="13090"/>
                  </a:cubicBezTo>
                  <a:cubicBezTo>
                    <a:pt x="27902" y="9127"/>
                    <a:pt x="27931" y="2535"/>
                    <a:pt x="27866" y="1206"/>
                  </a:cubicBezTo>
                  <a:cubicBezTo>
                    <a:pt x="27896" y="468"/>
                    <a:pt x="27849" y="19"/>
                    <a:pt x="27849" y="19"/>
                  </a:cubicBezTo>
                  <a:cubicBezTo>
                    <a:pt x="27849" y="19"/>
                    <a:pt x="27368" y="0"/>
                    <a:pt x="26536" y="0"/>
                  </a:cubicBezTo>
                  <a:close/>
                </a:path>
              </a:pathLst>
            </a:custGeom>
            <a:solidFill>
              <a:srgbClr val="9CDD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9"/>
            <p:cNvSpPr/>
            <p:nvPr/>
          </p:nvSpPr>
          <p:spPr>
            <a:xfrm>
              <a:off x="1630737" y="4812712"/>
              <a:ext cx="207423" cy="113079"/>
            </a:xfrm>
            <a:custGeom>
              <a:rect b="b" l="l" r="r" t="t"/>
              <a:pathLst>
                <a:path extrusionOk="0" h="16068" w="29474">
                  <a:moveTo>
                    <a:pt x="27304" y="0"/>
                  </a:moveTo>
                  <a:cubicBezTo>
                    <a:pt x="23765" y="0"/>
                    <a:pt x="13875" y="341"/>
                    <a:pt x="7667" y="3923"/>
                  </a:cubicBezTo>
                  <a:cubicBezTo>
                    <a:pt x="1" y="8353"/>
                    <a:pt x="851" y="16049"/>
                    <a:pt x="851" y="16049"/>
                  </a:cubicBezTo>
                  <a:cubicBezTo>
                    <a:pt x="851" y="16049"/>
                    <a:pt x="1331" y="16068"/>
                    <a:pt x="2162" y="16068"/>
                  </a:cubicBezTo>
                  <a:cubicBezTo>
                    <a:pt x="5699" y="16068"/>
                    <a:pt x="15596" y="15727"/>
                    <a:pt x="21801" y="12139"/>
                  </a:cubicBezTo>
                  <a:cubicBezTo>
                    <a:pt x="29473" y="7715"/>
                    <a:pt x="28617" y="19"/>
                    <a:pt x="28617" y="19"/>
                  </a:cubicBezTo>
                  <a:cubicBezTo>
                    <a:pt x="28617" y="19"/>
                    <a:pt x="28136" y="0"/>
                    <a:pt x="27304" y="0"/>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9"/>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9"/>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9"/>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9"/>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9"/>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rgbClr val="86B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9"/>
            <p:cNvSpPr/>
            <p:nvPr/>
          </p:nvSpPr>
          <p:spPr>
            <a:xfrm>
              <a:off x="1641293" y="4930670"/>
              <a:ext cx="2252" cy="1795"/>
            </a:xfrm>
            <a:custGeom>
              <a:rect b="b" l="l" r="r" t="t"/>
              <a:pathLst>
                <a:path extrusionOk="0" h="255" w="320">
                  <a:moveTo>
                    <a:pt x="267" y="0"/>
                  </a:moveTo>
                  <a:cubicBezTo>
                    <a:pt x="255" y="12"/>
                    <a:pt x="249" y="18"/>
                    <a:pt x="237" y="24"/>
                  </a:cubicBezTo>
                  <a:lnTo>
                    <a:pt x="1" y="254"/>
                  </a:lnTo>
                  <a:lnTo>
                    <a:pt x="261" y="101"/>
                  </a:lnTo>
                  <a:lnTo>
                    <a:pt x="273" y="95"/>
                  </a:lnTo>
                  <a:cubicBezTo>
                    <a:pt x="290" y="83"/>
                    <a:pt x="302" y="71"/>
                    <a:pt x="320" y="59"/>
                  </a:cubicBezTo>
                  <a:lnTo>
                    <a:pt x="2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9"/>
            <p:cNvSpPr/>
            <p:nvPr/>
          </p:nvSpPr>
          <p:spPr>
            <a:xfrm>
              <a:off x="1635726" y="4812846"/>
              <a:ext cx="196403" cy="114022"/>
            </a:xfrm>
            <a:custGeom>
              <a:rect b="b" l="l" r="r" t="t"/>
              <a:pathLst>
                <a:path extrusionOk="0" h="16202" w="27908">
                  <a:moveTo>
                    <a:pt x="27908" y="0"/>
                  </a:moveTo>
                  <a:lnTo>
                    <a:pt x="27908" y="0"/>
                  </a:lnTo>
                  <a:cubicBezTo>
                    <a:pt x="18605" y="5003"/>
                    <a:pt x="9303" y="10011"/>
                    <a:pt x="0" y="15020"/>
                  </a:cubicBezTo>
                  <a:cubicBezTo>
                    <a:pt x="6" y="15020"/>
                    <a:pt x="12" y="15014"/>
                    <a:pt x="18" y="15014"/>
                  </a:cubicBezTo>
                  <a:cubicBezTo>
                    <a:pt x="30" y="15008"/>
                    <a:pt x="42" y="15002"/>
                    <a:pt x="54" y="14996"/>
                  </a:cubicBezTo>
                  <a:lnTo>
                    <a:pt x="71" y="14996"/>
                  </a:lnTo>
                  <a:cubicBezTo>
                    <a:pt x="77" y="14990"/>
                    <a:pt x="89" y="14990"/>
                    <a:pt x="95" y="14984"/>
                  </a:cubicBezTo>
                  <a:cubicBezTo>
                    <a:pt x="107" y="14984"/>
                    <a:pt x="119" y="14978"/>
                    <a:pt x="136" y="14978"/>
                  </a:cubicBezTo>
                  <a:lnTo>
                    <a:pt x="178" y="14978"/>
                  </a:lnTo>
                  <a:cubicBezTo>
                    <a:pt x="278" y="14978"/>
                    <a:pt x="384" y="15008"/>
                    <a:pt x="502" y="15073"/>
                  </a:cubicBezTo>
                  <a:cubicBezTo>
                    <a:pt x="514" y="15079"/>
                    <a:pt x="526" y="15085"/>
                    <a:pt x="538" y="15091"/>
                  </a:cubicBezTo>
                  <a:cubicBezTo>
                    <a:pt x="703" y="15197"/>
                    <a:pt x="762" y="16012"/>
                    <a:pt x="880" y="16201"/>
                  </a:cubicBezTo>
                  <a:lnTo>
                    <a:pt x="2790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9"/>
            <p:cNvSpPr/>
            <p:nvPr/>
          </p:nvSpPr>
          <p:spPr>
            <a:xfrm>
              <a:off x="1669850" y="4900700"/>
              <a:ext cx="54914" cy="7284"/>
            </a:xfrm>
            <a:custGeom>
              <a:rect b="b" l="l" r="r" t="t"/>
              <a:pathLst>
                <a:path extrusionOk="0" h="1035" w="7803">
                  <a:moveTo>
                    <a:pt x="1223" y="1"/>
                  </a:moveTo>
                  <a:lnTo>
                    <a:pt x="1" y="887"/>
                  </a:lnTo>
                  <a:lnTo>
                    <a:pt x="7803" y="1035"/>
                  </a:lnTo>
                  <a:lnTo>
                    <a:pt x="1223"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9"/>
            <p:cNvSpPr/>
            <p:nvPr/>
          </p:nvSpPr>
          <p:spPr>
            <a:xfrm>
              <a:off x="1668190" y="4862589"/>
              <a:ext cx="7861" cy="39994"/>
            </a:xfrm>
            <a:custGeom>
              <a:rect b="b" l="l" r="r" t="t"/>
              <a:pathLst>
                <a:path extrusionOk="0" h="5683" w="1117">
                  <a:moveTo>
                    <a:pt x="910" y="1"/>
                  </a:moveTo>
                  <a:lnTo>
                    <a:pt x="0" y="5683"/>
                  </a:lnTo>
                  <a:lnTo>
                    <a:pt x="0" y="5683"/>
                  </a:lnTo>
                  <a:lnTo>
                    <a:pt x="1117" y="5370"/>
                  </a:lnTo>
                  <a:lnTo>
                    <a:pt x="910"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9"/>
            <p:cNvSpPr/>
            <p:nvPr/>
          </p:nvSpPr>
          <p:spPr>
            <a:xfrm>
              <a:off x="1702398" y="4881834"/>
              <a:ext cx="52042" cy="10359"/>
            </a:xfrm>
            <a:custGeom>
              <a:rect b="b" l="l" r="r" t="t"/>
              <a:pathLst>
                <a:path extrusionOk="0" h="1472" w="7395">
                  <a:moveTo>
                    <a:pt x="1134" y="1"/>
                  </a:moveTo>
                  <a:lnTo>
                    <a:pt x="0" y="816"/>
                  </a:lnTo>
                  <a:lnTo>
                    <a:pt x="7395" y="1471"/>
                  </a:lnTo>
                  <a:lnTo>
                    <a:pt x="1134"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9"/>
            <p:cNvSpPr/>
            <p:nvPr/>
          </p:nvSpPr>
          <p:spPr>
            <a:xfrm>
              <a:off x="1700857" y="4846467"/>
              <a:ext cx="7284" cy="37081"/>
            </a:xfrm>
            <a:custGeom>
              <a:rect b="b" l="l" r="r" t="t"/>
              <a:pathLst>
                <a:path extrusionOk="0" h="5269" w="1035">
                  <a:moveTo>
                    <a:pt x="839" y="0"/>
                  </a:moveTo>
                  <a:lnTo>
                    <a:pt x="1" y="5269"/>
                  </a:lnTo>
                  <a:lnTo>
                    <a:pt x="1" y="5269"/>
                  </a:lnTo>
                  <a:lnTo>
                    <a:pt x="1034" y="4979"/>
                  </a:lnTo>
                  <a:lnTo>
                    <a:pt x="839"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9"/>
            <p:cNvSpPr/>
            <p:nvPr/>
          </p:nvSpPr>
          <p:spPr>
            <a:xfrm>
              <a:off x="1734608" y="4864545"/>
              <a:ext cx="45899" cy="5201"/>
            </a:xfrm>
            <a:custGeom>
              <a:rect b="b" l="l" r="r" t="t"/>
              <a:pathLst>
                <a:path extrusionOk="0" h="739" w="6522">
                  <a:moveTo>
                    <a:pt x="1028" y="0"/>
                  </a:moveTo>
                  <a:lnTo>
                    <a:pt x="1" y="739"/>
                  </a:lnTo>
                  <a:lnTo>
                    <a:pt x="6521" y="739"/>
                  </a:lnTo>
                  <a:lnTo>
                    <a:pt x="102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9"/>
            <p:cNvSpPr/>
            <p:nvPr/>
          </p:nvSpPr>
          <p:spPr>
            <a:xfrm>
              <a:off x="1733235" y="4832668"/>
              <a:ext cx="6573" cy="33428"/>
            </a:xfrm>
            <a:custGeom>
              <a:rect b="b" l="l" r="r" t="t"/>
              <a:pathLst>
                <a:path extrusionOk="0" h="4750" w="934">
                  <a:moveTo>
                    <a:pt x="757" y="0"/>
                  </a:moveTo>
                  <a:lnTo>
                    <a:pt x="1" y="4749"/>
                  </a:lnTo>
                  <a:lnTo>
                    <a:pt x="1" y="4749"/>
                  </a:lnTo>
                  <a:lnTo>
                    <a:pt x="934" y="4489"/>
                  </a:lnTo>
                  <a:lnTo>
                    <a:pt x="75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9"/>
            <p:cNvSpPr/>
            <p:nvPr/>
          </p:nvSpPr>
          <p:spPr>
            <a:xfrm>
              <a:off x="1765241" y="4847460"/>
              <a:ext cx="34463" cy="3920"/>
            </a:xfrm>
            <a:custGeom>
              <a:rect b="b" l="l" r="r" t="t"/>
              <a:pathLst>
                <a:path extrusionOk="0" h="557" w="4897">
                  <a:moveTo>
                    <a:pt x="768" y="1"/>
                  </a:moveTo>
                  <a:lnTo>
                    <a:pt x="0" y="556"/>
                  </a:lnTo>
                  <a:lnTo>
                    <a:pt x="4897" y="556"/>
                  </a:lnTo>
                  <a:lnTo>
                    <a:pt x="768"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9"/>
            <p:cNvSpPr/>
            <p:nvPr/>
          </p:nvSpPr>
          <p:spPr>
            <a:xfrm>
              <a:off x="1765241" y="4824316"/>
              <a:ext cx="4954" cy="25110"/>
            </a:xfrm>
            <a:custGeom>
              <a:rect b="b" l="l" r="r" t="t"/>
              <a:pathLst>
                <a:path extrusionOk="0" h="3568" w="704">
                  <a:moveTo>
                    <a:pt x="567" y="0"/>
                  </a:moveTo>
                  <a:lnTo>
                    <a:pt x="0" y="3568"/>
                  </a:lnTo>
                  <a:lnTo>
                    <a:pt x="703" y="3373"/>
                  </a:lnTo>
                  <a:lnTo>
                    <a:pt x="5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9"/>
            <p:cNvSpPr/>
            <p:nvPr/>
          </p:nvSpPr>
          <p:spPr>
            <a:xfrm>
              <a:off x="1636142" y="4812212"/>
              <a:ext cx="196571" cy="122516"/>
            </a:xfrm>
            <a:custGeom>
              <a:rect b="b" l="l" r="r" t="t"/>
              <a:pathLst>
                <a:path extrusionOk="0" h="17409" w="27932">
                  <a:moveTo>
                    <a:pt x="26539" y="0"/>
                  </a:moveTo>
                  <a:cubicBezTo>
                    <a:pt x="23002" y="0"/>
                    <a:pt x="13108" y="341"/>
                    <a:pt x="6899" y="3929"/>
                  </a:cubicBezTo>
                  <a:cubicBezTo>
                    <a:pt x="30" y="7898"/>
                    <a:pt x="1" y="14490"/>
                    <a:pt x="65" y="15813"/>
                  </a:cubicBezTo>
                  <a:cubicBezTo>
                    <a:pt x="36" y="16557"/>
                    <a:pt x="83" y="17390"/>
                    <a:pt x="83" y="17390"/>
                  </a:cubicBezTo>
                  <a:cubicBezTo>
                    <a:pt x="83" y="17390"/>
                    <a:pt x="563" y="17408"/>
                    <a:pt x="1394" y="17408"/>
                  </a:cubicBezTo>
                  <a:cubicBezTo>
                    <a:pt x="4931" y="17408"/>
                    <a:pt x="14828" y="17067"/>
                    <a:pt x="21033" y="13480"/>
                  </a:cubicBezTo>
                  <a:cubicBezTo>
                    <a:pt x="27902" y="9517"/>
                    <a:pt x="27931" y="2925"/>
                    <a:pt x="27866" y="1596"/>
                  </a:cubicBezTo>
                  <a:cubicBezTo>
                    <a:pt x="27896" y="858"/>
                    <a:pt x="27849" y="19"/>
                    <a:pt x="27849" y="19"/>
                  </a:cubicBezTo>
                  <a:cubicBezTo>
                    <a:pt x="27849" y="19"/>
                    <a:pt x="27369" y="0"/>
                    <a:pt x="265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9"/>
            <p:cNvSpPr/>
            <p:nvPr/>
          </p:nvSpPr>
          <p:spPr>
            <a:xfrm>
              <a:off x="1630737" y="4812212"/>
              <a:ext cx="207423" cy="113079"/>
            </a:xfrm>
            <a:custGeom>
              <a:rect b="b" l="l" r="r" t="t"/>
              <a:pathLst>
                <a:path extrusionOk="0" h="16068" w="29474">
                  <a:moveTo>
                    <a:pt x="27307" y="0"/>
                  </a:moveTo>
                  <a:cubicBezTo>
                    <a:pt x="23770" y="0"/>
                    <a:pt x="13876" y="341"/>
                    <a:pt x="7667" y="3929"/>
                  </a:cubicBezTo>
                  <a:cubicBezTo>
                    <a:pt x="1" y="8353"/>
                    <a:pt x="851" y="16049"/>
                    <a:pt x="851" y="16049"/>
                  </a:cubicBezTo>
                  <a:cubicBezTo>
                    <a:pt x="851" y="16049"/>
                    <a:pt x="1332" y="16068"/>
                    <a:pt x="2164" y="16068"/>
                  </a:cubicBezTo>
                  <a:cubicBezTo>
                    <a:pt x="5704" y="16068"/>
                    <a:pt x="15598" y="15727"/>
                    <a:pt x="21801" y="12145"/>
                  </a:cubicBezTo>
                  <a:cubicBezTo>
                    <a:pt x="29473" y="7715"/>
                    <a:pt x="28617" y="19"/>
                    <a:pt x="28617" y="19"/>
                  </a:cubicBezTo>
                  <a:cubicBezTo>
                    <a:pt x="28617" y="19"/>
                    <a:pt x="28137" y="0"/>
                    <a:pt x="273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9"/>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9"/>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9"/>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9"/>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9"/>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9"/>
            <p:cNvSpPr/>
            <p:nvPr/>
          </p:nvSpPr>
          <p:spPr>
            <a:xfrm>
              <a:off x="1635726" y="4824316"/>
              <a:ext cx="174375" cy="102550"/>
            </a:xfrm>
            <a:custGeom>
              <a:rect b="b" l="l" r="r" t="t"/>
              <a:pathLst>
                <a:path extrusionOk="0" h="14572" w="24778">
                  <a:moveTo>
                    <a:pt x="18971" y="0"/>
                  </a:moveTo>
                  <a:lnTo>
                    <a:pt x="18416" y="3479"/>
                  </a:lnTo>
                  <a:cubicBezTo>
                    <a:pt x="17176" y="4146"/>
                    <a:pt x="15971" y="4796"/>
                    <a:pt x="14778" y="5434"/>
                  </a:cubicBezTo>
                  <a:lnTo>
                    <a:pt x="14613" y="1187"/>
                  </a:lnTo>
                  <a:lnTo>
                    <a:pt x="13857" y="5930"/>
                  </a:lnTo>
                  <a:cubicBezTo>
                    <a:pt x="12664" y="6574"/>
                    <a:pt x="11476" y="7212"/>
                    <a:pt x="10277" y="7856"/>
                  </a:cubicBezTo>
                  <a:lnTo>
                    <a:pt x="10094" y="3148"/>
                  </a:lnTo>
                  <a:lnTo>
                    <a:pt x="9256" y="8411"/>
                  </a:lnTo>
                  <a:cubicBezTo>
                    <a:pt x="8098" y="9031"/>
                    <a:pt x="6923" y="9663"/>
                    <a:pt x="5712" y="10318"/>
                  </a:cubicBezTo>
                  <a:lnTo>
                    <a:pt x="5523" y="5440"/>
                  </a:lnTo>
                  <a:lnTo>
                    <a:pt x="4649" y="10891"/>
                  </a:lnTo>
                  <a:cubicBezTo>
                    <a:pt x="3172" y="11683"/>
                    <a:pt x="1636" y="12510"/>
                    <a:pt x="0" y="13390"/>
                  </a:cubicBezTo>
                  <a:cubicBezTo>
                    <a:pt x="6" y="13390"/>
                    <a:pt x="12" y="13384"/>
                    <a:pt x="18" y="13384"/>
                  </a:cubicBezTo>
                  <a:cubicBezTo>
                    <a:pt x="30" y="13378"/>
                    <a:pt x="42" y="13372"/>
                    <a:pt x="54" y="13366"/>
                  </a:cubicBezTo>
                  <a:lnTo>
                    <a:pt x="71" y="13366"/>
                  </a:lnTo>
                  <a:cubicBezTo>
                    <a:pt x="77" y="13360"/>
                    <a:pt x="89" y="13360"/>
                    <a:pt x="95" y="13354"/>
                  </a:cubicBezTo>
                  <a:cubicBezTo>
                    <a:pt x="107" y="13354"/>
                    <a:pt x="119" y="13354"/>
                    <a:pt x="136" y="13348"/>
                  </a:cubicBezTo>
                  <a:lnTo>
                    <a:pt x="178" y="13348"/>
                  </a:lnTo>
                  <a:cubicBezTo>
                    <a:pt x="278" y="13348"/>
                    <a:pt x="384" y="13378"/>
                    <a:pt x="502" y="13443"/>
                  </a:cubicBezTo>
                  <a:cubicBezTo>
                    <a:pt x="514" y="13449"/>
                    <a:pt x="526" y="13455"/>
                    <a:pt x="538" y="13461"/>
                  </a:cubicBezTo>
                  <a:cubicBezTo>
                    <a:pt x="703" y="13567"/>
                    <a:pt x="762" y="14382"/>
                    <a:pt x="880" y="14571"/>
                  </a:cubicBezTo>
                  <a:lnTo>
                    <a:pt x="5517" y="11754"/>
                  </a:lnTo>
                  <a:lnTo>
                    <a:pt x="12652" y="11890"/>
                  </a:lnTo>
                  <a:lnTo>
                    <a:pt x="6805" y="10974"/>
                  </a:lnTo>
                  <a:lnTo>
                    <a:pt x="9988" y="9037"/>
                  </a:lnTo>
                  <a:lnTo>
                    <a:pt x="16869" y="9645"/>
                  </a:lnTo>
                  <a:lnTo>
                    <a:pt x="16869" y="9645"/>
                  </a:lnTo>
                  <a:lnTo>
                    <a:pt x="11187" y="8310"/>
                  </a:lnTo>
                  <a:lnTo>
                    <a:pt x="14235" y="6456"/>
                  </a:lnTo>
                  <a:lnTo>
                    <a:pt x="20572" y="6456"/>
                  </a:lnTo>
                  <a:lnTo>
                    <a:pt x="15386" y="5759"/>
                  </a:lnTo>
                  <a:lnTo>
                    <a:pt x="18540" y="3845"/>
                  </a:lnTo>
                  <a:lnTo>
                    <a:pt x="23301" y="3845"/>
                  </a:lnTo>
                  <a:lnTo>
                    <a:pt x="19403" y="3320"/>
                  </a:lnTo>
                  <a:lnTo>
                    <a:pt x="24777" y="53"/>
                  </a:lnTo>
                  <a:lnTo>
                    <a:pt x="24777" y="53"/>
                  </a:lnTo>
                  <a:cubicBezTo>
                    <a:pt x="22757" y="1140"/>
                    <a:pt x="20885" y="2150"/>
                    <a:pt x="19096" y="3113"/>
                  </a:cubicBezTo>
                  <a:lnTo>
                    <a:pt x="189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19"/>
          <p:cNvGrpSpPr/>
          <p:nvPr/>
        </p:nvGrpSpPr>
        <p:grpSpPr>
          <a:xfrm>
            <a:off x="415039" y="4414465"/>
            <a:ext cx="243972" cy="499166"/>
            <a:chOff x="3958025" y="4053950"/>
            <a:chExt cx="306575" cy="627250"/>
          </a:xfrm>
        </p:grpSpPr>
        <p:sp>
          <p:nvSpPr>
            <p:cNvPr id="1318" name="Google Shape;1318;p19"/>
            <p:cNvSpPr/>
            <p:nvPr/>
          </p:nvSpPr>
          <p:spPr>
            <a:xfrm>
              <a:off x="4002625" y="4636800"/>
              <a:ext cx="84050" cy="44400"/>
            </a:xfrm>
            <a:custGeom>
              <a:rect b="b" l="l" r="r" t="t"/>
              <a:pathLst>
                <a:path extrusionOk="0" h="1776" w="3362">
                  <a:moveTo>
                    <a:pt x="1678" y="1"/>
                  </a:moveTo>
                  <a:cubicBezTo>
                    <a:pt x="1286" y="1"/>
                    <a:pt x="895" y="88"/>
                    <a:pt x="597" y="262"/>
                  </a:cubicBezTo>
                  <a:cubicBezTo>
                    <a:pt x="0" y="605"/>
                    <a:pt x="0" y="1166"/>
                    <a:pt x="603" y="1514"/>
                  </a:cubicBezTo>
                  <a:cubicBezTo>
                    <a:pt x="901" y="1689"/>
                    <a:pt x="1294" y="1776"/>
                    <a:pt x="1686" y="1776"/>
                  </a:cubicBezTo>
                  <a:cubicBezTo>
                    <a:pt x="2078" y="1776"/>
                    <a:pt x="2469" y="1689"/>
                    <a:pt x="2765" y="1514"/>
                  </a:cubicBezTo>
                  <a:cubicBezTo>
                    <a:pt x="3361" y="1166"/>
                    <a:pt x="3361" y="605"/>
                    <a:pt x="2759" y="262"/>
                  </a:cubicBezTo>
                  <a:cubicBezTo>
                    <a:pt x="2460" y="88"/>
                    <a:pt x="2069" y="1"/>
                    <a:pt x="1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9"/>
            <p:cNvSpPr/>
            <p:nvPr/>
          </p:nvSpPr>
          <p:spPr>
            <a:xfrm>
              <a:off x="4033050" y="4238975"/>
              <a:ext cx="18625" cy="426575"/>
            </a:xfrm>
            <a:custGeom>
              <a:rect b="b" l="l" r="r" t="t"/>
              <a:pathLst>
                <a:path extrusionOk="0" h="17063" w="745">
                  <a:moveTo>
                    <a:pt x="369" y="1"/>
                  </a:moveTo>
                  <a:cubicBezTo>
                    <a:pt x="275" y="1"/>
                    <a:pt x="180" y="22"/>
                    <a:pt x="106" y="63"/>
                  </a:cubicBezTo>
                  <a:cubicBezTo>
                    <a:pt x="36" y="104"/>
                    <a:pt x="0" y="157"/>
                    <a:pt x="0" y="216"/>
                  </a:cubicBezTo>
                  <a:lnTo>
                    <a:pt x="0" y="16849"/>
                  </a:lnTo>
                  <a:cubicBezTo>
                    <a:pt x="0" y="16902"/>
                    <a:pt x="36" y="16955"/>
                    <a:pt x="112" y="16996"/>
                  </a:cubicBezTo>
                  <a:cubicBezTo>
                    <a:pt x="183" y="17041"/>
                    <a:pt x="278" y="17063"/>
                    <a:pt x="372" y="17063"/>
                  </a:cubicBezTo>
                  <a:cubicBezTo>
                    <a:pt x="467" y="17063"/>
                    <a:pt x="561" y="17041"/>
                    <a:pt x="632" y="16996"/>
                  </a:cubicBezTo>
                  <a:cubicBezTo>
                    <a:pt x="703" y="16955"/>
                    <a:pt x="738" y="16902"/>
                    <a:pt x="738" y="16849"/>
                  </a:cubicBezTo>
                  <a:lnTo>
                    <a:pt x="738" y="222"/>
                  </a:lnTo>
                  <a:cubicBezTo>
                    <a:pt x="744" y="163"/>
                    <a:pt x="703" y="110"/>
                    <a:pt x="632" y="63"/>
                  </a:cubicBezTo>
                  <a:cubicBezTo>
                    <a:pt x="558" y="22"/>
                    <a:pt x="464" y="1"/>
                    <a:pt x="369"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9"/>
            <p:cNvSpPr/>
            <p:nvPr/>
          </p:nvSpPr>
          <p:spPr>
            <a:xfrm>
              <a:off x="4032150" y="4238975"/>
              <a:ext cx="20250" cy="10775"/>
            </a:xfrm>
            <a:custGeom>
              <a:rect b="b" l="l" r="r" t="t"/>
              <a:pathLst>
                <a:path extrusionOk="0" h="431" w="810">
                  <a:moveTo>
                    <a:pt x="405" y="1"/>
                  </a:moveTo>
                  <a:cubicBezTo>
                    <a:pt x="311" y="1"/>
                    <a:pt x="216" y="22"/>
                    <a:pt x="142" y="63"/>
                  </a:cubicBezTo>
                  <a:cubicBezTo>
                    <a:pt x="1" y="146"/>
                    <a:pt x="1" y="281"/>
                    <a:pt x="148" y="364"/>
                  </a:cubicBezTo>
                  <a:cubicBezTo>
                    <a:pt x="219" y="408"/>
                    <a:pt x="314" y="431"/>
                    <a:pt x="408" y="431"/>
                  </a:cubicBezTo>
                  <a:cubicBezTo>
                    <a:pt x="503" y="431"/>
                    <a:pt x="597" y="408"/>
                    <a:pt x="668" y="364"/>
                  </a:cubicBezTo>
                  <a:cubicBezTo>
                    <a:pt x="810" y="281"/>
                    <a:pt x="810" y="146"/>
                    <a:pt x="668" y="63"/>
                  </a:cubicBezTo>
                  <a:cubicBezTo>
                    <a:pt x="594" y="22"/>
                    <a:pt x="500" y="1"/>
                    <a:pt x="405"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9"/>
            <p:cNvSpPr/>
            <p:nvPr/>
          </p:nvSpPr>
          <p:spPr>
            <a:xfrm>
              <a:off x="4033050" y="4244375"/>
              <a:ext cx="18475" cy="421075"/>
            </a:xfrm>
            <a:custGeom>
              <a:rect b="b" l="l" r="r" t="t"/>
              <a:pathLst>
                <a:path extrusionOk="0" h="16843" w="739">
                  <a:moveTo>
                    <a:pt x="0" y="0"/>
                  </a:moveTo>
                  <a:lnTo>
                    <a:pt x="0" y="16633"/>
                  </a:lnTo>
                  <a:cubicBezTo>
                    <a:pt x="0" y="16686"/>
                    <a:pt x="36" y="16739"/>
                    <a:pt x="112" y="16780"/>
                  </a:cubicBezTo>
                  <a:cubicBezTo>
                    <a:pt x="183" y="16822"/>
                    <a:pt x="278" y="16842"/>
                    <a:pt x="372" y="16842"/>
                  </a:cubicBezTo>
                  <a:cubicBezTo>
                    <a:pt x="467" y="16842"/>
                    <a:pt x="561" y="16822"/>
                    <a:pt x="632" y="16780"/>
                  </a:cubicBezTo>
                  <a:cubicBezTo>
                    <a:pt x="703" y="16739"/>
                    <a:pt x="738" y="16686"/>
                    <a:pt x="738" y="16633"/>
                  </a:cubicBezTo>
                  <a:lnTo>
                    <a:pt x="738" y="0"/>
                  </a:lnTo>
                  <a:cubicBezTo>
                    <a:pt x="738" y="54"/>
                    <a:pt x="703" y="107"/>
                    <a:pt x="632" y="148"/>
                  </a:cubicBezTo>
                  <a:cubicBezTo>
                    <a:pt x="561" y="192"/>
                    <a:pt x="467" y="215"/>
                    <a:pt x="372" y="215"/>
                  </a:cubicBezTo>
                  <a:cubicBezTo>
                    <a:pt x="278" y="215"/>
                    <a:pt x="183" y="192"/>
                    <a:pt x="112" y="148"/>
                  </a:cubicBezTo>
                  <a:cubicBezTo>
                    <a:pt x="36" y="107"/>
                    <a:pt x="0" y="54"/>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9"/>
            <p:cNvSpPr/>
            <p:nvPr/>
          </p:nvSpPr>
          <p:spPr>
            <a:xfrm>
              <a:off x="4048400" y="4368350"/>
              <a:ext cx="216200" cy="113950"/>
            </a:xfrm>
            <a:custGeom>
              <a:rect b="b" l="l" r="r" t="t"/>
              <a:pathLst>
                <a:path extrusionOk="0" h="4558" w="8648">
                  <a:moveTo>
                    <a:pt x="4313" y="1"/>
                  </a:moveTo>
                  <a:cubicBezTo>
                    <a:pt x="3304" y="1"/>
                    <a:pt x="2296" y="223"/>
                    <a:pt x="1530" y="670"/>
                  </a:cubicBezTo>
                  <a:cubicBezTo>
                    <a:pt x="0" y="1556"/>
                    <a:pt x="6" y="3003"/>
                    <a:pt x="1548" y="3889"/>
                  </a:cubicBezTo>
                  <a:cubicBezTo>
                    <a:pt x="2319" y="4335"/>
                    <a:pt x="3327" y="4558"/>
                    <a:pt x="4334" y="4558"/>
                  </a:cubicBezTo>
                  <a:cubicBezTo>
                    <a:pt x="5341" y="4558"/>
                    <a:pt x="6347" y="4335"/>
                    <a:pt x="7112" y="3889"/>
                  </a:cubicBezTo>
                  <a:cubicBezTo>
                    <a:pt x="8647" y="3003"/>
                    <a:pt x="8641" y="1556"/>
                    <a:pt x="7094" y="664"/>
                  </a:cubicBezTo>
                  <a:cubicBezTo>
                    <a:pt x="6324" y="222"/>
                    <a:pt x="5318" y="1"/>
                    <a:pt x="431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9"/>
            <p:cNvSpPr/>
            <p:nvPr/>
          </p:nvSpPr>
          <p:spPr>
            <a:xfrm>
              <a:off x="3958025" y="4053950"/>
              <a:ext cx="159950" cy="206750"/>
            </a:xfrm>
            <a:custGeom>
              <a:rect b="b" l="l" r="r" t="t"/>
              <a:pathLst>
                <a:path extrusionOk="0" h="8270" w="6398">
                  <a:moveTo>
                    <a:pt x="1779" y="0"/>
                  </a:moveTo>
                  <a:cubicBezTo>
                    <a:pt x="725" y="0"/>
                    <a:pt x="1" y="843"/>
                    <a:pt x="1" y="2302"/>
                  </a:cubicBezTo>
                  <a:cubicBezTo>
                    <a:pt x="1" y="4345"/>
                    <a:pt x="1430" y="6826"/>
                    <a:pt x="3196" y="7842"/>
                  </a:cubicBezTo>
                  <a:cubicBezTo>
                    <a:pt x="3704" y="8132"/>
                    <a:pt x="4184" y="8270"/>
                    <a:pt x="4611" y="8270"/>
                  </a:cubicBezTo>
                  <a:cubicBezTo>
                    <a:pt x="5669" y="8270"/>
                    <a:pt x="6397" y="7425"/>
                    <a:pt x="6397" y="5970"/>
                  </a:cubicBezTo>
                  <a:cubicBezTo>
                    <a:pt x="6397" y="3926"/>
                    <a:pt x="4962" y="1445"/>
                    <a:pt x="3196" y="429"/>
                  </a:cubicBezTo>
                  <a:cubicBezTo>
                    <a:pt x="2687" y="138"/>
                    <a:pt x="2206" y="0"/>
                    <a:pt x="17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9"/>
            <p:cNvSpPr/>
            <p:nvPr/>
          </p:nvSpPr>
          <p:spPr>
            <a:xfrm>
              <a:off x="4039400" y="4380650"/>
              <a:ext cx="180600" cy="84650"/>
            </a:xfrm>
            <a:custGeom>
              <a:rect b="b" l="l" r="r" t="t"/>
              <a:pathLst>
                <a:path extrusionOk="0" h="3386" w="7224">
                  <a:moveTo>
                    <a:pt x="1498" y="1"/>
                  </a:moveTo>
                  <a:cubicBezTo>
                    <a:pt x="1315" y="1"/>
                    <a:pt x="1143" y="26"/>
                    <a:pt x="980" y="78"/>
                  </a:cubicBezTo>
                  <a:cubicBezTo>
                    <a:pt x="224" y="326"/>
                    <a:pt x="12" y="1052"/>
                    <a:pt x="0" y="1082"/>
                  </a:cubicBezTo>
                  <a:lnTo>
                    <a:pt x="230" y="1147"/>
                  </a:lnTo>
                  <a:cubicBezTo>
                    <a:pt x="236" y="1141"/>
                    <a:pt x="419" y="515"/>
                    <a:pt x="1057" y="308"/>
                  </a:cubicBezTo>
                  <a:cubicBezTo>
                    <a:pt x="1191" y="265"/>
                    <a:pt x="1336" y="244"/>
                    <a:pt x="1491" y="244"/>
                  </a:cubicBezTo>
                  <a:cubicBezTo>
                    <a:pt x="1848" y="244"/>
                    <a:pt x="2260" y="357"/>
                    <a:pt x="2717" y="580"/>
                  </a:cubicBezTo>
                  <a:cubicBezTo>
                    <a:pt x="2918" y="710"/>
                    <a:pt x="3124" y="840"/>
                    <a:pt x="3331" y="970"/>
                  </a:cubicBezTo>
                  <a:cubicBezTo>
                    <a:pt x="3502" y="1076"/>
                    <a:pt x="3680" y="1182"/>
                    <a:pt x="3857" y="1289"/>
                  </a:cubicBezTo>
                  <a:cubicBezTo>
                    <a:pt x="3869" y="1300"/>
                    <a:pt x="3880" y="1306"/>
                    <a:pt x="3892" y="1318"/>
                  </a:cubicBezTo>
                  <a:lnTo>
                    <a:pt x="4040" y="2682"/>
                  </a:lnTo>
                  <a:lnTo>
                    <a:pt x="4164" y="1472"/>
                  </a:lnTo>
                  <a:lnTo>
                    <a:pt x="4577" y="1714"/>
                  </a:lnTo>
                  <a:lnTo>
                    <a:pt x="5109" y="2015"/>
                  </a:lnTo>
                  <a:lnTo>
                    <a:pt x="5257" y="3385"/>
                  </a:lnTo>
                  <a:lnTo>
                    <a:pt x="5375" y="2163"/>
                  </a:lnTo>
                  <a:cubicBezTo>
                    <a:pt x="5540" y="2257"/>
                    <a:pt x="5706" y="2346"/>
                    <a:pt x="5877" y="2434"/>
                  </a:cubicBezTo>
                  <a:cubicBezTo>
                    <a:pt x="6314" y="2671"/>
                    <a:pt x="6757" y="2907"/>
                    <a:pt x="7223" y="3125"/>
                  </a:cubicBezTo>
                  <a:cubicBezTo>
                    <a:pt x="6845" y="2854"/>
                    <a:pt x="6444" y="2600"/>
                    <a:pt x="6036" y="2346"/>
                  </a:cubicBezTo>
                  <a:cubicBezTo>
                    <a:pt x="5830" y="2216"/>
                    <a:pt x="5623" y="2092"/>
                    <a:pt x="5416" y="1968"/>
                  </a:cubicBezTo>
                  <a:lnTo>
                    <a:pt x="4967" y="1708"/>
                  </a:lnTo>
                  <a:lnTo>
                    <a:pt x="7064" y="1631"/>
                  </a:lnTo>
                  <a:lnTo>
                    <a:pt x="4701" y="1548"/>
                  </a:lnTo>
                  <a:lnTo>
                    <a:pt x="4217" y="1271"/>
                  </a:lnTo>
                  <a:lnTo>
                    <a:pt x="4223" y="1265"/>
                  </a:lnTo>
                  <a:cubicBezTo>
                    <a:pt x="4117" y="1182"/>
                    <a:pt x="4010" y="1100"/>
                    <a:pt x="3904" y="1023"/>
                  </a:cubicBezTo>
                  <a:lnTo>
                    <a:pt x="5889" y="958"/>
                  </a:lnTo>
                  <a:lnTo>
                    <a:pt x="3697" y="881"/>
                  </a:lnTo>
                  <a:cubicBezTo>
                    <a:pt x="2850" y="293"/>
                    <a:pt x="2115" y="1"/>
                    <a:pt x="14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9"/>
            <p:cNvSpPr/>
            <p:nvPr/>
          </p:nvSpPr>
          <p:spPr>
            <a:xfrm>
              <a:off x="4002625" y="4072500"/>
              <a:ext cx="70750" cy="197000"/>
            </a:xfrm>
            <a:custGeom>
              <a:rect b="b" l="l" r="r" t="t"/>
              <a:pathLst>
                <a:path extrusionOk="0" h="7880" w="2830">
                  <a:moveTo>
                    <a:pt x="1418" y="0"/>
                  </a:moveTo>
                  <a:cubicBezTo>
                    <a:pt x="1371" y="538"/>
                    <a:pt x="1341" y="1087"/>
                    <a:pt x="1323" y="1642"/>
                  </a:cubicBezTo>
                  <a:cubicBezTo>
                    <a:pt x="1312" y="1920"/>
                    <a:pt x="1306" y="2204"/>
                    <a:pt x="1300" y="2481"/>
                  </a:cubicBezTo>
                  <a:lnTo>
                    <a:pt x="1294" y="3078"/>
                  </a:lnTo>
                  <a:lnTo>
                    <a:pt x="6" y="1010"/>
                  </a:lnTo>
                  <a:lnTo>
                    <a:pt x="1294" y="3432"/>
                  </a:lnTo>
                  <a:lnTo>
                    <a:pt x="1294" y="3952"/>
                  </a:lnTo>
                  <a:lnTo>
                    <a:pt x="1294" y="4649"/>
                  </a:lnTo>
                  <a:lnTo>
                    <a:pt x="0" y="2582"/>
                  </a:lnTo>
                  <a:lnTo>
                    <a:pt x="1294" y="5009"/>
                  </a:lnTo>
                  <a:lnTo>
                    <a:pt x="1294" y="7879"/>
                  </a:lnTo>
                  <a:lnTo>
                    <a:pt x="1536" y="7879"/>
                  </a:lnTo>
                  <a:lnTo>
                    <a:pt x="1536" y="4377"/>
                  </a:lnTo>
                  <a:lnTo>
                    <a:pt x="2824" y="3450"/>
                  </a:lnTo>
                  <a:lnTo>
                    <a:pt x="1536" y="4017"/>
                  </a:lnTo>
                  <a:lnTo>
                    <a:pt x="1536" y="3952"/>
                  </a:lnTo>
                  <a:lnTo>
                    <a:pt x="1524" y="3952"/>
                  </a:lnTo>
                  <a:lnTo>
                    <a:pt x="1530" y="3462"/>
                  </a:lnTo>
                  <a:lnTo>
                    <a:pt x="1530" y="2765"/>
                  </a:lnTo>
                  <a:lnTo>
                    <a:pt x="2829" y="1831"/>
                  </a:lnTo>
                  <a:lnTo>
                    <a:pt x="2829" y="1831"/>
                  </a:lnTo>
                  <a:lnTo>
                    <a:pt x="1524" y="2404"/>
                  </a:lnTo>
                  <a:cubicBezTo>
                    <a:pt x="1518" y="2186"/>
                    <a:pt x="1518" y="1973"/>
                    <a:pt x="1506" y="1749"/>
                  </a:cubicBezTo>
                  <a:cubicBezTo>
                    <a:pt x="1495" y="1176"/>
                    <a:pt x="1471" y="597"/>
                    <a:pt x="14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6" name="Google Shape;1326;p19"/>
          <p:cNvGrpSpPr/>
          <p:nvPr/>
        </p:nvGrpSpPr>
        <p:grpSpPr>
          <a:xfrm>
            <a:off x="371800" y="203109"/>
            <a:ext cx="8573400" cy="3834003"/>
            <a:chOff x="371800" y="203109"/>
            <a:chExt cx="8573400" cy="3834003"/>
          </a:xfrm>
        </p:grpSpPr>
        <p:grpSp>
          <p:nvGrpSpPr>
            <p:cNvPr id="1327" name="Google Shape;1327;p19"/>
            <p:cNvGrpSpPr/>
            <p:nvPr/>
          </p:nvGrpSpPr>
          <p:grpSpPr>
            <a:xfrm>
              <a:off x="371800" y="203109"/>
              <a:ext cx="8573400" cy="3834003"/>
              <a:chOff x="371800" y="203109"/>
              <a:chExt cx="8573400" cy="3834003"/>
            </a:xfrm>
          </p:grpSpPr>
          <p:sp>
            <p:nvSpPr>
              <p:cNvPr id="1328" name="Google Shape;1328;p19"/>
              <p:cNvSpPr/>
              <p:nvPr/>
            </p:nvSpPr>
            <p:spPr>
              <a:xfrm>
                <a:off x="1437975" y="259622"/>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9"/>
              <p:cNvSpPr/>
              <p:nvPr/>
            </p:nvSpPr>
            <p:spPr>
              <a:xfrm>
                <a:off x="481938" y="3926963"/>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9"/>
              <p:cNvSpPr/>
              <p:nvPr/>
            </p:nvSpPr>
            <p:spPr>
              <a:xfrm>
                <a:off x="7401750" y="203109"/>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9"/>
              <p:cNvSpPr/>
              <p:nvPr/>
            </p:nvSpPr>
            <p:spPr>
              <a:xfrm>
                <a:off x="8835050" y="1320309"/>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9"/>
              <p:cNvSpPr/>
              <p:nvPr/>
            </p:nvSpPr>
            <p:spPr>
              <a:xfrm>
                <a:off x="371800" y="1793797"/>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9"/>
              <p:cNvSpPr/>
              <p:nvPr/>
            </p:nvSpPr>
            <p:spPr>
              <a:xfrm>
                <a:off x="8724900" y="3886634"/>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4" name="Google Shape;1334;p19"/>
            <p:cNvSpPr/>
            <p:nvPr/>
          </p:nvSpPr>
          <p:spPr>
            <a:xfrm>
              <a:off x="417625" y="604772"/>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5">
    <p:spTree>
      <p:nvGrpSpPr>
        <p:cNvPr id="1335" name="Shape 1335"/>
        <p:cNvGrpSpPr/>
        <p:nvPr/>
      </p:nvGrpSpPr>
      <p:grpSpPr>
        <a:xfrm>
          <a:off x="0" y="0"/>
          <a:ext cx="0" cy="0"/>
          <a:chOff x="0" y="0"/>
          <a:chExt cx="0" cy="0"/>
        </a:xfrm>
      </p:grpSpPr>
      <p:grpSp>
        <p:nvGrpSpPr>
          <p:cNvPr id="1336" name="Google Shape;1336;p20"/>
          <p:cNvGrpSpPr/>
          <p:nvPr/>
        </p:nvGrpSpPr>
        <p:grpSpPr>
          <a:xfrm>
            <a:off x="0" y="4221559"/>
            <a:ext cx="9144000" cy="921943"/>
            <a:chOff x="0" y="3827814"/>
            <a:chExt cx="9144000" cy="921943"/>
          </a:xfrm>
        </p:grpSpPr>
        <p:grpSp>
          <p:nvGrpSpPr>
            <p:cNvPr id="1337" name="Google Shape;1337;p20"/>
            <p:cNvGrpSpPr/>
            <p:nvPr/>
          </p:nvGrpSpPr>
          <p:grpSpPr>
            <a:xfrm>
              <a:off x="5807441" y="3839717"/>
              <a:ext cx="243969" cy="149457"/>
              <a:chOff x="5300460" y="2964804"/>
              <a:chExt cx="271832" cy="225937"/>
            </a:xfrm>
          </p:grpSpPr>
          <p:sp>
            <p:nvSpPr>
              <p:cNvPr id="1338" name="Google Shape;1338;p20"/>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0"/>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0"/>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1" name="Google Shape;1341;p20"/>
            <p:cNvGrpSpPr/>
            <p:nvPr/>
          </p:nvGrpSpPr>
          <p:grpSpPr>
            <a:xfrm>
              <a:off x="8805122" y="3827814"/>
              <a:ext cx="243969" cy="149457"/>
              <a:chOff x="5300460" y="2964804"/>
              <a:chExt cx="271832" cy="225937"/>
            </a:xfrm>
          </p:grpSpPr>
          <p:sp>
            <p:nvSpPr>
              <p:cNvPr id="1342" name="Google Shape;1342;p20"/>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0"/>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0"/>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5" name="Google Shape;1345;p20"/>
            <p:cNvSpPr/>
            <p:nvPr/>
          </p:nvSpPr>
          <p:spPr>
            <a:xfrm>
              <a:off x="0" y="3910657"/>
              <a:ext cx="9144000" cy="839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6" name="Google Shape;1346;p20"/>
            <p:cNvGrpSpPr/>
            <p:nvPr/>
          </p:nvGrpSpPr>
          <p:grpSpPr>
            <a:xfrm>
              <a:off x="355317" y="3839717"/>
              <a:ext cx="243969" cy="149457"/>
              <a:chOff x="5300460" y="2964804"/>
              <a:chExt cx="271832" cy="225937"/>
            </a:xfrm>
          </p:grpSpPr>
          <p:sp>
            <p:nvSpPr>
              <p:cNvPr id="1347" name="Google Shape;1347;p20"/>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0"/>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0"/>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0" name="Google Shape;1350;p20"/>
            <p:cNvGrpSpPr/>
            <p:nvPr/>
          </p:nvGrpSpPr>
          <p:grpSpPr>
            <a:xfrm>
              <a:off x="1590719" y="3839717"/>
              <a:ext cx="243969" cy="149457"/>
              <a:chOff x="5300460" y="2964804"/>
              <a:chExt cx="271832" cy="225937"/>
            </a:xfrm>
          </p:grpSpPr>
          <p:sp>
            <p:nvSpPr>
              <p:cNvPr id="1351" name="Google Shape;1351;p20"/>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0"/>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0"/>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4" name="Google Shape;1354;p20"/>
            <p:cNvGrpSpPr/>
            <p:nvPr/>
          </p:nvGrpSpPr>
          <p:grpSpPr>
            <a:xfrm>
              <a:off x="3027997" y="3839717"/>
              <a:ext cx="243969" cy="149457"/>
              <a:chOff x="5300460" y="2964804"/>
              <a:chExt cx="271832" cy="225937"/>
            </a:xfrm>
          </p:grpSpPr>
          <p:sp>
            <p:nvSpPr>
              <p:cNvPr id="1355" name="Google Shape;1355;p20"/>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0"/>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0"/>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8" name="Google Shape;1358;p20"/>
            <p:cNvGrpSpPr/>
            <p:nvPr/>
          </p:nvGrpSpPr>
          <p:grpSpPr>
            <a:xfrm>
              <a:off x="4417713" y="3839717"/>
              <a:ext cx="243969" cy="149457"/>
              <a:chOff x="5300460" y="2964804"/>
              <a:chExt cx="271832" cy="225937"/>
            </a:xfrm>
          </p:grpSpPr>
          <p:sp>
            <p:nvSpPr>
              <p:cNvPr id="1359" name="Google Shape;1359;p20"/>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0"/>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0"/>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62" name="Google Shape;1362;p20"/>
          <p:cNvSpPr txBox="1"/>
          <p:nvPr>
            <p:ph type="title"/>
          </p:nvPr>
        </p:nvSpPr>
        <p:spPr>
          <a:xfrm>
            <a:off x="712500" y="536400"/>
            <a:ext cx="7719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63" name="Google Shape;1363;p20"/>
          <p:cNvSpPr txBox="1"/>
          <p:nvPr>
            <p:ph idx="2" type="title"/>
          </p:nvPr>
        </p:nvSpPr>
        <p:spPr>
          <a:xfrm>
            <a:off x="1581175" y="1411550"/>
            <a:ext cx="1986600" cy="330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364" name="Google Shape;1364;p20"/>
          <p:cNvSpPr txBox="1"/>
          <p:nvPr>
            <p:ph idx="1" type="subTitle"/>
          </p:nvPr>
        </p:nvSpPr>
        <p:spPr>
          <a:xfrm>
            <a:off x="1581175" y="1737950"/>
            <a:ext cx="1986600" cy="446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365" name="Google Shape;1365;p20"/>
          <p:cNvSpPr txBox="1"/>
          <p:nvPr>
            <p:ph idx="3" type="title"/>
          </p:nvPr>
        </p:nvSpPr>
        <p:spPr>
          <a:xfrm>
            <a:off x="1581175" y="2315356"/>
            <a:ext cx="1986600" cy="330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366" name="Google Shape;1366;p20"/>
          <p:cNvSpPr txBox="1"/>
          <p:nvPr>
            <p:ph idx="4" type="subTitle"/>
          </p:nvPr>
        </p:nvSpPr>
        <p:spPr>
          <a:xfrm>
            <a:off x="1581175" y="2641744"/>
            <a:ext cx="1986600" cy="446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367" name="Google Shape;1367;p20"/>
          <p:cNvSpPr txBox="1"/>
          <p:nvPr>
            <p:ph idx="5" type="title"/>
          </p:nvPr>
        </p:nvSpPr>
        <p:spPr>
          <a:xfrm>
            <a:off x="5576224" y="1411550"/>
            <a:ext cx="1986600" cy="3300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368" name="Google Shape;1368;p20"/>
          <p:cNvSpPr txBox="1"/>
          <p:nvPr>
            <p:ph idx="6" type="subTitle"/>
          </p:nvPr>
        </p:nvSpPr>
        <p:spPr>
          <a:xfrm>
            <a:off x="5576225" y="1737950"/>
            <a:ext cx="1986600" cy="44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369" name="Google Shape;1369;p20"/>
          <p:cNvSpPr txBox="1"/>
          <p:nvPr>
            <p:ph idx="7" type="title"/>
          </p:nvPr>
        </p:nvSpPr>
        <p:spPr>
          <a:xfrm>
            <a:off x="1581175" y="3219150"/>
            <a:ext cx="1986600" cy="330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370" name="Google Shape;1370;p20"/>
          <p:cNvSpPr txBox="1"/>
          <p:nvPr>
            <p:ph idx="8" type="subTitle"/>
          </p:nvPr>
        </p:nvSpPr>
        <p:spPr>
          <a:xfrm>
            <a:off x="1581175" y="3545526"/>
            <a:ext cx="1986600" cy="446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371" name="Google Shape;1371;p20"/>
          <p:cNvSpPr txBox="1"/>
          <p:nvPr>
            <p:ph idx="9" type="title"/>
          </p:nvPr>
        </p:nvSpPr>
        <p:spPr>
          <a:xfrm>
            <a:off x="5576224" y="2315356"/>
            <a:ext cx="1986600" cy="3300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372" name="Google Shape;1372;p20"/>
          <p:cNvSpPr txBox="1"/>
          <p:nvPr>
            <p:ph idx="13" type="subTitle"/>
          </p:nvPr>
        </p:nvSpPr>
        <p:spPr>
          <a:xfrm>
            <a:off x="5576225" y="2641744"/>
            <a:ext cx="1986600" cy="44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373" name="Google Shape;1373;p20"/>
          <p:cNvSpPr txBox="1"/>
          <p:nvPr>
            <p:ph idx="14" type="title"/>
          </p:nvPr>
        </p:nvSpPr>
        <p:spPr>
          <a:xfrm>
            <a:off x="5576224" y="3219150"/>
            <a:ext cx="1986600" cy="3300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374" name="Google Shape;1374;p20"/>
          <p:cNvSpPr txBox="1"/>
          <p:nvPr>
            <p:ph idx="15" type="subTitle"/>
          </p:nvPr>
        </p:nvSpPr>
        <p:spPr>
          <a:xfrm>
            <a:off x="5576225" y="3545525"/>
            <a:ext cx="1986600" cy="44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grpSp>
        <p:nvGrpSpPr>
          <p:cNvPr id="1375" name="Google Shape;1375;p20"/>
          <p:cNvGrpSpPr/>
          <p:nvPr/>
        </p:nvGrpSpPr>
        <p:grpSpPr>
          <a:xfrm>
            <a:off x="362038" y="259572"/>
            <a:ext cx="8550825" cy="3677425"/>
            <a:chOff x="362038" y="259572"/>
            <a:chExt cx="8550825" cy="3677425"/>
          </a:xfrm>
        </p:grpSpPr>
        <p:sp>
          <p:nvSpPr>
            <p:cNvPr id="1376" name="Google Shape;1376;p20"/>
            <p:cNvSpPr/>
            <p:nvPr/>
          </p:nvSpPr>
          <p:spPr>
            <a:xfrm>
              <a:off x="512575" y="3826847"/>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0"/>
            <p:cNvSpPr/>
            <p:nvPr/>
          </p:nvSpPr>
          <p:spPr>
            <a:xfrm>
              <a:off x="6850238" y="365325"/>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0"/>
            <p:cNvSpPr/>
            <p:nvPr/>
          </p:nvSpPr>
          <p:spPr>
            <a:xfrm>
              <a:off x="1797000" y="259572"/>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0"/>
            <p:cNvSpPr/>
            <p:nvPr/>
          </p:nvSpPr>
          <p:spPr>
            <a:xfrm>
              <a:off x="8802713" y="3677975"/>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0"/>
            <p:cNvSpPr/>
            <p:nvPr/>
          </p:nvSpPr>
          <p:spPr>
            <a:xfrm>
              <a:off x="8519888" y="1661800"/>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0"/>
            <p:cNvSpPr/>
            <p:nvPr/>
          </p:nvSpPr>
          <p:spPr>
            <a:xfrm>
              <a:off x="362038" y="1411547"/>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2" name="Google Shape;1382;p20"/>
          <p:cNvGrpSpPr/>
          <p:nvPr/>
        </p:nvGrpSpPr>
        <p:grpSpPr>
          <a:xfrm>
            <a:off x="525911" y="402719"/>
            <a:ext cx="243987" cy="339453"/>
            <a:chOff x="4661686" y="366694"/>
            <a:chExt cx="243987" cy="339453"/>
          </a:xfrm>
        </p:grpSpPr>
        <p:sp>
          <p:nvSpPr>
            <p:cNvPr id="1383" name="Google Shape;1383;p20"/>
            <p:cNvSpPr/>
            <p:nvPr/>
          </p:nvSpPr>
          <p:spPr>
            <a:xfrm>
              <a:off x="4661686" y="366694"/>
              <a:ext cx="243987" cy="339453"/>
            </a:xfrm>
            <a:custGeom>
              <a:rect b="b" l="l" r="r" t="t"/>
              <a:pathLst>
                <a:path extrusionOk="0" h="37801" w="27170">
                  <a:moveTo>
                    <a:pt x="14365" y="0"/>
                  </a:moveTo>
                  <a:lnTo>
                    <a:pt x="5606" y="5091"/>
                  </a:lnTo>
                  <a:lnTo>
                    <a:pt x="0" y="20938"/>
                  </a:lnTo>
                  <a:lnTo>
                    <a:pt x="7738" y="25403"/>
                  </a:lnTo>
                  <a:lnTo>
                    <a:pt x="3899" y="37801"/>
                  </a:lnTo>
                  <a:lnTo>
                    <a:pt x="12658" y="32709"/>
                  </a:lnTo>
                  <a:lnTo>
                    <a:pt x="27169" y="22007"/>
                  </a:lnTo>
                  <a:lnTo>
                    <a:pt x="17666" y="16526"/>
                  </a:lnTo>
                  <a:lnTo>
                    <a:pt x="21511" y="4129"/>
                  </a:lnTo>
                  <a:lnTo>
                    <a:pt x="14365" y="0"/>
                  </a:ln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0"/>
            <p:cNvSpPr/>
            <p:nvPr/>
          </p:nvSpPr>
          <p:spPr>
            <a:xfrm>
              <a:off x="4741662" y="515079"/>
              <a:ext cx="164002" cy="94946"/>
            </a:xfrm>
            <a:custGeom>
              <a:rect b="b" l="l" r="r" t="t"/>
              <a:pathLst>
                <a:path extrusionOk="0" h="10573" w="18263">
                  <a:moveTo>
                    <a:pt x="8759" y="0"/>
                  </a:moveTo>
                  <a:lnTo>
                    <a:pt x="0" y="5091"/>
                  </a:lnTo>
                  <a:lnTo>
                    <a:pt x="9503" y="10572"/>
                  </a:lnTo>
                  <a:lnTo>
                    <a:pt x="18262" y="5481"/>
                  </a:lnTo>
                  <a:lnTo>
                    <a:pt x="87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0"/>
            <p:cNvSpPr/>
            <p:nvPr/>
          </p:nvSpPr>
          <p:spPr>
            <a:xfrm>
              <a:off x="4696686" y="564293"/>
              <a:ext cx="208983" cy="141830"/>
            </a:xfrm>
            <a:custGeom>
              <a:rect b="b" l="l" r="r" t="t"/>
              <a:pathLst>
                <a:path extrusionOk="0" h="15794" w="23272">
                  <a:moveTo>
                    <a:pt x="23271" y="0"/>
                  </a:moveTo>
                  <a:lnTo>
                    <a:pt x="14512" y="5091"/>
                  </a:lnTo>
                  <a:lnTo>
                    <a:pt x="1" y="15794"/>
                  </a:lnTo>
                  <a:lnTo>
                    <a:pt x="1" y="15794"/>
                  </a:lnTo>
                  <a:lnTo>
                    <a:pt x="8760" y="10702"/>
                  </a:lnTo>
                  <a:lnTo>
                    <a:pt x="232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0"/>
            <p:cNvSpPr/>
            <p:nvPr/>
          </p:nvSpPr>
          <p:spPr>
            <a:xfrm>
              <a:off x="4741662" y="403759"/>
              <a:ext cx="113193" cy="157060"/>
            </a:xfrm>
            <a:custGeom>
              <a:rect b="b" l="l" r="r" t="t"/>
              <a:pathLst>
                <a:path extrusionOk="0" h="17490" w="12605">
                  <a:moveTo>
                    <a:pt x="12604" y="1"/>
                  </a:moveTo>
                  <a:lnTo>
                    <a:pt x="3845" y="5086"/>
                  </a:lnTo>
                  <a:lnTo>
                    <a:pt x="0" y="17489"/>
                  </a:lnTo>
                  <a:lnTo>
                    <a:pt x="8759" y="12398"/>
                  </a:lnTo>
                  <a:lnTo>
                    <a:pt x="1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0"/>
            <p:cNvSpPr/>
            <p:nvPr/>
          </p:nvSpPr>
          <p:spPr>
            <a:xfrm>
              <a:off x="4712013" y="366694"/>
              <a:ext cx="142845" cy="82742"/>
            </a:xfrm>
            <a:custGeom>
              <a:rect b="b" l="l" r="r" t="t"/>
              <a:pathLst>
                <a:path extrusionOk="0" h="9214" w="15907">
                  <a:moveTo>
                    <a:pt x="8760" y="0"/>
                  </a:moveTo>
                  <a:lnTo>
                    <a:pt x="1" y="5091"/>
                  </a:lnTo>
                  <a:lnTo>
                    <a:pt x="7147" y="9214"/>
                  </a:lnTo>
                  <a:lnTo>
                    <a:pt x="15906" y="4129"/>
                  </a:lnTo>
                  <a:lnTo>
                    <a:pt x="87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0"/>
            <p:cNvSpPr/>
            <p:nvPr/>
          </p:nvSpPr>
          <p:spPr>
            <a:xfrm>
              <a:off x="4661686" y="412405"/>
              <a:ext cx="165331" cy="293736"/>
            </a:xfrm>
            <a:custGeom>
              <a:rect b="b" l="l" r="r" t="t"/>
              <a:pathLst>
                <a:path extrusionOk="0" h="32710" w="18411">
                  <a:moveTo>
                    <a:pt x="5606" y="0"/>
                  </a:moveTo>
                  <a:lnTo>
                    <a:pt x="0" y="15847"/>
                  </a:lnTo>
                  <a:lnTo>
                    <a:pt x="7738" y="20312"/>
                  </a:lnTo>
                  <a:lnTo>
                    <a:pt x="3899" y="32710"/>
                  </a:lnTo>
                  <a:lnTo>
                    <a:pt x="18410" y="22007"/>
                  </a:lnTo>
                  <a:lnTo>
                    <a:pt x="8907" y="16526"/>
                  </a:lnTo>
                  <a:lnTo>
                    <a:pt x="12752" y="4123"/>
                  </a:lnTo>
                  <a:lnTo>
                    <a:pt x="56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0"/>
          <p:cNvGrpSpPr/>
          <p:nvPr/>
        </p:nvGrpSpPr>
        <p:grpSpPr>
          <a:xfrm>
            <a:off x="8386089" y="4406390"/>
            <a:ext cx="243972" cy="499166"/>
            <a:chOff x="3958025" y="4053950"/>
            <a:chExt cx="306575" cy="627250"/>
          </a:xfrm>
        </p:grpSpPr>
        <p:sp>
          <p:nvSpPr>
            <p:cNvPr id="1390" name="Google Shape;1390;p20"/>
            <p:cNvSpPr/>
            <p:nvPr/>
          </p:nvSpPr>
          <p:spPr>
            <a:xfrm>
              <a:off x="4002625" y="4636800"/>
              <a:ext cx="84050" cy="44400"/>
            </a:xfrm>
            <a:custGeom>
              <a:rect b="b" l="l" r="r" t="t"/>
              <a:pathLst>
                <a:path extrusionOk="0" h="1776" w="3362">
                  <a:moveTo>
                    <a:pt x="1678" y="1"/>
                  </a:moveTo>
                  <a:cubicBezTo>
                    <a:pt x="1286" y="1"/>
                    <a:pt x="895" y="88"/>
                    <a:pt x="597" y="262"/>
                  </a:cubicBezTo>
                  <a:cubicBezTo>
                    <a:pt x="0" y="605"/>
                    <a:pt x="0" y="1166"/>
                    <a:pt x="603" y="1514"/>
                  </a:cubicBezTo>
                  <a:cubicBezTo>
                    <a:pt x="901" y="1689"/>
                    <a:pt x="1294" y="1776"/>
                    <a:pt x="1686" y="1776"/>
                  </a:cubicBezTo>
                  <a:cubicBezTo>
                    <a:pt x="2078" y="1776"/>
                    <a:pt x="2469" y="1689"/>
                    <a:pt x="2765" y="1514"/>
                  </a:cubicBezTo>
                  <a:cubicBezTo>
                    <a:pt x="3361" y="1166"/>
                    <a:pt x="3361" y="605"/>
                    <a:pt x="2759" y="262"/>
                  </a:cubicBezTo>
                  <a:cubicBezTo>
                    <a:pt x="2460" y="88"/>
                    <a:pt x="2069" y="1"/>
                    <a:pt x="1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0"/>
            <p:cNvSpPr/>
            <p:nvPr/>
          </p:nvSpPr>
          <p:spPr>
            <a:xfrm>
              <a:off x="4033050" y="4238975"/>
              <a:ext cx="18625" cy="426575"/>
            </a:xfrm>
            <a:custGeom>
              <a:rect b="b" l="l" r="r" t="t"/>
              <a:pathLst>
                <a:path extrusionOk="0" h="17063" w="745">
                  <a:moveTo>
                    <a:pt x="369" y="1"/>
                  </a:moveTo>
                  <a:cubicBezTo>
                    <a:pt x="275" y="1"/>
                    <a:pt x="180" y="22"/>
                    <a:pt x="106" y="63"/>
                  </a:cubicBezTo>
                  <a:cubicBezTo>
                    <a:pt x="36" y="104"/>
                    <a:pt x="0" y="157"/>
                    <a:pt x="0" y="216"/>
                  </a:cubicBezTo>
                  <a:lnTo>
                    <a:pt x="0" y="16849"/>
                  </a:lnTo>
                  <a:cubicBezTo>
                    <a:pt x="0" y="16902"/>
                    <a:pt x="36" y="16955"/>
                    <a:pt x="112" y="16996"/>
                  </a:cubicBezTo>
                  <a:cubicBezTo>
                    <a:pt x="183" y="17041"/>
                    <a:pt x="278" y="17063"/>
                    <a:pt x="372" y="17063"/>
                  </a:cubicBezTo>
                  <a:cubicBezTo>
                    <a:pt x="467" y="17063"/>
                    <a:pt x="561" y="17041"/>
                    <a:pt x="632" y="16996"/>
                  </a:cubicBezTo>
                  <a:cubicBezTo>
                    <a:pt x="703" y="16955"/>
                    <a:pt x="738" y="16902"/>
                    <a:pt x="738" y="16849"/>
                  </a:cubicBezTo>
                  <a:lnTo>
                    <a:pt x="738" y="222"/>
                  </a:lnTo>
                  <a:cubicBezTo>
                    <a:pt x="744" y="163"/>
                    <a:pt x="703" y="110"/>
                    <a:pt x="632" y="63"/>
                  </a:cubicBezTo>
                  <a:cubicBezTo>
                    <a:pt x="558" y="22"/>
                    <a:pt x="464" y="1"/>
                    <a:pt x="369"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0"/>
            <p:cNvSpPr/>
            <p:nvPr/>
          </p:nvSpPr>
          <p:spPr>
            <a:xfrm>
              <a:off x="4032150" y="4238975"/>
              <a:ext cx="20250" cy="10775"/>
            </a:xfrm>
            <a:custGeom>
              <a:rect b="b" l="l" r="r" t="t"/>
              <a:pathLst>
                <a:path extrusionOk="0" h="431" w="810">
                  <a:moveTo>
                    <a:pt x="405" y="1"/>
                  </a:moveTo>
                  <a:cubicBezTo>
                    <a:pt x="311" y="1"/>
                    <a:pt x="216" y="22"/>
                    <a:pt x="142" y="63"/>
                  </a:cubicBezTo>
                  <a:cubicBezTo>
                    <a:pt x="1" y="146"/>
                    <a:pt x="1" y="281"/>
                    <a:pt x="148" y="364"/>
                  </a:cubicBezTo>
                  <a:cubicBezTo>
                    <a:pt x="219" y="408"/>
                    <a:pt x="314" y="431"/>
                    <a:pt x="408" y="431"/>
                  </a:cubicBezTo>
                  <a:cubicBezTo>
                    <a:pt x="503" y="431"/>
                    <a:pt x="597" y="408"/>
                    <a:pt x="668" y="364"/>
                  </a:cubicBezTo>
                  <a:cubicBezTo>
                    <a:pt x="810" y="281"/>
                    <a:pt x="810" y="146"/>
                    <a:pt x="668" y="63"/>
                  </a:cubicBezTo>
                  <a:cubicBezTo>
                    <a:pt x="594" y="22"/>
                    <a:pt x="500" y="1"/>
                    <a:pt x="405"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0"/>
            <p:cNvSpPr/>
            <p:nvPr/>
          </p:nvSpPr>
          <p:spPr>
            <a:xfrm>
              <a:off x="4033050" y="4244375"/>
              <a:ext cx="18475" cy="421075"/>
            </a:xfrm>
            <a:custGeom>
              <a:rect b="b" l="l" r="r" t="t"/>
              <a:pathLst>
                <a:path extrusionOk="0" h="16843" w="739">
                  <a:moveTo>
                    <a:pt x="0" y="0"/>
                  </a:moveTo>
                  <a:lnTo>
                    <a:pt x="0" y="16633"/>
                  </a:lnTo>
                  <a:cubicBezTo>
                    <a:pt x="0" y="16686"/>
                    <a:pt x="36" y="16739"/>
                    <a:pt x="112" y="16780"/>
                  </a:cubicBezTo>
                  <a:cubicBezTo>
                    <a:pt x="183" y="16822"/>
                    <a:pt x="278" y="16842"/>
                    <a:pt x="372" y="16842"/>
                  </a:cubicBezTo>
                  <a:cubicBezTo>
                    <a:pt x="467" y="16842"/>
                    <a:pt x="561" y="16822"/>
                    <a:pt x="632" y="16780"/>
                  </a:cubicBezTo>
                  <a:cubicBezTo>
                    <a:pt x="703" y="16739"/>
                    <a:pt x="738" y="16686"/>
                    <a:pt x="738" y="16633"/>
                  </a:cubicBezTo>
                  <a:lnTo>
                    <a:pt x="738" y="0"/>
                  </a:lnTo>
                  <a:cubicBezTo>
                    <a:pt x="738" y="54"/>
                    <a:pt x="703" y="107"/>
                    <a:pt x="632" y="148"/>
                  </a:cubicBezTo>
                  <a:cubicBezTo>
                    <a:pt x="561" y="192"/>
                    <a:pt x="467" y="215"/>
                    <a:pt x="372" y="215"/>
                  </a:cubicBezTo>
                  <a:cubicBezTo>
                    <a:pt x="278" y="215"/>
                    <a:pt x="183" y="192"/>
                    <a:pt x="112" y="148"/>
                  </a:cubicBezTo>
                  <a:cubicBezTo>
                    <a:pt x="36" y="107"/>
                    <a:pt x="0" y="54"/>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0"/>
            <p:cNvSpPr/>
            <p:nvPr/>
          </p:nvSpPr>
          <p:spPr>
            <a:xfrm>
              <a:off x="4048400" y="4368350"/>
              <a:ext cx="216200" cy="113950"/>
            </a:xfrm>
            <a:custGeom>
              <a:rect b="b" l="l" r="r" t="t"/>
              <a:pathLst>
                <a:path extrusionOk="0" h="4558" w="8648">
                  <a:moveTo>
                    <a:pt x="4313" y="1"/>
                  </a:moveTo>
                  <a:cubicBezTo>
                    <a:pt x="3304" y="1"/>
                    <a:pt x="2296" y="223"/>
                    <a:pt x="1530" y="670"/>
                  </a:cubicBezTo>
                  <a:cubicBezTo>
                    <a:pt x="0" y="1556"/>
                    <a:pt x="6" y="3003"/>
                    <a:pt x="1548" y="3889"/>
                  </a:cubicBezTo>
                  <a:cubicBezTo>
                    <a:pt x="2319" y="4335"/>
                    <a:pt x="3327" y="4558"/>
                    <a:pt x="4334" y="4558"/>
                  </a:cubicBezTo>
                  <a:cubicBezTo>
                    <a:pt x="5341" y="4558"/>
                    <a:pt x="6347" y="4335"/>
                    <a:pt x="7112" y="3889"/>
                  </a:cubicBezTo>
                  <a:cubicBezTo>
                    <a:pt x="8647" y="3003"/>
                    <a:pt x="8641" y="1556"/>
                    <a:pt x="7094" y="664"/>
                  </a:cubicBezTo>
                  <a:cubicBezTo>
                    <a:pt x="6324" y="222"/>
                    <a:pt x="5318" y="1"/>
                    <a:pt x="431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0"/>
            <p:cNvSpPr/>
            <p:nvPr/>
          </p:nvSpPr>
          <p:spPr>
            <a:xfrm>
              <a:off x="3958025" y="4053950"/>
              <a:ext cx="159950" cy="206750"/>
            </a:xfrm>
            <a:custGeom>
              <a:rect b="b" l="l" r="r" t="t"/>
              <a:pathLst>
                <a:path extrusionOk="0" h="8270" w="6398">
                  <a:moveTo>
                    <a:pt x="1779" y="0"/>
                  </a:moveTo>
                  <a:cubicBezTo>
                    <a:pt x="725" y="0"/>
                    <a:pt x="1" y="843"/>
                    <a:pt x="1" y="2302"/>
                  </a:cubicBezTo>
                  <a:cubicBezTo>
                    <a:pt x="1" y="4345"/>
                    <a:pt x="1430" y="6826"/>
                    <a:pt x="3196" y="7842"/>
                  </a:cubicBezTo>
                  <a:cubicBezTo>
                    <a:pt x="3704" y="8132"/>
                    <a:pt x="4184" y="8270"/>
                    <a:pt x="4611" y="8270"/>
                  </a:cubicBezTo>
                  <a:cubicBezTo>
                    <a:pt x="5669" y="8270"/>
                    <a:pt x="6397" y="7425"/>
                    <a:pt x="6397" y="5970"/>
                  </a:cubicBezTo>
                  <a:cubicBezTo>
                    <a:pt x="6397" y="3926"/>
                    <a:pt x="4962" y="1445"/>
                    <a:pt x="3196" y="429"/>
                  </a:cubicBezTo>
                  <a:cubicBezTo>
                    <a:pt x="2687" y="138"/>
                    <a:pt x="2206" y="0"/>
                    <a:pt x="17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0"/>
            <p:cNvSpPr/>
            <p:nvPr/>
          </p:nvSpPr>
          <p:spPr>
            <a:xfrm>
              <a:off x="4039400" y="4380650"/>
              <a:ext cx="180600" cy="84650"/>
            </a:xfrm>
            <a:custGeom>
              <a:rect b="b" l="l" r="r" t="t"/>
              <a:pathLst>
                <a:path extrusionOk="0" h="3386" w="7224">
                  <a:moveTo>
                    <a:pt x="1498" y="1"/>
                  </a:moveTo>
                  <a:cubicBezTo>
                    <a:pt x="1315" y="1"/>
                    <a:pt x="1143" y="26"/>
                    <a:pt x="980" y="78"/>
                  </a:cubicBezTo>
                  <a:cubicBezTo>
                    <a:pt x="224" y="326"/>
                    <a:pt x="12" y="1052"/>
                    <a:pt x="0" y="1082"/>
                  </a:cubicBezTo>
                  <a:lnTo>
                    <a:pt x="230" y="1147"/>
                  </a:lnTo>
                  <a:cubicBezTo>
                    <a:pt x="236" y="1141"/>
                    <a:pt x="419" y="515"/>
                    <a:pt x="1057" y="308"/>
                  </a:cubicBezTo>
                  <a:cubicBezTo>
                    <a:pt x="1191" y="265"/>
                    <a:pt x="1336" y="244"/>
                    <a:pt x="1491" y="244"/>
                  </a:cubicBezTo>
                  <a:cubicBezTo>
                    <a:pt x="1848" y="244"/>
                    <a:pt x="2260" y="357"/>
                    <a:pt x="2717" y="580"/>
                  </a:cubicBezTo>
                  <a:cubicBezTo>
                    <a:pt x="2918" y="710"/>
                    <a:pt x="3124" y="840"/>
                    <a:pt x="3331" y="970"/>
                  </a:cubicBezTo>
                  <a:cubicBezTo>
                    <a:pt x="3502" y="1076"/>
                    <a:pt x="3680" y="1182"/>
                    <a:pt x="3857" y="1289"/>
                  </a:cubicBezTo>
                  <a:cubicBezTo>
                    <a:pt x="3869" y="1300"/>
                    <a:pt x="3880" y="1306"/>
                    <a:pt x="3892" y="1318"/>
                  </a:cubicBezTo>
                  <a:lnTo>
                    <a:pt x="4040" y="2682"/>
                  </a:lnTo>
                  <a:lnTo>
                    <a:pt x="4164" y="1472"/>
                  </a:lnTo>
                  <a:lnTo>
                    <a:pt x="4577" y="1714"/>
                  </a:lnTo>
                  <a:lnTo>
                    <a:pt x="5109" y="2015"/>
                  </a:lnTo>
                  <a:lnTo>
                    <a:pt x="5257" y="3385"/>
                  </a:lnTo>
                  <a:lnTo>
                    <a:pt x="5375" y="2163"/>
                  </a:lnTo>
                  <a:cubicBezTo>
                    <a:pt x="5540" y="2257"/>
                    <a:pt x="5706" y="2346"/>
                    <a:pt x="5877" y="2434"/>
                  </a:cubicBezTo>
                  <a:cubicBezTo>
                    <a:pt x="6314" y="2671"/>
                    <a:pt x="6757" y="2907"/>
                    <a:pt x="7223" y="3125"/>
                  </a:cubicBezTo>
                  <a:cubicBezTo>
                    <a:pt x="6845" y="2854"/>
                    <a:pt x="6444" y="2600"/>
                    <a:pt x="6036" y="2346"/>
                  </a:cubicBezTo>
                  <a:cubicBezTo>
                    <a:pt x="5830" y="2216"/>
                    <a:pt x="5623" y="2092"/>
                    <a:pt x="5416" y="1968"/>
                  </a:cubicBezTo>
                  <a:lnTo>
                    <a:pt x="4967" y="1708"/>
                  </a:lnTo>
                  <a:lnTo>
                    <a:pt x="7064" y="1631"/>
                  </a:lnTo>
                  <a:lnTo>
                    <a:pt x="4701" y="1548"/>
                  </a:lnTo>
                  <a:lnTo>
                    <a:pt x="4217" y="1271"/>
                  </a:lnTo>
                  <a:lnTo>
                    <a:pt x="4223" y="1265"/>
                  </a:lnTo>
                  <a:cubicBezTo>
                    <a:pt x="4117" y="1182"/>
                    <a:pt x="4010" y="1100"/>
                    <a:pt x="3904" y="1023"/>
                  </a:cubicBezTo>
                  <a:lnTo>
                    <a:pt x="5889" y="958"/>
                  </a:lnTo>
                  <a:lnTo>
                    <a:pt x="3697" y="881"/>
                  </a:lnTo>
                  <a:cubicBezTo>
                    <a:pt x="2850" y="293"/>
                    <a:pt x="2115" y="1"/>
                    <a:pt x="14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0"/>
            <p:cNvSpPr/>
            <p:nvPr/>
          </p:nvSpPr>
          <p:spPr>
            <a:xfrm>
              <a:off x="4002625" y="4072500"/>
              <a:ext cx="70750" cy="197000"/>
            </a:xfrm>
            <a:custGeom>
              <a:rect b="b" l="l" r="r" t="t"/>
              <a:pathLst>
                <a:path extrusionOk="0" h="7880" w="2830">
                  <a:moveTo>
                    <a:pt x="1418" y="0"/>
                  </a:moveTo>
                  <a:cubicBezTo>
                    <a:pt x="1371" y="538"/>
                    <a:pt x="1341" y="1087"/>
                    <a:pt x="1323" y="1642"/>
                  </a:cubicBezTo>
                  <a:cubicBezTo>
                    <a:pt x="1312" y="1920"/>
                    <a:pt x="1306" y="2204"/>
                    <a:pt x="1300" y="2481"/>
                  </a:cubicBezTo>
                  <a:lnTo>
                    <a:pt x="1294" y="3078"/>
                  </a:lnTo>
                  <a:lnTo>
                    <a:pt x="6" y="1010"/>
                  </a:lnTo>
                  <a:lnTo>
                    <a:pt x="1294" y="3432"/>
                  </a:lnTo>
                  <a:lnTo>
                    <a:pt x="1294" y="3952"/>
                  </a:lnTo>
                  <a:lnTo>
                    <a:pt x="1294" y="4649"/>
                  </a:lnTo>
                  <a:lnTo>
                    <a:pt x="0" y="2582"/>
                  </a:lnTo>
                  <a:lnTo>
                    <a:pt x="1294" y="5009"/>
                  </a:lnTo>
                  <a:lnTo>
                    <a:pt x="1294" y="7879"/>
                  </a:lnTo>
                  <a:lnTo>
                    <a:pt x="1536" y="7879"/>
                  </a:lnTo>
                  <a:lnTo>
                    <a:pt x="1536" y="4377"/>
                  </a:lnTo>
                  <a:lnTo>
                    <a:pt x="2824" y="3450"/>
                  </a:lnTo>
                  <a:lnTo>
                    <a:pt x="1536" y="4017"/>
                  </a:lnTo>
                  <a:lnTo>
                    <a:pt x="1536" y="3952"/>
                  </a:lnTo>
                  <a:lnTo>
                    <a:pt x="1524" y="3952"/>
                  </a:lnTo>
                  <a:lnTo>
                    <a:pt x="1530" y="3462"/>
                  </a:lnTo>
                  <a:lnTo>
                    <a:pt x="1530" y="2765"/>
                  </a:lnTo>
                  <a:lnTo>
                    <a:pt x="2829" y="1831"/>
                  </a:lnTo>
                  <a:lnTo>
                    <a:pt x="2829" y="1831"/>
                  </a:lnTo>
                  <a:lnTo>
                    <a:pt x="1524" y="2404"/>
                  </a:lnTo>
                  <a:cubicBezTo>
                    <a:pt x="1518" y="2186"/>
                    <a:pt x="1518" y="1973"/>
                    <a:pt x="1506" y="1749"/>
                  </a:cubicBezTo>
                  <a:cubicBezTo>
                    <a:pt x="1495" y="1176"/>
                    <a:pt x="1471" y="597"/>
                    <a:pt x="14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8" name="Google Shape;1398;p20"/>
          <p:cNvGrpSpPr/>
          <p:nvPr/>
        </p:nvGrpSpPr>
        <p:grpSpPr>
          <a:xfrm>
            <a:off x="345763" y="4682912"/>
            <a:ext cx="271885" cy="159973"/>
            <a:chOff x="1566275" y="4812212"/>
            <a:chExt cx="271885" cy="159973"/>
          </a:xfrm>
        </p:grpSpPr>
        <p:sp>
          <p:nvSpPr>
            <p:cNvPr id="1399" name="Google Shape;1399;p20"/>
            <p:cNvSpPr/>
            <p:nvPr/>
          </p:nvSpPr>
          <p:spPr>
            <a:xfrm>
              <a:off x="1636142" y="4812712"/>
              <a:ext cx="196571" cy="119771"/>
            </a:xfrm>
            <a:custGeom>
              <a:rect b="b" l="l" r="r" t="t"/>
              <a:pathLst>
                <a:path extrusionOk="0" h="17019" w="27932">
                  <a:moveTo>
                    <a:pt x="26536" y="0"/>
                  </a:moveTo>
                  <a:cubicBezTo>
                    <a:pt x="22997" y="0"/>
                    <a:pt x="13107" y="341"/>
                    <a:pt x="6899" y="3923"/>
                  </a:cubicBezTo>
                  <a:cubicBezTo>
                    <a:pt x="30" y="7892"/>
                    <a:pt x="1" y="14489"/>
                    <a:pt x="65" y="15813"/>
                  </a:cubicBezTo>
                  <a:cubicBezTo>
                    <a:pt x="36" y="16551"/>
                    <a:pt x="83" y="17000"/>
                    <a:pt x="83" y="17000"/>
                  </a:cubicBezTo>
                  <a:cubicBezTo>
                    <a:pt x="83" y="17000"/>
                    <a:pt x="563" y="17018"/>
                    <a:pt x="1394" y="17018"/>
                  </a:cubicBezTo>
                  <a:cubicBezTo>
                    <a:pt x="4931" y="17018"/>
                    <a:pt x="14828" y="16677"/>
                    <a:pt x="21033" y="13090"/>
                  </a:cubicBezTo>
                  <a:cubicBezTo>
                    <a:pt x="27902" y="9127"/>
                    <a:pt x="27931" y="2535"/>
                    <a:pt x="27866" y="1206"/>
                  </a:cubicBezTo>
                  <a:cubicBezTo>
                    <a:pt x="27896" y="468"/>
                    <a:pt x="27849" y="19"/>
                    <a:pt x="27849" y="19"/>
                  </a:cubicBezTo>
                  <a:cubicBezTo>
                    <a:pt x="27849" y="19"/>
                    <a:pt x="27368" y="0"/>
                    <a:pt x="26536" y="0"/>
                  </a:cubicBezTo>
                  <a:close/>
                </a:path>
              </a:pathLst>
            </a:custGeom>
            <a:solidFill>
              <a:srgbClr val="9CDD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0"/>
            <p:cNvSpPr/>
            <p:nvPr/>
          </p:nvSpPr>
          <p:spPr>
            <a:xfrm>
              <a:off x="1630737" y="4812712"/>
              <a:ext cx="207423" cy="113079"/>
            </a:xfrm>
            <a:custGeom>
              <a:rect b="b" l="l" r="r" t="t"/>
              <a:pathLst>
                <a:path extrusionOk="0" h="16068" w="29474">
                  <a:moveTo>
                    <a:pt x="27304" y="0"/>
                  </a:moveTo>
                  <a:cubicBezTo>
                    <a:pt x="23765" y="0"/>
                    <a:pt x="13875" y="341"/>
                    <a:pt x="7667" y="3923"/>
                  </a:cubicBezTo>
                  <a:cubicBezTo>
                    <a:pt x="1" y="8353"/>
                    <a:pt x="851" y="16049"/>
                    <a:pt x="851" y="16049"/>
                  </a:cubicBezTo>
                  <a:cubicBezTo>
                    <a:pt x="851" y="16049"/>
                    <a:pt x="1331" y="16068"/>
                    <a:pt x="2162" y="16068"/>
                  </a:cubicBezTo>
                  <a:cubicBezTo>
                    <a:pt x="5699" y="16068"/>
                    <a:pt x="15596" y="15727"/>
                    <a:pt x="21801" y="12139"/>
                  </a:cubicBezTo>
                  <a:cubicBezTo>
                    <a:pt x="29473" y="7715"/>
                    <a:pt x="28617" y="19"/>
                    <a:pt x="28617" y="19"/>
                  </a:cubicBezTo>
                  <a:cubicBezTo>
                    <a:pt x="28617" y="19"/>
                    <a:pt x="28136" y="0"/>
                    <a:pt x="27304" y="0"/>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0"/>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0"/>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0"/>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0"/>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0"/>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rgbClr val="86B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0"/>
            <p:cNvSpPr/>
            <p:nvPr/>
          </p:nvSpPr>
          <p:spPr>
            <a:xfrm>
              <a:off x="1641293" y="4930670"/>
              <a:ext cx="2252" cy="1795"/>
            </a:xfrm>
            <a:custGeom>
              <a:rect b="b" l="l" r="r" t="t"/>
              <a:pathLst>
                <a:path extrusionOk="0" h="255" w="320">
                  <a:moveTo>
                    <a:pt x="267" y="0"/>
                  </a:moveTo>
                  <a:cubicBezTo>
                    <a:pt x="255" y="12"/>
                    <a:pt x="249" y="18"/>
                    <a:pt x="237" y="24"/>
                  </a:cubicBezTo>
                  <a:lnTo>
                    <a:pt x="1" y="254"/>
                  </a:lnTo>
                  <a:lnTo>
                    <a:pt x="261" y="101"/>
                  </a:lnTo>
                  <a:lnTo>
                    <a:pt x="273" y="95"/>
                  </a:lnTo>
                  <a:cubicBezTo>
                    <a:pt x="290" y="83"/>
                    <a:pt x="302" y="71"/>
                    <a:pt x="320" y="59"/>
                  </a:cubicBezTo>
                  <a:lnTo>
                    <a:pt x="2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0"/>
            <p:cNvSpPr/>
            <p:nvPr/>
          </p:nvSpPr>
          <p:spPr>
            <a:xfrm>
              <a:off x="1635726" y="4812846"/>
              <a:ext cx="196403" cy="114022"/>
            </a:xfrm>
            <a:custGeom>
              <a:rect b="b" l="l" r="r" t="t"/>
              <a:pathLst>
                <a:path extrusionOk="0" h="16202" w="27908">
                  <a:moveTo>
                    <a:pt x="27908" y="0"/>
                  </a:moveTo>
                  <a:lnTo>
                    <a:pt x="27908" y="0"/>
                  </a:lnTo>
                  <a:cubicBezTo>
                    <a:pt x="18605" y="5003"/>
                    <a:pt x="9303" y="10011"/>
                    <a:pt x="0" y="15020"/>
                  </a:cubicBezTo>
                  <a:cubicBezTo>
                    <a:pt x="6" y="15020"/>
                    <a:pt x="12" y="15014"/>
                    <a:pt x="18" y="15014"/>
                  </a:cubicBezTo>
                  <a:cubicBezTo>
                    <a:pt x="30" y="15008"/>
                    <a:pt x="42" y="15002"/>
                    <a:pt x="54" y="14996"/>
                  </a:cubicBezTo>
                  <a:lnTo>
                    <a:pt x="71" y="14996"/>
                  </a:lnTo>
                  <a:cubicBezTo>
                    <a:pt x="77" y="14990"/>
                    <a:pt x="89" y="14990"/>
                    <a:pt x="95" y="14984"/>
                  </a:cubicBezTo>
                  <a:cubicBezTo>
                    <a:pt x="107" y="14984"/>
                    <a:pt x="119" y="14978"/>
                    <a:pt x="136" y="14978"/>
                  </a:cubicBezTo>
                  <a:lnTo>
                    <a:pt x="178" y="14978"/>
                  </a:lnTo>
                  <a:cubicBezTo>
                    <a:pt x="278" y="14978"/>
                    <a:pt x="384" y="15008"/>
                    <a:pt x="502" y="15073"/>
                  </a:cubicBezTo>
                  <a:cubicBezTo>
                    <a:pt x="514" y="15079"/>
                    <a:pt x="526" y="15085"/>
                    <a:pt x="538" y="15091"/>
                  </a:cubicBezTo>
                  <a:cubicBezTo>
                    <a:pt x="703" y="15197"/>
                    <a:pt x="762" y="16012"/>
                    <a:pt x="880" y="16201"/>
                  </a:cubicBezTo>
                  <a:lnTo>
                    <a:pt x="2790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0"/>
            <p:cNvSpPr/>
            <p:nvPr/>
          </p:nvSpPr>
          <p:spPr>
            <a:xfrm>
              <a:off x="1669850" y="4900700"/>
              <a:ext cx="54914" cy="7284"/>
            </a:xfrm>
            <a:custGeom>
              <a:rect b="b" l="l" r="r" t="t"/>
              <a:pathLst>
                <a:path extrusionOk="0" h="1035" w="7803">
                  <a:moveTo>
                    <a:pt x="1223" y="1"/>
                  </a:moveTo>
                  <a:lnTo>
                    <a:pt x="1" y="887"/>
                  </a:lnTo>
                  <a:lnTo>
                    <a:pt x="7803" y="1035"/>
                  </a:lnTo>
                  <a:lnTo>
                    <a:pt x="1223"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0"/>
            <p:cNvSpPr/>
            <p:nvPr/>
          </p:nvSpPr>
          <p:spPr>
            <a:xfrm>
              <a:off x="1668190" y="4862589"/>
              <a:ext cx="7861" cy="39994"/>
            </a:xfrm>
            <a:custGeom>
              <a:rect b="b" l="l" r="r" t="t"/>
              <a:pathLst>
                <a:path extrusionOk="0" h="5683" w="1117">
                  <a:moveTo>
                    <a:pt x="910" y="1"/>
                  </a:moveTo>
                  <a:lnTo>
                    <a:pt x="0" y="5683"/>
                  </a:lnTo>
                  <a:lnTo>
                    <a:pt x="0" y="5683"/>
                  </a:lnTo>
                  <a:lnTo>
                    <a:pt x="1117" y="5370"/>
                  </a:lnTo>
                  <a:lnTo>
                    <a:pt x="910"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0"/>
            <p:cNvSpPr/>
            <p:nvPr/>
          </p:nvSpPr>
          <p:spPr>
            <a:xfrm>
              <a:off x="1702398" y="4881834"/>
              <a:ext cx="52042" cy="10359"/>
            </a:xfrm>
            <a:custGeom>
              <a:rect b="b" l="l" r="r" t="t"/>
              <a:pathLst>
                <a:path extrusionOk="0" h="1472" w="7395">
                  <a:moveTo>
                    <a:pt x="1134" y="1"/>
                  </a:moveTo>
                  <a:lnTo>
                    <a:pt x="0" y="816"/>
                  </a:lnTo>
                  <a:lnTo>
                    <a:pt x="7395" y="1471"/>
                  </a:lnTo>
                  <a:lnTo>
                    <a:pt x="1134"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0"/>
            <p:cNvSpPr/>
            <p:nvPr/>
          </p:nvSpPr>
          <p:spPr>
            <a:xfrm>
              <a:off x="1700857" y="4846467"/>
              <a:ext cx="7284" cy="37081"/>
            </a:xfrm>
            <a:custGeom>
              <a:rect b="b" l="l" r="r" t="t"/>
              <a:pathLst>
                <a:path extrusionOk="0" h="5269" w="1035">
                  <a:moveTo>
                    <a:pt x="839" y="0"/>
                  </a:moveTo>
                  <a:lnTo>
                    <a:pt x="1" y="5269"/>
                  </a:lnTo>
                  <a:lnTo>
                    <a:pt x="1" y="5269"/>
                  </a:lnTo>
                  <a:lnTo>
                    <a:pt x="1034" y="4979"/>
                  </a:lnTo>
                  <a:lnTo>
                    <a:pt x="839"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0"/>
            <p:cNvSpPr/>
            <p:nvPr/>
          </p:nvSpPr>
          <p:spPr>
            <a:xfrm>
              <a:off x="1734608" y="4864545"/>
              <a:ext cx="45899" cy="5201"/>
            </a:xfrm>
            <a:custGeom>
              <a:rect b="b" l="l" r="r" t="t"/>
              <a:pathLst>
                <a:path extrusionOk="0" h="739" w="6522">
                  <a:moveTo>
                    <a:pt x="1028" y="0"/>
                  </a:moveTo>
                  <a:lnTo>
                    <a:pt x="1" y="739"/>
                  </a:lnTo>
                  <a:lnTo>
                    <a:pt x="6521" y="739"/>
                  </a:lnTo>
                  <a:lnTo>
                    <a:pt x="102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0"/>
            <p:cNvSpPr/>
            <p:nvPr/>
          </p:nvSpPr>
          <p:spPr>
            <a:xfrm>
              <a:off x="1733235" y="4832668"/>
              <a:ext cx="6573" cy="33428"/>
            </a:xfrm>
            <a:custGeom>
              <a:rect b="b" l="l" r="r" t="t"/>
              <a:pathLst>
                <a:path extrusionOk="0" h="4750" w="934">
                  <a:moveTo>
                    <a:pt x="757" y="0"/>
                  </a:moveTo>
                  <a:lnTo>
                    <a:pt x="1" y="4749"/>
                  </a:lnTo>
                  <a:lnTo>
                    <a:pt x="1" y="4749"/>
                  </a:lnTo>
                  <a:lnTo>
                    <a:pt x="934" y="4489"/>
                  </a:lnTo>
                  <a:lnTo>
                    <a:pt x="75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0"/>
            <p:cNvSpPr/>
            <p:nvPr/>
          </p:nvSpPr>
          <p:spPr>
            <a:xfrm>
              <a:off x="1765241" y="4847460"/>
              <a:ext cx="34463" cy="3920"/>
            </a:xfrm>
            <a:custGeom>
              <a:rect b="b" l="l" r="r" t="t"/>
              <a:pathLst>
                <a:path extrusionOk="0" h="557" w="4897">
                  <a:moveTo>
                    <a:pt x="768" y="1"/>
                  </a:moveTo>
                  <a:lnTo>
                    <a:pt x="0" y="556"/>
                  </a:lnTo>
                  <a:lnTo>
                    <a:pt x="4897" y="556"/>
                  </a:lnTo>
                  <a:lnTo>
                    <a:pt x="768"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0"/>
            <p:cNvSpPr/>
            <p:nvPr/>
          </p:nvSpPr>
          <p:spPr>
            <a:xfrm>
              <a:off x="1765241" y="4824316"/>
              <a:ext cx="4954" cy="25110"/>
            </a:xfrm>
            <a:custGeom>
              <a:rect b="b" l="l" r="r" t="t"/>
              <a:pathLst>
                <a:path extrusionOk="0" h="3568" w="704">
                  <a:moveTo>
                    <a:pt x="567" y="0"/>
                  </a:moveTo>
                  <a:lnTo>
                    <a:pt x="0" y="3568"/>
                  </a:lnTo>
                  <a:lnTo>
                    <a:pt x="703" y="3373"/>
                  </a:lnTo>
                  <a:lnTo>
                    <a:pt x="5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0"/>
            <p:cNvSpPr/>
            <p:nvPr/>
          </p:nvSpPr>
          <p:spPr>
            <a:xfrm>
              <a:off x="1636142" y="4812212"/>
              <a:ext cx="196571" cy="122516"/>
            </a:xfrm>
            <a:custGeom>
              <a:rect b="b" l="l" r="r" t="t"/>
              <a:pathLst>
                <a:path extrusionOk="0" h="17409" w="27932">
                  <a:moveTo>
                    <a:pt x="26539" y="0"/>
                  </a:moveTo>
                  <a:cubicBezTo>
                    <a:pt x="23002" y="0"/>
                    <a:pt x="13108" y="341"/>
                    <a:pt x="6899" y="3929"/>
                  </a:cubicBezTo>
                  <a:cubicBezTo>
                    <a:pt x="30" y="7898"/>
                    <a:pt x="1" y="14490"/>
                    <a:pt x="65" y="15813"/>
                  </a:cubicBezTo>
                  <a:cubicBezTo>
                    <a:pt x="36" y="16557"/>
                    <a:pt x="83" y="17390"/>
                    <a:pt x="83" y="17390"/>
                  </a:cubicBezTo>
                  <a:cubicBezTo>
                    <a:pt x="83" y="17390"/>
                    <a:pt x="563" y="17408"/>
                    <a:pt x="1394" y="17408"/>
                  </a:cubicBezTo>
                  <a:cubicBezTo>
                    <a:pt x="4931" y="17408"/>
                    <a:pt x="14828" y="17067"/>
                    <a:pt x="21033" y="13480"/>
                  </a:cubicBezTo>
                  <a:cubicBezTo>
                    <a:pt x="27902" y="9517"/>
                    <a:pt x="27931" y="2925"/>
                    <a:pt x="27866" y="1596"/>
                  </a:cubicBezTo>
                  <a:cubicBezTo>
                    <a:pt x="27896" y="858"/>
                    <a:pt x="27849" y="19"/>
                    <a:pt x="27849" y="19"/>
                  </a:cubicBezTo>
                  <a:cubicBezTo>
                    <a:pt x="27849" y="19"/>
                    <a:pt x="27369" y="0"/>
                    <a:pt x="265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0"/>
            <p:cNvSpPr/>
            <p:nvPr/>
          </p:nvSpPr>
          <p:spPr>
            <a:xfrm>
              <a:off x="1630737" y="4812212"/>
              <a:ext cx="207423" cy="113079"/>
            </a:xfrm>
            <a:custGeom>
              <a:rect b="b" l="l" r="r" t="t"/>
              <a:pathLst>
                <a:path extrusionOk="0" h="16068" w="29474">
                  <a:moveTo>
                    <a:pt x="27307" y="0"/>
                  </a:moveTo>
                  <a:cubicBezTo>
                    <a:pt x="23770" y="0"/>
                    <a:pt x="13876" y="341"/>
                    <a:pt x="7667" y="3929"/>
                  </a:cubicBezTo>
                  <a:cubicBezTo>
                    <a:pt x="1" y="8353"/>
                    <a:pt x="851" y="16049"/>
                    <a:pt x="851" y="16049"/>
                  </a:cubicBezTo>
                  <a:cubicBezTo>
                    <a:pt x="851" y="16049"/>
                    <a:pt x="1332" y="16068"/>
                    <a:pt x="2164" y="16068"/>
                  </a:cubicBezTo>
                  <a:cubicBezTo>
                    <a:pt x="5704" y="16068"/>
                    <a:pt x="15598" y="15727"/>
                    <a:pt x="21801" y="12145"/>
                  </a:cubicBezTo>
                  <a:cubicBezTo>
                    <a:pt x="29473" y="7715"/>
                    <a:pt x="28617" y="19"/>
                    <a:pt x="28617" y="19"/>
                  </a:cubicBezTo>
                  <a:cubicBezTo>
                    <a:pt x="28617" y="19"/>
                    <a:pt x="28137" y="0"/>
                    <a:pt x="273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0"/>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0"/>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0"/>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0"/>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0"/>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0"/>
            <p:cNvSpPr/>
            <p:nvPr/>
          </p:nvSpPr>
          <p:spPr>
            <a:xfrm>
              <a:off x="1635726" y="4824316"/>
              <a:ext cx="174375" cy="102550"/>
            </a:xfrm>
            <a:custGeom>
              <a:rect b="b" l="l" r="r" t="t"/>
              <a:pathLst>
                <a:path extrusionOk="0" h="14572" w="24778">
                  <a:moveTo>
                    <a:pt x="18971" y="0"/>
                  </a:moveTo>
                  <a:lnTo>
                    <a:pt x="18416" y="3479"/>
                  </a:lnTo>
                  <a:cubicBezTo>
                    <a:pt x="17176" y="4146"/>
                    <a:pt x="15971" y="4796"/>
                    <a:pt x="14778" y="5434"/>
                  </a:cubicBezTo>
                  <a:lnTo>
                    <a:pt x="14613" y="1187"/>
                  </a:lnTo>
                  <a:lnTo>
                    <a:pt x="13857" y="5930"/>
                  </a:lnTo>
                  <a:cubicBezTo>
                    <a:pt x="12664" y="6574"/>
                    <a:pt x="11476" y="7212"/>
                    <a:pt x="10277" y="7856"/>
                  </a:cubicBezTo>
                  <a:lnTo>
                    <a:pt x="10094" y="3148"/>
                  </a:lnTo>
                  <a:lnTo>
                    <a:pt x="9256" y="8411"/>
                  </a:lnTo>
                  <a:cubicBezTo>
                    <a:pt x="8098" y="9031"/>
                    <a:pt x="6923" y="9663"/>
                    <a:pt x="5712" y="10318"/>
                  </a:cubicBezTo>
                  <a:lnTo>
                    <a:pt x="5523" y="5440"/>
                  </a:lnTo>
                  <a:lnTo>
                    <a:pt x="4649" y="10891"/>
                  </a:lnTo>
                  <a:cubicBezTo>
                    <a:pt x="3172" y="11683"/>
                    <a:pt x="1636" y="12510"/>
                    <a:pt x="0" y="13390"/>
                  </a:cubicBezTo>
                  <a:cubicBezTo>
                    <a:pt x="6" y="13390"/>
                    <a:pt x="12" y="13384"/>
                    <a:pt x="18" y="13384"/>
                  </a:cubicBezTo>
                  <a:cubicBezTo>
                    <a:pt x="30" y="13378"/>
                    <a:pt x="42" y="13372"/>
                    <a:pt x="54" y="13366"/>
                  </a:cubicBezTo>
                  <a:lnTo>
                    <a:pt x="71" y="13366"/>
                  </a:lnTo>
                  <a:cubicBezTo>
                    <a:pt x="77" y="13360"/>
                    <a:pt x="89" y="13360"/>
                    <a:pt x="95" y="13354"/>
                  </a:cubicBezTo>
                  <a:cubicBezTo>
                    <a:pt x="107" y="13354"/>
                    <a:pt x="119" y="13354"/>
                    <a:pt x="136" y="13348"/>
                  </a:cubicBezTo>
                  <a:lnTo>
                    <a:pt x="178" y="13348"/>
                  </a:lnTo>
                  <a:cubicBezTo>
                    <a:pt x="278" y="13348"/>
                    <a:pt x="384" y="13378"/>
                    <a:pt x="502" y="13443"/>
                  </a:cubicBezTo>
                  <a:cubicBezTo>
                    <a:pt x="514" y="13449"/>
                    <a:pt x="526" y="13455"/>
                    <a:pt x="538" y="13461"/>
                  </a:cubicBezTo>
                  <a:cubicBezTo>
                    <a:pt x="703" y="13567"/>
                    <a:pt x="762" y="14382"/>
                    <a:pt x="880" y="14571"/>
                  </a:cubicBezTo>
                  <a:lnTo>
                    <a:pt x="5517" y="11754"/>
                  </a:lnTo>
                  <a:lnTo>
                    <a:pt x="12652" y="11890"/>
                  </a:lnTo>
                  <a:lnTo>
                    <a:pt x="6805" y="10974"/>
                  </a:lnTo>
                  <a:lnTo>
                    <a:pt x="9988" y="9037"/>
                  </a:lnTo>
                  <a:lnTo>
                    <a:pt x="16869" y="9645"/>
                  </a:lnTo>
                  <a:lnTo>
                    <a:pt x="16869" y="9645"/>
                  </a:lnTo>
                  <a:lnTo>
                    <a:pt x="11187" y="8310"/>
                  </a:lnTo>
                  <a:lnTo>
                    <a:pt x="14235" y="6456"/>
                  </a:lnTo>
                  <a:lnTo>
                    <a:pt x="20572" y="6456"/>
                  </a:lnTo>
                  <a:lnTo>
                    <a:pt x="15386" y="5759"/>
                  </a:lnTo>
                  <a:lnTo>
                    <a:pt x="18540" y="3845"/>
                  </a:lnTo>
                  <a:lnTo>
                    <a:pt x="23301" y="3845"/>
                  </a:lnTo>
                  <a:lnTo>
                    <a:pt x="19403" y="3320"/>
                  </a:lnTo>
                  <a:lnTo>
                    <a:pt x="24777" y="53"/>
                  </a:lnTo>
                  <a:lnTo>
                    <a:pt x="24777" y="53"/>
                  </a:lnTo>
                  <a:cubicBezTo>
                    <a:pt x="22757" y="1140"/>
                    <a:pt x="20885" y="2150"/>
                    <a:pt x="19096" y="3113"/>
                  </a:cubicBezTo>
                  <a:lnTo>
                    <a:pt x="189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7" name="Shape 137"/>
        <p:cNvGrpSpPr/>
        <p:nvPr/>
      </p:nvGrpSpPr>
      <p:grpSpPr>
        <a:xfrm>
          <a:off x="0" y="0"/>
          <a:ext cx="0" cy="0"/>
          <a:chOff x="0" y="0"/>
          <a:chExt cx="0" cy="0"/>
        </a:xfrm>
      </p:grpSpPr>
      <p:grpSp>
        <p:nvGrpSpPr>
          <p:cNvPr id="138" name="Google Shape;138;p3"/>
          <p:cNvGrpSpPr/>
          <p:nvPr/>
        </p:nvGrpSpPr>
        <p:grpSpPr>
          <a:xfrm>
            <a:off x="0" y="3827814"/>
            <a:ext cx="9144000" cy="1347936"/>
            <a:chOff x="0" y="3827814"/>
            <a:chExt cx="9144000" cy="1347936"/>
          </a:xfrm>
        </p:grpSpPr>
        <p:grpSp>
          <p:nvGrpSpPr>
            <p:cNvPr id="139" name="Google Shape;139;p3"/>
            <p:cNvGrpSpPr/>
            <p:nvPr/>
          </p:nvGrpSpPr>
          <p:grpSpPr>
            <a:xfrm>
              <a:off x="5807441" y="3839717"/>
              <a:ext cx="243969" cy="149457"/>
              <a:chOff x="5300460" y="2964804"/>
              <a:chExt cx="271832" cy="225937"/>
            </a:xfrm>
          </p:grpSpPr>
          <p:sp>
            <p:nvSpPr>
              <p:cNvPr id="140" name="Google Shape;140;p3"/>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3"/>
            <p:cNvGrpSpPr/>
            <p:nvPr/>
          </p:nvGrpSpPr>
          <p:grpSpPr>
            <a:xfrm>
              <a:off x="8805122" y="3827814"/>
              <a:ext cx="243969" cy="149457"/>
              <a:chOff x="5300460" y="2964804"/>
              <a:chExt cx="271832" cy="225937"/>
            </a:xfrm>
          </p:grpSpPr>
          <p:sp>
            <p:nvSpPr>
              <p:cNvPr id="144" name="Google Shape;144;p3"/>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3"/>
            <p:cNvSpPr/>
            <p:nvPr/>
          </p:nvSpPr>
          <p:spPr>
            <a:xfrm>
              <a:off x="0" y="3910650"/>
              <a:ext cx="9144000" cy="1265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 name="Google Shape;148;p3"/>
            <p:cNvGrpSpPr/>
            <p:nvPr/>
          </p:nvGrpSpPr>
          <p:grpSpPr>
            <a:xfrm>
              <a:off x="355317" y="3839717"/>
              <a:ext cx="243969" cy="149457"/>
              <a:chOff x="5300460" y="2964804"/>
              <a:chExt cx="271832" cy="225937"/>
            </a:xfrm>
          </p:grpSpPr>
          <p:sp>
            <p:nvSpPr>
              <p:cNvPr id="149" name="Google Shape;149;p3"/>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 name="Google Shape;152;p3"/>
            <p:cNvGrpSpPr/>
            <p:nvPr/>
          </p:nvGrpSpPr>
          <p:grpSpPr>
            <a:xfrm>
              <a:off x="1590719" y="3839717"/>
              <a:ext cx="243969" cy="149457"/>
              <a:chOff x="5300460" y="2964804"/>
              <a:chExt cx="271832" cy="225937"/>
            </a:xfrm>
          </p:grpSpPr>
          <p:sp>
            <p:nvSpPr>
              <p:cNvPr id="153" name="Google Shape;153;p3"/>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3"/>
            <p:cNvGrpSpPr/>
            <p:nvPr/>
          </p:nvGrpSpPr>
          <p:grpSpPr>
            <a:xfrm>
              <a:off x="3027997" y="3839717"/>
              <a:ext cx="243969" cy="149457"/>
              <a:chOff x="5300460" y="2964804"/>
              <a:chExt cx="271832" cy="225937"/>
            </a:xfrm>
          </p:grpSpPr>
          <p:sp>
            <p:nvSpPr>
              <p:cNvPr id="157" name="Google Shape;157;p3"/>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3"/>
            <p:cNvGrpSpPr/>
            <p:nvPr/>
          </p:nvGrpSpPr>
          <p:grpSpPr>
            <a:xfrm>
              <a:off x="4417713" y="3839717"/>
              <a:ext cx="243969" cy="149457"/>
              <a:chOff x="5300460" y="2964804"/>
              <a:chExt cx="271832" cy="225937"/>
            </a:xfrm>
          </p:grpSpPr>
          <p:sp>
            <p:nvSpPr>
              <p:cNvPr id="161" name="Google Shape;161;p3"/>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4" name="Google Shape;164;p3"/>
          <p:cNvSpPr txBox="1"/>
          <p:nvPr>
            <p:ph type="title"/>
          </p:nvPr>
        </p:nvSpPr>
        <p:spPr>
          <a:xfrm>
            <a:off x="3726902" y="1878075"/>
            <a:ext cx="42618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7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5" name="Google Shape;165;p3"/>
          <p:cNvSpPr txBox="1"/>
          <p:nvPr>
            <p:ph hasCustomPrompt="1" idx="2" type="title"/>
          </p:nvPr>
        </p:nvSpPr>
        <p:spPr>
          <a:xfrm>
            <a:off x="4759502" y="975000"/>
            <a:ext cx="2196600" cy="80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5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66" name="Google Shape;166;p3"/>
          <p:cNvSpPr txBox="1"/>
          <p:nvPr>
            <p:ph idx="1" type="subTitle"/>
          </p:nvPr>
        </p:nvSpPr>
        <p:spPr>
          <a:xfrm>
            <a:off x="4118150" y="2926950"/>
            <a:ext cx="3479400" cy="311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16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grpSp>
        <p:nvGrpSpPr>
          <p:cNvPr id="167" name="Google Shape;167;p3"/>
          <p:cNvGrpSpPr/>
          <p:nvPr/>
        </p:nvGrpSpPr>
        <p:grpSpPr>
          <a:xfrm>
            <a:off x="195100" y="269913"/>
            <a:ext cx="8494550" cy="3173725"/>
            <a:chOff x="195100" y="269913"/>
            <a:chExt cx="8494550" cy="3173725"/>
          </a:xfrm>
        </p:grpSpPr>
        <p:sp>
          <p:nvSpPr>
            <p:cNvPr id="168" name="Google Shape;168;p3"/>
            <p:cNvSpPr/>
            <p:nvPr/>
          </p:nvSpPr>
          <p:spPr>
            <a:xfrm>
              <a:off x="195100" y="2243888"/>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5329775" y="269913"/>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8579500" y="3333488"/>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3"/>
          <p:cNvGrpSpPr/>
          <p:nvPr/>
        </p:nvGrpSpPr>
        <p:grpSpPr>
          <a:xfrm>
            <a:off x="457700" y="484179"/>
            <a:ext cx="509592" cy="311074"/>
            <a:chOff x="457700" y="536404"/>
            <a:chExt cx="509592" cy="311074"/>
          </a:xfrm>
        </p:grpSpPr>
        <p:sp>
          <p:nvSpPr>
            <p:cNvPr id="172" name="Google Shape;172;p3"/>
            <p:cNvSpPr/>
            <p:nvPr/>
          </p:nvSpPr>
          <p:spPr>
            <a:xfrm>
              <a:off x="466627" y="536404"/>
              <a:ext cx="286744" cy="207882"/>
            </a:xfrm>
            <a:custGeom>
              <a:rect b="b" l="l" r="r" t="t"/>
              <a:pathLst>
                <a:path extrusionOk="0" h="17071" w="23547">
                  <a:moveTo>
                    <a:pt x="23547" y="3827"/>
                  </a:moveTo>
                  <a:lnTo>
                    <a:pt x="23547" y="3829"/>
                  </a:lnTo>
                  <a:lnTo>
                    <a:pt x="23547" y="3829"/>
                  </a:lnTo>
                  <a:cubicBezTo>
                    <a:pt x="23547" y="3832"/>
                    <a:pt x="23547" y="3835"/>
                    <a:pt x="23547" y="3837"/>
                  </a:cubicBezTo>
                  <a:cubicBezTo>
                    <a:pt x="23547" y="3837"/>
                    <a:pt x="23547" y="3827"/>
                    <a:pt x="23547" y="3827"/>
                  </a:cubicBezTo>
                  <a:close/>
                  <a:moveTo>
                    <a:pt x="17512" y="0"/>
                  </a:moveTo>
                  <a:cubicBezTo>
                    <a:pt x="15612" y="0"/>
                    <a:pt x="13735" y="553"/>
                    <a:pt x="12671" y="1600"/>
                  </a:cubicBezTo>
                  <a:cubicBezTo>
                    <a:pt x="11498" y="2762"/>
                    <a:pt x="10919" y="4052"/>
                    <a:pt x="10926" y="5332"/>
                  </a:cubicBezTo>
                  <a:lnTo>
                    <a:pt x="10926" y="5332"/>
                  </a:lnTo>
                  <a:lnTo>
                    <a:pt x="10915" y="7252"/>
                  </a:lnTo>
                  <a:cubicBezTo>
                    <a:pt x="10915" y="8012"/>
                    <a:pt x="11108" y="8762"/>
                    <a:pt x="11504" y="9479"/>
                  </a:cubicBezTo>
                  <a:cubicBezTo>
                    <a:pt x="10284" y="9209"/>
                    <a:pt x="8991" y="9071"/>
                    <a:pt x="7693" y="9071"/>
                  </a:cubicBezTo>
                  <a:cubicBezTo>
                    <a:pt x="5848" y="9071"/>
                    <a:pt x="3995" y="9350"/>
                    <a:pt x="2330" y="9928"/>
                  </a:cubicBezTo>
                  <a:cubicBezTo>
                    <a:pt x="792" y="10451"/>
                    <a:pt x="0" y="11390"/>
                    <a:pt x="49" y="12318"/>
                  </a:cubicBezTo>
                  <a:lnTo>
                    <a:pt x="49" y="12318"/>
                  </a:lnTo>
                  <a:lnTo>
                    <a:pt x="39" y="14168"/>
                  </a:lnTo>
                  <a:cubicBezTo>
                    <a:pt x="39" y="14863"/>
                    <a:pt x="488" y="15559"/>
                    <a:pt x="1420" y="16094"/>
                  </a:cubicBezTo>
                  <a:cubicBezTo>
                    <a:pt x="2531" y="16734"/>
                    <a:pt x="4007" y="17071"/>
                    <a:pt x="5507" y="17071"/>
                  </a:cubicBezTo>
                  <a:cubicBezTo>
                    <a:pt x="6318" y="17071"/>
                    <a:pt x="7136" y="16972"/>
                    <a:pt x="7907" y="16769"/>
                  </a:cubicBezTo>
                  <a:lnTo>
                    <a:pt x="17595" y="14189"/>
                  </a:lnTo>
                  <a:lnTo>
                    <a:pt x="22915" y="7413"/>
                  </a:lnTo>
                  <a:cubicBezTo>
                    <a:pt x="23333" y="6888"/>
                    <a:pt x="23536" y="6321"/>
                    <a:pt x="23536" y="5764"/>
                  </a:cubicBezTo>
                  <a:lnTo>
                    <a:pt x="23547" y="3829"/>
                  </a:lnTo>
                  <a:lnTo>
                    <a:pt x="23547" y="3829"/>
                  </a:lnTo>
                  <a:cubicBezTo>
                    <a:pt x="23543" y="2772"/>
                    <a:pt x="22837" y="1737"/>
                    <a:pt x="21492" y="958"/>
                  </a:cubicBezTo>
                  <a:cubicBezTo>
                    <a:pt x="20373" y="311"/>
                    <a:pt x="18935" y="0"/>
                    <a:pt x="17512" y="0"/>
                  </a:cubicBezTo>
                  <a:close/>
                </a:path>
              </a:pathLst>
            </a:custGeom>
            <a:solidFill>
              <a:srgbClr val="1D81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745674" y="582995"/>
              <a:ext cx="7696" cy="43681"/>
            </a:xfrm>
            <a:custGeom>
              <a:rect b="b" l="l" r="r" t="t"/>
              <a:pathLst>
                <a:path extrusionOk="0" h="3587" w="632">
                  <a:moveTo>
                    <a:pt x="632" y="1"/>
                  </a:moveTo>
                  <a:cubicBezTo>
                    <a:pt x="621" y="557"/>
                    <a:pt x="418" y="1125"/>
                    <a:pt x="0" y="1660"/>
                  </a:cubicBezTo>
                  <a:lnTo>
                    <a:pt x="0" y="3587"/>
                  </a:lnTo>
                  <a:cubicBezTo>
                    <a:pt x="418" y="3062"/>
                    <a:pt x="621" y="2495"/>
                    <a:pt x="621" y="1938"/>
                  </a:cubicBezTo>
                  <a:lnTo>
                    <a:pt x="6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599532" y="601127"/>
              <a:ext cx="45909" cy="87605"/>
            </a:xfrm>
            <a:custGeom>
              <a:rect b="b" l="l" r="r" t="t"/>
              <a:pathLst>
                <a:path extrusionOk="0" h="7194" w="3770">
                  <a:moveTo>
                    <a:pt x="12" y="0"/>
                  </a:moveTo>
                  <a:lnTo>
                    <a:pt x="1" y="1937"/>
                  </a:lnTo>
                  <a:cubicBezTo>
                    <a:pt x="1" y="3853"/>
                    <a:pt x="1286" y="5759"/>
                    <a:pt x="3758" y="7193"/>
                  </a:cubicBezTo>
                  <a:lnTo>
                    <a:pt x="3769" y="5266"/>
                  </a:lnTo>
                  <a:cubicBezTo>
                    <a:pt x="1286" y="3832"/>
                    <a:pt x="1" y="1927"/>
                    <a:pt x="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645295" y="665254"/>
              <a:ext cx="6137" cy="26998"/>
            </a:xfrm>
            <a:custGeom>
              <a:rect b="b" l="l" r="r" t="t"/>
              <a:pathLst>
                <a:path extrusionOk="0" h="2217" w="504">
                  <a:moveTo>
                    <a:pt x="11" y="0"/>
                  </a:moveTo>
                  <a:lnTo>
                    <a:pt x="0" y="1927"/>
                  </a:lnTo>
                  <a:lnTo>
                    <a:pt x="504" y="2216"/>
                  </a:lnTo>
                  <a:lnTo>
                    <a:pt x="504" y="279"/>
                  </a:lnTo>
                  <a:lnTo>
                    <a:pt x="11" y="0"/>
                  </a:lnTo>
                  <a:close/>
                </a:path>
              </a:pathLst>
            </a:custGeom>
            <a:solidFill>
              <a:srgbClr val="5AA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585065" y="536404"/>
              <a:ext cx="175356" cy="149333"/>
            </a:xfrm>
            <a:custGeom>
              <a:rect b="b" l="l" r="r" t="t"/>
              <a:pathLst>
                <a:path extrusionOk="0" h="12263" w="14400">
                  <a:moveTo>
                    <a:pt x="7786" y="0"/>
                  </a:moveTo>
                  <a:cubicBezTo>
                    <a:pt x="5886" y="0"/>
                    <a:pt x="4009" y="553"/>
                    <a:pt x="2945" y="1600"/>
                  </a:cubicBezTo>
                  <a:cubicBezTo>
                    <a:pt x="1" y="4501"/>
                    <a:pt x="836" y="8194"/>
                    <a:pt x="4957" y="10581"/>
                  </a:cubicBezTo>
                  <a:lnTo>
                    <a:pt x="5450" y="10860"/>
                  </a:lnTo>
                  <a:lnTo>
                    <a:pt x="7869" y="12262"/>
                  </a:lnTo>
                  <a:lnTo>
                    <a:pt x="13189" y="5486"/>
                  </a:lnTo>
                  <a:cubicBezTo>
                    <a:pt x="14399" y="3955"/>
                    <a:pt x="13821" y="2146"/>
                    <a:pt x="11766" y="958"/>
                  </a:cubicBezTo>
                  <a:cubicBezTo>
                    <a:pt x="10647" y="311"/>
                    <a:pt x="9209" y="0"/>
                    <a:pt x="77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680877" y="603198"/>
              <a:ext cx="64809" cy="105993"/>
            </a:xfrm>
            <a:custGeom>
              <a:rect b="b" l="l" r="r" t="t"/>
              <a:pathLst>
                <a:path extrusionOk="0" h="8704" w="5322">
                  <a:moveTo>
                    <a:pt x="5321" y="1"/>
                  </a:moveTo>
                  <a:lnTo>
                    <a:pt x="1" y="6777"/>
                  </a:lnTo>
                  <a:lnTo>
                    <a:pt x="1" y="8704"/>
                  </a:lnTo>
                  <a:lnTo>
                    <a:pt x="5321" y="1928"/>
                  </a:lnTo>
                  <a:lnTo>
                    <a:pt x="532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651420" y="668640"/>
              <a:ext cx="29470" cy="40551"/>
            </a:xfrm>
            <a:custGeom>
              <a:rect b="b" l="l" r="r" t="t"/>
              <a:pathLst>
                <a:path extrusionOk="0" h="3330" w="2420">
                  <a:moveTo>
                    <a:pt x="1" y="1"/>
                  </a:moveTo>
                  <a:lnTo>
                    <a:pt x="1" y="1938"/>
                  </a:lnTo>
                  <a:lnTo>
                    <a:pt x="2420" y="3330"/>
                  </a:lnTo>
                  <a:lnTo>
                    <a:pt x="2420" y="1403"/>
                  </a:lnTo>
                  <a:lnTo>
                    <a:pt x="1" y="1"/>
                  </a:lnTo>
                  <a:close/>
                </a:path>
              </a:pathLst>
            </a:custGeom>
            <a:solidFill>
              <a:srgbClr val="5AA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493161" y="665193"/>
              <a:ext cx="73016" cy="38457"/>
            </a:xfrm>
            <a:custGeom>
              <a:rect b="b" l="l" r="r" t="t"/>
              <a:pathLst>
                <a:path extrusionOk="0" h="3158" w="5996">
                  <a:moveTo>
                    <a:pt x="2994" y="0"/>
                  </a:moveTo>
                  <a:cubicBezTo>
                    <a:pt x="2297" y="0"/>
                    <a:pt x="1601" y="155"/>
                    <a:pt x="1071" y="466"/>
                  </a:cubicBezTo>
                  <a:cubicBezTo>
                    <a:pt x="1" y="1076"/>
                    <a:pt x="11" y="2082"/>
                    <a:pt x="1082" y="2692"/>
                  </a:cubicBezTo>
                  <a:cubicBezTo>
                    <a:pt x="1612" y="3003"/>
                    <a:pt x="2310" y="3158"/>
                    <a:pt x="3009" y="3158"/>
                  </a:cubicBezTo>
                  <a:cubicBezTo>
                    <a:pt x="3707" y="3158"/>
                    <a:pt x="4406" y="3003"/>
                    <a:pt x="4936" y="2692"/>
                  </a:cubicBezTo>
                  <a:cubicBezTo>
                    <a:pt x="5996" y="2082"/>
                    <a:pt x="5985" y="1076"/>
                    <a:pt x="4925" y="466"/>
                  </a:cubicBezTo>
                  <a:cubicBezTo>
                    <a:pt x="4390" y="155"/>
                    <a:pt x="3691" y="0"/>
                    <a:pt x="29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562902" y="685725"/>
              <a:ext cx="117988" cy="54884"/>
            </a:xfrm>
            <a:custGeom>
              <a:rect b="b" l="l" r="r" t="t"/>
              <a:pathLst>
                <a:path extrusionOk="0" h="4507" w="9689">
                  <a:moveTo>
                    <a:pt x="9689" y="0"/>
                  </a:moveTo>
                  <a:lnTo>
                    <a:pt x="1" y="2569"/>
                  </a:lnTo>
                  <a:lnTo>
                    <a:pt x="1" y="4507"/>
                  </a:lnTo>
                  <a:lnTo>
                    <a:pt x="9689" y="1927"/>
                  </a:lnTo>
                  <a:lnTo>
                    <a:pt x="96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457700" y="646891"/>
              <a:ext cx="223189" cy="73893"/>
            </a:xfrm>
            <a:custGeom>
              <a:rect b="b" l="l" r="r" t="t"/>
              <a:pathLst>
                <a:path extrusionOk="0" h="6068" w="18328">
                  <a:moveTo>
                    <a:pt x="5906" y="1503"/>
                  </a:moveTo>
                  <a:cubicBezTo>
                    <a:pt x="6603" y="1503"/>
                    <a:pt x="7302" y="1658"/>
                    <a:pt x="7837" y="1969"/>
                  </a:cubicBezTo>
                  <a:cubicBezTo>
                    <a:pt x="8897" y="2579"/>
                    <a:pt x="8908" y="3585"/>
                    <a:pt x="7848" y="4195"/>
                  </a:cubicBezTo>
                  <a:cubicBezTo>
                    <a:pt x="7318" y="4506"/>
                    <a:pt x="6619" y="4661"/>
                    <a:pt x="5921" y="4661"/>
                  </a:cubicBezTo>
                  <a:cubicBezTo>
                    <a:pt x="5222" y="4661"/>
                    <a:pt x="4524" y="4506"/>
                    <a:pt x="3994" y="4195"/>
                  </a:cubicBezTo>
                  <a:cubicBezTo>
                    <a:pt x="2923" y="3585"/>
                    <a:pt x="2913" y="2579"/>
                    <a:pt x="3983" y="1969"/>
                  </a:cubicBezTo>
                  <a:cubicBezTo>
                    <a:pt x="4513" y="1658"/>
                    <a:pt x="5209" y="1503"/>
                    <a:pt x="5906" y="1503"/>
                  </a:cubicBezTo>
                  <a:close/>
                  <a:moveTo>
                    <a:pt x="8440" y="1"/>
                  </a:moveTo>
                  <a:cubicBezTo>
                    <a:pt x="6593" y="1"/>
                    <a:pt x="4735" y="281"/>
                    <a:pt x="3063" y="855"/>
                  </a:cubicBezTo>
                  <a:cubicBezTo>
                    <a:pt x="440" y="1744"/>
                    <a:pt x="1" y="3842"/>
                    <a:pt x="2163" y="5084"/>
                  </a:cubicBezTo>
                  <a:cubicBezTo>
                    <a:pt x="3264" y="5728"/>
                    <a:pt x="4737" y="6067"/>
                    <a:pt x="6231" y="6067"/>
                  </a:cubicBezTo>
                  <a:cubicBezTo>
                    <a:pt x="7047" y="6067"/>
                    <a:pt x="7869" y="5966"/>
                    <a:pt x="8640" y="5758"/>
                  </a:cubicBezTo>
                  <a:lnTo>
                    <a:pt x="18328" y="3189"/>
                  </a:lnTo>
                  <a:lnTo>
                    <a:pt x="15909" y="1787"/>
                  </a:lnTo>
                  <a:cubicBezTo>
                    <a:pt x="13872" y="612"/>
                    <a:pt x="11169" y="1"/>
                    <a:pt x="84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467089" y="685457"/>
              <a:ext cx="95825" cy="58830"/>
            </a:xfrm>
            <a:custGeom>
              <a:rect b="b" l="l" r="r" t="t"/>
              <a:pathLst>
                <a:path extrusionOk="0" h="4831" w="7869">
                  <a:moveTo>
                    <a:pt x="11" y="1"/>
                  </a:moveTo>
                  <a:lnTo>
                    <a:pt x="1" y="1928"/>
                  </a:lnTo>
                  <a:cubicBezTo>
                    <a:pt x="1" y="2623"/>
                    <a:pt x="450" y="3319"/>
                    <a:pt x="1382" y="3854"/>
                  </a:cubicBezTo>
                  <a:cubicBezTo>
                    <a:pt x="2493" y="4494"/>
                    <a:pt x="3969" y="4831"/>
                    <a:pt x="5469" y="4831"/>
                  </a:cubicBezTo>
                  <a:cubicBezTo>
                    <a:pt x="6280" y="4831"/>
                    <a:pt x="7098" y="4732"/>
                    <a:pt x="7869" y="4529"/>
                  </a:cubicBezTo>
                  <a:lnTo>
                    <a:pt x="7869" y="2591"/>
                  </a:lnTo>
                  <a:cubicBezTo>
                    <a:pt x="7103" y="2798"/>
                    <a:pt x="6286" y="2898"/>
                    <a:pt x="5476" y="2898"/>
                  </a:cubicBezTo>
                  <a:cubicBezTo>
                    <a:pt x="3976" y="2898"/>
                    <a:pt x="2497" y="2556"/>
                    <a:pt x="1392" y="1917"/>
                  </a:cubicBezTo>
                  <a:cubicBezTo>
                    <a:pt x="450" y="1382"/>
                    <a:pt x="11" y="686"/>
                    <a:pt x="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532008" y="643420"/>
              <a:ext cx="243136" cy="153997"/>
            </a:xfrm>
            <a:custGeom>
              <a:rect b="b" l="l" r="r" t="t"/>
              <a:pathLst>
                <a:path extrusionOk="0" h="12646" w="19966">
                  <a:moveTo>
                    <a:pt x="17605" y="1"/>
                  </a:moveTo>
                  <a:cubicBezTo>
                    <a:pt x="17549" y="1"/>
                    <a:pt x="17490" y="2"/>
                    <a:pt x="17429" y="6"/>
                  </a:cubicBezTo>
                  <a:cubicBezTo>
                    <a:pt x="17043" y="27"/>
                    <a:pt x="16733" y="113"/>
                    <a:pt x="16615" y="156"/>
                  </a:cubicBezTo>
                  <a:cubicBezTo>
                    <a:pt x="16529" y="177"/>
                    <a:pt x="16422" y="220"/>
                    <a:pt x="16337" y="252"/>
                  </a:cubicBezTo>
                  <a:cubicBezTo>
                    <a:pt x="16208" y="316"/>
                    <a:pt x="16037" y="402"/>
                    <a:pt x="15908" y="466"/>
                  </a:cubicBezTo>
                  <a:cubicBezTo>
                    <a:pt x="14324" y="1387"/>
                    <a:pt x="15512" y="1429"/>
                    <a:pt x="13864" y="2521"/>
                  </a:cubicBezTo>
                  <a:cubicBezTo>
                    <a:pt x="13853" y="2521"/>
                    <a:pt x="13853" y="2532"/>
                    <a:pt x="13842" y="2532"/>
                  </a:cubicBezTo>
                  <a:cubicBezTo>
                    <a:pt x="13147" y="2992"/>
                    <a:pt x="12515" y="3399"/>
                    <a:pt x="12172" y="3624"/>
                  </a:cubicBezTo>
                  <a:cubicBezTo>
                    <a:pt x="11284" y="4191"/>
                    <a:pt x="10385" y="4769"/>
                    <a:pt x="9485" y="5337"/>
                  </a:cubicBezTo>
                  <a:cubicBezTo>
                    <a:pt x="8137" y="6204"/>
                    <a:pt x="6970" y="6942"/>
                    <a:pt x="5717" y="7777"/>
                  </a:cubicBezTo>
                  <a:cubicBezTo>
                    <a:pt x="4979" y="8259"/>
                    <a:pt x="3865" y="9009"/>
                    <a:pt x="3148" y="9522"/>
                  </a:cubicBezTo>
                  <a:cubicBezTo>
                    <a:pt x="2773" y="9779"/>
                    <a:pt x="2217" y="10175"/>
                    <a:pt x="1735" y="10561"/>
                  </a:cubicBezTo>
                  <a:cubicBezTo>
                    <a:pt x="1564" y="10689"/>
                    <a:pt x="1339" y="10871"/>
                    <a:pt x="1178" y="11010"/>
                  </a:cubicBezTo>
                  <a:cubicBezTo>
                    <a:pt x="1007" y="11150"/>
                    <a:pt x="793" y="11342"/>
                    <a:pt x="632" y="11492"/>
                  </a:cubicBezTo>
                  <a:cubicBezTo>
                    <a:pt x="632" y="11492"/>
                    <a:pt x="333" y="11781"/>
                    <a:pt x="193" y="11985"/>
                  </a:cubicBezTo>
                  <a:cubicBezTo>
                    <a:pt x="140" y="12049"/>
                    <a:pt x="97" y="12124"/>
                    <a:pt x="44" y="12231"/>
                  </a:cubicBezTo>
                  <a:cubicBezTo>
                    <a:pt x="33" y="12252"/>
                    <a:pt x="22" y="12274"/>
                    <a:pt x="22" y="12295"/>
                  </a:cubicBezTo>
                  <a:cubicBezTo>
                    <a:pt x="11" y="12327"/>
                    <a:pt x="1" y="12370"/>
                    <a:pt x="1" y="12402"/>
                  </a:cubicBezTo>
                  <a:cubicBezTo>
                    <a:pt x="1" y="12466"/>
                    <a:pt x="22" y="12584"/>
                    <a:pt x="193" y="12627"/>
                  </a:cubicBezTo>
                  <a:cubicBezTo>
                    <a:pt x="254" y="12641"/>
                    <a:pt x="322" y="12646"/>
                    <a:pt x="390" y="12646"/>
                  </a:cubicBezTo>
                  <a:cubicBezTo>
                    <a:pt x="585" y="12646"/>
                    <a:pt x="780" y="12603"/>
                    <a:pt x="804" y="12595"/>
                  </a:cubicBezTo>
                  <a:cubicBezTo>
                    <a:pt x="986" y="12552"/>
                    <a:pt x="1210" y="12488"/>
                    <a:pt x="1382" y="12434"/>
                  </a:cubicBezTo>
                  <a:cubicBezTo>
                    <a:pt x="1542" y="12391"/>
                    <a:pt x="1756" y="12316"/>
                    <a:pt x="1917" y="12252"/>
                  </a:cubicBezTo>
                  <a:cubicBezTo>
                    <a:pt x="2206" y="12145"/>
                    <a:pt x="2763" y="11920"/>
                    <a:pt x="3384" y="11642"/>
                  </a:cubicBezTo>
                  <a:cubicBezTo>
                    <a:pt x="3897" y="11417"/>
                    <a:pt x="4572" y="11096"/>
                    <a:pt x="5086" y="10850"/>
                  </a:cubicBezTo>
                  <a:cubicBezTo>
                    <a:pt x="5525" y="10636"/>
                    <a:pt x="6317" y="10250"/>
                    <a:pt x="6980" y="9908"/>
                  </a:cubicBezTo>
                  <a:cubicBezTo>
                    <a:pt x="7890" y="9437"/>
                    <a:pt x="8212" y="9276"/>
                    <a:pt x="8972" y="8880"/>
                  </a:cubicBezTo>
                  <a:cubicBezTo>
                    <a:pt x="9271" y="8730"/>
                    <a:pt x="9667" y="8516"/>
                    <a:pt x="9967" y="8356"/>
                  </a:cubicBezTo>
                  <a:cubicBezTo>
                    <a:pt x="10267" y="8206"/>
                    <a:pt x="10674" y="8002"/>
                    <a:pt x="10963" y="7831"/>
                  </a:cubicBezTo>
                  <a:cubicBezTo>
                    <a:pt x="11530" y="7510"/>
                    <a:pt x="12312" y="7124"/>
                    <a:pt x="12879" y="6825"/>
                  </a:cubicBezTo>
                  <a:cubicBezTo>
                    <a:pt x="13157" y="6686"/>
                    <a:pt x="13521" y="6493"/>
                    <a:pt x="13789" y="6354"/>
                  </a:cubicBezTo>
                  <a:cubicBezTo>
                    <a:pt x="14506" y="5979"/>
                    <a:pt x="14506" y="5979"/>
                    <a:pt x="15534" y="5454"/>
                  </a:cubicBezTo>
                  <a:cubicBezTo>
                    <a:pt x="15545" y="5444"/>
                    <a:pt x="15555" y="5444"/>
                    <a:pt x="15566" y="5433"/>
                  </a:cubicBezTo>
                  <a:cubicBezTo>
                    <a:pt x="16192" y="5116"/>
                    <a:pt x="16524" y="5047"/>
                    <a:pt x="16764" y="5047"/>
                  </a:cubicBezTo>
                  <a:cubicBezTo>
                    <a:pt x="16950" y="5047"/>
                    <a:pt x="17082" y="5089"/>
                    <a:pt x="17252" y="5089"/>
                  </a:cubicBezTo>
                  <a:cubicBezTo>
                    <a:pt x="17478" y="5089"/>
                    <a:pt x="17774" y="5015"/>
                    <a:pt x="18360" y="4673"/>
                  </a:cubicBezTo>
                  <a:cubicBezTo>
                    <a:pt x="18563" y="4555"/>
                    <a:pt x="18692" y="4470"/>
                    <a:pt x="18863" y="4320"/>
                  </a:cubicBezTo>
                  <a:cubicBezTo>
                    <a:pt x="19056" y="4159"/>
                    <a:pt x="19238" y="3956"/>
                    <a:pt x="19248" y="3934"/>
                  </a:cubicBezTo>
                  <a:cubicBezTo>
                    <a:pt x="19334" y="3838"/>
                    <a:pt x="19441" y="3699"/>
                    <a:pt x="19505" y="3592"/>
                  </a:cubicBezTo>
                  <a:cubicBezTo>
                    <a:pt x="19559" y="3506"/>
                    <a:pt x="19623" y="3399"/>
                    <a:pt x="19666" y="3313"/>
                  </a:cubicBezTo>
                  <a:cubicBezTo>
                    <a:pt x="19666" y="3313"/>
                    <a:pt x="19784" y="3089"/>
                    <a:pt x="19869" y="2800"/>
                  </a:cubicBezTo>
                  <a:cubicBezTo>
                    <a:pt x="19966" y="2425"/>
                    <a:pt x="19955" y="2136"/>
                    <a:pt x="19955" y="2104"/>
                  </a:cubicBezTo>
                  <a:cubicBezTo>
                    <a:pt x="19955" y="2061"/>
                    <a:pt x="19955" y="2007"/>
                    <a:pt x="19944" y="1965"/>
                  </a:cubicBezTo>
                  <a:cubicBezTo>
                    <a:pt x="19934" y="1793"/>
                    <a:pt x="19934" y="1793"/>
                    <a:pt x="19912" y="1718"/>
                  </a:cubicBezTo>
                  <a:cubicBezTo>
                    <a:pt x="19869" y="1526"/>
                    <a:pt x="19837" y="1429"/>
                    <a:pt x="19794" y="1322"/>
                  </a:cubicBezTo>
                  <a:cubicBezTo>
                    <a:pt x="19794" y="1322"/>
                    <a:pt x="19762" y="1247"/>
                    <a:pt x="19719" y="1162"/>
                  </a:cubicBezTo>
                  <a:cubicBezTo>
                    <a:pt x="19687" y="1098"/>
                    <a:pt x="19687" y="1098"/>
                    <a:pt x="19623" y="1001"/>
                  </a:cubicBezTo>
                  <a:cubicBezTo>
                    <a:pt x="19580" y="926"/>
                    <a:pt x="19495" y="819"/>
                    <a:pt x="19452" y="776"/>
                  </a:cubicBezTo>
                  <a:cubicBezTo>
                    <a:pt x="19409" y="734"/>
                    <a:pt x="19356" y="669"/>
                    <a:pt x="19313" y="627"/>
                  </a:cubicBezTo>
                  <a:cubicBezTo>
                    <a:pt x="19281" y="605"/>
                    <a:pt x="19248" y="573"/>
                    <a:pt x="19216" y="552"/>
                  </a:cubicBezTo>
                  <a:cubicBezTo>
                    <a:pt x="19184" y="519"/>
                    <a:pt x="19141" y="487"/>
                    <a:pt x="19109" y="466"/>
                  </a:cubicBezTo>
                  <a:cubicBezTo>
                    <a:pt x="19034" y="412"/>
                    <a:pt x="18949" y="359"/>
                    <a:pt x="18874" y="316"/>
                  </a:cubicBezTo>
                  <a:cubicBezTo>
                    <a:pt x="18799" y="273"/>
                    <a:pt x="18692" y="220"/>
                    <a:pt x="18606" y="188"/>
                  </a:cubicBezTo>
                  <a:cubicBezTo>
                    <a:pt x="18563" y="166"/>
                    <a:pt x="18499" y="145"/>
                    <a:pt x="18456" y="134"/>
                  </a:cubicBezTo>
                  <a:cubicBezTo>
                    <a:pt x="18360" y="102"/>
                    <a:pt x="18231" y="70"/>
                    <a:pt x="18124" y="48"/>
                  </a:cubicBezTo>
                  <a:cubicBezTo>
                    <a:pt x="18089" y="40"/>
                    <a:pt x="17888" y="1"/>
                    <a:pt x="17605" y="1"/>
                  </a:cubicBezTo>
                  <a:close/>
                </a:path>
              </a:pathLst>
            </a:custGeom>
            <a:solidFill>
              <a:srgbClr val="1D1D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725727" y="643420"/>
              <a:ext cx="49416" cy="56918"/>
            </a:xfrm>
            <a:custGeom>
              <a:rect b="b" l="l" r="r" t="t"/>
              <a:pathLst>
                <a:path extrusionOk="0" h="4674" w="4058">
                  <a:moveTo>
                    <a:pt x="101" y="416"/>
                  </a:moveTo>
                  <a:lnTo>
                    <a:pt x="101" y="416"/>
                  </a:lnTo>
                  <a:cubicBezTo>
                    <a:pt x="66" y="430"/>
                    <a:pt x="33" y="447"/>
                    <a:pt x="0" y="466"/>
                  </a:cubicBezTo>
                  <a:cubicBezTo>
                    <a:pt x="32" y="450"/>
                    <a:pt x="66" y="433"/>
                    <a:pt x="101" y="416"/>
                  </a:cubicBezTo>
                  <a:close/>
                  <a:moveTo>
                    <a:pt x="1697" y="1"/>
                  </a:moveTo>
                  <a:cubicBezTo>
                    <a:pt x="1641" y="1"/>
                    <a:pt x="1582" y="2"/>
                    <a:pt x="1521" y="6"/>
                  </a:cubicBezTo>
                  <a:cubicBezTo>
                    <a:pt x="1135" y="27"/>
                    <a:pt x="825" y="113"/>
                    <a:pt x="707" y="156"/>
                  </a:cubicBezTo>
                  <a:cubicBezTo>
                    <a:pt x="621" y="177"/>
                    <a:pt x="514" y="220"/>
                    <a:pt x="429" y="252"/>
                  </a:cubicBezTo>
                  <a:cubicBezTo>
                    <a:pt x="332" y="300"/>
                    <a:pt x="210" y="361"/>
                    <a:pt x="101" y="416"/>
                  </a:cubicBezTo>
                  <a:lnTo>
                    <a:pt x="101" y="416"/>
                  </a:lnTo>
                  <a:cubicBezTo>
                    <a:pt x="208" y="371"/>
                    <a:pt x="327" y="347"/>
                    <a:pt x="454" y="347"/>
                  </a:cubicBezTo>
                  <a:cubicBezTo>
                    <a:pt x="678" y="347"/>
                    <a:pt x="930" y="420"/>
                    <a:pt x="1199" y="573"/>
                  </a:cubicBezTo>
                  <a:cubicBezTo>
                    <a:pt x="2152" y="1098"/>
                    <a:pt x="2944" y="2425"/>
                    <a:pt x="2955" y="3528"/>
                  </a:cubicBezTo>
                  <a:cubicBezTo>
                    <a:pt x="2966" y="4095"/>
                    <a:pt x="2762" y="4491"/>
                    <a:pt x="2452" y="4673"/>
                  </a:cubicBezTo>
                  <a:cubicBezTo>
                    <a:pt x="2655" y="4555"/>
                    <a:pt x="2784" y="4470"/>
                    <a:pt x="2955" y="4320"/>
                  </a:cubicBezTo>
                  <a:cubicBezTo>
                    <a:pt x="3148" y="4159"/>
                    <a:pt x="3330" y="3956"/>
                    <a:pt x="3340" y="3934"/>
                  </a:cubicBezTo>
                  <a:cubicBezTo>
                    <a:pt x="3426" y="3838"/>
                    <a:pt x="3533" y="3699"/>
                    <a:pt x="3597" y="3592"/>
                  </a:cubicBezTo>
                  <a:cubicBezTo>
                    <a:pt x="3651" y="3506"/>
                    <a:pt x="3715" y="3399"/>
                    <a:pt x="3758" y="3313"/>
                  </a:cubicBezTo>
                  <a:cubicBezTo>
                    <a:pt x="3758" y="3313"/>
                    <a:pt x="3876" y="3089"/>
                    <a:pt x="3961" y="2800"/>
                  </a:cubicBezTo>
                  <a:cubicBezTo>
                    <a:pt x="4058" y="2425"/>
                    <a:pt x="4047" y="2136"/>
                    <a:pt x="4047" y="2104"/>
                  </a:cubicBezTo>
                  <a:cubicBezTo>
                    <a:pt x="4047" y="2061"/>
                    <a:pt x="4047" y="2007"/>
                    <a:pt x="4036" y="1965"/>
                  </a:cubicBezTo>
                  <a:cubicBezTo>
                    <a:pt x="4026" y="1793"/>
                    <a:pt x="4026" y="1793"/>
                    <a:pt x="4004" y="1718"/>
                  </a:cubicBezTo>
                  <a:cubicBezTo>
                    <a:pt x="3961" y="1526"/>
                    <a:pt x="3929" y="1429"/>
                    <a:pt x="3886" y="1322"/>
                  </a:cubicBezTo>
                  <a:cubicBezTo>
                    <a:pt x="3886" y="1322"/>
                    <a:pt x="3854" y="1247"/>
                    <a:pt x="3811" y="1162"/>
                  </a:cubicBezTo>
                  <a:cubicBezTo>
                    <a:pt x="3779" y="1098"/>
                    <a:pt x="3779" y="1098"/>
                    <a:pt x="3715" y="1001"/>
                  </a:cubicBezTo>
                  <a:cubicBezTo>
                    <a:pt x="3672" y="926"/>
                    <a:pt x="3587" y="819"/>
                    <a:pt x="3544" y="776"/>
                  </a:cubicBezTo>
                  <a:cubicBezTo>
                    <a:pt x="3501" y="734"/>
                    <a:pt x="3448" y="669"/>
                    <a:pt x="3405" y="627"/>
                  </a:cubicBezTo>
                  <a:cubicBezTo>
                    <a:pt x="3373" y="605"/>
                    <a:pt x="3340" y="573"/>
                    <a:pt x="3308" y="552"/>
                  </a:cubicBezTo>
                  <a:cubicBezTo>
                    <a:pt x="3276" y="519"/>
                    <a:pt x="3233" y="487"/>
                    <a:pt x="3201" y="466"/>
                  </a:cubicBezTo>
                  <a:cubicBezTo>
                    <a:pt x="3126" y="412"/>
                    <a:pt x="3041" y="359"/>
                    <a:pt x="2966" y="316"/>
                  </a:cubicBezTo>
                  <a:cubicBezTo>
                    <a:pt x="2891" y="273"/>
                    <a:pt x="2784" y="220"/>
                    <a:pt x="2698" y="188"/>
                  </a:cubicBezTo>
                  <a:cubicBezTo>
                    <a:pt x="2655" y="166"/>
                    <a:pt x="2591" y="145"/>
                    <a:pt x="2548" y="134"/>
                  </a:cubicBezTo>
                  <a:cubicBezTo>
                    <a:pt x="2452" y="102"/>
                    <a:pt x="2323" y="70"/>
                    <a:pt x="2216" y="48"/>
                  </a:cubicBezTo>
                  <a:cubicBezTo>
                    <a:pt x="2181" y="40"/>
                    <a:pt x="1980" y="1"/>
                    <a:pt x="16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700824" y="647646"/>
              <a:ext cx="61021" cy="61947"/>
            </a:xfrm>
            <a:custGeom>
              <a:rect b="b" l="l" r="r" t="t"/>
              <a:pathLst>
                <a:path extrusionOk="0" h="5087" w="5011">
                  <a:moveTo>
                    <a:pt x="2499" y="0"/>
                  </a:moveTo>
                  <a:cubicBezTo>
                    <a:pt x="2331" y="0"/>
                    <a:pt x="2178" y="41"/>
                    <a:pt x="2045" y="119"/>
                  </a:cubicBezTo>
                  <a:cubicBezTo>
                    <a:pt x="461" y="1040"/>
                    <a:pt x="1649" y="1082"/>
                    <a:pt x="1" y="2174"/>
                  </a:cubicBezTo>
                  <a:cubicBezTo>
                    <a:pt x="91" y="2120"/>
                    <a:pt x="197" y="2093"/>
                    <a:pt x="313" y="2093"/>
                  </a:cubicBezTo>
                  <a:cubicBezTo>
                    <a:pt x="472" y="2093"/>
                    <a:pt x="650" y="2144"/>
                    <a:pt x="836" y="2249"/>
                  </a:cubicBezTo>
                  <a:cubicBezTo>
                    <a:pt x="1500" y="2613"/>
                    <a:pt x="2035" y="3534"/>
                    <a:pt x="2045" y="4294"/>
                  </a:cubicBezTo>
                  <a:cubicBezTo>
                    <a:pt x="2056" y="4690"/>
                    <a:pt x="1917" y="4958"/>
                    <a:pt x="1703" y="5086"/>
                  </a:cubicBezTo>
                  <a:cubicBezTo>
                    <a:pt x="2329" y="4769"/>
                    <a:pt x="2661" y="4700"/>
                    <a:pt x="2901" y="4700"/>
                  </a:cubicBezTo>
                  <a:cubicBezTo>
                    <a:pt x="3087" y="4700"/>
                    <a:pt x="3219" y="4742"/>
                    <a:pt x="3389" y="4742"/>
                  </a:cubicBezTo>
                  <a:cubicBezTo>
                    <a:pt x="3615" y="4742"/>
                    <a:pt x="3911" y="4668"/>
                    <a:pt x="4497" y="4326"/>
                  </a:cubicBezTo>
                  <a:cubicBezTo>
                    <a:pt x="4807" y="4144"/>
                    <a:pt x="5011" y="3748"/>
                    <a:pt x="5000" y="3181"/>
                  </a:cubicBezTo>
                  <a:cubicBezTo>
                    <a:pt x="4989" y="2078"/>
                    <a:pt x="4197" y="751"/>
                    <a:pt x="3244" y="226"/>
                  </a:cubicBezTo>
                  <a:cubicBezTo>
                    <a:pt x="2975" y="73"/>
                    <a:pt x="2723" y="0"/>
                    <a:pt x="24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532008" y="673121"/>
              <a:ext cx="193866" cy="124296"/>
            </a:xfrm>
            <a:custGeom>
              <a:rect b="b" l="l" r="r" t="t"/>
              <a:pathLst>
                <a:path extrusionOk="0" h="10207" w="15920">
                  <a:moveTo>
                    <a:pt x="14176" y="1"/>
                  </a:moveTo>
                  <a:cubicBezTo>
                    <a:pt x="14060" y="1"/>
                    <a:pt x="13954" y="28"/>
                    <a:pt x="13864" y="82"/>
                  </a:cubicBezTo>
                  <a:cubicBezTo>
                    <a:pt x="13853" y="82"/>
                    <a:pt x="13853" y="93"/>
                    <a:pt x="13842" y="104"/>
                  </a:cubicBezTo>
                  <a:cubicBezTo>
                    <a:pt x="13147" y="553"/>
                    <a:pt x="12515" y="960"/>
                    <a:pt x="12172" y="1185"/>
                  </a:cubicBezTo>
                  <a:cubicBezTo>
                    <a:pt x="11284" y="1752"/>
                    <a:pt x="10385" y="2330"/>
                    <a:pt x="9485" y="2898"/>
                  </a:cubicBezTo>
                  <a:cubicBezTo>
                    <a:pt x="8137" y="3765"/>
                    <a:pt x="6970" y="4503"/>
                    <a:pt x="5707" y="5338"/>
                  </a:cubicBezTo>
                  <a:cubicBezTo>
                    <a:pt x="4979" y="5820"/>
                    <a:pt x="3865" y="6570"/>
                    <a:pt x="3148" y="7083"/>
                  </a:cubicBezTo>
                  <a:cubicBezTo>
                    <a:pt x="2773" y="7340"/>
                    <a:pt x="2217" y="7736"/>
                    <a:pt x="1735" y="8122"/>
                  </a:cubicBezTo>
                  <a:cubicBezTo>
                    <a:pt x="1564" y="8250"/>
                    <a:pt x="1339" y="8432"/>
                    <a:pt x="1178" y="8571"/>
                  </a:cubicBezTo>
                  <a:cubicBezTo>
                    <a:pt x="1007" y="8711"/>
                    <a:pt x="793" y="8903"/>
                    <a:pt x="632" y="9053"/>
                  </a:cubicBezTo>
                  <a:cubicBezTo>
                    <a:pt x="632" y="9053"/>
                    <a:pt x="333" y="9342"/>
                    <a:pt x="193" y="9546"/>
                  </a:cubicBezTo>
                  <a:cubicBezTo>
                    <a:pt x="140" y="9610"/>
                    <a:pt x="97" y="9685"/>
                    <a:pt x="44" y="9792"/>
                  </a:cubicBezTo>
                  <a:cubicBezTo>
                    <a:pt x="33" y="9813"/>
                    <a:pt x="22" y="9835"/>
                    <a:pt x="22" y="9856"/>
                  </a:cubicBezTo>
                  <a:cubicBezTo>
                    <a:pt x="11" y="9888"/>
                    <a:pt x="1" y="9931"/>
                    <a:pt x="1" y="9963"/>
                  </a:cubicBezTo>
                  <a:cubicBezTo>
                    <a:pt x="1" y="10027"/>
                    <a:pt x="22" y="10145"/>
                    <a:pt x="193" y="10188"/>
                  </a:cubicBezTo>
                  <a:cubicBezTo>
                    <a:pt x="252" y="10202"/>
                    <a:pt x="318" y="10207"/>
                    <a:pt x="386" y="10207"/>
                  </a:cubicBezTo>
                  <a:cubicBezTo>
                    <a:pt x="579" y="10207"/>
                    <a:pt x="780" y="10164"/>
                    <a:pt x="804" y="10156"/>
                  </a:cubicBezTo>
                  <a:cubicBezTo>
                    <a:pt x="986" y="10113"/>
                    <a:pt x="1210" y="10049"/>
                    <a:pt x="1382" y="9995"/>
                  </a:cubicBezTo>
                  <a:cubicBezTo>
                    <a:pt x="1542" y="9952"/>
                    <a:pt x="1756" y="9877"/>
                    <a:pt x="1917" y="9813"/>
                  </a:cubicBezTo>
                  <a:cubicBezTo>
                    <a:pt x="2206" y="9706"/>
                    <a:pt x="2763" y="9481"/>
                    <a:pt x="3384" y="9203"/>
                  </a:cubicBezTo>
                  <a:cubicBezTo>
                    <a:pt x="3897" y="8978"/>
                    <a:pt x="4572" y="8657"/>
                    <a:pt x="5086" y="8411"/>
                  </a:cubicBezTo>
                  <a:cubicBezTo>
                    <a:pt x="5525" y="8197"/>
                    <a:pt x="6317" y="7811"/>
                    <a:pt x="6980" y="7469"/>
                  </a:cubicBezTo>
                  <a:cubicBezTo>
                    <a:pt x="7890" y="6998"/>
                    <a:pt x="8212" y="6837"/>
                    <a:pt x="8961" y="6441"/>
                  </a:cubicBezTo>
                  <a:cubicBezTo>
                    <a:pt x="9271" y="6291"/>
                    <a:pt x="9667" y="6077"/>
                    <a:pt x="9967" y="5917"/>
                  </a:cubicBezTo>
                  <a:cubicBezTo>
                    <a:pt x="10267" y="5767"/>
                    <a:pt x="10674" y="5563"/>
                    <a:pt x="10963" y="5403"/>
                  </a:cubicBezTo>
                  <a:cubicBezTo>
                    <a:pt x="11530" y="5071"/>
                    <a:pt x="12312" y="4685"/>
                    <a:pt x="12879" y="4386"/>
                  </a:cubicBezTo>
                  <a:cubicBezTo>
                    <a:pt x="13157" y="4247"/>
                    <a:pt x="13521" y="4054"/>
                    <a:pt x="13789" y="3915"/>
                  </a:cubicBezTo>
                  <a:cubicBezTo>
                    <a:pt x="14506" y="3540"/>
                    <a:pt x="14506" y="3540"/>
                    <a:pt x="15534" y="3015"/>
                  </a:cubicBezTo>
                  <a:cubicBezTo>
                    <a:pt x="15545" y="3005"/>
                    <a:pt x="15555" y="3005"/>
                    <a:pt x="15566" y="2994"/>
                  </a:cubicBezTo>
                  <a:cubicBezTo>
                    <a:pt x="15780" y="2866"/>
                    <a:pt x="15919" y="2598"/>
                    <a:pt x="15908" y="2202"/>
                  </a:cubicBezTo>
                  <a:cubicBezTo>
                    <a:pt x="15898" y="1442"/>
                    <a:pt x="15363" y="521"/>
                    <a:pt x="14699" y="157"/>
                  </a:cubicBezTo>
                  <a:cubicBezTo>
                    <a:pt x="14513" y="52"/>
                    <a:pt x="14335" y="1"/>
                    <a:pt x="141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637867" y="657826"/>
              <a:ext cx="317955" cy="189652"/>
            </a:xfrm>
            <a:custGeom>
              <a:rect b="b" l="l" r="r" t="t"/>
              <a:pathLst>
                <a:path extrusionOk="0" h="15574" w="26110">
                  <a:moveTo>
                    <a:pt x="26110" y="3501"/>
                  </a:moveTo>
                  <a:lnTo>
                    <a:pt x="26110" y="3504"/>
                  </a:lnTo>
                  <a:lnTo>
                    <a:pt x="26110" y="3504"/>
                  </a:lnTo>
                  <a:cubicBezTo>
                    <a:pt x="26110" y="3506"/>
                    <a:pt x="26110" y="3509"/>
                    <a:pt x="26110" y="3511"/>
                  </a:cubicBezTo>
                  <a:cubicBezTo>
                    <a:pt x="26110" y="3511"/>
                    <a:pt x="26110" y="3501"/>
                    <a:pt x="26110" y="3501"/>
                  </a:cubicBezTo>
                  <a:close/>
                  <a:moveTo>
                    <a:pt x="19514" y="1"/>
                  </a:moveTo>
                  <a:cubicBezTo>
                    <a:pt x="18536" y="1"/>
                    <a:pt x="17550" y="120"/>
                    <a:pt x="16625" y="364"/>
                  </a:cubicBezTo>
                  <a:lnTo>
                    <a:pt x="4946" y="3479"/>
                  </a:lnTo>
                  <a:lnTo>
                    <a:pt x="536" y="9089"/>
                  </a:lnTo>
                  <a:cubicBezTo>
                    <a:pt x="182" y="9538"/>
                    <a:pt x="11" y="10020"/>
                    <a:pt x="11" y="10491"/>
                  </a:cubicBezTo>
                  <a:lnTo>
                    <a:pt x="11" y="12397"/>
                  </a:lnTo>
                  <a:cubicBezTo>
                    <a:pt x="0" y="13274"/>
                    <a:pt x="600" y="14131"/>
                    <a:pt x="1713" y="14784"/>
                  </a:cubicBezTo>
                  <a:cubicBezTo>
                    <a:pt x="2640" y="15316"/>
                    <a:pt x="3833" y="15573"/>
                    <a:pt x="5015" y="15573"/>
                  </a:cubicBezTo>
                  <a:cubicBezTo>
                    <a:pt x="6589" y="15573"/>
                    <a:pt x="8144" y="15117"/>
                    <a:pt x="9025" y="14249"/>
                  </a:cubicBezTo>
                  <a:cubicBezTo>
                    <a:pt x="9999" y="13285"/>
                    <a:pt x="10470" y="12225"/>
                    <a:pt x="10470" y="11166"/>
                  </a:cubicBezTo>
                  <a:lnTo>
                    <a:pt x="10481" y="9233"/>
                  </a:lnTo>
                  <a:lnTo>
                    <a:pt x="10481" y="9233"/>
                  </a:lnTo>
                  <a:cubicBezTo>
                    <a:pt x="10481" y="9239"/>
                    <a:pt x="10481" y="9244"/>
                    <a:pt x="10481" y="9249"/>
                  </a:cubicBezTo>
                  <a:cubicBezTo>
                    <a:pt x="10481" y="9239"/>
                    <a:pt x="10481" y="9239"/>
                    <a:pt x="10481" y="9228"/>
                  </a:cubicBezTo>
                  <a:lnTo>
                    <a:pt x="10481" y="9233"/>
                  </a:lnTo>
                  <a:lnTo>
                    <a:pt x="10481" y="9233"/>
                  </a:lnTo>
                  <a:cubicBezTo>
                    <a:pt x="10479" y="8886"/>
                    <a:pt x="10436" y="8548"/>
                    <a:pt x="10331" y="8211"/>
                  </a:cubicBezTo>
                  <a:lnTo>
                    <a:pt x="10331" y="8211"/>
                  </a:lnTo>
                  <a:cubicBezTo>
                    <a:pt x="12329" y="8899"/>
                    <a:pt x="14592" y="9252"/>
                    <a:pt x="16870" y="9252"/>
                  </a:cubicBezTo>
                  <a:cubicBezTo>
                    <a:pt x="19095" y="9252"/>
                    <a:pt x="21332" y="8915"/>
                    <a:pt x="23348" y="8222"/>
                  </a:cubicBezTo>
                  <a:cubicBezTo>
                    <a:pt x="25146" y="7611"/>
                    <a:pt x="26099" y="6530"/>
                    <a:pt x="26099" y="5428"/>
                  </a:cubicBezTo>
                  <a:lnTo>
                    <a:pt x="26110" y="3504"/>
                  </a:lnTo>
                  <a:lnTo>
                    <a:pt x="26110" y="3504"/>
                  </a:lnTo>
                  <a:cubicBezTo>
                    <a:pt x="26107" y="2671"/>
                    <a:pt x="25571" y="1829"/>
                    <a:pt x="24440" y="1178"/>
                  </a:cubicBezTo>
                  <a:cubicBezTo>
                    <a:pt x="23106" y="407"/>
                    <a:pt x="21322" y="1"/>
                    <a:pt x="19514" y="1"/>
                  </a:cubicBezTo>
                  <a:close/>
                </a:path>
              </a:pathLst>
            </a:custGeom>
            <a:solidFill>
              <a:srgbClr val="1D81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697962" y="700191"/>
              <a:ext cx="29604" cy="40417"/>
            </a:xfrm>
            <a:custGeom>
              <a:rect b="b" l="l" r="r" t="t"/>
              <a:pathLst>
                <a:path extrusionOk="0" h="3319" w="2431">
                  <a:moveTo>
                    <a:pt x="11" y="0"/>
                  </a:moveTo>
                  <a:lnTo>
                    <a:pt x="0" y="1927"/>
                  </a:lnTo>
                  <a:lnTo>
                    <a:pt x="2420" y="3319"/>
                  </a:lnTo>
                  <a:lnTo>
                    <a:pt x="2430" y="1392"/>
                  </a:lnTo>
                  <a:lnTo>
                    <a:pt x="11" y="0"/>
                  </a:lnTo>
                  <a:close/>
                </a:path>
              </a:pathLst>
            </a:custGeom>
            <a:solidFill>
              <a:srgbClr val="5AA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727420" y="717130"/>
              <a:ext cx="6137" cy="26998"/>
            </a:xfrm>
            <a:custGeom>
              <a:rect b="b" l="l" r="r" t="t"/>
              <a:pathLst>
                <a:path extrusionOk="0" h="2217" w="504">
                  <a:moveTo>
                    <a:pt x="11" y="1"/>
                  </a:moveTo>
                  <a:lnTo>
                    <a:pt x="1" y="1928"/>
                  </a:lnTo>
                  <a:lnTo>
                    <a:pt x="493" y="2217"/>
                  </a:lnTo>
                  <a:lnTo>
                    <a:pt x="504" y="290"/>
                  </a:lnTo>
                  <a:lnTo>
                    <a:pt x="11" y="1"/>
                  </a:lnTo>
                  <a:close/>
                </a:path>
              </a:pathLst>
            </a:custGeom>
            <a:solidFill>
              <a:srgbClr val="5AA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733423" y="700447"/>
              <a:ext cx="222398" cy="70021"/>
            </a:xfrm>
            <a:custGeom>
              <a:rect b="b" l="l" r="r" t="t"/>
              <a:pathLst>
                <a:path extrusionOk="0" h="5750" w="18263">
                  <a:moveTo>
                    <a:pt x="18263" y="1"/>
                  </a:moveTo>
                  <a:cubicBezTo>
                    <a:pt x="18252" y="1093"/>
                    <a:pt x="17310" y="2174"/>
                    <a:pt x="15512" y="2795"/>
                  </a:cubicBezTo>
                  <a:cubicBezTo>
                    <a:pt x="13500" y="3484"/>
                    <a:pt x="11264" y="3820"/>
                    <a:pt x="9042" y="3820"/>
                  </a:cubicBezTo>
                  <a:cubicBezTo>
                    <a:pt x="5743" y="3820"/>
                    <a:pt x="2473" y="3080"/>
                    <a:pt x="11" y="1660"/>
                  </a:cubicBezTo>
                  <a:lnTo>
                    <a:pt x="0" y="3587"/>
                  </a:lnTo>
                  <a:cubicBezTo>
                    <a:pt x="2466" y="5011"/>
                    <a:pt x="5732" y="5750"/>
                    <a:pt x="9025" y="5750"/>
                  </a:cubicBezTo>
                  <a:cubicBezTo>
                    <a:pt x="11251" y="5750"/>
                    <a:pt x="13489" y="5412"/>
                    <a:pt x="15501" y="4722"/>
                  </a:cubicBezTo>
                  <a:cubicBezTo>
                    <a:pt x="17299" y="4111"/>
                    <a:pt x="18252" y="3030"/>
                    <a:pt x="18252" y="1928"/>
                  </a:cubicBezTo>
                  <a:lnTo>
                    <a:pt x="182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698096" y="657826"/>
              <a:ext cx="269196" cy="89139"/>
            </a:xfrm>
            <a:custGeom>
              <a:rect b="b" l="l" r="r" t="t"/>
              <a:pathLst>
                <a:path extrusionOk="0" h="7320" w="22106">
                  <a:moveTo>
                    <a:pt x="14568" y="1"/>
                  </a:moveTo>
                  <a:cubicBezTo>
                    <a:pt x="13590" y="1"/>
                    <a:pt x="12604" y="120"/>
                    <a:pt x="11679" y="364"/>
                  </a:cubicBezTo>
                  <a:lnTo>
                    <a:pt x="0" y="3479"/>
                  </a:lnTo>
                  <a:lnTo>
                    <a:pt x="2419" y="4871"/>
                  </a:lnTo>
                  <a:lnTo>
                    <a:pt x="2912" y="5160"/>
                  </a:lnTo>
                  <a:cubicBezTo>
                    <a:pt x="5374" y="6580"/>
                    <a:pt x="8644" y="7320"/>
                    <a:pt x="11943" y="7320"/>
                  </a:cubicBezTo>
                  <a:cubicBezTo>
                    <a:pt x="14165" y="7320"/>
                    <a:pt x="16401" y="6984"/>
                    <a:pt x="18413" y="6295"/>
                  </a:cubicBezTo>
                  <a:cubicBezTo>
                    <a:pt x="21571" y="5214"/>
                    <a:pt x="22106" y="2687"/>
                    <a:pt x="19494" y="1178"/>
                  </a:cubicBezTo>
                  <a:cubicBezTo>
                    <a:pt x="18160" y="407"/>
                    <a:pt x="16376" y="1"/>
                    <a:pt x="145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747756" y="770188"/>
              <a:ext cx="17743" cy="61155"/>
            </a:xfrm>
            <a:custGeom>
              <a:rect b="b" l="l" r="r" t="t"/>
              <a:pathLst>
                <a:path extrusionOk="0" h="5022" w="1457">
                  <a:moveTo>
                    <a:pt x="1457" y="1"/>
                  </a:moveTo>
                  <a:lnTo>
                    <a:pt x="1456" y="40"/>
                  </a:lnTo>
                  <a:lnTo>
                    <a:pt x="1456" y="40"/>
                  </a:lnTo>
                  <a:cubicBezTo>
                    <a:pt x="1456" y="27"/>
                    <a:pt x="1457" y="14"/>
                    <a:pt x="1457" y="1"/>
                  </a:cubicBezTo>
                  <a:close/>
                  <a:moveTo>
                    <a:pt x="1456" y="40"/>
                  </a:moveTo>
                  <a:lnTo>
                    <a:pt x="1456" y="40"/>
                  </a:lnTo>
                  <a:cubicBezTo>
                    <a:pt x="1445" y="1086"/>
                    <a:pt x="963" y="2132"/>
                    <a:pt x="1" y="3084"/>
                  </a:cubicBezTo>
                  <a:lnTo>
                    <a:pt x="1" y="5022"/>
                  </a:lnTo>
                  <a:cubicBezTo>
                    <a:pt x="975" y="4058"/>
                    <a:pt x="1446" y="2998"/>
                    <a:pt x="1446" y="1939"/>
                  </a:cubicBezTo>
                  <a:lnTo>
                    <a:pt x="1456" y="4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664328" y="768434"/>
              <a:ext cx="72882" cy="38505"/>
            </a:xfrm>
            <a:custGeom>
              <a:rect b="b" l="l" r="r" t="t"/>
              <a:pathLst>
                <a:path extrusionOk="0" h="3162" w="5985">
                  <a:moveTo>
                    <a:pt x="2983" y="0"/>
                  </a:moveTo>
                  <a:cubicBezTo>
                    <a:pt x="2286" y="0"/>
                    <a:pt x="1590" y="156"/>
                    <a:pt x="1060" y="466"/>
                  </a:cubicBezTo>
                  <a:cubicBezTo>
                    <a:pt x="0" y="1087"/>
                    <a:pt x="0" y="2083"/>
                    <a:pt x="1071" y="2703"/>
                  </a:cubicBezTo>
                  <a:cubicBezTo>
                    <a:pt x="1606" y="3009"/>
                    <a:pt x="2305" y="3161"/>
                    <a:pt x="3002" y="3161"/>
                  </a:cubicBezTo>
                  <a:cubicBezTo>
                    <a:pt x="3699" y="3161"/>
                    <a:pt x="4395" y="3009"/>
                    <a:pt x="4925" y="2703"/>
                  </a:cubicBezTo>
                  <a:cubicBezTo>
                    <a:pt x="5985" y="2083"/>
                    <a:pt x="5985" y="1087"/>
                    <a:pt x="4914" y="466"/>
                  </a:cubicBezTo>
                  <a:cubicBezTo>
                    <a:pt x="4379" y="156"/>
                    <a:pt x="3680" y="0"/>
                    <a:pt x="29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637867" y="785312"/>
              <a:ext cx="109902" cy="62166"/>
            </a:xfrm>
            <a:custGeom>
              <a:rect b="b" l="l" r="r" t="t"/>
              <a:pathLst>
                <a:path extrusionOk="0" h="5105" w="9025">
                  <a:moveTo>
                    <a:pt x="11" y="1"/>
                  </a:moveTo>
                  <a:lnTo>
                    <a:pt x="11" y="1928"/>
                  </a:lnTo>
                  <a:cubicBezTo>
                    <a:pt x="0" y="2805"/>
                    <a:pt x="600" y="3662"/>
                    <a:pt x="1713" y="4315"/>
                  </a:cubicBezTo>
                  <a:cubicBezTo>
                    <a:pt x="2640" y="4847"/>
                    <a:pt x="3833" y="5104"/>
                    <a:pt x="5015" y="5104"/>
                  </a:cubicBezTo>
                  <a:cubicBezTo>
                    <a:pt x="6589" y="5104"/>
                    <a:pt x="8144" y="4648"/>
                    <a:pt x="9025" y="3780"/>
                  </a:cubicBezTo>
                  <a:lnTo>
                    <a:pt x="9025" y="1842"/>
                  </a:lnTo>
                  <a:cubicBezTo>
                    <a:pt x="8143" y="2711"/>
                    <a:pt x="6586" y="3171"/>
                    <a:pt x="5009" y="3171"/>
                  </a:cubicBezTo>
                  <a:cubicBezTo>
                    <a:pt x="3829" y="3171"/>
                    <a:pt x="2639" y="2913"/>
                    <a:pt x="1713" y="2377"/>
                  </a:cubicBezTo>
                  <a:cubicBezTo>
                    <a:pt x="600" y="1735"/>
                    <a:pt x="11" y="868"/>
                    <a:pt x="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632131" y="700191"/>
              <a:ext cx="145363" cy="123736"/>
            </a:xfrm>
            <a:custGeom>
              <a:rect b="b" l="l" r="r" t="t"/>
              <a:pathLst>
                <a:path extrusionOk="0" h="10161" w="11937">
                  <a:moveTo>
                    <a:pt x="5627" y="5604"/>
                  </a:moveTo>
                  <a:cubicBezTo>
                    <a:pt x="6324" y="5604"/>
                    <a:pt x="7023" y="5760"/>
                    <a:pt x="7558" y="6070"/>
                  </a:cubicBezTo>
                  <a:cubicBezTo>
                    <a:pt x="8629" y="6691"/>
                    <a:pt x="8629" y="7687"/>
                    <a:pt x="7569" y="8307"/>
                  </a:cubicBezTo>
                  <a:cubicBezTo>
                    <a:pt x="7039" y="8613"/>
                    <a:pt x="6343" y="8765"/>
                    <a:pt x="5646" y="8765"/>
                  </a:cubicBezTo>
                  <a:cubicBezTo>
                    <a:pt x="4949" y="8765"/>
                    <a:pt x="4250" y="8613"/>
                    <a:pt x="3715" y="8307"/>
                  </a:cubicBezTo>
                  <a:cubicBezTo>
                    <a:pt x="2644" y="7687"/>
                    <a:pt x="2644" y="6691"/>
                    <a:pt x="3704" y="6070"/>
                  </a:cubicBezTo>
                  <a:cubicBezTo>
                    <a:pt x="4234" y="5760"/>
                    <a:pt x="4930" y="5604"/>
                    <a:pt x="5627" y="5604"/>
                  </a:cubicBezTo>
                  <a:close/>
                  <a:moveTo>
                    <a:pt x="5417" y="0"/>
                  </a:moveTo>
                  <a:lnTo>
                    <a:pt x="1007" y="5610"/>
                  </a:lnTo>
                  <a:cubicBezTo>
                    <a:pt x="0" y="6884"/>
                    <a:pt x="482" y="8382"/>
                    <a:pt x="2184" y="9367"/>
                  </a:cubicBezTo>
                  <a:cubicBezTo>
                    <a:pt x="3110" y="9903"/>
                    <a:pt x="4300" y="10161"/>
                    <a:pt x="5480" y="10161"/>
                  </a:cubicBezTo>
                  <a:cubicBezTo>
                    <a:pt x="7057" y="10161"/>
                    <a:pt x="8614" y="9701"/>
                    <a:pt x="9496" y="8832"/>
                  </a:cubicBezTo>
                  <a:cubicBezTo>
                    <a:pt x="11936" y="6423"/>
                    <a:pt x="11251" y="3362"/>
                    <a:pt x="7836" y="1392"/>
                  </a:cubicBezTo>
                  <a:lnTo>
                    <a:pt x="54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752713" y="556631"/>
              <a:ext cx="183819" cy="105664"/>
            </a:xfrm>
            <a:custGeom>
              <a:rect b="b" l="l" r="r" t="t"/>
              <a:pathLst>
                <a:path extrusionOk="0" h="8677" w="15095">
                  <a:moveTo>
                    <a:pt x="359" y="0"/>
                  </a:moveTo>
                  <a:cubicBezTo>
                    <a:pt x="276" y="0"/>
                    <a:pt x="193" y="19"/>
                    <a:pt x="129" y="57"/>
                  </a:cubicBezTo>
                  <a:cubicBezTo>
                    <a:pt x="0" y="132"/>
                    <a:pt x="0" y="249"/>
                    <a:pt x="129" y="324"/>
                  </a:cubicBezTo>
                  <a:cubicBezTo>
                    <a:pt x="196" y="358"/>
                    <a:pt x="284" y="374"/>
                    <a:pt x="371" y="374"/>
                  </a:cubicBezTo>
                  <a:cubicBezTo>
                    <a:pt x="424" y="374"/>
                    <a:pt x="477" y="368"/>
                    <a:pt x="525" y="356"/>
                  </a:cubicBezTo>
                  <a:lnTo>
                    <a:pt x="525" y="356"/>
                  </a:lnTo>
                  <a:cubicBezTo>
                    <a:pt x="3940" y="2465"/>
                    <a:pt x="3886" y="5795"/>
                    <a:pt x="343" y="7850"/>
                  </a:cubicBezTo>
                  <a:lnTo>
                    <a:pt x="461" y="7914"/>
                  </a:lnTo>
                  <a:cubicBezTo>
                    <a:pt x="4068" y="5816"/>
                    <a:pt x="4122" y="2433"/>
                    <a:pt x="632" y="292"/>
                  </a:cubicBezTo>
                  <a:cubicBezTo>
                    <a:pt x="718" y="217"/>
                    <a:pt x="696" y="121"/>
                    <a:pt x="589" y="57"/>
                  </a:cubicBezTo>
                  <a:cubicBezTo>
                    <a:pt x="525" y="19"/>
                    <a:pt x="442" y="0"/>
                    <a:pt x="359" y="0"/>
                  </a:cubicBezTo>
                  <a:close/>
                  <a:moveTo>
                    <a:pt x="8084" y="6854"/>
                  </a:moveTo>
                  <a:cubicBezTo>
                    <a:pt x="5658" y="6854"/>
                    <a:pt x="3233" y="7389"/>
                    <a:pt x="1392" y="8460"/>
                  </a:cubicBezTo>
                  <a:lnTo>
                    <a:pt x="1510" y="8524"/>
                  </a:lnTo>
                  <a:cubicBezTo>
                    <a:pt x="3319" y="7469"/>
                    <a:pt x="5703" y="6942"/>
                    <a:pt x="8089" y="6942"/>
                  </a:cubicBezTo>
                  <a:cubicBezTo>
                    <a:pt x="10377" y="6942"/>
                    <a:pt x="12666" y="7427"/>
                    <a:pt x="14452" y="8396"/>
                  </a:cubicBezTo>
                  <a:cubicBezTo>
                    <a:pt x="14388" y="8471"/>
                    <a:pt x="14399" y="8567"/>
                    <a:pt x="14506" y="8621"/>
                  </a:cubicBezTo>
                  <a:cubicBezTo>
                    <a:pt x="14570" y="8658"/>
                    <a:pt x="14653" y="8677"/>
                    <a:pt x="14736" y="8677"/>
                  </a:cubicBezTo>
                  <a:cubicBezTo>
                    <a:pt x="14819" y="8677"/>
                    <a:pt x="14902" y="8658"/>
                    <a:pt x="14966" y="8621"/>
                  </a:cubicBezTo>
                  <a:cubicBezTo>
                    <a:pt x="15095" y="8546"/>
                    <a:pt x="15095" y="8428"/>
                    <a:pt x="14966" y="8353"/>
                  </a:cubicBezTo>
                  <a:cubicBezTo>
                    <a:pt x="14907" y="8318"/>
                    <a:pt x="14829" y="8302"/>
                    <a:pt x="14749" y="8302"/>
                  </a:cubicBezTo>
                  <a:cubicBezTo>
                    <a:pt x="14683" y="8302"/>
                    <a:pt x="14617" y="8312"/>
                    <a:pt x="14559" y="8332"/>
                  </a:cubicBezTo>
                  <a:cubicBezTo>
                    <a:pt x="12741" y="7346"/>
                    <a:pt x="10411" y="6854"/>
                    <a:pt x="8084" y="6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3"/>
          <p:cNvGrpSpPr/>
          <p:nvPr/>
        </p:nvGrpSpPr>
        <p:grpSpPr>
          <a:xfrm>
            <a:off x="7953480" y="439533"/>
            <a:ext cx="742482" cy="594924"/>
            <a:chOff x="4458400" y="2657663"/>
            <a:chExt cx="945475" cy="757575"/>
          </a:xfrm>
        </p:grpSpPr>
        <p:sp>
          <p:nvSpPr>
            <p:cNvPr id="198" name="Google Shape;198;p3"/>
            <p:cNvSpPr/>
            <p:nvPr/>
          </p:nvSpPr>
          <p:spPr>
            <a:xfrm>
              <a:off x="4458400" y="2657663"/>
              <a:ext cx="945475" cy="757500"/>
            </a:xfrm>
            <a:custGeom>
              <a:rect b="b" l="l" r="r" t="t"/>
              <a:pathLst>
                <a:path extrusionOk="0" h="30300" w="37819">
                  <a:moveTo>
                    <a:pt x="17343" y="0"/>
                  </a:moveTo>
                  <a:cubicBezTo>
                    <a:pt x="16535" y="0"/>
                    <a:pt x="15801" y="191"/>
                    <a:pt x="15168" y="558"/>
                  </a:cubicBezTo>
                  <a:lnTo>
                    <a:pt x="11489" y="2696"/>
                  </a:lnTo>
                  <a:cubicBezTo>
                    <a:pt x="11282" y="2549"/>
                    <a:pt x="11075" y="2413"/>
                    <a:pt x="10868" y="2295"/>
                  </a:cubicBezTo>
                  <a:cubicBezTo>
                    <a:pt x="10025" y="1808"/>
                    <a:pt x="9229" y="1578"/>
                    <a:pt x="8526" y="1578"/>
                  </a:cubicBezTo>
                  <a:cubicBezTo>
                    <a:pt x="8017" y="1578"/>
                    <a:pt x="7556" y="1698"/>
                    <a:pt x="7159" y="1929"/>
                  </a:cubicBezTo>
                  <a:lnTo>
                    <a:pt x="1536" y="5198"/>
                  </a:lnTo>
                  <a:lnTo>
                    <a:pt x="1536" y="5198"/>
                  </a:lnTo>
                  <a:cubicBezTo>
                    <a:pt x="1536" y="5197"/>
                    <a:pt x="1536" y="5196"/>
                    <a:pt x="1536" y="5195"/>
                  </a:cubicBezTo>
                  <a:lnTo>
                    <a:pt x="1536" y="5195"/>
                  </a:lnTo>
                  <a:cubicBezTo>
                    <a:pt x="597" y="5738"/>
                    <a:pt x="13" y="6896"/>
                    <a:pt x="7" y="8544"/>
                  </a:cubicBezTo>
                  <a:cubicBezTo>
                    <a:pt x="1" y="11851"/>
                    <a:pt x="2328" y="15879"/>
                    <a:pt x="5204" y="17545"/>
                  </a:cubicBezTo>
                  <a:cubicBezTo>
                    <a:pt x="7035" y="18602"/>
                    <a:pt x="23868" y="28318"/>
                    <a:pt x="25788" y="29428"/>
                  </a:cubicBezTo>
                  <a:cubicBezTo>
                    <a:pt x="26815" y="30020"/>
                    <a:pt x="27784" y="30300"/>
                    <a:pt x="28643" y="30300"/>
                  </a:cubicBezTo>
                  <a:cubicBezTo>
                    <a:pt x="29286" y="30300"/>
                    <a:pt x="29867" y="30143"/>
                    <a:pt x="30365" y="29842"/>
                  </a:cubicBezTo>
                  <a:lnTo>
                    <a:pt x="30365" y="29842"/>
                  </a:lnTo>
                  <a:cubicBezTo>
                    <a:pt x="30353" y="29854"/>
                    <a:pt x="30336" y="29860"/>
                    <a:pt x="30324" y="29871"/>
                  </a:cubicBezTo>
                  <a:lnTo>
                    <a:pt x="35952" y="26599"/>
                  </a:lnTo>
                  <a:cubicBezTo>
                    <a:pt x="37092" y="25938"/>
                    <a:pt x="37801" y="24520"/>
                    <a:pt x="37807" y="22512"/>
                  </a:cubicBezTo>
                  <a:cubicBezTo>
                    <a:pt x="37819" y="18466"/>
                    <a:pt x="34978" y="13540"/>
                    <a:pt x="31458" y="11509"/>
                  </a:cubicBezTo>
                  <a:cubicBezTo>
                    <a:pt x="30436" y="10918"/>
                    <a:pt x="29465" y="10636"/>
                    <a:pt x="28609" y="10636"/>
                  </a:cubicBezTo>
                  <a:cubicBezTo>
                    <a:pt x="28550" y="10636"/>
                    <a:pt x="28492" y="10638"/>
                    <a:pt x="28434" y="10640"/>
                  </a:cubicBezTo>
                  <a:cubicBezTo>
                    <a:pt x="27081" y="6748"/>
                    <a:pt x="24287" y="2998"/>
                    <a:pt x="21051" y="1131"/>
                  </a:cubicBezTo>
                  <a:cubicBezTo>
                    <a:pt x="19719" y="364"/>
                    <a:pt x="18460" y="0"/>
                    <a:pt x="17343" y="0"/>
                  </a:cubicBez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4496650" y="2657663"/>
              <a:ext cx="907225" cy="746800"/>
            </a:xfrm>
            <a:custGeom>
              <a:rect b="b" l="l" r="r" t="t"/>
              <a:pathLst>
                <a:path extrusionOk="0" h="29872" w="36289">
                  <a:moveTo>
                    <a:pt x="15813" y="0"/>
                  </a:moveTo>
                  <a:cubicBezTo>
                    <a:pt x="15005" y="0"/>
                    <a:pt x="14271" y="191"/>
                    <a:pt x="13638" y="558"/>
                  </a:cubicBezTo>
                  <a:lnTo>
                    <a:pt x="9959" y="2696"/>
                  </a:lnTo>
                  <a:cubicBezTo>
                    <a:pt x="9752" y="2549"/>
                    <a:pt x="9545" y="2413"/>
                    <a:pt x="9338" y="2295"/>
                  </a:cubicBezTo>
                  <a:cubicBezTo>
                    <a:pt x="8495" y="1808"/>
                    <a:pt x="7699" y="1578"/>
                    <a:pt x="6996" y="1578"/>
                  </a:cubicBezTo>
                  <a:cubicBezTo>
                    <a:pt x="6487" y="1578"/>
                    <a:pt x="6026" y="1698"/>
                    <a:pt x="5629" y="1929"/>
                  </a:cubicBezTo>
                  <a:lnTo>
                    <a:pt x="1" y="5201"/>
                  </a:lnTo>
                  <a:cubicBezTo>
                    <a:pt x="397" y="4970"/>
                    <a:pt x="858" y="4850"/>
                    <a:pt x="1367" y="4850"/>
                  </a:cubicBezTo>
                  <a:cubicBezTo>
                    <a:pt x="2071" y="4850"/>
                    <a:pt x="2866" y="5080"/>
                    <a:pt x="3710" y="5567"/>
                  </a:cubicBezTo>
                  <a:cubicBezTo>
                    <a:pt x="4448" y="5992"/>
                    <a:pt x="5151" y="6571"/>
                    <a:pt x="5783" y="7256"/>
                  </a:cubicBezTo>
                  <a:lnTo>
                    <a:pt x="11411" y="3990"/>
                  </a:lnTo>
                  <a:cubicBezTo>
                    <a:pt x="11187" y="3742"/>
                    <a:pt x="10951" y="3512"/>
                    <a:pt x="10709" y="3299"/>
                  </a:cubicBezTo>
                  <a:lnTo>
                    <a:pt x="10709" y="3299"/>
                  </a:lnTo>
                  <a:cubicBezTo>
                    <a:pt x="11689" y="3393"/>
                    <a:pt x="12764" y="3754"/>
                    <a:pt x="13898" y="4403"/>
                  </a:cubicBezTo>
                  <a:cubicBezTo>
                    <a:pt x="17129" y="6270"/>
                    <a:pt x="19922" y="10014"/>
                    <a:pt x="21275" y="13907"/>
                  </a:cubicBezTo>
                  <a:cubicBezTo>
                    <a:pt x="21326" y="13905"/>
                    <a:pt x="21377" y="13904"/>
                    <a:pt x="21428" y="13904"/>
                  </a:cubicBezTo>
                  <a:cubicBezTo>
                    <a:pt x="22290" y="13904"/>
                    <a:pt x="23268" y="14184"/>
                    <a:pt x="24299" y="14781"/>
                  </a:cubicBezTo>
                  <a:cubicBezTo>
                    <a:pt x="27819" y="16813"/>
                    <a:pt x="30660" y="21738"/>
                    <a:pt x="30654" y="25784"/>
                  </a:cubicBezTo>
                  <a:cubicBezTo>
                    <a:pt x="30648" y="27792"/>
                    <a:pt x="29934" y="29204"/>
                    <a:pt x="28794" y="29871"/>
                  </a:cubicBezTo>
                  <a:lnTo>
                    <a:pt x="34422" y="26599"/>
                  </a:lnTo>
                  <a:cubicBezTo>
                    <a:pt x="35562" y="25938"/>
                    <a:pt x="36271" y="24520"/>
                    <a:pt x="36277" y="22512"/>
                  </a:cubicBezTo>
                  <a:cubicBezTo>
                    <a:pt x="36289" y="18466"/>
                    <a:pt x="33448" y="13540"/>
                    <a:pt x="29928" y="11509"/>
                  </a:cubicBezTo>
                  <a:cubicBezTo>
                    <a:pt x="28906" y="10918"/>
                    <a:pt x="27935" y="10636"/>
                    <a:pt x="27079" y="10636"/>
                  </a:cubicBezTo>
                  <a:cubicBezTo>
                    <a:pt x="27020" y="10636"/>
                    <a:pt x="26962" y="10638"/>
                    <a:pt x="26904" y="10640"/>
                  </a:cubicBezTo>
                  <a:cubicBezTo>
                    <a:pt x="25551" y="6748"/>
                    <a:pt x="22757" y="2998"/>
                    <a:pt x="19521" y="1131"/>
                  </a:cubicBezTo>
                  <a:cubicBezTo>
                    <a:pt x="18189" y="364"/>
                    <a:pt x="16930" y="0"/>
                    <a:pt x="158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4458400" y="2739363"/>
              <a:ext cx="804775" cy="675875"/>
            </a:xfrm>
            <a:custGeom>
              <a:rect b="b" l="l" r="r" t="t"/>
              <a:pathLst>
                <a:path extrusionOk="0" h="27035" w="32191">
                  <a:moveTo>
                    <a:pt x="11715" y="1"/>
                  </a:moveTo>
                  <a:cubicBezTo>
                    <a:pt x="9498" y="1"/>
                    <a:pt x="7847" y="1436"/>
                    <a:pt x="7313" y="3988"/>
                  </a:cubicBezTo>
                  <a:cubicBezTo>
                    <a:pt x="6681" y="3303"/>
                    <a:pt x="5978" y="2724"/>
                    <a:pt x="5240" y="2299"/>
                  </a:cubicBezTo>
                  <a:cubicBezTo>
                    <a:pt x="4398" y="1812"/>
                    <a:pt x="3602" y="1582"/>
                    <a:pt x="2897" y="1582"/>
                  </a:cubicBezTo>
                  <a:cubicBezTo>
                    <a:pt x="1189" y="1582"/>
                    <a:pt x="15" y="2935"/>
                    <a:pt x="7" y="5276"/>
                  </a:cubicBezTo>
                  <a:cubicBezTo>
                    <a:pt x="1" y="8583"/>
                    <a:pt x="2328" y="12611"/>
                    <a:pt x="5204" y="14277"/>
                  </a:cubicBezTo>
                  <a:cubicBezTo>
                    <a:pt x="7035" y="15334"/>
                    <a:pt x="23868" y="25050"/>
                    <a:pt x="25788" y="26160"/>
                  </a:cubicBezTo>
                  <a:cubicBezTo>
                    <a:pt x="26815" y="26754"/>
                    <a:pt x="27787" y="27035"/>
                    <a:pt x="28648" y="27035"/>
                  </a:cubicBezTo>
                  <a:cubicBezTo>
                    <a:pt x="30737" y="27035"/>
                    <a:pt x="32176" y="25381"/>
                    <a:pt x="32184" y="22516"/>
                  </a:cubicBezTo>
                  <a:cubicBezTo>
                    <a:pt x="32190" y="18470"/>
                    <a:pt x="29349" y="13545"/>
                    <a:pt x="25829" y="11513"/>
                  </a:cubicBezTo>
                  <a:cubicBezTo>
                    <a:pt x="24798" y="10916"/>
                    <a:pt x="23820" y="10636"/>
                    <a:pt x="22958" y="10636"/>
                  </a:cubicBezTo>
                  <a:cubicBezTo>
                    <a:pt x="22907" y="10636"/>
                    <a:pt x="22856" y="10637"/>
                    <a:pt x="22805" y="10639"/>
                  </a:cubicBezTo>
                  <a:cubicBezTo>
                    <a:pt x="21452" y="6746"/>
                    <a:pt x="18659" y="3002"/>
                    <a:pt x="15428" y="1135"/>
                  </a:cubicBezTo>
                  <a:cubicBezTo>
                    <a:pt x="14094" y="365"/>
                    <a:pt x="12833" y="1"/>
                    <a:pt x="117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3"/>
          <p:cNvGrpSpPr/>
          <p:nvPr/>
        </p:nvGrpSpPr>
        <p:grpSpPr>
          <a:xfrm>
            <a:off x="8579500" y="4682925"/>
            <a:ext cx="271885" cy="159973"/>
            <a:chOff x="1566275" y="4812212"/>
            <a:chExt cx="271885" cy="159973"/>
          </a:xfrm>
        </p:grpSpPr>
        <p:sp>
          <p:nvSpPr>
            <p:cNvPr id="202" name="Google Shape;202;p3"/>
            <p:cNvSpPr/>
            <p:nvPr/>
          </p:nvSpPr>
          <p:spPr>
            <a:xfrm>
              <a:off x="1636142" y="4812712"/>
              <a:ext cx="196571" cy="119771"/>
            </a:xfrm>
            <a:custGeom>
              <a:rect b="b" l="l" r="r" t="t"/>
              <a:pathLst>
                <a:path extrusionOk="0" h="17019" w="27932">
                  <a:moveTo>
                    <a:pt x="26536" y="0"/>
                  </a:moveTo>
                  <a:cubicBezTo>
                    <a:pt x="22997" y="0"/>
                    <a:pt x="13107" y="341"/>
                    <a:pt x="6899" y="3923"/>
                  </a:cubicBezTo>
                  <a:cubicBezTo>
                    <a:pt x="30" y="7892"/>
                    <a:pt x="1" y="14489"/>
                    <a:pt x="65" y="15813"/>
                  </a:cubicBezTo>
                  <a:cubicBezTo>
                    <a:pt x="36" y="16551"/>
                    <a:pt x="83" y="17000"/>
                    <a:pt x="83" y="17000"/>
                  </a:cubicBezTo>
                  <a:cubicBezTo>
                    <a:pt x="83" y="17000"/>
                    <a:pt x="563" y="17018"/>
                    <a:pt x="1394" y="17018"/>
                  </a:cubicBezTo>
                  <a:cubicBezTo>
                    <a:pt x="4931" y="17018"/>
                    <a:pt x="14828" y="16677"/>
                    <a:pt x="21033" y="13090"/>
                  </a:cubicBezTo>
                  <a:cubicBezTo>
                    <a:pt x="27902" y="9127"/>
                    <a:pt x="27931" y="2535"/>
                    <a:pt x="27866" y="1206"/>
                  </a:cubicBezTo>
                  <a:cubicBezTo>
                    <a:pt x="27896" y="468"/>
                    <a:pt x="27849" y="19"/>
                    <a:pt x="27849" y="19"/>
                  </a:cubicBezTo>
                  <a:cubicBezTo>
                    <a:pt x="27849" y="19"/>
                    <a:pt x="27368" y="0"/>
                    <a:pt x="26536" y="0"/>
                  </a:cubicBezTo>
                  <a:close/>
                </a:path>
              </a:pathLst>
            </a:custGeom>
            <a:solidFill>
              <a:srgbClr val="9CDD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1630737" y="4812712"/>
              <a:ext cx="207423" cy="113079"/>
            </a:xfrm>
            <a:custGeom>
              <a:rect b="b" l="l" r="r" t="t"/>
              <a:pathLst>
                <a:path extrusionOk="0" h="16068" w="29474">
                  <a:moveTo>
                    <a:pt x="27304" y="0"/>
                  </a:moveTo>
                  <a:cubicBezTo>
                    <a:pt x="23765" y="0"/>
                    <a:pt x="13875" y="341"/>
                    <a:pt x="7667" y="3923"/>
                  </a:cubicBezTo>
                  <a:cubicBezTo>
                    <a:pt x="1" y="8353"/>
                    <a:pt x="851" y="16049"/>
                    <a:pt x="851" y="16049"/>
                  </a:cubicBezTo>
                  <a:cubicBezTo>
                    <a:pt x="851" y="16049"/>
                    <a:pt x="1331" y="16068"/>
                    <a:pt x="2162" y="16068"/>
                  </a:cubicBezTo>
                  <a:cubicBezTo>
                    <a:pt x="5699" y="16068"/>
                    <a:pt x="15596" y="15727"/>
                    <a:pt x="21801" y="12139"/>
                  </a:cubicBezTo>
                  <a:cubicBezTo>
                    <a:pt x="29473" y="7715"/>
                    <a:pt x="28617" y="19"/>
                    <a:pt x="28617" y="19"/>
                  </a:cubicBezTo>
                  <a:cubicBezTo>
                    <a:pt x="28617" y="19"/>
                    <a:pt x="28136" y="0"/>
                    <a:pt x="27304" y="0"/>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rgbClr val="86B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1641293" y="4930670"/>
              <a:ext cx="2252" cy="1795"/>
            </a:xfrm>
            <a:custGeom>
              <a:rect b="b" l="l" r="r" t="t"/>
              <a:pathLst>
                <a:path extrusionOk="0" h="255" w="320">
                  <a:moveTo>
                    <a:pt x="267" y="0"/>
                  </a:moveTo>
                  <a:cubicBezTo>
                    <a:pt x="255" y="12"/>
                    <a:pt x="249" y="18"/>
                    <a:pt x="237" y="24"/>
                  </a:cubicBezTo>
                  <a:lnTo>
                    <a:pt x="1" y="254"/>
                  </a:lnTo>
                  <a:lnTo>
                    <a:pt x="261" y="101"/>
                  </a:lnTo>
                  <a:lnTo>
                    <a:pt x="273" y="95"/>
                  </a:lnTo>
                  <a:cubicBezTo>
                    <a:pt x="290" y="83"/>
                    <a:pt x="302" y="71"/>
                    <a:pt x="320" y="59"/>
                  </a:cubicBezTo>
                  <a:lnTo>
                    <a:pt x="2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1635726" y="4812846"/>
              <a:ext cx="196403" cy="114022"/>
            </a:xfrm>
            <a:custGeom>
              <a:rect b="b" l="l" r="r" t="t"/>
              <a:pathLst>
                <a:path extrusionOk="0" h="16202" w="27908">
                  <a:moveTo>
                    <a:pt x="27908" y="0"/>
                  </a:moveTo>
                  <a:lnTo>
                    <a:pt x="27908" y="0"/>
                  </a:lnTo>
                  <a:cubicBezTo>
                    <a:pt x="18605" y="5003"/>
                    <a:pt x="9303" y="10011"/>
                    <a:pt x="0" y="15020"/>
                  </a:cubicBezTo>
                  <a:cubicBezTo>
                    <a:pt x="6" y="15020"/>
                    <a:pt x="12" y="15014"/>
                    <a:pt x="18" y="15014"/>
                  </a:cubicBezTo>
                  <a:cubicBezTo>
                    <a:pt x="30" y="15008"/>
                    <a:pt x="42" y="15002"/>
                    <a:pt x="54" y="14996"/>
                  </a:cubicBezTo>
                  <a:lnTo>
                    <a:pt x="71" y="14996"/>
                  </a:lnTo>
                  <a:cubicBezTo>
                    <a:pt x="77" y="14990"/>
                    <a:pt x="89" y="14990"/>
                    <a:pt x="95" y="14984"/>
                  </a:cubicBezTo>
                  <a:cubicBezTo>
                    <a:pt x="107" y="14984"/>
                    <a:pt x="119" y="14978"/>
                    <a:pt x="136" y="14978"/>
                  </a:cubicBezTo>
                  <a:lnTo>
                    <a:pt x="178" y="14978"/>
                  </a:lnTo>
                  <a:cubicBezTo>
                    <a:pt x="278" y="14978"/>
                    <a:pt x="384" y="15008"/>
                    <a:pt x="502" y="15073"/>
                  </a:cubicBezTo>
                  <a:cubicBezTo>
                    <a:pt x="514" y="15079"/>
                    <a:pt x="526" y="15085"/>
                    <a:pt x="538" y="15091"/>
                  </a:cubicBezTo>
                  <a:cubicBezTo>
                    <a:pt x="703" y="15197"/>
                    <a:pt x="762" y="16012"/>
                    <a:pt x="880" y="16201"/>
                  </a:cubicBezTo>
                  <a:lnTo>
                    <a:pt x="2790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1669850" y="4900700"/>
              <a:ext cx="54914" cy="7284"/>
            </a:xfrm>
            <a:custGeom>
              <a:rect b="b" l="l" r="r" t="t"/>
              <a:pathLst>
                <a:path extrusionOk="0" h="1035" w="7803">
                  <a:moveTo>
                    <a:pt x="1223" y="1"/>
                  </a:moveTo>
                  <a:lnTo>
                    <a:pt x="1" y="887"/>
                  </a:lnTo>
                  <a:lnTo>
                    <a:pt x="7803" y="1035"/>
                  </a:lnTo>
                  <a:lnTo>
                    <a:pt x="1223"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1668190" y="4862589"/>
              <a:ext cx="7861" cy="39994"/>
            </a:xfrm>
            <a:custGeom>
              <a:rect b="b" l="l" r="r" t="t"/>
              <a:pathLst>
                <a:path extrusionOk="0" h="5683" w="1117">
                  <a:moveTo>
                    <a:pt x="910" y="1"/>
                  </a:moveTo>
                  <a:lnTo>
                    <a:pt x="0" y="5683"/>
                  </a:lnTo>
                  <a:lnTo>
                    <a:pt x="0" y="5683"/>
                  </a:lnTo>
                  <a:lnTo>
                    <a:pt x="1117" y="5370"/>
                  </a:lnTo>
                  <a:lnTo>
                    <a:pt x="910"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1702398" y="4881834"/>
              <a:ext cx="52042" cy="10359"/>
            </a:xfrm>
            <a:custGeom>
              <a:rect b="b" l="l" r="r" t="t"/>
              <a:pathLst>
                <a:path extrusionOk="0" h="1472" w="7395">
                  <a:moveTo>
                    <a:pt x="1134" y="1"/>
                  </a:moveTo>
                  <a:lnTo>
                    <a:pt x="0" y="816"/>
                  </a:lnTo>
                  <a:lnTo>
                    <a:pt x="7395" y="1471"/>
                  </a:lnTo>
                  <a:lnTo>
                    <a:pt x="1134"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1700857" y="4846467"/>
              <a:ext cx="7284" cy="37081"/>
            </a:xfrm>
            <a:custGeom>
              <a:rect b="b" l="l" r="r" t="t"/>
              <a:pathLst>
                <a:path extrusionOk="0" h="5269" w="1035">
                  <a:moveTo>
                    <a:pt x="839" y="0"/>
                  </a:moveTo>
                  <a:lnTo>
                    <a:pt x="1" y="5269"/>
                  </a:lnTo>
                  <a:lnTo>
                    <a:pt x="1" y="5269"/>
                  </a:lnTo>
                  <a:lnTo>
                    <a:pt x="1034" y="4979"/>
                  </a:lnTo>
                  <a:lnTo>
                    <a:pt x="839"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1734608" y="4864545"/>
              <a:ext cx="45899" cy="5201"/>
            </a:xfrm>
            <a:custGeom>
              <a:rect b="b" l="l" r="r" t="t"/>
              <a:pathLst>
                <a:path extrusionOk="0" h="739" w="6522">
                  <a:moveTo>
                    <a:pt x="1028" y="0"/>
                  </a:moveTo>
                  <a:lnTo>
                    <a:pt x="1" y="739"/>
                  </a:lnTo>
                  <a:lnTo>
                    <a:pt x="6521" y="739"/>
                  </a:lnTo>
                  <a:lnTo>
                    <a:pt x="102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1733235" y="4832668"/>
              <a:ext cx="6573" cy="33428"/>
            </a:xfrm>
            <a:custGeom>
              <a:rect b="b" l="l" r="r" t="t"/>
              <a:pathLst>
                <a:path extrusionOk="0" h="4750" w="934">
                  <a:moveTo>
                    <a:pt x="757" y="0"/>
                  </a:moveTo>
                  <a:lnTo>
                    <a:pt x="1" y="4749"/>
                  </a:lnTo>
                  <a:lnTo>
                    <a:pt x="1" y="4749"/>
                  </a:lnTo>
                  <a:lnTo>
                    <a:pt x="934" y="4489"/>
                  </a:lnTo>
                  <a:lnTo>
                    <a:pt x="75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1765241" y="4847460"/>
              <a:ext cx="34463" cy="3920"/>
            </a:xfrm>
            <a:custGeom>
              <a:rect b="b" l="l" r="r" t="t"/>
              <a:pathLst>
                <a:path extrusionOk="0" h="557" w="4897">
                  <a:moveTo>
                    <a:pt x="768" y="1"/>
                  </a:moveTo>
                  <a:lnTo>
                    <a:pt x="0" y="556"/>
                  </a:lnTo>
                  <a:lnTo>
                    <a:pt x="4897" y="556"/>
                  </a:lnTo>
                  <a:lnTo>
                    <a:pt x="768"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1765241" y="4824316"/>
              <a:ext cx="4954" cy="25110"/>
            </a:xfrm>
            <a:custGeom>
              <a:rect b="b" l="l" r="r" t="t"/>
              <a:pathLst>
                <a:path extrusionOk="0" h="3568" w="704">
                  <a:moveTo>
                    <a:pt x="567" y="0"/>
                  </a:moveTo>
                  <a:lnTo>
                    <a:pt x="0" y="3568"/>
                  </a:lnTo>
                  <a:lnTo>
                    <a:pt x="703" y="3373"/>
                  </a:lnTo>
                  <a:lnTo>
                    <a:pt x="5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1636142" y="4812212"/>
              <a:ext cx="196571" cy="122516"/>
            </a:xfrm>
            <a:custGeom>
              <a:rect b="b" l="l" r="r" t="t"/>
              <a:pathLst>
                <a:path extrusionOk="0" h="17409" w="27932">
                  <a:moveTo>
                    <a:pt x="26539" y="0"/>
                  </a:moveTo>
                  <a:cubicBezTo>
                    <a:pt x="23002" y="0"/>
                    <a:pt x="13108" y="341"/>
                    <a:pt x="6899" y="3929"/>
                  </a:cubicBezTo>
                  <a:cubicBezTo>
                    <a:pt x="30" y="7898"/>
                    <a:pt x="1" y="14490"/>
                    <a:pt x="65" y="15813"/>
                  </a:cubicBezTo>
                  <a:cubicBezTo>
                    <a:pt x="36" y="16557"/>
                    <a:pt x="83" y="17390"/>
                    <a:pt x="83" y="17390"/>
                  </a:cubicBezTo>
                  <a:cubicBezTo>
                    <a:pt x="83" y="17390"/>
                    <a:pt x="563" y="17408"/>
                    <a:pt x="1394" y="17408"/>
                  </a:cubicBezTo>
                  <a:cubicBezTo>
                    <a:pt x="4931" y="17408"/>
                    <a:pt x="14828" y="17067"/>
                    <a:pt x="21033" y="13480"/>
                  </a:cubicBezTo>
                  <a:cubicBezTo>
                    <a:pt x="27902" y="9517"/>
                    <a:pt x="27931" y="2925"/>
                    <a:pt x="27866" y="1596"/>
                  </a:cubicBezTo>
                  <a:cubicBezTo>
                    <a:pt x="27896" y="858"/>
                    <a:pt x="27849" y="19"/>
                    <a:pt x="27849" y="19"/>
                  </a:cubicBezTo>
                  <a:cubicBezTo>
                    <a:pt x="27849" y="19"/>
                    <a:pt x="27369" y="0"/>
                    <a:pt x="265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a:off x="1630737" y="4812212"/>
              <a:ext cx="207423" cy="113079"/>
            </a:xfrm>
            <a:custGeom>
              <a:rect b="b" l="l" r="r" t="t"/>
              <a:pathLst>
                <a:path extrusionOk="0" h="16068" w="29474">
                  <a:moveTo>
                    <a:pt x="27307" y="0"/>
                  </a:moveTo>
                  <a:cubicBezTo>
                    <a:pt x="23770" y="0"/>
                    <a:pt x="13876" y="341"/>
                    <a:pt x="7667" y="3929"/>
                  </a:cubicBezTo>
                  <a:cubicBezTo>
                    <a:pt x="1" y="8353"/>
                    <a:pt x="851" y="16049"/>
                    <a:pt x="851" y="16049"/>
                  </a:cubicBezTo>
                  <a:cubicBezTo>
                    <a:pt x="851" y="16049"/>
                    <a:pt x="1332" y="16068"/>
                    <a:pt x="2164" y="16068"/>
                  </a:cubicBezTo>
                  <a:cubicBezTo>
                    <a:pt x="5704" y="16068"/>
                    <a:pt x="15598" y="15727"/>
                    <a:pt x="21801" y="12145"/>
                  </a:cubicBezTo>
                  <a:cubicBezTo>
                    <a:pt x="29473" y="7715"/>
                    <a:pt x="28617" y="19"/>
                    <a:pt x="28617" y="19"/>
                  </a:cubicBezTo>
                  <a:cubicBezTo>
                    <a:pt x="28617" y="19"/>
                    <a:pt x="28137" y="0"/>
                    <a:pt x="273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a:off x="1635726" y="4824316"/>
              <a:ext cx="174375" cy="102550"/>
            </a:xfrm>
            <a:custGeom>
              <a:rect b="b" l="l" r="r" t="t"/>
              <a:pathLst>
                <a:path extrusionOk="0" h="14572" w="24778">
                  <a:moveTo>
                    <a:pt x="18971" y="0"/>
                  </a:moveTo>
                  <a:lnTo>
                    <a:pt x="18416" y="3479"/>
                  </a:lnTo>
                  <a:cubicBezTo>
                    <a:pt x="17176" y="4146"/>
                    <a:pt x="15971" y="4796"/>
                    <a:pt x="14778" y="5434"/>
                  </a:cubicBezTo>
                  <a:lnTo>
                    <a:pt x="14613" y="1187"/>
                  </a:lnTo>
                  <a:lnTo>
                    <a:pt x="13857" y="5930"/>
                  </a:lnTo>
                  <a:cubicBezTo>
                    <a:pt x="12664" y="6574"/>
                    <a:pt x="11476" y="7212"/>
                    <a:pt x="10277" y="7856"/>
                  </a:cubicBezTo>
                  <a:lnTo>
                    <a:pt x="10094" y="3148"/>
                  </a:lnTo>
                  <a:lnTo>
                    <a:pt x="9256" y="8411"/>
                  </a:lnTo>
                  <a:cubicBezTo>
                    <a:pt x="8098" y="9031"/>
                    <a:pt x="6923" y="9663"/>
                    <a:pt x="5712" y="10318"/>
                  </a:cubicBezTo>
                  <a:lnTo>
                    <a:pt x="5523" y="5440"/>
                  </a:lnTo>
                  <a:lnTo>
                    <a:pt x="4649" y="10891"/>
                  </a:lnTo>
                  <a:cubicBezTo>
                    <a:pt x="3172" y="11683"/>
                    <a:pt x="1636" y="12510"/>
                    <a:pt x="0" y="13390"/>
                  </a:cubicBezTo>
                  <a:cubicBezTo>
                    <a:pt x="6" y="13390"/>
                    <a:pt x="12" y="13384"/>
                    <a:pt x="18" y="13384"/>
                  </a:cubicBezTo>
                  <a:cubicBezTo>
                    <a:pt x="30" y="13378"/>
                    <a:pt x="42" y="13372"/>
                    <a:pt x="54" y="13366"/>
                  </a:cubicBezTo>
                  <a:lnTo>
                    <a:pt x="71" y="13366"/>
                  </a:lnTo>
                  <a:cubicBezTo>
                    <a:pt x="77" y="13360"/>
                    <a:pt x="89" y="13360"/>
                    <a:pt x="95" y="13354"/>
                  </a:cubicBezTo>
                  <a:cubicBezTo>
                    <a:pt x="107" y="13354"/>
                    <a:pt x="119" y="13354"/>
                    <a:pt x="136" y="13348"/>
                  </a:cubicBezTo>
                  <a:lnTo>
                    <a:pt x="178" y="13348"/>
                  </a:lnTo>
                  <a:cubicBezTo>
                    <a:pt x="278" y="13348"/>
                    <a:pt x="384" y="13378"/>
                    <a:pt x="502" y="13443"/>
                  </a:cubicBezTo>
                  <a:cubicBezTo>
                    <a:pt x="514" y="13449"/>
                    <a:pt x="526" y="13455"/>
                    <a:pt x="538" y="13461"/>
                  </a:cubicBezTo>
                  <a:cubicBezTo>
                    <a:pt x="703" y="13567"/>
                    <a:pt x="762" y="14382"/>
                    <a:pt x="880" y="14571"/>
                  </a:cubicBezTo>
                  <a:lnTo>
                    <a:pt x="5517" y="11754"/>
                  </a:lnTo>
                  <a:lnTo>
                    <a:pt x="12652" y="11890"/>
                  </a:lnTo>
                  <a:lnTo>
                    <a:pt x="6805" y="10974"/>
                  </a:lnTo>
                  <a:lnTo>
                    <a:pt x="9988" y="9037"/>
                  </a:lnTo>
                  <a:lnTo>
                    <a:pt x="16869" y="9645"/>
                  </a:lnTo>
                  <a:lnTo>
                    <a:pt x="16869" y="9645"/>
                  </a:lnTo>
                  <a:lnTo>
                    <a:pt x="11187" y="8310"/>
                  </a:lnTo>
                  <a:lnTo>
                    <a:pt x="14235" y="6456"/>
                  </a:lnTo>
                  <a:lnTo>
                    <a:pt x="20572" y="6456"/>
                  </a:lnTo>
                  <a:lnTo>
                    <a:pt x="15386" y="5759"/>
                  </a:lnTo>
                  <a:lnTo>
                    <a:pt x="18540" y="3845"/>
                  </a:lnTo>
                  <a:lnTo>
                    <a:pt x="23301" y="3845"/>
                  </a:lnTo>
                  <a:lnTo>
                    <a:pt x="19403" y="3320"/>
                  </a:lnTo>
                  <a:lnTo>
                    <a:pt x="24777" y="53"/>
                  </a:lnTo>
                  <a:lnTo>
                    <a:pt x="24777" y="53"/>
                  </a:lnTo>
                  <a:cubicBezTo>
                    <a:pt x="22757" y="1140"/>
                    <a:pt x="20885" y="2150"/>
                    <a:pt x="19096" y="3113"/>
                  </a:cubicBezTo>
                  <a:lnTo>
                    <a:pt x="189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8">
    <p:spTree>
      <p:nvGrpSpPr>
        <p:cNvPr id="1424" name="Shape 1424"/>
        <p:cNvGrpSpPr/>
        <p:nvPr/>
      </p:nvGrpSpPr>
      <p:grpSpPr>
        <a:xfrm>
          <a:off x="0" y="0"/>
          <a:ext cx="0" cy="0"/>
          <a:chOff x="0" y="0"/>
          <a:chExt cx="0" cy="0"/>
        </a:xfrm>
      </p:grpSpPr>
      <p:grpSp>
        <p:nvGrpSpPr>
          <p:cNvPr id="1425" name="Google Shape;1425;p21"/>
          <p:cNvGrpSpPr/>
          <p:nvPr/>
        </p:nvGrpSpPr>
        <p:grpSpPr>
          <a:xfrm>
            <a:off x="0" y="4221559"/>
            <a:ext cx="9144000" cy="921943"/>
            <a:chOff x="0" y="3827814"/>
            <a:chExt cx="9144000" cy="921943"/>
          </a:xfrm>
        </p:grpSpPr>
        <p:grpSp>
          <p:nvGrpSpPr>
            <p:cNvPr id="1426" name="Google Shape;1426;p21"/>
            <p:cNvGrpSpPr/>
            <p:nvPr/>
          </p:nvGrpSpPr>
          <p:grpSpPr>
            <a:xfrm>
              <a:off x="5807441" y="3839717"/>
              <a:ext cx="243969" cy="149457"/>
              <a:chOff x="5300460" y="2964804"/>
              <a:chExt cx="271832" cy="225937"/>
            </a:xfrm>
          </p:grpSpPr>
          <p:sp>
            <p:nvSpPr>
              <p:cNvPr id="1427" name="Google Shape;1427;p21"/>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1"/>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1"/>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0" name="Google Shape;1430;p21"/>
            <p:cNvGrpSpPr/>
            <p:nvPr/>
          </p:nvGrpSpPr>
          <p:grpSpPr>
            <a:xfrm>
              <a:off x="8805122" y="3827814"/>
              <a:ext cx="243969" cy="149457"/>
              <a:chOff x="5300460" y="2964804"/>
              <a:chExt cx="271832" cy="225937"/>
            </a:xfrm>
          </p:grpSpPr>
          <p:sp>
            <p:nvSpPr>
              <p:cNvPr id="1431" name="Google Shape;1431;p21"/>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1"/>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1"/>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4" name="Google Shape;1434;p21"/>
            <p:cNvSpPr/>
            <p:nvPr/>
          </p:nvSpPr>
          <p:spPr>
            <a:xfrm>
              <a:off x="0" y="3910657"/>
              <a:ext cx="9144000" cy="839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5" name="Google Shape;1435;p21"/>
            <p:cNvGrpSpPr/>
            <p:nvPr/>
          </p:nvGrpSpPr>
          <p:grpSpPr>
            <a:xfrm>
              <a:off x="355317" y="3839717"/>
              <a:ext cx="243969" cy="149457"/>
              <a:chOff x="5300460" y="2964804"/>
              <a:chExt cx="271832" cy="225937"/>
            </a:xfrm>
          </p:grpSpPr>
          <p:sp>
            <p:nvSpPr>
              <p:cNvPr id="1436" name="Google Shape;1436;p21"/>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1"/>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1"/>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9" name="Google Shape;1439;p21"/>
            <p:cNvGrpSpPr/>
            <p:nvPr/>
          </p:nvGrpSpPr>
          <p:grpSpPr>
            <a:xfrm>
              <a:off x="1590719" y="3839717"/>
              <a:ext cx="243969" cy="149457"/>
              <a:chOff x="5300460" y="2964804"/>
              <a:chExt cx="271832" cy="225937"/>
            </a:xfrm>
          </p:grpSpPr>
          <p:sp>
            <p:nvSpPr>
              <p:cNvPr id="1440" name="Google Shape;1440;p21"/>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1"/>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1"/>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3" name="Google Shape;1443;p21"/>
            <p:cNvGrpSpPr/>
            <p:nvPr/>
          </p:nvGrpSpPr>
          <p:grpSpPr>
            <a:xfrm>
              <a:off x="3027997" y="3839717"/>
              <a:ext cx="243969" cy="149457"/>
              <a:chOff x="5300460" y="2964804"/>
              <a:chExt cx="271832" cy="225937"/>
            </a:xfrm>
          </p:grpSpPr>
          <p:sp>
            <p:nvSpPr>
              <p:cNvPr id="1444" name="Google Shape;1444;p21"/>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1"/>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1"/>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7" name="Google Shape;1447;p21"/>
            <p:cNvGrpSpPr/>
            <p:nvPr/>
          </p:nvGrpSpPr>
          <p:grpSpPr>
            <a:xfrm>
              <a:off x="4417713" y="3839717"/>
              <a:ext cx="243969" cy="149457"/>
              <a:chOff x="5300460" y="2964804"/>
              <a:chExt cx="271832" cy="225937"/>
            </a:xfrm>
          </p:grpSpPr>
          <p:sp>
            <p:nvSpPr>
              <p:cNvPr id="1448" name="Google Shape;1448;p21"/>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1"/>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1"/>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51" name="Google Shape;1451;p21"/>
          <p:cNvSpPr txBox="1"/>
          <p:nvPr>
            <p:ph type="title"/>
          </p:nvPr>
        </p:nvSpPr>
        <p:spPr>
          <a:xfrm>
            <a:off x="1474500" y="1283638"/>
            <a:ext cx="6195000" cy="128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0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52" name="Google Shape;1452;p21"/>
          <p:cNvSpPr txBox="1"/>
          <p:nvPr>
            <p:ph idx="1" type="subTitle"/>
          </p:nvPr>
        </p:nvSpPr>
        <p:spPr>
          <a:xfrm>
            <a:off x="2570400" y="2800675"/>
            <a:ext cx="4003200" cy="546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grpSp>
        <p:nvGrpSpPr>
          <p:cNvPr id="1453" name="Google Shape;1453;p21"/>
          <p:cNvGrpSpPr/>
          <p:nvPr/>
        </p:nvGrpSpPr>
        <p:grpSpPr>
          <a:xfrm>
            <a:off x="466413" y="251513"/>
            <a:ext cx="8414150" cy="3555522"/>
            <a:chOff x="466413" y="251513"/>
            <a:chExt cx="8414150" cy="3555522"/>
          </a:xfrm>
        </p:grpSpPr>
        <p:sp>
          <p:nvSpPr>
            <p:cNvPr id="1454" name="Google Shape;1454;p21"/>
            <p:cNvSpPr/>
            <p:nvPr/>
          </p:nvSpPr>
          <p:spPr>
            <a:xfrm>
              <a:off x="466413" y="3696884"/>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1"/>
            <p:cNvSpPr/>
            <p:nvPr/>
          </p:nvSpPr>
          <p:spPr>
            <a:xfrm>
              <a:off x="466425" y="361672"/>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1"/>
            <p:cNvSpPr/>
            <p:nvPr/>
          </p:nvSpPr>
          <p:spPr>
            <a:xfrm>
              <a:off x="8770413" y="251513"/>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1"/>
            <p:cNvSpPr/>
            <p:nvPr/>
          </p:nvSpPr>
          <p:spPr>
            <a:xfrm>
              <a:off x="8695725" y="2192047"/>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8" name="Google Shape;1458;p21"/>
          <p:cNvGrpSpPr/>
          <p:nvPr/>
        </p:nvGrpSpPr>
        <p:grpSpPr>
          <a:xfrm>
            <a:off x="242309" y="4490278"/>
            <a:ext cx="271859" cy="233627"/>
            <a:chOff x="739150" y="4174275"/>
            <a:chExt cx="945925" cy="812900"/>
          </a:xfrm>
        </p:grpSpPr>
        <p:sp>
          <p:nvSpPr>
            <p:cNvPr id="1459" name="Google Shape;1459;p21"/>
            <p:cNvSpPr/>
            <p:nvPr/>
          </p:nvSpPr>
          <p:spPr>
            <a:xfrm>
              <a:off x="739150" y="4366050"/>
              <a:ext cx="807725" cy="489000"/>
            </a:xfrm>
            <a:custGeom>
              <a:rect b="b" l="l" r="r" t="t"/>
              <a:pathLst>
                <a:path extrusionOk="0" h="19560" w="32309">
                  <a:moveTo>
                    <a:pt x="32249" y="0"/>
                  </a:moveTo>
                  <a:cubicBezTo>
                    <a:pt x="32237" y="83"/>
                    <a:pt x="32214" y="183"/>
                    <a:pt x="32190" y="295"/>
                  </a:cubicBezTo>
                  <a:cubicBezTo>
                    <a:pt x="32178" y="331"/>
                    <a:pt x="32167" y="372"/>
                    <a:pt x="32155" y="408"/>
                  </a:cubicBezTo>
                  <a:cubicBezTo>
                    <a:pt x="32149" y="449"/>
                    <a:pt x="32137" y="484"/>
                    <a:pt x="32125" y="520"/>
                  </a:cubicBezTo>
                  <a:cubicBezTo>
                    <a:pt x="32119" y="532"/>
                    <a:pt x="32119" y="538"/>
                    <a:pt x="32113" y="549"/>
                  </a:cubicBezTo>
                  <a:cubicBezTo>
                    <a:pt x="32084" y="656"/>
                    <a:pt x="32043" y="750"/>
                    <a:pt x="32007" y="839"/>
                  </a:cubicBezTo>
                  <a:cubicBezTo>
                    <a:pt x="32007" y="839"/>
                    <a:pt x="32007" y="845"/>
                    <a:pt x="32007" y="845"/>
                  </a:cubicBezTo>
                  <a:cubicBezTo>
                    <a:pt x="32007" y="851"/>
                    <a:pt x="32001" y="851"/>
                    <a:pt x="32001" y="856"/>
                  </a:cubicBezTo>
                  <a:cubicBezTo>
                    <a:pt x="31989" y="880"/>
                    <a:pt x="31984" y="904"/>
                    <a:pt x="31972" y="927"/>
                  </a:cubicBezTo>
                  <a:cubicBezTo>
                    <a:pt x="31966" y="945"/>
                    <a:pt x="31960" y="963"/>
                    <a:pt x="31948" y="981"/>
                  </a:cubicBezTo>
                  <a:cubicBezTo>
                    <a:pt x="31854" y="1199"/>
                    <a:pt x="31765" y="1341"/>
                    <a:pt x="31747" y="1370"/>
                  </a:cubicBezTo>
                  <a:cubicBezTo>
                    <a:pt x="31694" y="1453"/>
                    <a:pt x="31617" y="1589"/>
                    <a:pt x="31493" y="1742"/>
                  </a:cubicBezTo>
                  <a:cubicBezTo>
                    <a:pt x="31464" y="1784"/>
                    <a:pt x="31434" y="1825"/>
                    <a:pt x="31405" y="1861"/>
                  </a:cubicBezTo>
                  <a:cubicBezTo>
                    <a:pt x="31357" y="1920"/>
                    <a:pt x="31304" y="1979"/>
                    <a:pt x="31245" y="2038"/>
                  </a:cubicBezTo>
                  <a:cubicBezTo>
                    <a:pt x="31163" y="2132"/>
                    <a:pt x="31103" y="2191"/>
                    <a:pt x="31015" y="2274"/>
                  </a:cubicBezTo>
                  <a:cubicBezTo>
                    <a:pt x="30997" y="2286"/>
                    <a:pt x="30991" y="2298"/>
                    <a:pt x="30974" y="2304"/>
                  </a:cubicBezTo>
                  <a:cubicBezTo>
                    <a:pt x="30932" y="2345"/>
                    <a:pt x="30891" y="2380"/>
                    <a:pt x="30850" y="2416"/>
                  </a:cubicBezTo>
                  <a:cubicBezTo>
                    <a:pt x="30844" y="2416"/>
                    <a:pt x="30844" y="2416"/>
                    <a:pt x="30844" y="2422"/>
                  </a:cubicBezTo>
                  <a:cubicBezTo>
                    <a:pt x="30773" y="2481"/>
                    <a:pt x="30690" y="2546"/>
                    <a:pt x="30596" y="2605"/>
                  </a:cubicBezTo>
                  <a:cubicBezTo>
                    <a:pt x="30460" y="2699"/>
                    <a:pt x="30324" y="2782"/>
                    <a:pt x="30164" y="2871"/>
                  </a:cubicBezTo>
                  <a:cubicBezTo>
                    <a:pt x="30023" y="2947"/>
                    <a:pt x="29899" y="3012"/>
                    <a:pt x="29816" y="3048"/>
                  </a:cubicBezTo>
                  <a:cubicBezTo>
                    <a:pt x="29816" y="3054"/>
                    <a:pt x="29816" y="3054"/>
                    <a:pt x="29816" y="3054"/>
                  </a:cubicBezTo>
                  <a:cubicBezTo>
                    <a:pt x="29686" y="3119"/>
                    <a:pt x="29503" y="3201"/>
                    <a:pt x="29278" y="3290"/>
                  </a:cubicBezTo>
                  <a:cubicBezTo>
                    <a:pt x="29231" y="3314"/>
                    <a:pt x="29178" y="3331"/>
                    <a:pt x="29125" y="3349"/>
                  </a:cubicBezTo>
                  <a:cubicBezTo>
                    <a:pt x="29101" y="3361"/>
                    <a:pt x="29078" y="3367"/>
                    <a:pt x="29048" y="3378"/>
                  </a:cubicBezTo>
                  <a:cubicBezTo>
                    <a:pt x="29024" y="3384"/>
                    <a:pt x="29007" y="3390"/>
                    <a:pt x="28983" y="3402"/>
                  </a:cubicBezTo>
                  <a:cubicBezTo>
                    <a:pt x="28983" y="3402"/>
                    <a:pt x="28865" y="3443"/>
                    <a:pt x="28694" y="3491"/>
                  </a:cubicBezTo>
                  <a:cubicBezTo>
                    <a:pt x="28688" y="3491"/>
                    <a:pt x="28682" y="3497"/>
                    <a:pt x="28676" y="3497"/>
                  </a:cubicBezTo>
                  <a:cubicBezTo>
                    <a:pt x="28617" y="3514"/>
                    <a:pt x="28552" y="3532"/>
                    <a:pt x="28481" y="3550"/>
                  </a:cubicBezTo>
                  <a:cubicBezTo>
                    <a:pt x="28475" y="3550"/>
                    <a:pt x="28469" y="3550"/>
                    <a:pt x="28463" y="3556"/>
                  </a:cubicBezTo>
                  <a:lnTo>
                    <a:pt x="28446" y="3556"/>
                  </a:lnTo>
                  <a:cubicBezTo>
                    <a:pt x="28434" y="3562"/>
                    <a:pt x="28428" y="3562"/>
                    <a:pt x="28422" y="3562"/>
                  </a:cubicBezTo>
                  <a:cubicBezTo>
                    <a:pt x="28404" y="3567"/>
                    <a:pt x="28387" y="3567"/>
                    <a:pt x="28369" y="3573"/>
                  </a:cubicBezTo>
                  <a:cubicBezTo>
                    <a:pt x="28351" y="3579"/>
                    <a:pt x="28339" y="3579"/>
                    <a:pt x="28328" y="3585"/>
                  </a:cubicBezTo>
                  <a:cubicBezTo>
                    <a:pt x="28162" y="3621"/>
                    <a:pt x="28014" y="3644"/>
                    <a:pt x="27855" y="3662"/>
                  </a:cubicBezTo>
                  <a:cubicBezTo>
                    <a:pt x="27701" y="3680"/>
                    <a:pt x="27648" y="3686"/>
                    <a:pt x="27507" y="3692"/>
                  </a:cubicBezTo>
                  <a:cubicBezTo>
                    <a:pt x="27436" y="3697"/>
                    <a:pt x="27377" y="3697"/>
                    <a:pt x="27318" y="3697"/>
                  </a:cubicBezTo>
                  <a:lnTo>
                    <a:pt x="27288" y="3697"/>
                  </a:lnTo>
                  <a:cubicBezTo>
                    <a:pt x="27211" y="3697"/>
                    <a:pt x="27123" y="3697"/>
                    <a:pt x="27022" y="3692"/>
                  </a:cubicBezTo>
                  <a:lnTo>
                    <a:pt x="26981" y="3692"/>
                  </a:lnTo>
                  <a:cubicBezTo>
                    <a:pt x="26869" y="3680"/>
                    <a:pt x="26739" y="3668"/>
                    <a:pt x="26597" y="3650"/>
                  </a:cubicBezTo>
                  <a:cubicBezTo>
                    <a:pt x="26532" y="3638"/>
                    <a:pt x="26473" y="3627"/>
                    <a:pt x="26414" y="3615"/>
                  </a:cubicBezTo>
                  <a:cubicBezTo>
                    <a:pt x="26402" y="3615"/>
                    <a:pt x="26384" y="3609"/>
                    <a:pt x="26367" y="3609"/>
                  </a:cubicBezTo>
                  <a:cubicBezTo>
                    <a:pt x="26331" y="3597"/>
                    <a:pt x="26296" y="3591"/>
                    <a:pt x="26254" y="3585"/>
                  </a:cubicBezTo>
                  <a:cubicBezTo>
                    <a:pt x="26237" y="3579"/>
                    <a:pt x="26219" y="3573"/>
                    <a:pt x="26201" y="3567"/>
                  </a:cubicBezTo>
                  <a:cubicBezTo>
                    <a:pt x="26195" y="3591"/>
                    <a:pt x="26189" y="3609"/>
                    <a:pt x="26184" y="3632"/>
                  </a:cubicBezTo>
                  <a:cubicBezTo>
                    <a:pt x="26172" y="3656"/>
                    <a:pt x="26166" y="3680"/>
                    <a:pt x="26160" y="3703"/>
                  </a:cubicBezTo>
                  <a:cubicBezTo>
                    <a:pt x="26154" y="3721"/>
                    <a:pt x="26148" y="3745"/>
                    <a:pt x="26142" y="3762"/>
                  </a:cubicBezTo>
                  <a:cubicBezTo>
                    <a:pt x="26130" y="3798"/>
                    <a:pt x="26119" y="3833"/>
                    <a:pt x="26107" y="3869"/>
                  </a:cubicBezTo>
                  <a:cubicBezTo>
                    <a:pt x="26107" y="3886"/>
                    <a:pt x="26101" y="3898"/>
                    <a:pt x="26095" y="3910"/>
                  </a:cubicBezTo>
                  <a:cubicBezTo>
                    <a:pt x="26083" y="3945"/>
                    <a:pt x="26071" y="3987"/>
                    <a:pt x="26060" y="4028"/>
                  </a:cubicBezTo>
                  <a:cubicBezTo>
                    <a:pt x="26054" y="4046"/>
                    <a:pt x="26048" y="4058"/>
                    <a:pt x="26042" y="4075"/>
                  </a:cubicBezTo>
                  <a:cubicBezTo>
                    <a:pt x="26030" y="4111"/>
                    <a:pt x="26018" y="4140"/>
                    <a:pt x="26006" y="4176"/>
                  </a:cubicBezTo>
                  <a:cubicBezTo>
                    <a:pt x="25995" y="4205"/>
                    <a:pt x="25989" y="4235"/>
                    <a:pt x="25977" y="4259"/>
                  </a:cubicBezTo>
                  <a:cubicBezTo>
                    <a:pt x="25965" y="4282"/>
                    <a:pt x="25959" y="4306"/>
                    <a:pt x="25953" y="4323"/>
                  </a:cubicBezTo>
                  <a:cubicBezTo>
                    <a:pt x="25941" y="4353"/>
                    <a:pt x="25930" y="4383"/>
                    <a:pt x="25918" y="4412"/>
                  </a:cubicBezTo>
                  <a:cubicBezTo>
                    <a:pt x="25906" y="4448"/>
                    <a:pt x="25882" y="4501"/>
                    <a:pt x="25859" y="4560"/>
                  </a:cubicBezTo>
                  <a:cubicBezTo>
                    <a:pt x="25788" y="4719"/>
                    <a:pt x="25711" y="4890"/>
                    <a:pt x="25622" y="5062"/>
                  </a:cubicBezTo>
                  <a:cubicBezTo>
                    <a:pt x="25528" y="5233"/>
                    <a:pt x="25416" y="5428"/>
                    <a:pt x="25292" y="5617"/>
                  </a:cubicBezTo>
                  <a:cubicBezTo>
                    <a:pt x="25280" y="5635"/>
                    <a:pt x="25262" y="5652"/>
                    <a:pt x="25250" y="5676"/>
                  </a:cubicBezTo>
                  <a:cubicBezTo>
                    <a:pt x="25250" y="5676"/>
                    <a:pt x="25244" y="5682"/>
                    <a:pt x="25244" y="5682"/>
                  </a:cubicBezTo>
                  <a:cubicBezTo>
                    <a:pt x="25239" y="5688"/>
                    <a:pt x="25239" y="5694"/>
                    <a:pt x="25233" y="5700"/>
                  </a:cubicBezTo>
                  <a:cubicBezTo>
                    <a:pt x="25209" y="5735"/>
                    <a:pt x="25179" y="5776"/>
                    <a:pt x="25150" y="5818"/>
                  </a:cubicBezTo>
                  <a:cubicBezTo>
                    <a:pt x="25144" y="5830"/>
                    <a:pt x="25132" y="5841"/>
                    <a:pt x="25126" y="5853"/>
                  </a:cubicBezTo>
                  <a:cubicBezTo>
                    <a:pt x="25061" y="5942"/>
                    <a:pt x="24985" y="6042"/>
                    <a:pt x="24890" y="6149"/>
                  </a:cubicBezTo>
                  <a:cubicBezTo>
                    <a:pt x="24884" y="6154"/>
                    <a:pt x="24884" y="6160"/>
                    <a:pt x="24878" y="6166"/>
                  </a:cubicBezTo>
                  <a:cubicBezTo>
                    <a:pt x="24861" y="6190"/>
                    <a:pt x="24843" y="6208"/>
                    <a:pt x="24819" y="6231"/>
                  </a:cubicBezTo>
                  <a:cubicBezTo>
                    <a:pt x="24813" y="6243"/>
                    <a:pt x="24801" y="6255"/>
                    <a:pt x="24790" y="6267"/>
                  </a:cubicBezTo>
                  <a:cubicBezTo>
                    <a:pt x="24778" y="6278"/>
                    <a:pt x="24772" y="6290"/>
                    <a:pt x="24760" y="6302"/>
                  </a:cubicBezTo>
                  <a:cubicBezTo>
                    <a:pt x="24713" y="6355"/>
                    <a:pt x="24660" y="6414"/>
                    <a:pt x="24601" y="6473"/>
                  </a:cubicBezTo>
                  <a:cubicBezTo>
                    <a:pt x="24571" y="6509"/>
                    <a:pt x="24536" y="6538"/>
                    <a:pt x="24506" y="6568"/>
                  </a:cubicBezTo>
                  <a:cubicBezTo>
                    <a:pt x="24494" y="6586"/>
                    <a:pt x="24477" y="6603"/>
                    <a:pt x="24453" y="6621"/>
                  </a:cubicBezTo>
                  <a:cubicBezTo>
                    <a:pt x="24453" y="6627"/>
                    <a:pt x="24447" y="6633"/>
                    <a:pt x="24441" y="6633"/>
                  </a:cubicBezTo>
                  <a:cubicBezTo>
                    <a:pt x="24406" y="6668"/>
                    <a:pt x="24364" y="6710"/>
                    <a:pt x="24323" y="6745"/>
                  </a:cubicBezTo>
                  <a:cubicBezTo>
                    <a:pt x="24294" y="6775"/>
                    <a:pt x="24264" y="6804"/>
                    <a:pt x="24234" y="6828"/>
                  </a:cubicBezTo>
                  <a:cubicBezTo>
                    <a:pt x="24146" y="6910"/>
                    <a:pt x="24075" y="6970"/>
                    <a:pt x="23992" y="7040"/>
                  </a:cubicBezTo>
                  <a:cubicBezTo>
                    <a:pt x="23921" y="7094"/>
                    <a:pt x="23845" y="7153"/>
                    <a:pt x="23786" y="7200"/>
                  </a:cubicBezTo>
                  <a:cubicBezTo>
                    <a:pt x="23750" y="7223"/>
                    <a:pt x="23709" y="7247"/>
                    <a:pt x="23673" y="7277"/>
                  </a:cubicBezTo>
                  <a:cubicBezTo>
                    <a:pt x="23626" y="7306"/>
                    <a:pt x="23579" y="7342"/>
                    <a:pt x="23526" y="7383"/>
                  </a:cubicBezTo>
                  <a:cubicBezTo>
                    <a:pt x="23402" y="7472"/>
                    <a:pt x="23219" y="7578"/>
                    <a:pt x="23083" y="7661"/>
                  </a:cubicBezTo>
                  <a:cubicBezTo>
                    <a:pt x="23047" y="7678"/>
                    <a:pt x="22994" y="7708"/>
                    <a:pt x="22929" y="7743"/>
                  </a:cubicBezTo>
                  <a:cubicBezTo>
                    <a:pt x="22917" y="7749"/>
                    <a:pt x="22900" y="7761"/>
                    <a:pt x="22888" y="7767"/>
                  </a:cubicBezTo>
                  <a:cubicBezTo>
                    <a:pt x="22852" y="7785"/>
                    <a:pt x="22817" y="7802"/>
                    <a:pt x="22782" y="7826"/>
                  </a:cubicBezTo>
                  <a:cubicBezTo>
                    <a:pt x="22740" y="7844"/>
                    <a:pt x="22705" y="7861"/>
                    <a:pt x="22663" y="7879"/>
                  </a:cubicBezTo>
                  <a:cubicBezTo>
                    <a:pt x="22646" y="7891"/>
                    <a:pt x="22622" y="7903"/>
                    <a:pt x="22604" y="7909"/>
                  </a:cubicBezTo>
                  <a:cubicBezTo>
                    <a:pt x="22563" y="7932"/>
                    <a:pt x="22516" y="7950"/>
                    <a:pt x="22474" y="7968"/>
                  </a:cubicBezTo>
                  <a:cubicBezTo>
                    <a:pt x="22451" y="7985"/>
                    <a:pt x="22421" y="7997"/>
                    <a:pt x="22392" y="8009"/>
                  </a:cubicBezTo>
                  <a:cubicBezTo>
                    <a:pt x="22368" y="8021"/>
                    <a:pt x="22339" y="8033"/>
                    <a:pt x="22315" y="8044"/>
                  </a:cubicBezTo>
                  <a:cubicBezTo>
                    <a:pt x="22268" y="8062"/>
                    <a:pt x="22215" y="8086"/>
                    <a:pt x="22167" y="8104"/>
                  </a:cubicBezTo>
                  <a:cubicBezTo>
                    <a:pt x="22144" y="8115"/>
                    <a:pt x="22120" y="8127"/>
                    <a:pt x="22096" y="8133"/>
                  </a:cubicBezTo>
                  <a:cubicBezTo>
                    <a:pt x="22043" y="8157"/>
                    <a:pt x="21990" y="8174"/>
                    <a:pt x="21931" y="8198"/>
                  </a:cubicBezTo>
                  <a:cubicBezTo>
                    <a:pt x="21913" y="8204"/>
                    <a:pt x="21896" y="8216"/>
                    <a:pt x="21878" y="8222"/>
                  </a:cubicBezTo>
                  <a:cubicBezTo>
                    <a:pt x="21831" y="8239"/>
                    <a:pt x="21789" y="8251"/>
                    <a:pt x="21742" y="8269"/>
                  </a:cubicBezTo>
                  <a:cubicBezTo>
                    <a:pt x="21718" y="8281"/>
                    <a:pt x="21695" y="8287"/>
                    <a:pt x="21671" y="8293"/>
                  </a:cubicBezTo>
                  <a:cubicBezTo>
                    <a:pt x="21618" y="8316"/>
                    <a:pt x="21559" y="8334"/>
                    <a:pt x="21494" y="8357"/>
                  </a:cubicBezTo>
                  <a:lnTo>
                    <a:pt x="21488" y="8357"/>
                  </a:lnTo>
                  <a:cubicBezTo>
                    <a:pt x="21482" y="8357"/>
                    <a:pt x="21482" y="8363"/>
                    <a:pt x="21482" y="8363"/>
                  </a:cubicBezTo>
                  <a:cubicBezTo>
                    <a:pt x="21459" y="8369"/>
                    <a:pt x="21441" y="8375"/>
                    <a:pt x="21423" y="8381"/>
                  </a:cubicBezTo>
                  <a:cubicBezTo>
                    <a:pt x="20697" y="8617"/>
                    <a:pt x="20100" y="8724"/>
                    <a:pt x="19870" y="8759"/>
                  </a:cubicBezTo>
                  <a:cubicBezTo>
                    <a:pt x="19805" y="8765"/>
                    <a:pt x="19757" y="8777"/>
                    <a:pt x="19722" y="8777"/>
                  </a:cubicBezTo>
                  <a:cubicBezTo>
                    <a:pt x="19645" y="8789"/>
                    <a:pt x="19563" y="8800"/>
                    <a:pt x="19474" y="8806"/>
                  </a:cubicBezTo>
                  <a:cubicBezTo>
                    <a:pt x="19297" y="8830"/>
                    <a:pt x="19173" y="8842"/>
                    <a:pt x="18990" y="8848"/>
                  </a:cubicBezTo>
                  <a:lnTo>
                    <a:pt x="18954" y="8848"/>
                  </a:lnTo>
                  <a:cubicBezTo>
                    <a:pt x="18937" y="8848"/>
                    <a:pt x="18919" y="8854"/>
                    <a:pt x="18907" y="8854"/>
                  </a:cubicBezTo>
                  <a:lnTo>
                    <a:pt x="18736" y="8854"/>
                  </a:lnTo>
                  <a:cubicBezTo>
                    <a:pt x="18671" y="8855"/>
                    <a:pt x="18612" y="8855"/>
                    <a:pt x="18557" y="8855"/>
                  </a:cubicBezTo>
                  <a:cubicBezTo>
                    <a:pt x="18327" y="8855"/>
                    <a:pt x="18188" y="8847"/>
                    <a:pt x="18169" y="8842"/>
                  </a:cubicBezTo>
                  <a:lnTo>
                    <a:pt x="18139" y="8842"/>
                  </a:lnTo>
                  <a:cubicBezTo>
                    <a:pt x="18139" y="8895"/>
                    <a:pt x="18133" y="8942"/>
                    <a:pt x="18121" y="9001"/>
                  </a:cubicBezTo>
                  <a:cubicBezTo>
                    <a:pt x="18116" y="9078"/>
                    <a:pt x="18104" y="9149"/>
                    <a:pt x="18086" y="9226"/>
                  </a:cubicBezTo>
                  <a:cubicBezTo>
                    <a:pt x="18068" y="9350"/>
                    <a:pt x="18045" y="9438"/>
                    <a:pt x="18033" y="9486"/>
                  </a:cubicBezTo>
                  <a:cubicBezTo>
                    <a:pt x="17986" y="9692"/>
                    <a:pt x="17938" y="9870"/>
                    <a:pt x="17897" y="10005"/>
                  </a:cubicBezTo>
                  <a:cubicBezTo>
                    <a:pt x="17885" y="10029"/>
                    <a:pt x="17879" y="10053"/>
                    <a:pt x="17873" y="10076"/>
                  </a:cubicBezTo>
                  <a:cubicBezTo>
                    <a:pt x="17867" y="10088"/>
                    <a:pt x="17867" y="10094"/>
                    <a:pt x="17862" y="10106"/>
                  </a:cubicBezTo>
                  <a:cubicBezTo>
                    <a:pt x="17862" y="10118"/>
                    <a:pt x="17856" y="10129"/>
                    <a:pt x="17850" y="10141"/>
                  </a:cubicBezTo>
                  <a:cubicBezTo>
                    <a:pt x="17791" y="10330"/>
                    <a:pt x="17720" y="10531"/>
                    <a:pt x="17619" y="10744"/>
                  </a:cubicBezTo>
                  <a:cubicBezTo>
                    <a:pt x="17590" y="10815"/>
                    <a:pt x="17554" y="10897"/>
                    <a:pt x="17513" y="10980"/>
                  </a:cubicBezTo>
                  <a:cubicBezTo>
                    <a:pt x="17507" y="10998"/>
                    <a:pt x="17501" y="11015"/>
                    <a:pt x="17489" y="11027"/>
                  </a:cubicBezTo>
                  <a:cubicBezTo>
                    <a:pt x="17454" y="11116"/>
                    <a:pt x="17407" y="11210"/>
                    <a:pt x="17354" y="11305"/>
                  </a:cubicBezTo>
                  <a:cubicBezTo>
                    <a:pt x="17289" y="11441"/>
                    <a:pt x="17218" y="11571"/>
                    <a:pt x="17147" y="11683"/>
                  </a:cubicBezTo>
                  <a:cubicBezTo>
                    <a:pt x="17111" y="11742"/>
                    <a:pt x="17076" y="11795"/>
                    <a:pt x="17035" y="11854"/>
                  </a:cubicBezTo>
                  <a:cubicBezTo>
                    <a:pt x="16911" y="12061"/>
                    <a:pt x="16781" y="12256"/>
                    <a:pt x="16674" y="12427"/>
                  </a:cubicBezTo>
                  <a:cubicBezTo>
                    <a:pt x="16515" y="12663"/>
                    <a:pt x="16279" y="12959"/>
                    <a:pt x="16101" y="13183"/>
                  </a:cubicBezTo>
                  <a:cubicBezTo>
                    <a:pt x="16096" y="13183"/>
                    <a:pt x="16090" y="13189"/>
                    <a:pt x="16090" y="13195"/>
                  </a:cubicBezTo>
                  <a:cubicBezTo>
                    <a:pt x="15936" y="13384"/>
                    <a:pt x="15759" y="13585"/>
                    <a:pt x="15564" y="13785"/>
                  </a:cubicBezTo>
                  <a:cubicBezTo>
                    <a:pt x="15405" y="13957"/>
                    <a:pt x="15239" y="14128"/>
                    <a:pt x="15092" y="14270"/>
                  </a:cubicBezTo>
                  <a:cubicBezTo>
                    <a:pt x="14950" y="14411"/>
                    <a:pt x="14773" y="14583"/>
                    <a:pt x="14595" y="14736"/>
                  </a:cubicBezTo>
                  <a:cubicBezTo>
                    <a:pt x="14365" y="14949"/>
                    <a:pt x="14058" y="15185"/>
                    <a:pt x="13828" y="15368"/>
                  </a:cubicBezTo>
                  <a:cubicBezTo>
                    <a:pt x="13591" y="15557"/>
                    <a:pt x="13302" y="15764"/>
                    <a:pt x="12989" y="15971"/>
                  </a:cubicBezTo>
                  <a:cubicBezTo>
                    <a:pt x="12747" y="16130"/>
                    <a:pt x="12493" y="16296"/>
                    <a:pt x="12268" y="16420"/>
                  </a:cubicBezTo>
                  <a:cubicBezTo>
                    <a:pt x="12003" y="16579"/>
                    <a:pt x="11737" y="16727"/>
                    <a:pt x="11506" y="16839"/>
                  </a:cubicBezTo>
                  <a:cubicBezTo>
                    <a:pt x="11270" y="16957"/>
                    <a:pt x="10993" y="17081"/>
                    <a:pt x="10703" y="17199"/>
                  </a:cubicBezTo>
                  <a:cubicBezTo>
                    <a:pt x="10555" y="17270"/>
                    <a:pt x="10408" y="17341"/>
                    <a:pt x="10266" y="17400"/>
                  </a:cubicBezTo>
                  <a:cubicBezTo>
                    <a:pt x="10042" y="17495"/>
                    <a:pt x="9752" y="17595"/>
                    <a:pt x="9492" y="17678"/>
                  </a:cubicBezTo>
                  <a:cubicBezTo>
                    <a:pt x="9362" y="17719"/>
                    <a:pt x="9215" y="17760"/>
                    <a:pt x="9067" y="17802"/>
                  </a:cubicBezTo>
                  <a:cubicBezTo>
                    <a:pt x="8801" y="17878"/>
                    <a:pt x="8500" y="17949"/>
                    <a:pt x="8211" y="18008"/>
                  </a:cubicBezTo>
                  <a:cubicBezTo>
                    <a:pt x="7951" y="18062"/>
                    <a:pt x="7626" y="18115"/>
                    <a:pt x="7378" y="18132"/>
                  </a:cubicBezTo>
                  <a:cubicBezTo>
                    <a:pt x="7337" y="18138"/>
                    <a:pt x="7295" y="18138"/>
                    <a:pt x="7254" y="18144"/>
                  </a:cubicBezTo>
                  <a:cubicBezTo>
                    <a:pt x="6948" y="18177"/>
                    <a:pt x="6680" y="18195"/>
                    <a:pt x="6369" y="18195"/>
                  </a:cubicBezTo>
                  <a:cubicBezTo>
                    <a:pt x="6289" y="18195"/>
                    <a:pt x="6207" y="18194"/>
                    <a:pt x="6120" y="18191"/>
                  </a:cubicBezTo>
                  <a:lnTo>
                    <a:pt x="6108" y="18191"/>
                  </a:lnTo>
                  <a:cubicBezTo>
                    <a:pt x="6055" y="18186"/>
                    <a:pt x="6002" y="18186"/>
                    <a:pt x="5954" y="18186"/>
                  </a:cubicBezTo>
                  <a:cubicBezTo>
                    <a:pt x="5872" y="18180"/>
                    <a:pt x="5783" y="18174"/>
                    <a:pt x="5695" y="18168"/>
                  </a:cubicBezTo>
                  <a:lnTo>
                    <a:pt x="5689" y="18168"/>
                  </a:lnTo>
                  <a:cubicBezTo>
                    <a:pt x="5683" y="18168"/>
                    <a:pt x="5647" y="18168"/>
                    <a:pt x="5588" y="18162"/>
                  </a:cubicBezTo>
                  <a:cubicBezTo>
                    <a:pt x="5576" y="18162"/>
                    <a:pt x="5571" y="18156"/>
                    <a:pt x="5559" y="18156"/>
                  </a:cubicBezTo>
                  <a:lnTo>
                    <a:pt x="5541" y="18156"/>
                  </a:lnTo>
                  <a:cubicBezTo>
                    <a:pt x="5352" y="18138"/>
                    <a:pt x="5163" y="18115"/>
                    <a:pt x="4998" y="18085"/>
                  </a:cubicBezTo>
                  <a:cubicBezTo>
                    <a:pt x="4767" y="18050"/>
                    <a:pt x="4507" y="17997"/>
                    <a:pt x="4259" y="17926"/>
                  </a:cubicBezTo>
                  <a:cubicBezTo>
                    <a:pt x="4248" y="17920"/>
                    <a:pt x="4230" y="17914"/>
                    <a:pt x="4212" y="17908"/>
                  </a:cubicBezTo>
                  <a:cubicBezTo>
                    <a:pt x="4041" y="17861"/>
                    <a:pt x="3852" y="17802"/>
                    <a:pt x="3704" y="17743"/>
                  </a:cubicBezTo>
                  <a:cubicBezTo>
                    <a:pt x="3692" y="17743"/>
                    <a:pt x="3681" y="17737"/>
                    <a:pt x="3669" y="17731"/>
                  </a:cubicBezTo>
                  <a:cubicBezTo>
                    <a:pt x="3657" y="17725"/>
                    <a:pt x="3639" y="17719"/>
                    <a:pt x="3627" y="17713"/>
                  </a:cubicBezTo>
                  <a:cubicBezTo>
                    <a:pt x="3503" y="17666"/>
                    <a:pt x="3362" y="17613"/>
                    <a:pt x="3255" y="17560"/>
                  </a:cubicBezTo>
                  <a:cubicBezTo>
                    <a:pt x="3243" y="17554"/>
                    <a:pt x="3226" y="17548"/>
                    <a:pt x="3214" y="17542"/>
                  </a:cubicBezTo>
                  <a:cubicBezTo>
                    <a:pt x="3131" y="17500"/>
                    <a:pt x="3049" y="17459"/>
                    <a:pt x="2960" y="17418"/>
                  </a:cubicBezTo>
                  <a:cubicBezTo>
                    <a:pt x="2919" y="17394"/>
                    <a:pt x="2871" y="17371"/>
                    <a:pt x="2836" y="17353"/>
                  </a:cubicBezTo>
                  <a:cubicBezTo>
                    <a:pt x="2830" y="17347"/>
                    <a:pt x="2818" y="17341"/>
                    <a:pt x="2812" y="17335"/>
                  </a:cubicBezTo>
                  <a:cubicBezTo>
                    <a:pt x="2806" y="17335"/>
                    <a:pt x="2806" y="17335"/>
                    <a:pt x="2801" y="17329"/>
                  </a:cubicBezTo>
                  <a:cubicBezTo>
                    <a:pt x="2789" y="17323"/>
                    <a:pt x="2777" y="17317"/>
                    <a:pt x="2765" y="17311"/>
                  </a:cubicBezTo>
                  <a:cubicBezTo>
                    <a:pt x="2753" y="17306"/>
                    <a:pt x="2741" y="17294"/>
                    <a:pt x="2724" y="17288"/>
                  </a:cubicBezTo>
                  <a:cubicBezTo>
                    <a:pt x="2641" y="17241"/>
                    <a:pt x="2564" y="17193"/>
                    <a:pt x="2487" y="17140"/>
                  </a:cubicBezTo>
                  <a:cubicBezTo>
                    <a:pt x="2476" y="17140"/>
                    <a:pt x="2470" y="17134"/>
                    <a:pt x="2464" y="17128"/>
                  </a:cubicBezTo>
                  <a:cubicBezTo>
                    <a:pt x="2464" y="17128"/>
                    <a:pt x="2369" y="17069"/>
                    <a:pt x="2222" y="16969"/>
                  </a:cubicBezTo>
                  <a:cubicBezTo>
                    <a:pt x="2222" y="16963"/>
                    <a:pt x="2216" y="16957"/>
                    <a:pt x="2210" y="16957"/>
                  </a:cubicBezTo>
                  <a:cubicBezTo>
                    <a:pt x="2180" y="16933"/>
                    <a:pt x="2145" y="16910"/>
                    <a:pt x="2109" y="16880"/>
                  </a:cubicBezTo>
                  <a:cubicBezTo>
                    <a:pt x="1897" y="16721"/>
                    <a:pt x="1743" y="16585"/>
                    <a:pt x="1661" y="16502"/>
                  </a:cubicBezTo>
                  <a:cubicBezTo>
                    <a:pt x="1661" y="16502"/>
                    <a:pt x="1655" y="16502"/>
                    <a:pt x="1655" y="16496"/>
                  </a:cubicBezTo>
                  <a:cubicBezTo>
                    <a:pt x="1655" y="16496"/>
                    <a:pt x="1649" y="16490"/>
                    <a:pt x="1643" y="16485"/>
                  </a:cubicBezTo>
                  <a:cubicBezTo>
                    <a:pt x="1478" y="16331"/>
                    <a:pt x="1336" y="16177"/>
                    <a:pt x="1229" y="16048"/>
                  </a:cubicBezTo>
                  <a:cubicBezTo>
                    <a:pt x="1206" y="16024"/>
                    <a:pt x="1182" y="15994"/>
                    <a:pt x="1159" y="15959"/>
                  </a:cubicBezTo>
                  <a:cubicBezTo>
                    <a:pt x="1153" y="15959"/>
                    <a:pt x="1153" y="15953"/>
                    <a:pt x="1147" y="15947"/>
                  </a:cubicBezTo>
                  <a:cubicBezTo>
                    <a:pt x="1111" y="15906"/>
                    <a:pt x="1082" y="15864"/>
                    <a:pt x="1046" y="15817"/>
                  </a:cubicBezTo>
                  <a:cubicBezTo>
                    <a:pt x="1023" y="15788"/>
                    <a:pt x="999" y="15758"/>
                    <a:pt x="981" y="15734"/>
                  </a:cubicBezTo>
                  <a:cubicBezTo>
                    <a:pt x="981" y="15734"/>
                    <a:pt x="981" y="15729"/>
                    <a:pt x="981" y="15729"/>
                  </a:cubicBezTo>
                  <a:cubicBezTo>
                    <a:pt x="975" y="15723"/>
                    <a:pt x="975" y="15717"/>
                    <a:pt x="970" y="15711"/>
                  </a:cubicBezTo>
                  <a:cubicBezTo>
                    <a:pt x="887" y="15593"/>
                    <a:pt x="804" y="15469"/>
                    <a:pt x="739" y="15356"/>
                  </a:cubicBezTo>
                  <a:cubicBezTo>
                    <a:pt x="733" y="15356"/>
                    <a:pt x="733" y="15351"/>
                    <a:pt x="733" y="15351"/>
                  </a:cubicBezTo>
                  <a:cubicBezTo>
                    <a:pt x="698" y="15291"/>
                    <a:pt x="662" y="15227"/>
                    <a:pt x="633" y="15167"/>
                  </a:cubicBezTo>
                  <a:cubicBezTo>
                    <a:pt x="627" y="15162"/>
                    <a:pt x="627" y="15156"/>
                    <a:pt x="621" y="15156"/>
                  </a:cubicBezTo>
                  <a:cubicBezTo>
                    <a:pt x="615" y="15138"/>
                    <a:pt x="609" y="15120"/>
                    <a:pt x="597" y="15108"/>
                  </a:cubicBezTo>
                  <a:cubicBezTo>
                    <a:pt x="586" y="15079"/>
                    <a:pt x="574" y="15055"/>
                    <a:pt x="562" y="15032"/>
                  </a:cubicBezTo>
                  <a:cubicBezTo>
                    <a:pt x="562" y="15032"/>
                    <a:pt x="556" y="15026"/>
                    <a:pt x="556" y="15026"/>
                  </a:cubicBezTo>
                  <a:cubicBezTo>
                    <a:pt x="550" y="15008"/>
                    <a:pt x="538" y="14990"/>
                    <a:pt x="533" y="14978"/>
                  </a:cubicBezTo>
                  <a:cubicBezTo>
                    <a:pt x="456" y="14813"/>
                    <a:pt x="391" y="14660"/>
                    <a:pt x="338" y="14524"/>
                  </a:cubicBezTo>
                  <a:cubicBezTo>
                    <a:pt x="338" y="14518"/>
                    <a:pt x="338" y="14512"/>
                    <a:pt x="338" y="14512"/>
                  </a:cubicBezTo>
                  <a:cubicBezTo>
                    <a:pt x="308" y="14435"/>
                    <a:pt x="279" y="14341"/>
                    <a:pt x="255" y="14264"/>
                  </a:cubicBezTo>
                  <a:cubicBezTo>
                    <a:pt x="219" y="14169"/>
                    <a:pt x="202" y="14116"/>
                    <a:pt x="178" y="14010"/>
                  </a:cubicBezTo>
                  <a:cubicBezTo>
                    <a:pt x="178" y="14004"/>
                    <a:pt x="178" y="14004"/>
                    <a:pt x="178" y="14004"/>
                  </a:cubicBezTo>
                  <a:cubicBezTo>
                    <a:pt x="155" y="13921"/>
                    <a:pt x="131" y="13821"/>
                    <a:pt x="113" y="13720"/>
                  </a:cubicBezTo>
                  <a:cubicBezTo>
                    <a:pt x="113" y="13715"/>
                    <a:pt x="113" y="13715"/>
                    <a:pt x="113" y="13715"/>
                  </a:cubicBezTo>
                  <a:cubicBezTo>
                    <a:pt x="90" y="13608"/>
                    <a:pt x="72" y="13520"/>
                    <a:pt x="60" y="13396"/>
                  </a:cubicBezTo>
                  <a:cubicBezTo>
                    <a:pt x="60" y="13396"/>
                    <a:pt x="54" y="13390"/>
                    <a:pt x="54" y="13390"/>
                  </a:cubicBezTo>
                  <a:cubicBezTo>
                    <a:pt x="54" y="13354"/>
                    <a:pt x="48" y="13313"/>
                    <a:pt x="42" y="13277"/>
                  </a:cubicBezTo>
                  <a:cubicBezTo>
                    <a:pt x="42" y="13260"/>
                    <a:pt x="42" y="13248"/>
                    <a:pt x="36" y="13236"/>
                  </a:cubicBezTo>
                  <a:cubicBezTo>
                    <a:pt x="25" y="13348"/>
                    <a:pt x="19" y="13461"/>
                    <a:pt x="13" y="13561"/>
                  </a:cubicBezTo>
                  <a:cubicBezTo>
                    <a:pt x="13" y="13579"/>
                    <a:pt x="7" y="13602"/>
                    <a:pt x="7" y="13626"/>
                  </a:cubicBezTo>
                  <a:cubicBezTo>
                    <a:pt x="7" y="13626"/>
                    <a:pt x="7" y="13626"/>
                    <a:pt x="7" y="13632"/>
                  </a:cubicBezTo>
                  <a:cubicBezTo>
                    <a:pt x="7" y="13650"/>
                    <a:pt x="7" y="13673"/>
                    <a:pt x="7" y="13691"/>
                  </a:cubicBezTo>
                  <a:cubicBezTo>
                    <a:pt x="1" y="13797"/>
                    <a:pt x="1" y="13904"/>
                    <a:pt x="1" y="14010"/>
                  </a:cubicBezTo>
                  <a:cubicBezTo>
                    <a:pt x="1" y="14128"/>
                    <a:pt x="7" y="14287"/>
                    <a:pt x="19" y="14406"/>
                  </a:cubicBezTo>
                  <a:cubicBezTo>
                    <a:pt x="30" y="14494"/>
                    <a:pt x="36" y="14571"/>
                    <a:pt x="42" y="14642"/>
                  </a:cubicBezTo>
                  <a:cubicBezTo>
                    <a:pt x="48" y="14677"/>
                    <a:pt x="54" y="14719"/>
                    <a:pt x="54" y="14754"/>
                  </a:cubicBezTo>
                  <a:cubicBezTo>
                    <a:pt x="54" y="14754"/>
                    <a:pt x="60" y="14760"/>
                    <a:pt x="60" y="14766"/>
                  </a:cubicBezTo>
                  <a:cubicBezTo>
                    <a:pt x="72" y="14884"/>
                    <a:pt x="90" y="14973"/>
                    <a:pt x="113" y="15079"/>
                  </a:cubicBezTo>
                  <a:cubicBezTo>
                    <a:pt x="113" y="15079"/>
                    <a:pt x="113" y="15085"/>
                    <a:pt x="113" y="15085"/>
                  </a:cubicBezTo>
                  <a:cubicBezTo>
                    <a:pt x="131" y="15185"/>
                    <a:pt x="155" y="15286"/>
                    <a:pt x="178" y="15368"/>
                  </a:cubicBezTo>
                  <a:cubicBezTo>
                    <a:pt x="178" y="15368"/>
                    <a:pt x="178" y="15374"/>
                    <a:pt x="178" y="15374"/>
                  </a:cubicBezTo>
                  <a:cubicBezTo>
                    <a:pt x="202" y="15481"/>
                    <a:pt x="219" y="15534"/>
                    <a:pt x="255" y="15628"/>
                  </a:cubicBezTo>
                  <a:cubicBezTo>
                    <a:pt x="279" y="15705"/>
                    <a:pt x="308" y="15805"/>
                    <a:pt x="338" y="15876"/>
                  </a:cubicBezTo>
                  <a:cubicBezTo>
                    <a:pt x="338" y="15876"/>
                    <a:pt x="338" y="15882"/>
                    <a:pt x="338" y="15888"/>
                  </a:cubicBezTo>
                  <a:cubicBezTo>
                    <a:pt x="391" y="16024"/>
                    <a:pt x="456" y="16177"/>
                    <a:pt x="533" y="16343"/>
                  </a:cubicBezTo>
                  <a:cubicBezTo>
                    <a:pt x="538" y="16355"/>
                    <a:pt x="550" y="16372"/>
                    <a:pt x="556" y="16390"/>
                  </a:cubicBezTo>
                  <a:cubicBezTo>
                    <a:pt x="556" y="16390"/>
                    <a:pt x="562" y="16396"/>
                    <a:pt x="562" y="16396"/>
                  </a:cubicBezTo>
                  <a:cubicBezTo>
                    <a:pt x="574" y="16420"/>
                    <a:pt x="586" y="16443"/>
                    <a:pt x="597" y="16473"/>
                  </a:cubicBezTo>
                  <a:cubicBezTo>
                    <a:pt x="609" y="16490"/>
                    <a:pt x="615" y="16502"/>
                    <a:pt x="621" y="16520"/>
                  </a:cubicBezTo>
                  <a:cubicBezTo>
                    <a:pt x="627" y="16520"/>
                    <a:pt x="627" y="16526"/>
                    <a:pt x="633" y="16532"/>
                  </a:cubicBezTo>
                  <a:cubicBezTo>
                    <a:pt x="662" y="16591"/>
                    <a:pt x="698" y="16656"/>
                    <a:pt x="733" y="16715"/>
                  </a:cubicBezTo>
                  <a:cubicBezTo>
                    <a:pt x="733" y="16721"/>
                    <a:pt x="733" y="16721"/>
                    <a:pt x="739" y="16721"/>
                  </a:cubicBezTo>
                  <a:cubicBezTo>
                    <a:pt x="804" y="16833"/>
                    <a:pt x="887" y="16957"/>
                    <a:pt x="970" y="17075"/>
                  </a:cubicBezTo>
                  <a:cubicBezTo>
                    <a:pt x="975" y="17081"/>
                    <a:pt x="975" y="17087"/>
                    <a:pt x="981" y="17093"/>
                  </a:cubicBezTo>
                  <a:cubicBezTo>
                    <a:pt x="981" y="17093"/>
                    <a:pt x="981" y="17099"/>
                    <a:pt x="987" y="17099"/>
                  </a:cubicBezTo>
                  <a:cubicBezTo>
                    <a:pt x="999" y="17122"/>
                    <a:pt x="1023" y="17152"/>
                    <a:pt x="1046" y="17182"/>
                  </a:cubicBezTo>
                  <a:cubicBezTo>
                    <a:pt x="1082" y="17229"/>
                    <a:pt x="1111" y="17270"/>
                    <a:pt x="1147" y="17311"/>
                  </a:cubicBezTo>
                  <a:cubicBezTo>
                    <a:pt x="1153" y="17317"/>
                    <a:pt x="1153" y="17323"/>
                    <a:pt x="1159" y="17329"/>
                  </a:cubicBezTo>
                  <a:cubicBezTo>
                    <a:pt x="1182" y="17359"/>
                    <a:pt x="1206" y="17388"/>
                    <a:pt x="1229" y="17412"/>
                  </a:cubicBezTo>
                  <a:cubicBezTo>
                    <a:pt x="1336" y="17542"/>
                    <a:pt x="1478" y="17695"/>
                    <a:pt x="1643" y="17855"/>
                  </a:cubicBezTo>
                  <a:cubicBezTo>
                    <a:pt x="1649" y="17855"/>
                    <a:pt x="1655" y="17861"/>
                    <a:pt x="1655" y="17867"/>
                  </a:cubicBezTo>
                  <a:lnTo>
                    <a:pt x="1661" y="17867"/>
                  </a:lnTo>
                  <a:cubicBezTo>
                    <a:pt x="1661" y="17867"/>
                    <a:pt x="1661" y="17873"/>
                    <a:pt x="1661" y="17873"/>
                  </a:cubicBezTo>
                  <a:cubicBezTo>
                    <a:pt x="1743" y="17949"/>
                    <a:pt x="1897" y="18085"/>
                    <a:pt x="2109" y="18245"/>
                  </a:cubicBezTo>
                  <a:cubicBezTo>
                    <a:pt x="2145" y="18274"/>
                    <a:pt x="2180" y="18298"/>
                    <a:pt x="2210" y="18321"/>
                  </a:cubicBezTo>
                  <a:cubicBezTo>
                    <a:pt x="2216" y="18321"/>
                    <a:pt x="2222" y="18327"/>
                    <a:pt x="2222" y="18333"/>
                  </a:cubicBezTo>
                  <a:cubicBezTo>
                    <a:pt x="2369" y="18434"/>
                    <a:pt x="2464" y="18493"/>
                    <a:pt x="2464" y="18493"/>
                  </a:cubicBezTo>
                  <a:cubicBezTo>
                    <a:pt x="2470" y="18499"/>
                    <a:pt x="2476" y="18505"/>
                    <a:pt x="2487" y="18505"/>
                  </a:cubicBezTo>
                  <a:cubicBezTo>
                    <a:pt x="2564" y="18558"/>
                    <a:pt x="2641" y="18605"/>
                    <a:pt x="2724" y="18652"/>
                  </a:cubicBezTo>
                  <a:cubicBezTo>
                    <a:pt x="2741" y="18658"/>
                    <a:pt x="2753" y="18670"/>
                    <a:pt x="2765" y="18676"/>
                  </a:cubicBezTo>
                  <a:cubicBezTo>
                    <a:pt x="2777" y="18682"/>
                    <a:pt x="2789" y="18688"/>
                    <a:pt x="2801" y="18694"/>
                  </a:cubicBezTo>
                  <a:cubicBezTo>
                    <a:pt x="2806" y="18699"/>
                    <a:pt x="2806" y="18699"/>
                    <a:pt x="2812" y="18705"/>
                  </a:cubicBezTo>
                  <a:cubicBezTo>
                    <a:pt x="2818" y="18705"/>
                    <a:pt x="2830" y="18711"/>
                    <a:pt x="2836" y="18717"/>
                  </a:cubicBezTo>
                  <a:cubicBezTo>
                    <a:pt x="2871" y="18735"/>
                    <a:pt x="2919" y="18759"/>
                    <a:pt x="2960" y="18782"/>
                  </a:cubicBezTo>
                  <a:cubicBezTo>
                    <a:pt x="3049" y="18823"/>
                    <a:pt x="3131" y="18865"/>
                    <a:pt x="3214" y="18906"/>
                  </a:cubicBezTo>
                  <a:cubicBezTo>
                    <a:pt x="3226" y="18912"/>
                    <a:pt x="3243" y="18918"/>
                    <a:pt x="3255" y="18924"/>
                  </a:cubicBezTo>
                  <a:cubicBezTo>
                    <a:pt x="3362" y="18977"/>
                    <a:pt x="3503" y="19036"/>
                    <a:pt x="3627" y="19083"/>
                  </a:cubicBezTo>
                  <a:cubicBezTo>
                    <a:pt x="3639" y="19083"/>
                    <a:pt x="3657" y="19089"/>
                    <a:pt x="3669" y="19095"/>
                  </a:cubicBezTo>
                  <a:cubicBezTo>
                    <a:pt x="3681" y="19101"/>
                    <a:pt x="3692" y="19107"/>
                    <a:pt x="3704" y="19113"/>
                  </a:cubicBezTo>
                  <a:cubicBezTo>
                    <a:pt x="3852" y="19166"/>
                    <a:pt x="4041" y="19225"/>
                    <a:pt x="4212" y="19278"/>
                  </a:cubicBezTo>
                  <a:cubicBezTo>
                    <a:pt x="4230" y="19278"/>
                    <a:pt x="4248" y="19284"/>
                    <a:pt x="4259" y="19290"/>
                  </a:cubicBezTo>
                  <a:cubicBezTo>
                    <a:pt x="4513" y="19361"/>
                    <a:pt x="4767" y="19414"/>
                    <a:pt x="4998" y="19450"/>
                  </a:cubicBezTo>
                  <a:cubicBezTo>
                    <a:pt x="5163" y="19479"/>
                    <a:pt x="5352" y="19503"/>
                    <a:pt x="5541" y="19520"/>
                  </a:cubicBezTo>
                  <a:lnTo>
                    <a:pt x="5559" y="19520"/>
                  </a:lnTo>
                  <a:cubicBezTo>
                    <a:pt x="5571" y="19526"/>
                    <a:pt x="5576" y="19526"/>
                    <a:pt x="5588" y="19526"/>
                  </a:cubicBezTo>
                  <a:cubicBezTo>
                    <a:pt x="5647" y="19532"/>
                    <a:pt x="5683" y="19532"/>
                    <a:pt x="5689" y="19532"/>
                  </a:cubicBezTo>
                  <a:lnTo>
                    <a:pt x="5695" y="19532"/>
                  </a:lnTo>
                  <a:cubicBezTo>
                    <a:pt x="5783" y="19538"/>
                    <a:pt x="5872" y="19544"/>
                    <a:pt x="5954" y="19550"/>
                  </a:cubicBezTo>
                  <a:cubicBezTo>
                    <a:pt x="6002" y="19550"/>
                    <a:pt x="6055" y="19556"/>
                    <a:pt x="6108" y="19556"/>
                  </a:cubicBezTo>
                  <a:lnTo>
                    <a:pt x="6120" y="19556"/>
                  </a:lnTo>
                  <a:cubicBezTo>
                    <a:pt x="6207" y="19558"/>
                    <a:pt x="6289" y="19559"/>
                    <a:pt x="6369" y="19559"/>
                  </a:cubicBezTo>
                  <a:cubicBezTo>
                    <a:pt x="6680" y="19559"/>
                    <a:pt x="6948" y="19542"/>
                    <a:pt x="7254" y="19509"/>
                  </a:cubicBezTo>
                  <a:cubicBezTo>
                    <a:pt x="7295" y="19503"/>
                    <a:pt x="7337" y="19503"/>
                    <a:pt x="7378" y="19497"/>
                  </a:cubicBezTo>
                  <a:cubicBezTo>
                    <a:pt x="7626" y="19479"/>
                    <a:pt x="7951" y="19432"/>
                    <a:pt x="8211" y="19373"/>
                  </a:cubicBezTo>
                  <a:cubicBezTo>
                    <a:pt x="8500" y="19314"/>
                    <a:pt x="8801" y="19243"/>
                    <a:pt x="9067" y="19166"/>
                  </a:cubicBezTo>
                  <a:cubicBezTo>
                    <a:pt x="9215" y="19131"/>
                    <a:pt x="9362" y="19083"/>
                    <a:pt x="9492" y="19042"/>
                  </a:cubicBezTo>
                  <a:cubicBezTo>
                    <a:pt x="9752" y="18959"/>
                    <a:pt x="10042" y="18865"/>
                    <a:pt x="10266" y="18764"/>
                  </a:cubicBezTo>
                  <a:cubicBezTo>
                    <a:pt x="10408" y="18705"/>
                    <a:pt x="10555" y="18634"/>
                    <a:pt x="10703" y="18570"/>
                  </a:cubicBezTo>
                  <a:cubicBezTo>
                    <a:pt x="10993" y="18445"/>
                    <a:pt x="11270" y="18321"/>
                    <a:pt x="11506" y="18203"/>
                  </a:cubicBezTo>
                  <a:cubicBezTo>
                    <a:pt x="11737" y="18091"/>
                    <a:pt x="12003" y="17949"/>
                    <a:pt x="12268" y="17784"/>
                  </a:cubicBezTo>
                  <a:cubicBezTo>
                    <a:pt x="12493" y="17660"/>
                    <a:pt x="12747" y="17500"/>
                    <a:pt x="12989" y="17335"/>
                  </a:cubicBezTo>
                  <a:cubicBezTo>
                    <a:pt x="13302" y="17128"/>
                    <a:pt x="13591" y="16922"/>
                    <a:pt x="13828" y="16733"/>
                  </a:cubicBezTo>
                  <a:cubicBezTo>
                    <a:pt x="14058" y="16550"/>
                    <a:pt x="14365" y="16313"/>
                    <a:pt x="14595" y="16101"/>
                  </a:cubicBezTo>
                  <a:cubicBezTo>
                    <a:pt x="14773" y="15947"/>
                    <a:pt x="14950" y="15782"/>
                    <a:pt x="15092" y="15634"/>
                  </a:cubicBezTo>
                  <a:cubicBezTo>
                    <a:pt x="15239" y="15492"/>
                    <a:pt x="15405" y="15321"/>
                    <a:pt x="15564" y="15150"/>
                  </a:cubicBezTo>
                  <a:cubicBezTo>
                    <a:pt x="15759" y="14949"/>
                    <a:pt x="15942" y="14748"/>
                    <a:pt x="16090" y="14559"/>
                  </a:cubicBezTo>
                  <a:cubicBezTo>
                    <a:pt x="16090" y="14553"/>
                    <a:pt x="16096" y="14547"/>
                    <a:pt x="16101" y="14547"/>
                  </a:cubicBezTo>
                  <a:cubicBezTo>
                    <a:pt x="16279" y="14323"/>
                    <a:pt x="16515" y="14028"/>
                    <a:pt x="16674" y="13791"/>
                  </a:cubicBezTo>
                  <a:cubicBezTo>
                    <a:pt x="16781" y="13620"/>
                    <a:pt x="16911" y="13425"/>
                    <a:pt x="17035" y="13224"/>
                  </a:cubicBezTo>
                  <a:cubicBezTo>
                    <a:pt x="17076" y="13159"/>
                    <a:pt x="17111" y="13106"/>
                    <a:pt x="17147" y="13047"/>
                  </a:cubicBezTo>
                  <a:cubicBezTo>
                    <a:pt x="17218" y="12941"/>
                    <a:pt x="17289" y="12805"/>
                    <a:pt x="17354" y="12675"/>
                  </a:cubicBezTo>
                  <a:cubicBezTo>
                    <a:pt x="17407" y="12575"/>
                    <a:pt x="17454" y="12486"/>
                    <a:pt x="17489" y="12397"/>
                  </a:cubicBezTo>
                  <a:cubicBezTo>
                    <a:pt x="17501" y="12380"/>
                    <a:pt x="17507" y="12362"/>
                    <a:pt x="17513" y="12344"/>
                  </a:cubicBezTo>
                  <a:cubicBezTo>
                    <a:pt x="17554" y="12262"/>
                    <a:pt x="17590" y="12179"/>
                    <a:pt x="17619" y="12108"/>
                  </a:cubicBezTo>
                  <a:cubicBezTo>
                    <a:pt x="17720" y="11895"/>
                    <a:pt x="17791" y="11695"/>
                    <a:pt x="17850" y="11506"/>
                  </a:cubicBezTo>
                  <a:cubicBezTo>
                    <a:pt x="17856" y="11494"/>
                    <a:pt x="17862" y="11482"/>
                    <a:pt x="17862" y="11470"/>
                  </a:cubicBezTo>
                  <a:cubicBezTo>
                    <a:pt x="17867" y="11458"/>
                    <a:pt x="17867" y="11452"/>
                    <a:pt x="17873" y="11441"/>
                  </a:cubicBezTo>
                  <a:cubicBezTo>
                    <a:pt x="17879" y="11417"/>
                    <a:pt x="17885" y="11393"/>
                    <a:pt x="17897" y="11370"/>
                  </a:cubicBezTo>
                  <a:cubicBezTo>
                    <a:pt x="17938" y="11234"/>
                    <a:pt x="17986" y="11057"/>
                    <a:pt x="18033" y="10850"/>
                  </a:cubicBezTo>
                  <a:cubicBezTo>
                    <a:pt x="18045" y="10803"/>
                    <a:pt x="18068" y="10714"/>
                    <a:pt x="18086" y="10590"/>
                  </a:cubicBezTo>
                  <a:cubicBezTo>
                    <a:pt x="18104" y="10519"/>
                    <a:pt x="18116" y="10442"/>
                    <a:pt x="18121" y="10366"/>
                  </a:cubicBezTo>
                  <a:cubicBezTo>
                    <a:pt x="18133" y="10307"/>
                    <a:pt x="18139" y="10259"/>
                    <a:pt x="18139" y="10206"/>
                  </a:cubicBezTo>
                  <a:cubicBezTo>
                    <a:pt x="18151" y="10206"/>
                    <a:pt x="18163" y="10206"/>
                    <a:pt x="18169" y="10212"/>
                  </a:cubicBezTo>
                  <a:cubicBezTo>
                    <a:pt x="18188" y="10212"/>
                    <a:pt x="18324" y="10220"/>
                    <a:pt x="18550" y="10220"/>
                  </a:cubicBezTo>
                  <a:cubicBezTo>
                    <a:pt x="18606" y="10220"/>
                    <a:pt x="18668" y="10219"/>
                    <a:pt x="18736" y="10218"/>
                  </a:cubicBezTo>
                  <a:lnTo>
                    <a:pt x="18907" y="10218"/>
                  </a:lnTo>
                  <a:cubicBezTo>
                    <a:pt x="18919" y="10218"/>
                    <a:pt x="18937" y="10212"/>
                    <a:pt x="18954" y="10212"/>
                  </a:cubicBezTo>
                  <a:lnTo>
                    <a:pt x="18990" y="10212"/>
                  </a:lnTo>
                  <a:cubicBezTo>
                    <a:pt x="19173" y="10206"/>
                    <a:pt x="19297" y="10194"/>
                    <a:pt x="19474" y="10171"/>
                  </a:cubicBezTo>
                  <a:cubicBezTo>
                    <a:pt x="19563" y="10165"/>
                    <a:pt x="19645" y="10153"/>
                    <a:pt x="19722" y="10141"/>
                  </a:cubicBezTo>
                  <a:cubicBezTo>
                    <a:pt x="19757" y="10141"/>
                    <a:pt x="19805" y="10129"/>
                    <a:pt x="19870" y="10123"/>
                  </a:cubicBezTo>
                  <a:cubicBezTo>
                    <a:pt x="20100" y="10088"/>
                    <a:pt x="20697" y="9982"/>
                    <a:pt x="21423" y="9745"/>
                  </a:cubicBezTo>
                  <a:cubicBezTo>
                    <a:pt x="21441" y="9740"/>
                    <a:pt x="21459" y="9734"/>
                    <a:pt x="21482" y="9728"/>
                  </a:cubicBezTo>
                  <a:lnTo>
                    <a:pt x="21488" y="9728"/>
                  </a:lnTo>
                  <a:cubicBezTo>
                    <a:pt x="21488" y="9722"/>
                    <a:pt x="21494" y="9722"/>
                    <a:pt x="21494" y="9722"/>
                  </a:cubicBezTo>
                  <a:cubicBezTo>
                    <a:pt x="21559" y="9704"/>
                    <a:pt x="21618" y="9681"/>
                    <a:pt x="21671" y="9663"/>
                  </a:cubicBezTo>
                  <a:cubicBezTo>
                    <a:pt x="21695" y="9651"/>
                    <a:pt x="21718" y="9645"/>
                    <a:pt x="21742" y="9633"/>
                  </a:cubicBezTo>
                  <a:cubicBezTo>
                    <a:pt x="21789" y="9621"/>
                    <a:pt x="21831" y="9604"/>
                    <a:pt x="21878" y="9586"/>
                  </a:cubicBezTo>
                  <a:cubicBezTo>
                    <a:pt x="21896" y="9580"/>
                    <a:pt x="21913" y="9574"/>
                    <a:pt x="21931" y="9562"/>
                  </a:cubicBezTo>
                  <a:cubicBezTo>
                    <a:pt x="21990" y="9545"/>
                    <a:pt x="22043" y="9521"/>
                    <a:pt x="22096" y="9497"/>
                  </a:cubicBezTo>
                  <a:cubicBezTo>
                    <a:pt x="22120" y="9492"/>
                    <a:pt x="22144" y="9480"/>
                    <a:pt x="22167" y="9468"/>
                  </a:cubicBezTo>
                  <a:cubicBezTo>
                    <a:pt x="22215" y="9450"/>
                    <a:pt x="22268" y="9427"/>
                    <a:pt x="22315" y="9409"/>
                  </a:cubicBezTo>
                  <a:cubicBezTo>
                    <a:pt x="22339" y="9397"/>
                    <a:pt x="22368" y="9385"/>
                    <a:pt x="22392" y="9373"/>
                  </a:cubicBezTo>
                  <a:cubicBezTo>
                    <a:pt x="22421" y="9362"/>
                    <a:pt x="22451" y="9350"/>
                    <a:pt x="22474" y="9338"/>
                  </a:cubicBezTo>
                  <a:cubicBezTo>
                    <a:pt x="22516" y="9314"/>
                    <a:pt x="22563" y="9297"/>
                    <a:pt x="22604" y="9279"/>
                  </a:cubicBezTo>
                  <a:cubicBezTo>
                    <a:pt x="22622" y="9267"/>
                    <a:pt x="22646" y="9255"/>
                    <a:pt x="22663" y="9243"/>
                  </a:cubicBezTo>
                  <a:cubicBezTo>
                    <a:pt x="22705" y="9226"/>
                    <a:pt x="22740" y="9208"/>
                    <a:pt x="22782" y="9190"/>
                  </a:cubicBezTo>
                  <a:cubicBezTo>
                    <a:pt x="22817" y="9167"/>
                    <a:pt x="22852" y="9149"/>
                    <a:pt x="22888" y="9131"/>
                  </a:cubicBezTo>
                  <a:cubicBezTo>
                    <a:pt x="22900" y="9125"/>
                    <a:pt x="22917" y="9119"/>
                    <a:pt x="22935" y="9108"/>
                  </a:cubicBezTo>
                  <a:cubicBezTo>
                    <a:pt x="22994" y="9072"/>
                    <a:pt x="23047" y="9049"/>
                    <a:pt x="23083" y="9025"/>
                  </a:cubicBezTo>
                  <a:cubicBezTo>
                    <a:pt x="23219" y="8942"/>
                    <a:pt x="23402" y="8836"/>
                    <a:pt x="23526" y="8747"/>
                  </a:cubicBezTo>
                  <a:cubicBezTo>
                    <a:pt x="23579" y="8706"/>
                    <a:pt x="23632" y="8671"/>
                    <a:pt x="23673" y="8641"/>
                  </a:cubicBezTo>
                  <a:cubicBezTo>
                    <a:pt x="23709" y="8611"/>
                    <a:pt x="23750" y="8588"/>
                    <a:pt x="23786" y="8564"/>
                  </a:cubicBezTo>
                  <a:cubicBezTo>
                    <a:pt x="23845" y="8517"/>
                    <a:pt x="23921" y="8458"/>
                    <a:pt x="23992" y="8405"/>
                  </a:cubicBezTo>
                  <a:cubicBezTo>
                    <a:pt x="24075" y="8334"/>
                    <a:pt x="24146" y="8275"/>
                    <a:pt x="24234" y="8198"/>
                  </a:cubicBezTo>
                  <a:cubicBezTo>
                    <a:pt x="24264" y="8168"/>
                    <a:pt x="24294" y="8139"/>
                    <a:pt x="24323" y="8109"/>
                  </a:cubicBezTo>
                  <a:cubicBezTo>
                    <a:pt x="24364" y="8074"/>
                    <a:pt x="24406" y="8033"/>
                    <a:pt x="24441" y="7997"/>
                  </a:cubicBezTo>
                  <a:cubicBezTo>
                    <a:pt x="24447" y="7997"/>
                    <a:pt x="24453" y="7991"/>
                    <a:pt x="24453" y="7985"/>
                  </a:cubicBezTo>
                  <a:cubicBezTo>
                    <a:pt x="24477" y="7968"/>
                    <a:pt x="24494" y="7950"/>
                    <a:pt x="24506" y="7932"/>
                  </a:cubicBezTo>
                  <a:cubicBezTo>
                    <a:pt x="24536" y="7903"/>
                    <a:pt x="24571" y="7873"/>
                    <a:pt x="24601" y="7838"/>
                  </a:cubicBezTo>
                  <a:cubicBezTo>
                    <a:pt x="24660" y="7779"/>
                    <a:pt x="24713" y="7720"/>
                    <a:pt x="24760" y="7666"/>
                  </a:cubicBezTo>
                  <a:cubicBezTo>
                    <a:pt x="24772" y="7655"/>
                    <a:pt x="24778" y="7643"/>
                    <a:pt x="24790" y="7637"/>
                  </a:cubicBezTo>
                  <a:cubicBezTo>
                    <a:pt x="24801" y="7625"/>
                    <a:pt x="24813" y="7607"/>
                    <a:pt x="24819" y="7601"/>
                  </a:cubicBezTo>
                  <a:cubicBezTo>
                    <a:pt x="24843" y="7578"/>
                    <a:pt x="24861" y="7554"/>
                    <a:pt x="24878" y="7531"/>
                  </a:cubicBezTo>
                  <a:cubicBezTo>
                    <a:pt x="24884" y="7525"/>
                    <a:pt x="24884" y="7519"/>
                    <a:pt x="24890" y="7519"/>
                  </a:cubicBezTo>
                  <a:cubicBezTo>
                    <a:pt x="24985" y="7407"/>
                    <a:pt x="25061" y="7306"/>
                    <a:pt x="25126" y="7218"/>
                  </a:cubicBezTo>
                  <a:cubicBezTo>
                    <a:pt x="25132" y="7206"/>
                    <a:pt x="25144" y="7194"/>
                    <a:pt x="25150" y="7182"/>
                  </a:cubicBezTo>
                  <a:cubicBezTo>
                    <a:pt x="25179" y="7141"/>
                    <a:pt x="25209" y="7099"/>
                    <a:pt x="25233" y="7064"/>
                  </a:cubicBezTo>
                  <a:cubicBezTo>
                    <a:pt x="25239" y="7058"/>
                    <a:pt x="25239" y="7052"/>
                    <a:pt x="25244" y="7052"/>
                  </a:cubicBezTo>
                  <a:cubicBezTo>
                    <a:pt x="25244" y="7046"/>
                    <a:pt x="25250" y="7046"/>
                    <a:pt x="25250" y="7040"/>
                  </a:cubicBezTo>
                  <a:cubicBezTo>
                    <a:pt x="25262" y="7017"/>
                    <a:pt x="25280" y="6999"/>
                    <a:pt x="25292" y="6981"/>
                  </a:cubicBezTo>
                  <a:cubicBezTo>
                    <a:pt x="25416" y="6792"/>
                    <a:pt x="25528" y="6603"/>
                    <a:pt x="25622" y="6426"/>
                  </a:cubicBezTo>
                  <a:cubicBezTo>
                    <a:pt x="25711" y="6255"/>
                    <a:pt x="25788" y="6089"/>
                    <a:pt x="25859" y="5924"/>
                  </a:cubicBezTo>
                  <a:cubicBezTo>
                    <a:pt x="25882" y="5865"/>
                    <a:pt x="25906" y="5818"/>
                    <a:pt x="25918" y="5776"/>
                  </a:cubicBezTo>
                  <a:cubicBezTo>
                    <a:pt x="25930" y="5747"/>
                    <a:pt x="25941" y="5717"/>
                    <a:pt x="25953" y="5694"/>
                  </a:cubicBezTo>
                  <a:cubicBezTo>
                    <a:pt x="25959" y="5670"/>
                    <a:pt x="25965" y="5646"/>
                    <a:pt x="25977" y="5629"/>
                  </a:cubicBezTo>
                  <a:cubicBezTo>
                    <a:pt x="25989" y="5599"/>
                    <a:pt x="25995" y="5570"/>
                    <a:pt x="26006" y="5540"/>
                  </a:cubicBezTo>
                  <a:cubicBezTo>
                    <a:pt x="26018" y="5511"/>
                    <a:pt x="26030" y="5475"/>
                    <a:pt x="26042" y="5440"/>
                  </a:cubicBezTo>
                  <a:cubicBezTo>
                    <a:pt x="26048" y="5428"/>
                    <a:pt x="26054" y="5410"/>
                    <a:pt x="26060" y="5393"/>
                  </a:cubicBezTo>
                  <a:cubicBezTo>
                    <a:pt x="26071" y="5351"/>
                    <a:pt x="26083" y="5316"/>
                    <a:pt x="26095" y="5274"/>
                  </a:cubicBezTo>
                  <a:cubicBezTo>
                    <a:pt x="26101" y="5263"/>
                    <a:pt x="26107" y="5251"/>
                    <a:pt x="26107" y="5239"/>
                  </a:cubicBezTo>
                  <a:cubicBezTo>
                    <a:pt x="26119" y="5198"/>
                    <a:pt x="26130" y="5162"/>
                    <a:pt x="26142" y="5127"/>
                  </a:cubicBezTo>
                  <a:cubicBezTo>
                    <a:pt x="26148" y="5109"/>
                    <a:pt x="26154" y="5091"/>
                    <a:pt x="26160" y="5068"/>
                  </a:cubicBezTo>
                  <a:cubicBezTo>
                    <a:pt x="26166" y="5044"/>
                    <a:pt x="26172" y="5020"/>
                    <a:pt x="26184" y="4997"/>
                  </a:cubicBezTo>
                  <a:cubicBezTo>
                    <a:pt x="26189" y="4973"/>
                    <a:pt x="26195" y="4955"/>
                    <a:pt x="26201" y="4938"/>
                  </a:cubicBezTo>
                  <a:cubicBezTo>
                    <a:pt x="26219" y="4938"/>
                    <a:pt x="26237" y="4944"/>
                    <a:pt x="26254" y="4950"/>
                  </a:cubicBezTo>
                  <a:cubicBezTo>
                    <a:pt x="26296" y="4955"/>
                    <a:pt x="26331" y="4967"/>
                    <a:pt x="26367" y="4973"/>
                  </a:cubicBezTo>
                  <a:cubicBezTo>
                    <a:pt x="26384" y="4973"/>
                    <a:pt x="26402" y="4979"/>
                    <a:pt x="26414" y="4985"/>
                  </a:cubicBezTo>
                  <a:cubicBezTo>
                    <a:pt x="26473" y="4991"/>
                    <a:pt x="26532" y="5003"/>
                    <a:pt x="26597" y="5015"/>
                  </a:cubicBezTo>
                  <a:cubicBezTo>
                    <a:pt x="26739" y="5032"/>
                    <a:pt x="26869" y="5050"/>
                    <a:pt x="26981" y="5056"/>
                  </a:cubicBezTo>
                  <a:lnTo>
                    <a:pt x="27022" y="5056"/>
                  </a:lnTo>
                  <a:cubicBezTo>
                    <a:pt x="27093" y="5060"/>
                    <a:pt x="27158" y="5064"/>
                    <a:pt x="27218" y="5064"/>
                  </a:cubicBezTo>
                  <a:cubicBezTo>
                    <a:pt x="27242" y="5064"/>
                    <a:pt x="27266" y="5063"/>
                    <a:pt x="27288" y="5062"/>
                  </a:cubicBezTo>
                  <a:lnTo>
                    <a:pt x="27318" y="5062"/>
                  </a:lnTo>
                  <a:cubicBezTo>
                    <a:pt x="27377" y="5062"/>
                    <a:pt x="27436" y="5062"/>
                    <a:pt x="27507" y="5056"/>
                  </a:cubicBezTo>
                  <a:cubicBezTo>
                    <a:pt x="27648" y="5050"/>
                    <a:pt x="27701" y="5044"/>
                    <a:pt x="27855" y="5026"/>
                  </a:cubicBezTo>
                  <a:cubicBezTo>
                    <a:pt x="28014" y="5009"/>
                    <a:pt x="28162" y="4985"/>
                    <a:pt x="28328" y="4950"/>
                  </a:cubicBezTo>
                  <a:cubicBezTo>
                    <a:pt x="28339" y="4944"/>
                    <a:pt x="28351" y="4944"/>
                    <a:pt x="28369" y="4938"/>
                  </a:cubicBezTo>
                  <a:cubicBezTo>
                    <a:pt x="28387" y="4938"/>
                    <a:pt x="28404" y="4932"/>
                    <a:pt x="28422" y="4926"/>
                  </a:cubicBezTo>
                  <a:cubicBezTo>
                    <a:pt x="28428" y="4926"/>
                    <a:pt x="28434" y="4926"/>
                    <a:pt x="28446" y="4920"/>
                  </a:cubicBezTo>
                  <a:lnTo>
                    <a:pt x="28463" y="4920"/>
                  </a:lnTo>
                  <a:cubicBezTo>
                    <a:pt x="28469" y="4914"/>
                    <a:pt x="28475" y="4914"/>
                    <a:pt x="28481" y="4914"/>
                  </a:cubicBezTo>
                  <a:cubicBezTo>
                    <a:pt x="28552" y="4896"/>
                    <a:pt x="28617" y="4879"/>
                    <a:pt x="28676" y="4861"/>
                  </a:cubicBezTo>
                  <a:cubicBezTo>
                    <a:pt x="28682" y="4861"/>
                    <a:pt x="28688" y="4861"/>
                    <a:pt x="28694" y="4855"/>
                  </a:cubicBezTo>
                  <a:cubicBezTo>
                    <a:pt x="28865" y="4808"/>
                    <a:pt x="28983" y="4766"/>
                    <a:pt x="28983" y="4766"/>
                  </a:cubicBezTo>
                  <a:cubicBezTo>
                    <a:pt x="29007" y="4761"/>
                    <a:pt x="29024" y="4749"/>
                    <a:pt x="29048" y="4743"/>
                  </a:cubicBezTo>
                  <a:cubicBezTo>
                    <a:pt x="29078" y="4731"/>
                    <a:pt x="29101" y="4725"/>
                    <a:pt x="29125" y="4713"/>
                  </a:cubicBezTo>
                  <a:cubicBezTo>
                    <a:pt x="29178" y="4696"/>
                    <a:pt x="29231" y="4678"/>
                    <a:pt x="29278" y="4660"/>
                  </a:cubicBezTo>
                  <a:cubicBezTo>
                    <a:pt x="29503" y="4572"/>
                    <a:pt x="29686" y="4483"/>
                    <a:pt x="29816" y="4418"/>
                  </a:cubicBezTo>
                  <a:cubicBezTo>
                    <a:pt x="29899" y="4377"/>
                    <a:pt x="30023" y="4312"/>
                    <a:pt x="30164" y="4235"/>
                  </a:cubicBezTo>
                  <a:cubicBezTo>
                    <a:pt x="30324" y="4146"/>
                    <a:pt x="30460" y="4064"/>
                    <a:pt x="30596" y="3969"/>
                  </a:cubicBezTo>
                  <a:cubicBezTo>
                    <a:pt x="30690" y="3910"/>
                    <a:pt x="30773" y="3845"/>
                    <a:pt x="30844" y="3786"/>
                  </a:cubicBezTo>
                  <a:cubicBezTo>
                    <a:pt x="30844" y="3786"/>
                    <a:pt x="30844" y="3780"/>
                    <a:pt x="30850" y="3780"/>
                  </a:cubicBezTo>
                  <a:cubicBezTo>
                    <a:pt x="30891" y="3745"/>
                    <a:pt x="30932" y="3709"/>
                    <a:pt x="30974" y="3674"/>
                  </a:cubicBezTo>
                  <a:cubicBezTo>
                    <a:pt x="30991" y="3662"/>
                    <a:pt x="30997" y="3650"/>
                    <a:pt x="31015" y="3638"/>
                  </a:cubicBezTo>
                  <a:cubicBezTo>
                    <a:pt x="31103" y="3556"/>
                    <a:pt x="31163" y="3497"/>
                    <a:pt x="31245" y="3402"/>
                  </a:cubicBezTo>
                  <a:cubicBezTo>
                    <a:pt x="31304" y="3343"/>
                    <a:pt x="31357" y="3284"/>
                    <a:pt x="31405" y="3225"/>
                  </a:cubicBezTo>
                  <a:cubicBezTo>
                    <a:pt x="31434" y="3189"/>
                    <a:pt x="31464" y="3148"/>
                    <a:pt x="31493" y="3107"/>
                  </a:cubicBezTo>
                  <a:cubicBezTo>
                    <a:pt x="31617" y="2953"/>
                    <a:pt x="31694" y="2817"/>
                    <a:pt x="31747" y="2735"/>
                  </a:cubicBezTo>
                  <a:cubicBezTo>
                    <a:pt x="31765" y="2705"/>
                    <a:pt x="31854" y="2563"/>
                    <a:pt x="31948" y="2345"/>
                  </a:cubicBezTo>
                  <a:cubicBezTo>
                    <a:pt x="31960" y="2327"/>
                    <a:pt x="31966" y="2309"/>
                    <a:pt x="31972" y="2292"/>
                  </a:cubicBezTo>
                  <a:cubicBezTo>
                    <a:pt x="31984" y="2274"/>
                    <a:pt x="31989" y="2250"/>
                    <a:pt x="32001" y="2221"/>
                  </a:cubicBezTo>
                  <a:cubicBezTo>
                    <a:pt x="32001" y="2221"/>
                    <a:pt x="32007" y="2215"/>
                    <a:pt x="32007" y="2209"/>
                  </a:cubicBezTo>
                  <a:cubicBezTo>
                    <a:pt x="32007" y="2209"/>
                    <a:pt x="32007" y="2203"/>
                    <a:pt x="32007" y="2203"/>
                  </a:cubicBezTo>
                  <a:cubicBezTo>
                    <a:pt x="32048" y="2115"/>
                    <a:pt x="32084" y="2020"/>
                    <a:pt x="32113" y="1914"/>
                  </a:cubicBezTo>
                  <a:cubicBezTo>
                    <a:pt x="32119" y="1902"/>
                    <a:pt x="32119" y="1896"/>
                    <a:pt x="32125" y="1884"/>
                  </a:cubicBezTo>
                  <a:cubicBezTo>
                    <a:pt x="32137" y="1849"/>
                    <a:pt x="32149" y="1813"/>
                    <a:pt x="32155" y="1772"/>
                  </a:cubicBezTo>
                  <a:cubicBezTo>
                    <a:pt x="32167" y="1737"/>
                    <a:pt x="32178" y="1695"/>
                    <a:pt x="32190" y="1660"/>
                  </a:cubicBezTo>
                  <a:cubicBezTo>
                    <a:pt x="32232" y="1471"/>
                    <a:pt x="32261" y="1323"/>
                    <a:pt x="32273" y="1199"/>
                  </a:cubicBezTo>
                  <a:cubicBezTo>
                    <a:pt x="32285" y="1099"/>
                    <a:pt x="32297" y="998"/>
                    <a:pt x="32302" y="892"/>
                  </a:cubicBezTo>
                  <a:cubicBezTo>
                    <a:pt x="32302" y="886"/>
                    <a:pt x="32302" y="886"/>
                    <a:pt x="32302" y="880"/>
                  </a:cubicBezTo>
                  <a:cubicBezTo>
                    <a:pt x="32308" y="809"/>
                    <a:pt x="32308" y="744"/>
                    <a:pt x="32308" y="679"/>
                  </a:cubicBezTo>
                  <a:cubicBezTo>
                    <a:pt x="32308" y="650"/>
                    <a:pt x="32308" y="614"/>
                    <a:pt x="32308" y="585"/>
                  </a:cubicBezTo>
                  <a:cubicBezTo>
                    <a:pt x="32308" y="573"/>
                    <a:pt x="32302" y="561"/>
                    <a:pt x="32302" y="549"/>
                  </a:cubicBezTo>
                  <a:cubicBezTo>
                    <a:pt x="32302" y="496"/>
                    <a:pt x="32297" y="443"/>
                    <a:pt x="32297" y="384"/>
                  </a:cubicBezTo>
                  <a:cubicBezTo>
                    <a:pt x="32297" y="349"/>
                    <a:pt x="32285" y="236"/>
                    <a:pt x="32267" y="112"/>
                  </a:cubicBezTo>
                  <a:cubicBezTo>
                    <a:pt x="32267" y="95"/>
                    <a:pt x="32261" y="53"/>
                    <a:pt x="3224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1"/>
            <p:cNvSpPr/>
            <p:nvPr/>
          </p:nvSpPr>
          <p:spPr>
            <a:xfrm>
              <a:off x="1452050" y="4296350"/>
              <a:ext cx="79900" cy="14600"/>
            </a:xfrm>
            <a:custGeom>
              <a:rect b="b" l="l" r="r" t="t"/>
              <a:pathLst>
                <a:path extrusionOk="0" h="584" w="3196">
                  <a:moveTo>
                    <a:pt x="1603" y="0"/>
                  </a:moveTo>
                  <a:cubicBezTo>
                    <a:pt x="1465" y="0"/>
                    <a:pt x="1325" y="8"/>
                    <a:pt x="1188" y="24"/>
                  </a:cubicBezTo>
                  <a:cubicBezTo>
                    <a:pt x="786" y="65"/>
                    <a:pt x="402" y="177"/>
                    <a:pt x="89" y="361"/>
                  </a:cubicBezTo>
                  <a:cubicBezTo>
                    <a:pt x="1" y="414"/>
                    <a:pt x="1" y="496"/>
                    <a:pt x="89" y="544"/>
                  </a:cubicBezTo>
                  <a:cubicBezTo>
                    <a:pt x="133" y="570"/>
                    <a:pt x="191" y="584"/>
                    <a:pt x="249" y="584"/>
                  </a:cubicBezTo>
                  <a:cubicBezTo>
                    <a:pt x="306" y="584"/>
                    <a:pt x="364" y="570"/>
                    <a:pt x="408" y="544"/>
                  </a:cubicBezTo>
                  <a:cubicBezTo>
                    <a:pt x="573" y="449"/>
                    <a:pt x="762" y="378"/>
                    <a:pt x="963" y="331"/>
                  </a:cubicBezTo>
                  <a:cubicBezTo>
                    <a:pt x="1168" y="284"/>
                    <a:pt x="1383" y="260"/>
                    <a:pt x="1599" y="260"/>
                  </a:cubicBezTo>
                  <a:cubicBezTo>
                    <a:pt x="1706" y="260"/>
                    <a:pt x="1814" y="266"/>
                    <a:pt x="1920" y="278"/>
                  </a:cubicBezTo>
                  <a:cubicBezTo>
                    <a:pt x="2239" y="313"/>
                    <a:pt x="2546" y="402"/>
                    <a:pt x="2794" y="544"/>
                  </a:cubicBezTo>
                  <a:cubicBezTo>
                    <a:pt x="2836" y="570"/>
                    <a:pt x="2893" y="584"/>
                    <a:pt x="2951" y="584"/>
                  </a:cubicBezTo>
                  <a:cubicBezTo>
                    <a:pt x="3008" y="584"/>
                    <a:pt x="3066" y="570"/>
                    <a:pt x="3107" y="544"/>
                  </a:cubicBezTo>
                  <a:cubicBezTo>
                    <a:pt x="3196" y="496"/>
                    <a:pt x="3196" y="414"/>
                    <a:pt x="3107" y="361"/>
                  </a:cubicBezTo>
                  <a:cubicBezTo>
                    <a:pt x="2901" y="242"/>
                    <a:pt x="2658" y="148"/>
                    <a:pt x="2398" y="89"/>
                  </a:cubicBezTo>
                  <a:cubicBezTo>
                    <a:pt x="2144" y="30"/>
                    <a:pt x="1875" y="0"/>
                    <a:pt x="16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1"/>
            <p:cNvSpPr/>
            <p:nvPr/>
          </p:nvSpPr>
          <p:spPr>
            <a:xfrm>
              <a:off x="1540350" y="4322025"/>
              <a:ext cx="26900" cy="45625"/>
            </a:xfrm>
            <a:custGeom>
              <a:rect b="b" l="l" r="r" t="t"/>
              <a:pathLst>
                <a:path extrusionOk="0" h="1825" w="1076">
                  <a:moveTo>
                    <a:pt x="243" y="1"/>
                  </a:moveTo>
                  <a:cubicBezTo>
                    <a:pt x="187" y="1"/>
                    <a:pt x="130" y="13"/>
                    <a:pt x="89" y="36"/>
                  </a:cubicBezTo>
                  <a:cubicBezTo>
                    <a:pt x="0" y="90"/>
                    <a:pt x="0" y="172"/>
                    <a:pt x="89" y="225"/>
                  </a:cubicBezTo>
                  <a:cubicBezTo>
                    <a:pt x="254" y="320"/>
                    <a:pt x="378" y="426"/>
                    <a:pt x="461" y="544"/>
                  </a:cubicBezTo>
                  <a:cubicBezTo>
                    <a:pt x="585" y="722"/>
                    <a:pt x="615" y="916"/>
                    <a:pt x="556" y="1100"/>
                  </a:cubicBezTo>
                  <a:cubicBezTo>
                    <a:pt x="497" y="1283"/>
                    <a:pt x="343" y="1460"/>
                    <a:pt x="95" y="1602"/>
                  </a:cubicBezTo>
                  <a:cubicBezTo>
                    <a:pt x="6" y="1655"/>
                    <a:pt x="6" y="1737"/>
                    <a:pt x="95" y="1785"/>
                  </a:cubicBezTo>
                  <a:cubicBezTo>
                    <a:pt x="139" y="1811"/>
                    <a:pt x="197" y="1825"/>
                    <a:pt x="254" y="1825"/>
                  </a:cubicBezTo>
                  <a:cubicBezTo>
                    <a:pt x="312" y="1825"/>
                    <a:pt x="370" y="1811"/>
                    <a:pt x="414" y="1785"/>
                  </a:cubicBezTo>
                  <a:cubicBezTo>
                    <a:pt x="621" y="1667"/>
                    <a:pt x="780" y="1525"/>
                    <a:pt x="881" y="1377"/>
                  </a:cubicBezTo>
                  <a:cubicBezTo>
                    <a:pt x="1034" y="1153"/>
                    <a:pt x="1075" y="911"/>
                    <a:pt x="993" y="674"/>
                  </a:cubicBezTo>
                  <a:cubicBezTo>
                    <a:pt x="916" y="444"/>
                    <a:pt x="715" y="220"/>
                    <a:pt x="408" y="36"/>
                  </a:cubicBezTo>
                  <a:lnTo>
                    <a:pt x="402" y="36"/>
                  </a:lnTo>
                  <a:cubicBezTo>
                    <a:pt x="358" y="13"/>
                    <a:pt x="300" y="1"/>
                    <a:pt x="2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1"/>
            <p:cNvSpPr/>
            <p:nvPr/>
          </p:nvSpPr>
          <p:spPr>
            <a:xfrm>
              <a:off x="1432400" y="4174275"/>
              <a:ext cx="165550" cy="140700"/>
            </a:xfrm>
            <a:custGeom>
              <a:rect b="b" l="l" r="r" t="t"/>
              <a:pathLst>
                <a:path extrusionOk="0" h="5628" w="6622">
                  <a:moveTo>
                    <a:pt x="5589" y="1"/>
                  </a:moveTo>
                  <a:cubicBezTo>
                    <a:pt x="5027" y="1"/>
                    <a:pt x="4415" y="194"/>
                    <a:pt x="3805" y="548"/>
                  </a:cubicBezTo>
                  <a:cubicBezTo>
                    <a:pt x="2736" y="1162"/>
                    <a:pt x="1661" y="2279"/>
                    <a:pt x="887" y="3714"/>
                  </a:cubicBezTo>
                  <a:lnTo>
                    <a:pt x="113" y="5125"/>
                  </a:lnTo>
                  <a:cubicBezTo>
                    <a:pt x="1" y="5332"/>
                    <a:pt x="13" y="5557"/>
                    <a:pt x="137" y="5616"/>
                  </a:cubicBezTo>
                  <a:cubicBezTo>
                    <a:pt x="157" y="5624"/>
                    <a:pt x="179" y="5628"/>
                    <a:pt x="203" y="5628"/>
                  </a:cubicBezTo>
                  <a:cubicBezTo>
                    <a:pt x="248" y="5628"/>
                    <a:pt x="297" y="5613"/>
                    <a:pt x="344" y="5586"/>
                  </a:cubicBezTo>
                  <a:cubicBezTo>
                    <a:pt x="426" y="5539"/>
                    <a:pt x="509" y="5450"/>
                    <a:pt x="574" y="5338"/>
                  </a:cubicBezTo>
                  <a:lnTo>
                    <a:pt x="1342" y="3926"/>
                  </a:lnTo>
                  <a:cubicBezTo>
                    <a:pt x="1997" y="2716"/>
                    <a:pt x="2901" y="1777"/>
                    <a:pt x="3805" y="1251"/>
                  </a:cubicBezTo>
                  <a:cubicBezTo>
                    <a:pt x="4317" y="955"/>
                    <a:pt x="4829" y="795"/>
                    <a:pt x="5301" y="795"/>
                  </a:cubicBezTo>
                  <a:cubicBezTo>
                    <a:pt x="5575" y="795"/>
                    <a:pt x="5834" y="849"/>
                    <a:pt x="6073" y="961"/>
                  </a:cubicBezTo>
                  <a:cubicBezTo>
                    <a:pt x="6093" y="970"/>
                    <a:pt x="6115" y="974"/>
                    <a:pt x="6137" y="974"/>
                  </a:cubicBezTo>
                  <a:cubicBezTo>
                    <a:pt x="6181" y="974"/>
                    <a:pt x="6229" y="959"/>
                    <a:pt x="6279" y="932"/>
                  </a:cubicBezTo>
                  <a:cubicBezTo>
                    <a:pt x="6362" y="885"/>
                    <a:pt x="6445" y="796"/>
                    <a:pt x="6504" y="684"/>
                  </a:cubicBezTo>
                  <a:cubicBezTo>
                    <a:pt x="6622" y="477"/>
                    <a:pt x="6610" y="259"/>
                    <a:pt x="6486" y="194"/>
                  </a:cubicBezTo>
                  <a:cubicBezTo>
                    <a:pt x="6210" y="63"/>
                    <a:pt x="5908" y="1"/>
                    <a:pt x="5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1"/>
            <p:cNvSpPr/>
            <p:nvPr/>
          </p:nvSpPr>
          <p:spPr>
            <a:xfrm>
              <a:off x="1520125" y="4245750"/>
              <a:ext cx="164950" cy="139725"/>
            </a:xfrm>
            <a:custGeom>
              <a:rect b="b" l="l" r="r" t="t"/>
              <a:pathLst>
                <a:path extrusionOk="0" h="5589" w="6598">
                  <a:moveTo>
                    <a:pt x="5558" y="0"/>
                  </a:moveTo>
                  <a:cubicBezTo>
                    <a:pt x="4995" y="0"/>
                    <a:pt x="4382" y="192"/>
                    <a:pt x="3769" y="542"/>
                  </a:cubicBezTo>
                  <a:cubicBezTo>
                    <a:pt x="2705" y="1156"/>
                    <a:pt x="1648" y="2261"/>
                    <a:pt x="874" y="3678"/>
                  </a:cubicBezTo>
                  <a:lnTo>
                    <a:pt x="113" y="5084"/>
                  </a:lnTo>
                  <a:cubicBezTo>
                    <a:pt x="0" y="5296"/>
                    <a:pt x="6" y="5515"/>
                    <a:pt x="130" y="5574"/>
                  </a:cubicBezTo>
                  <a:cubicBezTo>
                    <a:pt x="150" y="5584"/>
                    <a:pt x="173" y="5589"/>
                    <a:pt x="196" y="5589"/>
                  </a:cubicBezTo>
                  <a:cubicBezTo>
                    <a:pt x="242" y="5589"/>
                    <a:pt x="292" y="5572"/>
                    <a:pt x="343" y="5544"/>
                  </a:cubicBezTo>
                  <a:cubicBezTo>
                    <a:pt x="426" y="5497"/>
                    <a:pt x="508" y="5409"/>
                    <a:pt x="567" y="5296"/>
                  </a:cubicBezTo>
                  <a:lnTo>
                    <a:pt x="1335" y="3897"/>
                  </a:lnTo>
                  <a:cubicBezTo>
                    <a:pt x="1985" y="2698"/>
                    <a:pt x="2871" y="1770"/>
                    <a:pt x="3774" y="1251"/>
                  </a:cubicBezTo>
                  <a:cubicBezTo>
                    <a:pt x="4287" y="955"/>
                    <a:pt x="4802" y="792"/>
                    <a:pt x="5276" y="792"/>
                  </a:cubicBezTo>
                  <a:cubicBezTo>
                    <a:pt x="5550" y="792"/>
                    <a:pt x="5810" y="846"/>
                    <a:pt x="6048" y="961"/>
                  </a:cubicBezTo>
                  <a:cubicBezTo>
                    <a:pt x="6069" y="969"/>
                    <a:pt x="6090" y="973"/>
                    <a:pt x="6113" y="973"/>
                  </a:cubicBezTo>
                  <a:cubicBezTo>
                    <a:pt x="6157" y="973"/>
                    <a:pt x="6205" y="959"/>
                    <a:pt x="6255" y="932"/>
                  </a:cubicBezTo>
                  <a:cubicBezTo>
                    <a:pt x="6338" y="884"/>
                    <a:pt x="6420" y="796"/>
                    <a:pt x="6480" y="684"/>
                  </a:cubicBezTo>
                  <a:cubicBezTo>
                    <a:pt x="6598" y="477"/>
                    <a:pt x="6586" y="258"/>
                    <a:pt x="6462" y="193"/>
                  </a:cubicBezTo>
                  <a:cubicBezTo>
                    <a:pt x="6183" y="63"/>
                    <a:pt x="5879" y="0"/>
                    <a:pt x="5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1"/>
            <p:cNvSpPr/>
            <p:nvPr/>
          </p:nvSpPr>
          <p:spPr>
            <a:xfrm>
              <a:off x="739150" y="4281800"/>
              <a:ext cx="807875" cy="705375"/>
            </a:xfrm>
            <a:custGeom>
              <a:rect b="b" l="l" r="r" t="t"/>
              <a:pathLst>
                <a:path extrusionOk="0" h="28215" w="32315">
                  <a:moveTo>
                    <a:pt x="28266" y="1"/>
                  </a:moveTo>
                  <a:cubicBezTo>
                    <a:pt x="28213" y="1"/>
                    <a:pt x="28156" y="3"/>
                    <a:pt x="28097" y="3"/>
                  </a:cubicBezTo>
                  <a:cubicBezTo>
                    <a:pt x="28079" y="3"/>
                    <a:pt x="28062" y="9"/>
                    <a:pt x="28044" y="9"/>
                  </a:cubicBezTo>
                  <a:cubicBezTo>
                    <a:pt x="27885" y="15"/>
                    <a:pt x="27749" y="33"/>
                    <a:pt x="27648" y="51"/>
                  </a:cubicBezTo>
                  <a:cubicBezTo>
                    <a:pt x="27524" y="68"/>
                    <a:pt x="27388" y="92"/>
                    <a:pt x="27282" y="127"/>
                  </a:cubicBezTo>
                  <a:lnTo>
                    <a:pt x="27264" y="127"/>
                  </a:lnTo>
                  <a:cubicBezTo>
                    <a:pt x="27170" y="151"/>
                    <a:pt x="27069" y="181"/>
                    <a:pt x="26987" y="210"/>
                  </a:cubicBezTo>
                  <a:cubicBezTo>
                    <a:pt x="26957" y="222"/>
                    <a:pt x="26922" y="240"/>
                    <a:pt x="26886" y="252"/>
                  </a:cubicBezTo>
                  <a:cubicBezTo>
                    <a:pt x="26869" y="257"/>
                    <a:pt x="26851" y="263"/>
                    <a:pt x="26839" y="269"/>
                  </a:cubicBezTo>
                  <a:cubicBezTo>
                    <a:pt x="26751" y="299"/>
                    <a:pt x="26638" y="346"/>
                    <a:pt x="26550" y="387"/>
                  </a:cubicBezTo>
                  <a:cubicBezTo>
                    <a:pt x="26491" y="423"/>
                    <a:pt x="26438" y="452"/>
                    <a:pt x="26378" y="476"/>
                  </a:cubicBezTo>
                  <a:cubicBezTo>
                    <a:pt x="26378" y="482"/>
                    <a:pt x="26373" y="482"/>
                    <a:pt x="26367" y="488"/>
                  </a:cubicBezTo>
                  <a:cubicBezTo>
                    <a:pt x="26184" y="588"/>
                    <a:pt x="26048" y="671"/>
                    <a:pt x="25989" y="712"/>
                  </a:cubicBezTo>
                  <a:cubicBezTo>
                    <a:pt x="25965" y="724"/>
                    <a:pt x="25947" y="736"/>
                    <a:pt x="25930" y="754"/>
                  </a:cubicBezTo>
                  <a:cubicBezTo>
                    <a:pt x="25882" y="783"/>
                    <a:pt x="25835" y="813"/>
                    <a:pt x="25788" y="842"/>
                  </a:cubicBezTo>
                  <a:cubicBezTo>
                    <a:pt x="25764" y="860"/>
                    <a:pt x="25735" y="878"/>
                    <a:pt x="25705" y="895"/>
                  </a:cubicBezTo>
                  <a:cubicBezTo>
                    <a:pt x="25693" y="907"/>
                    <a:pt x="25682" y="913"/>
                    <a:pt x="25670" y="925"/>
                  </a:cubicBezTo>
                  <a:cubicBezTo>
                    <a:pt x="25599" y="972"/>
                    <a:pt x="25534" y="1019"/>
                    <a:pt x="25475" y="1067"/>
                  </a:cubicBezTo>
                  <a:lnTo>
                    <a:pt x="25469" y="1067"/>
                  </a:lnTo>
                  <a:cubicBezTo>
                    <a:pt x="25404" y="1114"/>
                    <a:pt x="25327" y="1179"/>
                    <a:pt x="25256" y="1232"/>
                  </a:cubicBezTo>
                  <a:cubicBezTo>
                    <a:pt x="25162" y="1309"/>
                    <a:pt x="25085" y="1380"/>
                    <a:pt x="25032" y="1427"/>
                  </a:cubicBezTo>
                  <a:cubicBezTo>
                    <a:pt x="24961" y="1492"/>
                    <a:pt x="24872" y="1575"/>
                    <a:pt x="24807" y="1640"/>
                  </a:cubicBezTo>
                  <a:cubicBezTo>
                    <a:pt x="24736" y="1704"/>
                    <a:pt x="24654" y="1799"/>
                    <a:pt x="24589" y="1870"/>
                  </a:cubicBezTo>
                  <a:cubicBezTo>
                    <a:pt x="24553" y="1905"/>
                    <a:pt x="24506" y="1964"/>
                    <a:pt x="24453" y="2023"/>
                  </a:cubicBezTo>
                  <a:cubicBezTo>
                    <a:pt x="24453" y="2029"/>
                    <a:pt x="24453" y="2029"/>
                    <a:pt x="24447" y="2035"/>
                  </a:cubicBezTo>
                  <a:cubicBezTo>
                    <a:pt x="24447" y="2035"/>
                    <a:pt x="24394" y="2100"/>
                    <a:pt x="24311" y="2201"/>
                  </a:cubicBezTo>
                  <a:cubicBezTo>
                    <a:pt x="24282" y="2248"/>
                    <a:pt x="24252" y="2289"/>
                    <a:pt x="24229" y="2313"/>
                  </a:cubicBezTo>
                  <a:cubicBezTo>
                    <a:pt x="24229" y="2319"/>
                    <a:pt x="24229" y="2319"/>
                    <a:pt x="24229" y="2319"/>
                  </a:cubicBezTo>
                  <a:cubicBezTo>
                    <a:pt x="24181" y="2378"/>
                    <a:pt x="24140" y="2449"/>
                    <a:pt x="24093" y="2525"/>
                  </a:cubicBezTo>
                  <a:cubicBezTo>
                    <a:pt x="24081" y="2531"/>
                    <a:pt x="24081" y="2543"/>
                    <a:pt x="24075" y="2555"/>
                  </a:cubicBezTo>
                  <a:cubicBezTo>
                    <a:pt x="24040" y="2608"/>
                    <a:pt x="24004" y="2661"/>
                    <a:pt x="23975" y="2720"/>
                  </a:cubicBezTo>
                  <a:cubicBezTo>
                    <a:pt x="23963" y="2738"/>
                    <a:pt x="23951" y="2756"/>
                    <a:pt x="23939" y="2779"/>
                  </a:cubicBezTo>
                  <a:cubicBezTo>
                    <a:pt x="23927" y="2803"/>
                    <a:pt x="23910" y="2833"/>
                    <a:pt x="23892" y="2862"/>
                  </a:cubicBezTo>
                  <a:cubicBezTo>
                    <a:pt x="23874" y="2903"/>
                    <a:pt x="23851" y="2945"/>
                    <a:pt x="23833" y="2980"/>
                  </a:cubicBezTo>
                  <a:cubicBezTo>
                    <a:pt x="23827" y="2992"/>
                    <a:pt x="23821" y="2998"/>
                    <a:pt x="23821" y="3010"/>
                  </a:cubicBezTo>
                  <a:cubicBezTo>
                    <a:pt x="23803" y="3033"/>
                    <a:pt x="23786" y="3075"/>
                    <a:pt x="23762" y="3128"/>
                  </a:cubicBezTo>
                  <a:cubicBezTo>
                    <a:pt x="23744" y="3163"/>
                    <a:pt x="23732" y="3205"/>
                    <a:pt x="23715" y="3240"/>
                  </a:cubicBezTo>
                  <a:cubicBezTo>
                    <a:pt x="23709" y="3246"/>
                    <a:pt x="23709" y="3258"/>
                    <a:pt x="23703" y="3270"/>
                  </a:cubicBezTo>
                  <a:cubicBezTo>
                    <a:pt x="23685" y="3317"/>
                    <a:pt x="23662" y="3364"/>
                    <a:pt x="23644" y="3411"/>
                  </a:cubicBezTo>
                  <a:cubicBezTo>
                    <a:pt x="23632" y="3453"/>
                    <a:pt x="23614" y="3494"/>
                    <a:pt x="23602" y="3530"/>
                  </a:cubicBezTo>
                  <a:cubicBezTo>
                    <a:pt x="23597" y="3547"/>
                    <a:pt x="23591" y="3571"/>
                    <a:pt x="23585" y="3589"/>
                  </a:cubicBezTo>
                  <a:cubicBezTo>
                    <a:pt x="23585" y="3589"/>
                    <a:pt x="23585" y="3594"/>
                    <a:pt x="23579" y="3600"/>
                  </a:cubicBezTo>
                  <a:cubicBezTo>
                    <a:pt x="23579" y="3606"/>
                    <a:pt x="23579" y="3612"/>
                    <a:pt x="23573" y="3624"/>
                  </a:cubicBezTo>
                  <a:cubicBezTo>
                    <a:pt x="23561" y="3659"/>
                    <a:pt x="23549" y="3695"/>
                    <a:pt x="23538" y="3730"/>
                  </a:cubicBezTo>
                  <a:cubicBezTo>
                    <a:pt x="23520" y="3724"/>
                    <a:pt x="23496" y="3724"/>
                    <a:pt x="23478" y="3719"/>
                  </a:cubicBezTo>
                  <a:cubicBezTo>
                    <a:pt x="23455" y="3713"/>
                    <a:pt x="23431" y="3707"/>
                    <a:pt x="23408" y="3701"/>
                  </a:cubicBezTo>
                  <a:cubicBezTo>
                    <a:pt x="23384" y="3695"/>
                    <a:pt x="23366" y="3689"/>
                    <a:pt x="23343" y="3683"/>
                  </a:cubicBezTo>
                  <a:cubicBezTo>
                    <a:pt x="23307" y="3677"/>
                    <a:pt x="23272" y="3671"/>
                    <a:pt x="23236" y="3659"/>
                  </a:cubicBezTo>
                  <a:cubicBezTo>
                    <a:pt x="23219" y="3659"/>
                    <a:pt x="23207" y="3654"/>
                    <a:pt x="23195" y="3654"/>
                  </a:cubicBezTo>
                  <a:cubicBezTo>
                    <a:pt x="23154" y="3642"/>
                    <a:pt x="23112" y="3636"/>
                    <a:pt x="23071" y="3630"/>
                  </a:cubicBezTo>
                  <a:cubicBezTo>
                    <a:pt x="23053" y="3624"/>
                    <a:pt x="23041" y="3624"/>
                    <a:pt x="23024" y="3618"/>
                  </a:cubicBezTo>
                  <a:cubicBezTo>
                    <a:pt x="22988" y="3612"/>
                    <a:pt x="22953" y="3606"/>
                    <a:pt x="22917" y="3600"/>
                  </a:cubicBezTo>
                  <a:cubicBezTo>
                    <a:pt x="22888" y="3594"/>
                    <a:pt x="22858" y="3589"/>
                    <a:pt x="22829" y="3583"/>
                  </a:cubicBezTo>
                  <a:cubicBezTo>
                    <a:pt x="22805" y="3583"/>
                    <a:pt x="22782" y="3577"/>
                    <a:pt x="22758" y="3571"/>
                  </a:cubicBezTo>
                  <a:cubicBezTo>
                    <a:pt x="22728" y="3571"/>
                    <a:pt x="22699" y="3565"/>
                    <a:pt x="22669" y="3559"/>
                  </a:cubicBezTo>
                  <a:cubicBezTo>
                    <a:pt x="22640" y="3553"/>
                    <a:pt x="22593" y="3547"/>
                    <a:pt x="22533" y="3541"/>
                  </a:cubicBezTo>
                  <a:cubicBezTo>
                    <a:pt x="22244" y="3506"/>
                    <a:pt x="21990" y="3500"/>
                    <a:pt x="21961" y="3494"/>
                  </a:cubicBezTo>
                  <a:lnTo>
                    <a:pt x="21553" y="3494"/>
                  </a:lnTo>
                  <a:cubicBezTo>
                    <a:pt x="21541" y="3494"/>
                    <a:pt x="21529" y="3500"/>
                    <a:pt x="21523" y="3500"/>
                  </a:cubicBezTo>
                  <a:lnTo>
                    <a:pt x="21482" y="3500"/>
                  </a:lnTo>
                  <a:cubicBezTo>
                    <a:pt x="21423" y="3500"/>
                    <a:pt x="21370" y="3506"/>
                    <a:pt x="21317" y="3506"/>
                  </a:cubicBezTo>
                  <a:cubicBezTo>
                    <a:pt x="21293" y="3512"/>
                    <a:pt x="21275" y="3512"/>
                    <a:pt x="21252" y="3512"/>
                  </a:cubicBezTo>
                  <a:cubicBezTo>
                    <a:pt x="21246" y="3512"/>
                    <a:pt x="21240" y="3512"/>
                    <a:pt x="21228" y="3518"/>
                  </a:cubicBezTo>
                  <a:lnTo>
                    <a:pt x="21210" y="3518"/>
                  </a:lnTo>
                  <a:cubicBezTo>
                    <a:pt x="21169" y="3518"/>
                    <a:pt x="21122" y="3524"/>
                    <a:pt x="21069" y="3530"/>
                  </a:cubicBezTo>
                  <a:cubicBezTo>
                    <a:pt x="21057" y="3530"/>
                    <a:pt x="21039" y="3535"/>
                    <a:pt x="21027" y="3535"/>
                  </a:cubicBezTo>
                  <a:cubicBezTo>
                    <a:pt x="20921" y="3547"/>
                    <a:pt x="20791" y="3565"/>
                    <a:pt x="20649" y="3589"/>
                  </a:cubicBezTo>
                  <a:cubicBezTo>
                    <a:pt x="20643" y="3594"/>
                    <a:pt x="20638" y="3594"/>
                    <a:pt x="20632" y="3594"/>
                  </a:cubicBezTo>
                  <a:cubicBezTo>
                    <a:pt x="20602" y="3600"/>
                    <a:pt x="20573" y="3606"/>
                    <a:pt x="20543" y="3612"/>
                  </a:cubicBezTo>
                  <a:cubicBezTo>
                    <a:pt x="20531" y="3612"/>
                    <a:pt x="20513" y="3618"/>
                    <a:pt x="20496" y="3618"/>
                  </a:cubicBezTo>
                  <a:cubicBezTo>
                    <a:pt x="20484" y="3624"/>
                    <a:pt x="20466" y="3624"/>
                    <a:pt x="20454" y="3630"/>
                  </a:cubicBezTo>
                  <a:cubicBezTo>
                    <a:pt x="20389" y="3642"/>
                    <a:pt x="20307" y="3659"/>
                    <a:pt x="20230" y="3683"/>
                  </a:cubicBezTo>
                  <a:cubicBezTo>
                    <a:pt x="20183" y="3695"/>
                    <a:pt x="20135" y="3707"/>
                    <a:pt x="20100" y="3719"/>
                  </a:cubicBezTo>
                  <a:cubicBezTo>
                    <a:pt x="20076" y="3724"/>
                    <a:pt x="20053" y="3730"/>
                    <a:pt x="20023" y="3736"/>
                  </a:cubicBezTo>
                  <a:cubicBezTo>
                    <a:pt x="20023" y="3736"/>
                    <a:pt x="20017" y="3736"/>
                    <a:pt x="20011" y="3742"/>
                  </a:cubicBezTo>
                  <a:cubicBezTo>
                    <a:pt x="19964" y="3754"/>
                    <a:pt x="19905" y="3772"/>
                    <a:pt x="19852" y="3789"/>
                  </a:cubicBezTo>
                  <a:cubicBezTo>
                    <a:pt x="19811" y="3801"/>
                    <a:pt x="19769" y="3813"/>
                    <a:pt x="19734" y="3825"/>
                  </a:cubicBezTo>
                  <a:cubicBezTo>
                    <a:pt x="19586" y="3872"/>
                    <a:pt x="19486" y="3908"/>
                    <a:pt x="19338" y="3973"/>
                  </a:cubicBezTo>
                  <a:cubicBezTo>
                    <a:pt x="19226" y="4020"/>
                    <a:pt x="19096" y="4079"/>
                    <a:pt x="18954" y="4144"/>
                  </a:cubicBezTo>
                  <a:cubicBezTo>
                    <a:pt x="18942" y="4150"/>
                    <a:pt x="18925" y="4162"/>
                    <a:pt x="18907" y="4167"/>
                  </a:cubicBezTo>
                  <a:cubicBezTo>
                    <a:pt x="18765" y="4232"/>
                    <a:pt x="18582" y="4333"/>
                    <a:pt x="18446" y="4415"/>
                  </a:cubicBezTo>
                  <a:cubicBezTo>
                    <a:pt x="18381" y="4451"/>
                    <a:pt x="18310" y="4498"/>
                    <a:pt x="18240" y="4540"/>
                  </a:cubicBezTo>
                  <a:cubicBezTo>
                    <a:pt x="18175" y="4581"/>
                    <a:pt x="18116" y="4622"/>
                    <a:pt x="18051" y="4664"/>
                  </a:cubicBezTo>
                  <a:cubicBezTo>
                    <a:pt x="18039" y="4675"/>
                    <a:pt x="18027" y="4681"/>
                    <a:pt x="18015" y="4693"/>
                  </a:cubicBezTo>
                  <a:cubicBezTo>
                    <a:pt x="17968" y="4723"/>
                    <a:pt x="17921" y="4758"/>
                    <a:pt x="17873" y="4788"/>
                  </a:cubicBezTo>
                  <a:cubicBezTo>
                    <a:pt x="17850" y="4805"/>
                    <a:pt x="17826" y="4823"/>
                    <a:pt x="17808" y="4835"/>
                  </a:cubicBezTo>
                  <a:cubicBezTo>
                    <a:pt x="17773" y="4864"/>
                    <a:pt x="17738" y="4888"/>
                    <a:pt x="17702" y="4918"/>
                  </a:cubicBezTo>
                  <a:cubicBezTo>
                    <a:pt x="17673" y="4935"/>
                    <a:pt x="17643" y="4959"/>
                    <a:pt x="17619" y="4982"/>
                  </a:cubicBezTo>
                  <a:cubicBezTo>
                    <a:pt x="17590" y="5000"/>
                    <a:pt x="17560" y="5024"/>
                    <a:pt x="17531" y="5047"/>
                  </a:cubicBezTo>
                  <a:cubicBezTo>
                    <a:pt x="17501" y="5071"/>
                    <a:pt x="17472" y="5095"/>
                    <a:pt x="17442" y="5118"/>
                  </a:cubicBezTo>
                  <a:cubicBezTo>
                    <a:pt x="17413" y="5142"/>
                    <a:pt x="17383" y="5166"/>
                    <a:pt x="17360" y="5189"/>
                  </a:cubicBezTo>
                  <a:cubicBezTo>
                    <a:pt x="17330" y="5213"/>
                    <a:pt x="17300" y="5236"/>
                    <a:pt x="17271" y="5260"/>
                  </a:cubicBezTo>
                  <a:cubicBezTo>
                    <a:pt x="17247" y="5284"/>
                    <a:pt x="17218" y="5301"/>
                    <a:pt x="17194" y="5325"/>
                  </a:cubicBezTo>
                  <a:cubicBezTo>
                    <a:pt x="17147" y="5366"/>
                    <a:pt x="17100" y="5408"/>
                    <a:pt x="17052" y="5449"/>
                  </a:cubicBezTo>
                  <a:cubicBezTo>
                    <a:pt x="17052" y="5449"/>
                    <a:pt x="17052" y="5455"/>
                    <a:pt x="17046" y="5455"/>
                  </a:cubicBezTo>
                  <a:cubicBezTo>
                    <a:pt x="17046" y="5455"/>
                    <a:pt x="17041" y="5455"/>
                    <a:pt x="17041" y="5461"/>
                  </a:cubicBezTo>
                  <a:cubicBezTo>
                    <a:pt x="17029" y="5473"/>
                    <a:pt x="17011" y="5485"/>
                    <a:pt x="16999" y="5502"/>
                  </a:cubicBezTo>
                  <a:cubicBezTo>
                    <a:pt x="16438" y="6004"/>
                    <a:pt x="16054" y="6471"/>
                    <a:pt x="15907" y="6654"/>
                  </a:cubicBezTo>
                  <a:cubicBezTo>
                    <a:pt x="15865" y="6707"/>
                    <a:pt x="15830" y="6754"/>
                    <a:pt x="15812" y="6784"/>
                  </a:cubicBezTo>
                  <a:cubicBezTo>
                    <a:pt x="15765" y="6837"/>
                    <a:pt x="15718" y="6908"/>
                    <a:pt x="15664" y="6979"/>
                  </a:cubicBezTo>
                  <a:cubicBezTo>
                    <a:pt x="15558" y="7121"/>
                    <a:pt x="15487" y="7227"/>
                    <a:pt x="15387" y="7380"/>
                  </a:cubicBezTo>
                  <a:cubicBezTo>
                    <a:pt x="15381" y="7392"/>
                    <a:pt x="15375" y="7404"/>
                    <a:pt x="15363" y="7416"/>
                  </a:cubicBezTo>
                  <a:cubicBezTo>
                    <a:pt x="15357" y="7428"/>
                    <a:pt x="15351" y="7440"/>
                    <a:pt x="15340" y="7457"/>
                  </a:cubicBezTo>
                  <a:cubicBezTo>
                    <a:pt x="15328" y="7475"/>
                    <a:pt x="15316" y="7493"/>
                    <a:pt x="15304" y="7510"/>
                  </a:cubicBezTo>
                  <a:cubicBezTo>
                    <a:pt x="15298" y="7528"/>
                    <a:pt x="15286" y="7546"/>
                    <a:pt x="15275" y="7564"/>
                  </a:cubicBezTo>
                  <a:cubicBezTo>
                    <a:pt x="15269" y="7575"/>
                    <a:pt x="15263" y="7587"/>
                    <a:pt x="15257" y="7599"/>
                  </a:cubicBezTo>
                  <a:cubicBezTo>
                    <a:pt x="15092" y="7871"/>
                    <a:pt x="15009" y="8048"/>
                    <a:pt x="14985" y="8089"/>
                  </a:cubicBezTo>
                  <a:cubicBezTo>
                    <a:pt x="14979" y="8101"/>
                    <a:pt x="14979" y="8107"/>
                    <a:pt x="14973" y="8119"/>
                  </a:cubicBezTo>
                  <a:cubicBezTo>
                    <a:pt x="14967" y="8119"/>
                    <a:pt x="14962" y="8119"/>
                    <a:pt x="14962" y="8113"/>
                  </a:cubicBezTo>
                  <a:cubicBezTo>
                    <a:pt x="14867" y="8077"/>
                    <a:pt x="14773" y="8036"/>
                    <a:pt x="14684" y="8007"/>
                  </a:cubicBezTo>
                  <a:cubicBezTo>
                    <a:pt x="14572" y="7959"/>
                    <a:pt x="14436" y="7918"/>
                    <a:pt x="14306" y="7882"/>
                  </a:cubicBezTo>
                  <a:cubicBezTo>
                    <a:pt x="14282" y="7871"/>
                    <a:pt x="14253" y="7865"/>
                    <a:pt x="14229" y="7859"/>
                  </a:cubicBezTo>
                  <a:cubicBezTo>
                    <a:pt x="14223" y="7859"/>
                    <a:pt x="14223" y="7859"/>
                    <a:pt x="14217" y="7853"/>
                  </a:cubicBezTo>
                  <a:cubicBezTo>
                    <a:pt x="14206" y="7853"/>
                    <a:pt x="14188" y="7847"/>
                    <a:pt x="14176" y="7841"/>
                  </a:cubicBezTo>
                  <a:cubicBezTo>
                    <a:pt x="14164" y="7841"/>
                    <a:pt x="14147" y="7835"/>
                    <a:pt x="14135" y="7829"/>
                  </a:cubicBezTo>
                  <a:cubicBezTo>
                    <a:pt x="14111" y="7829"/>
                    <a:pt x="14087" y="7818"/>
                    <a:pt x="14070" y="7818"/>
                  </a:cubicBezTo>
                  <a:cubicBezTo>
                    <a:pt x="14017" y="7800"/>
                    <a:pt x="13963" y="7788"/>
                    <a:pt x="13910" y="7776"/>
                  </a:cubicBezTo>
                  <a:cubicBezTo>
                    <a:pt x="13774" y="7747"/>
                    <a:pt x="13633" y="7717"/>
                    <a:pt x="13515" y="7699"/>
                  </a:cubicBezTo>
                  <a:cubicBezTo>
                    <a:pt x="13190" y="7634"/>
                    <a:pt x="12753" y="7593"/>
                    <a:pt x="12422" y="7587"/>
                  </a:cubicBezTo>
                  <a:cubicBezTo>
                    <a:pt x="12357" y="7587"/>
                    <a:pt x="12286" y="7581"/>
                    <a:pt x="12209" y="7581"/>
                  </a:cubicBezTo>
                  <a:lnTo>
                    <a:pt x="12044" y="7581"/>
                  </a:lnTo>
                  <a:cubicBezTo>
                    <a:pt x="11938" y="7581"/>
                    <a:pt x="11825" y="7581"/>
                    <a:pt x="11707" y="7587"/>
                  </a:cubicBezTo>
                  <a:cubicBezTo>
                    <a:pt x="11654" y="7587"/>
                    <a:pt x="11607" y="7593"/>
                    <a:pt x="11560" y="7593"/>
                  </a:cubicBezTo>
                  <a:cubicBezTo>
                    <a:pt x="11430" y="7599"/>
                    <a:pt x="11282" y="7611"/>
                    <a:pt x="11134" y="7629"/>
                  </a:cubicBezTo>
                  <a:cubicBezTo>
                    <a:pt x="10987" y="7640"/>
                    <a:pt x="10839" y="7658"/>
                    <a:pt x="10709" y="7670"/>
                  </a:cubicBezTo>
                  <a:cubicBezTo>
                    <a:pt x="10674" y="7676"/>
                    <a:pt x="10632" y="7682"/>
                    <a:pt x="10597" y="7688"/>
                  </a:cubicBezTo>
                  <a:cubicBezTo>
                    <a:pt x="10307" y="7717"/>
                    <a:pt x="9935" y="7782"/>
                    <a:pt x="9658" y="7853"/>
                  </a:cubicBezTo>
                  <a:cubicBezTo>
                    <a:pt x="9410" y="7912"/>
                    <a:pt x="9126" y="7983"/>
                    <a:pt x="8843" y="8060"/>
                  </a:cubicBezTo>
                  <a:cubicBezTo>
                    <a:pt x="8813" y="8066"/>
                    <a:pt x="8784" y="8071"/>
                    <a:pt x="8754" y="8077"/>
                  </a:cubicBezTo>
                  <a:cubicBezTo>
                    <a:pt x="8654" y="8107"/>
                    <a:pt x="8536" y="8142"/>
                    <a:pt x="8423" y="8178"/>
                  </a:cubicBezTo>
                  <a:cubicBezTo>
                    <a:pt x="8329" y="8207"/>
                    <a:pt x="8246" y="8237"/>
                    <a:pt x="8163" y="8266"/>
                  </a:cubicBezTo>
                  <a:cubicBezTo>
                    <a:pt x="8116" y="8284"/>
                    <a:pt x="8063" y="8302"/>
                    <a:pt x="8016" y="8320"/>
                  </a:cubicBezTo>
                  <a:cubicBezTo>
                    <a:pt x="7880" y="8367"/>
                    <a:pt x="7750" y="8414"/>
                    <a:pt x="7632" y="8455"/>
                  </a:cubicBezTo>
                  <a:cubicBezTo>
                    <a:pt x="7100" y="8633"/>
                    <a:pt x="6439" y="8940"/>
                    <a:pt x="5901" y="9235"/>
                  </a:cubicBezTo>
                  <a:cubicBezTo>
                    <a:pt x="5594" y="9394"/>
                    <a:pt x="5252" y="9589"/>
                    <a:pt x="4992" y="9767"/>
                  </a:cubicBezTo>
                  <a:cubicBezTo>
                    <a:pt x="4915" y="9814"/>
                    <a:pt x="4832" y="9873"/>
                    <a:pt x="4750" y="9926"/>
                  </a:cubicBezTo>
                  <a:cubicBezTo>
                    <a:pt x="4567" y="10050"/>
                    <a:pt x="4383" y="10168"/>
                    <a:pt x="4224" y="10280"/>
                  </a:cubicBezTo>
                  <a:cubicBezTo>
                    <a:pt x="3958" y="10464"/>
                    <a:pt x="3616" y="10729"/>
                    <a:pt x="3373" y="10948"/>
                  </a:cubicBezTo>
                  <a:cubicBezTo>
                    <a:pt x="3350" y="10971"/>
                    <a:pt x="3320" y="10995"/>
                    <a:pt x="3291" y="11019"/>
                  </a:cubicBezTo>
                  <a:cubicBezTo>
                    <a:pt x="3279" y="11031"/>
                    <a:pt x="3267" y="11042"/>
                    <a:pt x="3249" y="11054"/>
                  </a:cubicBezTo>
                  <a:cubicBezTo>
                    <a:pt x="3049" y="11220"/>
                    <a:pt x="2806" y="11450"/>
                    <a:pt x="2606" y="11657"/>
                  </a:cubicBezTo>
                  <a:cubicBezTo>
                    <a:pt x="2564" y="11698"/>
                    <a:pt x="2523" y="11739"/>
                    <a:pt x="2487" y="11781"/>
                  </a:cubicBezTo>
                  <a:cubicBezTo>
                    <a:pt x="2180" y="12117"/>
                    <a:pt x="1791" y="12584"/>
                    <a:pt x="1519" y="12944"/>
                  </a:cubicBezTo>
                  <a:cubicBezTo>
                    <a:pt x="1318" y="13216"/>
                    <a:pt x="1070" y="13600"/>
                    <a:pt x="916" y="13901"/>
                  </a:cubicBezTo>
                  <a:cubicBezTo>
                    <a:pt x="916" y="13907"/>
                    <a:pt x="911" y="13913"/>
                    <a:pt x="911" y="13919"/>
                  </a:cubicBezTo>
                  <a:cubicBezTo>
                    <a:pt x="722" y="14273"/>
                    <a:pt x="503" y="14728"/>
                    <a:pt x="344" y="15230"/>
                  </a:cubicBezTo>
                  <a:cubicBezTo>
                    <a:pt x="279" y="15413"/>
                    <a:pt x="225" y="15602"/>
                    <a:pt x="184" y="15773"/>
                  </a:cubicBezTo>
                  <a:cubicBezTo>
                    <a:pt x="143" y="15945"/>
                    <a:pt x="101" y="16145"/>
                    <a:pt x="72" y="16370"/>
                  </a:cubicBezTo>
                  <a:cubicBezTo>
                    <a:pt x="66" y="16388"/>
                    <a:pt x="66" y="16411"/>
                    <a:pt x="60" y="16429"/>
                  </a:cubicBezTo>
                  <a:cubicBezTo>
                    <a:pt x="36" y="16577"/>
                    <a:pt x="19" y="16777"/>
                    <a:pt x="13" y="16931"/>
                  </a:cubicBezTo>
                  <a:cubicBezTo>
                    <a:pt x="13" y="16949"/>
                    <a:pt x="7" y="16972"/>
                    <a:pt x="7" y="16996"/>
                  </a:cubicBezTo>
                  <a:cubicBezTo>
                    <a:pt x="7" y="16996"/>
                    <a:pt x="7" y="17002"/>
                    <a:pt x="7" y="17002"/>
                  </a:cubicBezTo>
                  <a:cubicBezTo>
                    <a:pt x="7" y="17020"/>
                    <a:pt x="7" y="17043"/>
                    <a:pt x="7" y="17061"/>
                  </a:cubicBezTo>
                  <a:cubicBezTo>
                    <a:pt x="1" y="17167"/>
                    <a:pt x="1" y="17274"/>
                    <a:pt x="1" y="17380"/>
                  </a:cubicBezTo>
                  <a:cubicBezTo>
                    <a:pt x="1" y="17498"/>
                    <a:pt x="7" y="17657"/>
                    <a:pt x="19" y="17776"/>
                  </a:cubicBezTo>
                  <a:cubicBezTo>
                    <a:pt x="30" y="17870"/>
                    <a:pt x="36" y="17947"/>
                    <a:pt x="42" y="18012"/>
                  </a:cubicBezTo>
                  <a:cubicBezTo>
                    <a:pt x="48" y="18047"/>
                    <a:pt x="54" y="18089"/>
                    <a:pt x="54" y="18124"/>
                  </a:cubicBezTo>
                  <a:cubicBezTo>
                    <a:pt x="54" y="18124"/>
                    <a:pt x="54" y="18130"/>
                    <a:pt x="60" y="18136"/>
                  </a:cubicBezTo>
                  <a:cubicBezTo>
                    <a:pt x="72" y="18254"/>
                    <a:pt x="90" y="18343"/>
                    <a:pt x="113" y="18449"/>
                  </a:cubicBezTo>
                  <a:cubicBezTo>
                    <a:pt x="113" y="18455"/>
                    <a:pt x="113" y="18455"/>
                    <a:pt x="113" y="18455"/>
                  </a:cubicBezTo>
                  <a:cubicBezTo>
                    <a:pt x="131" y="18555"/>
                    <a:pt x="155" y="18656"/>
                    <a:pt x="178" y="18744"/>
                  </a:cubicBezTo>
                  <a:cubicBezTo>
                    <a:pt x="202" y="18851"/>
                    <a:pt x="219" y="18910"/>
                    <a:pt x="255" y="18998"/>
                  </a:cubicBezTo>
                  <a:cubicBezTo>
                    <a:pt x="279" y="19075"/>
                    <a:pt x="308" y="19175"/>
                    <a:pt x="338" y="19246"/>
                  </a:cubicBezTo>
                  <a:cubicBezTo>
                    <a:pt x="338" y="19252"/>
                    <a:pt x="338" y="19252"/>
                    <a:pt x="338" y="19258"/>
                  </a:cubicBezTo>
                  <a:cubicBezTo>
                    <a:pt x="391" y="19394"/>
                    <a:pt x="456" y="19547"/>
                    <a:pt x="533" y="19713"/>
                  </a:cubicBezTo>
                  <a:cubicBezTo>
                    <a:pt x="538" y="19731"/>
                    <a:pt x="550" y="19742"/>
                    <a:pt x="556" y="19760"/>
                  </a:cubicBezTo>
                  <a:cubicBezTo>
                    <a:pt x="556" y="19766"/>
                    <a:pt x="556" y="19766"/>
                    <a:pt x="562" y="19766"/>
                  </a:cubicBezTo>
                  <a:cubicBezTo>
                    <a:pt x="574" y="19790"/>
                    <a:pt x="586" y="19813"/>
                    <a:pt x="597" y="19843"/>
                  </a:cubicBezTo>
                  <a:cubicBezTo>
                    <a:pt x="609" y="19860"/>
                    <a:pt x="615" y="19872"/>
                    <a:pt x="621" y="19890"/>
                  </a:cubicBezTo>
                  <a:cubicBezTo>
                    <a:pt x="627" y="19896"/>
                    <a:pt x="627" y="19896"/>
                    <a:pt x="633" y="19902"/>
                  </a:cubicBezTo>
                  <a:cubicBezTo>
                    <a:pt x="662" y="19961"/>
                    <a:pt x="698" y="20026"/>
                    <a:pt x="733" y="20085"/>
                  </a:cubicBezTo>
                  <a:cubicBezTo>
                    <a:pt x="733" y="20091"/>
                    <a:pt x="733" y="20091"/>
                    <a:pt x="739" y="20091"/>
                  </a:cubicBezTo>
                  <a:cubicBezTo>
                    <a:pt x="804" y="20209"/>
                    <a:pt x="887" y="20333"/>
                    <a:pt x="970" y="20451"/>
                  </a:cubicBezTo>
                  <a:cubicBezTo>
                    <a:pt x="970" y="20451"/>
                    <a:pt x="975" y="20457"/>
                    <a:pt x="981" y="20463"/>
                  </a:cubicBezTo>
                  <a:cubicBezTo>
                    <a:pt x="981" y="20463"/>
                    <a:pt x="981" y="20469"/>
                    <a:pt x="981" y="20469"/>
                  </a:cubicBezTo>
                  <a:cubicBezTo>
                    <a:pt x="999" y="20492"/>
                    <a:pt x="1023" y="20522"/>
                    <a:pt x="1046" y="20557"/>
                  </a:cubicBezTo>
                  <a:cubicBezTo>
                    <a:pt x="1082" y="20599"/>
                    <a:pt x="1111" y="20640"/>
                    <a:pt x="1147" y="20681"/>
                  </a:cubicBezTo>
                  <a:cubicBezTo>
                    <a:pt x="1153" y="20687"/>
                    <a:pt x="1153" y="20693"/>
                    <a:pt x="1159" y="20699"/>
                  </a:cubicBezTo>
                  <a:cubicBezTo>
                    <a:pt x="1182" y="20729"/>
                    <a:pt x="1206" y="20758"/>
                    <a:pt x="1229" y="20788"/>
                  </a:cubicBezTo>
                  <a:cubicBezTo>
                    <a:pt x="1336" y="20912"/>
                    <a:pt x="1478" y="21065"/>
                    <a:pt x="1643" y="21225"/>
                  </a:cubicBezTo>
                  <a:cubicBezTo>
                    <a:pt x="1649" y="21225"/>
                    <a:pt x="1655" y="21231"/>
                    <a:pt x="1655" y="21237"/>
                  </a:cubicBezTo>
                  <a:lnTo>
                    <a:pt x="1661" y="21237"/>
                  </a:lnTo>
                  <a:lnTo>
                    <a:pt x="1661" y="21243"/>
                  </a:lnTo>
                  <a:cubicBezTo>
                    <a:pt x="1743" y="21319"/>
                    <a:pt x="1897" y="21455"/>
                    <a:pt x="2109" y="21615"/>
                  </a:cubicBezTo>
                  <a:cubicBezTo>
                    <a:pt x="2145" y="21644"/>
                    <a:pt x="2180" y="21668"/>
                    <a:pt x="2210" y="21691"/>
                  </a:cubicBezTo>
                  <a:cubicBezTo>
                    <a:pt x="2216" y="21697"/>
                    <a:pt x="2216" y="21697"/>
                    <a:pt x="2222" y="21703"/>
                  </a:cubicBezTo>
                  <a:cubicBezTo>
                    <a:pt x="2369" y="21804"/>
                    <a:pt x="2464" y="21863"/>
                    <a:pt x="2464" y="21863"/>
                  </a:cubicBezTo>
                  <a:cubicBezTo>
                    <a:pt x="2470" y="21869"/>
                    <a:pt x="2476" y="21875"/>
                    <a:pt x="2487" y="21880"/>
                  </a:cubicBezTo>
                  <a:cubicBezTo>
                    <a:pt x="2558" y="21928"/>
                    <a:pt x="2641" y="21975"/>
                    <a:pt x="2724" y="22022"/>
                  </a:cubicBezTo>
                  <a:cubicBezTo>
                    <a:pt x="2741" y="22034"/>
                    <a:pt x="2753" y="22040"/>
                    <a:pt x="2765" y="22046"/>
                  </a:cubicBezTo>
                  <a:cubicBezTo>
                    <a:pt x="2777" y="22052"/>
                    <a:pt x="2789" y="22058"/>
                    <a:pt x="2801" y="22069"/>
                  </a:cubicBezTo>
                  <a:cubicBezTo>
                    <a:pt x="2806" y="22069"/>
                    <a:pt x="2806" y="22069"/>
                    <a:pt x="2812" y="22075"/>
                  </a:cubicBezTo>
                  <a:cubicBezTo>
                    <a:pt x="2818" y="22075"/>
                    <a:pt x="2830" y="22081"/>
                    <a:pt x="2836" y="22087"/>
                  </a:cubicBezTo>
                  <a:cubicBezTo>
                    <a:pt x="2871" y="22105"/>
                    <a:pt x="2919" y="22129"/>
                    <a:pt x="2960" y="22152"/>
                  </a:cubicBezTo>
                  <a:cubicBezTo>
                    <a:pt x="3049" y="22193"/>
                    <a:pt x="3131" y="22241"/>
                    <a:pt x="3214" y="22276"/>
                  </a:cubicBezTo>
                  <a:cubicBezTo>
                    <a:pt x="3226" y="22282"/>
                    <a:pt x="3243" y="22288"/>
                    <a:pt x="3255" y="22294"/>
                  </a:cubicBezTo>
                  <a:cubicBezTo>
                    <a:pt x="3362" y="22347"/>
                    <a:pt x="3503" y="22406"/>
                    <a:pt x="3627" y="22453"/>
                  </a:cubicBezTo>
                  <a:cubicBezTo>
                    <a:pt x="3639" y="22459"/>
                    <a:pt x="3657" y="22465"/>
                    <a:pt x="3669" y="22465"/>
                  </a:cubicBezTo>
                  <a:cubicBezTo>
                    <a:pt x="3681" y="22471"/>
                    <a:pt x="3692" y="22477"/>
                    <a:pt x="3704" y="22483"/>
                  </a:cubicBezTo>
                  <a:cubicBezTo>
                    <a:pt x="3852" y="22536"/>
                    <a:pt x="4041" y="22595"/>
                    <a:pt x="4212" y="22648"/>
                  </a:cubicBezTo>
                  <a:cubicBezTo>
                    <a:pt x="4230" y="22648"/>
                    <a:pt x="4248" y="22654"/>
                    <a:pt x="4259" y="22660"/>
                  </a:cubicBezTo>
                  <a:cubicBezTo>
                    <a:pt x="4507" y="22731"/>
                    <a:pt x="4767" y="22784"/>
                    <a:pt x="4998" y="22820"/>
                  </a:cubicBezTo>
                  <a:cubicBezTo>
                    <a:pt x="5163" y="22849"/>
                    <a:pt x="5352" y="22873"/>
                    <a:pt x="5541" y="22890"/>
                  </a:cubicBezTo>
                  <a:cubicBezTo>
                    <a:pt x="5547" y="22890"/>
                    <a:pt x="5553" y="22890"/>
                    <a:pt x="5559" y="22896"/>
                  </a:cubicBezTo>
                  <a:lnTo>
                    <a:pt x="5588" y="22896"/>
                  </a:lnTo>
                  <a:cubicBezTo>
                    <a:pt x="5647" y="22902"/>
                    <a:pt x="5683" y="22902"/>
                    <a:pt x="5689" y="22902"/>
                  </a:cubicBezTo>
                  <a:lnTo>
                    <a:pt x="5695" y="22902"/>
                  </a:lnTo>
                  <a:cubicBezTo>
                    <a:pt x="5783" y="22914"/>
                    <a:pt x="5872" y="22914"/>
                    <a:pt x="5954" y="22920"/>
                  </a:cubicBezTo>
                  <a:cubicBezTo>
                    <a:pt x="6002" y="22920"/>
                    <a:pt x="6055" y="22926"/>
                    <a:pt x="6108" y="22926"/>
                  </a:cubicBezTo>
                  <a:lnTo>
                    <a:pt x="6120" y="22926"/>
                  </a:lnTo>
                  <a:cubicBezTo>
                    <a:pt x="6207" y="22928"/>
                    <a:pt x="6289" y="22929"/>
                    <a:pt x="6369" y="22929"/>
                  </a:cubicBezTo>
                  <a:cubicBezTo>
                    <a:pt x="6680" y="22929"/>
                    <a:pt x="6948" y="22912"/>
                    <a:pt x="7254" y="22879"/>
                  </a:cubicBezTo>
                  <a:cubicBezTo>
                    <a:pt x="7295" y="22879"/>
                    <a:pt x="7337" y="22873"/>
                    <a:pt x="7378" y="22867"/>
                  </a:cubicBezTo>
                  <a:cubicBezTo>
                    <a:pt x="7626" y="22849"/>
                    <a:pt x="7951" y="22802"/>
                    <a:pt x="8211" y="22743"/>
                  </a:cubicBezTo>
                  <a:cubicBezTo>
                    <a:pt x="8500" y="22684"/>
                    <a:pt x="8801" y="22613"/>
                    <a:pt x="9067" y="22536"/>
                  </a:cubicBezTo>
                  <a:cubicBezTo>
                    <a:pt x="9215" y="22501"/>
                    <a:pt x="9362" y="22459"/>
                    <a:pt x="9486" y="22412"/>
                  </a:cubicBezTo>
                  <a:cubicBezTo>
                    <a:pt x="9752" y="22329"/>
                    <a:pt x="10042" y="22235"/>
                    <a:pt x="10266" y="22134"/>
                  </a:cubicBezTo>
                  <a:cubicBezTo>
                    <a:pt x="10408" y="22075"/>
                    <a:pt x="10555" y="22010"/>
                    <a:pt x="10703" y="21940"/>
                  </a:cubicBezTo>
                  <a:cubicBezTo>
                    <a:pt x="10993" y="21815"/>
                    <a:pt x="11270" y="21691"/>
                    <a:pt x="11506" y="21573"/>
                  </a:cubicBezTo>
                  <a:cubicBezTo>
                    <a:pt x="11737" y="21461"/>
                    <a:pt x="12003" y="21319"/>
                    <a:pt x="12268" y="21160"/>
                  </a:cubicBezTo>
                  <a:cubicBezTo>
                    <a:pt x="12493" y="21036"/>
                    <a:pt x="12747" y="20870"/>
                    <a:pt x="12989" y="20705"/>
                  </a:cubicBezTo>
                  <a:cubicBezTo>
                    <a:pt x="13302" y="20498"/>
                    <a:pt x="13591" y="20292"/>
                    <a:pt x="13828" y="20103"/>
                  </a:cubicBezTo>
                  <a:cubicBezTo>
                    <a:pt x="14058" y="19920"/>
                    <a:pt x="14365" y="19683"/>
                    <a:pt x="14595" y="19471"/>
                  </a:cubicBezTo>
                  <a:cubicBezTo>
                    <a:pt x="14773" y="19317"/>
                    <a:pt x="14950" y="19152"/>
                    <a:pt x="15092" y="19010"/>
                  </a:cubicBezTo>
                  <a:cubicBezTo>
                    <a:pt x="15239" y="18862"/>
                    <a:pt x="15405" y="18691"/>
                    <a:pt x="15564" y="18520"/>
                  </a:cubicBezTo>
                  <a:cubicBezTo>
                    <a:pt x="15759" y="18319"/>
                    <a:pt x="15936" y="18118"/>
                    <a:pt x="16090" y="17929"/>
                  </a:cubicBezTo>
                  <a:cubicBezTo>
                    <a:pt x="16090" y="17923"/>
                    <a:pt x="16096" y="17923"/>
                    <a:pt x="16101" y="17917"/>
                  </a:cubicBezTo>
                  <a:cubicBezTo>
                    <a:pt x="16184" y="17811"/>
                    <a:pt x="16279" y="17693"/>
                    <a:pt x="16379" y="17569"/>
                  </a:cubicBezTo>
                  <a:lnTo>
                    <a:pt x="17472" y="17894"/>
                  </a:lnTo>
                  <a:lnTo>
                    <a:pt x="15794" y="25223"/>
                  </a:lnTo>
                  <a:cubicBezTo>
                    <a:pt x="15741" y="25466"/>
                    <a:pt x="15794" y="25779"/>
                    <a:pt x="15948" y="26080"/>
                  </a:cubicBezTo>
                  <a:cubicBezTo>
                    <a:pt x="16096" y="26387"/>
                    <a:pt x="16326" y="26647"/>
                    <a:pt x="16562" y="26783"/>
                  </a:cubicBezTo>
                  <a:lnTo>
                    <a:pt x="18854" y="28106"/>
                  </a:lnTo>
                  <a:cubicBezTo>
                    <a:pt x="18981" y="28180"/>
                    <a:pt x="19101" y="28214"/>
                    <a:pt x="19207" y="28214"/>
                  </a:cubicBezTo>
                  <a:cubicBezTo>
                    <a:pt x="19467" y="28214"/>
                    <a:pt x="19645" y="28007"/>
                    <a:pt x="19645" y="27651"/>
                  </a:cubicBezTo>
                  <a:cubicBezTo>
                    <a:pt x="19651" y="27149"/>
                    <a:pt x="19297" y="26535"/>
                    <a:pt x="18860" y="26287"/>
                  </a:cubicBezTo>
                  <a:lnTo>
                    <a:pt x="17566" y="25536"/>
                  </a:lnTo>
                  <a:lnTo>
                    <a:pt x="19303" y="17917"/>
                  </a:lnTo>
                  <a:cubicBezTo>
                    <a:pt x="19368" y="17646"/>
                    <a:pt x="19285" y="17279"/>
                    <a:pt x="19090" y="16943"/>
                  </a:cubicBezTo>
                  <a:cubicBezTo>
                    <a:pt x="18937" y="16689"/>
                    <a:pt x="18742" y="16476"/>
                    <a:pt x="18535" y="16358"/>
                  </a:cubicBezTo>
                  <a:cubicBezTo>
                    <a:pt x="18470" y="16323"/>
                    <a:pt x="18411" y="16293"/>
                    <a:pt x="18346" y="16275"/>
                  </a:cubicBezTo>
                  <a:lnTo>
                    <a:pt x="17383" y="15992"/>
                  </a:lnTo>
                  <a:cubicBezTo>
                    <a:pt x="17419" y="15915"/>
                    <a:pt x="17460" y="15838"/>
                    <a:pt x="17489" y="15767"/>
                  </a:cubicBezTo>
                  <a:cubicBezTo>
                    <a:pt x="17501" y="15750"/>
                    <a:pt x="17507" y="15732"/>
                    <a:pt x="17513" y="15714"/>
                  </a:cubicBezTo>
                  <a:cubicBezTo>
                    <a:pt x="17554" y="15632"/>
                    <a:pt x="17590" y="15549"/>
                    <a:pt x="17619" y="15478"/>
                  </a:cubicBezTo>
                  <a:cubicBezTo>
                    <a:pt x="17714" y="15265"/>
                    <a:pt x="17791" y="15065"/>
                    <a:pt x="17850" y="14881"/>
                  </a:cubicBezTo>
                  <a:cubicBezTo>
                    <a:pt x="17856" y="14864"/>
                    <a:pt x="17862" y="14852"/>
                    <a:pt x="17862" y="14840"/>
                  </a:cubicBezTo>
                  <a:cubicBezTo>
                    <a:pt x="17867" y="14834"/>
                    <a:pt x="17867" y="14822"/>
                    <a:pt x="17873" y="14811"/>
                  </a:cubicBezTo>
                  <a:cubicBezTo>
                    <a:pt x="17879" y="14787"/>
                    <a:pt x="17885" y="14763"/>
                    <a:pt x="17897" y="14740"/>
                  </a:cubicBezTo>
                  <a:cubicBezTo>
                    <a:pt x="17932" y="14610"/>
                    <a:pt x="17986" y="14427"/>
                    <a:pt x="18033" y="14220"/>
                  </a:cubicBezTo>
                  <a:cubicBezTo>
                    <a:pt x="18045" y="14173"/>
                    <a:pt x="18068" y="14084"/>
                    <a:pt x="18086" y="13960"/>
                  </a:cubicBezTo>
                  <a:cubicBezTo>
                    <a:pt x="18104" y="13889"/>
                    <a:pt x="18116" y="13812"/>
                    <a:pt x="18121" y="13736"/>
                  </a:cubicBezTo>
                  <a:cubicBezTo>
                    <a:pt x="18127" y="13712"/>
                    <a:pt x="18127" y="13688"/>
                    <a:pt x="18133" y="13671"/>
                  </a:cubicBezTo>
                  <a:lnTo>
                    <a:pt x="22604" y="15194"/>
                  </a:lnTo>
                  <a:lnTo>
                    <a:pt x="20915" y="22577"/>
                  </a:lnTo>
                  <a:cubicBezTo>
                    <a:pt x="20862" y="22820"/>
                    <a:pt x="20915" y="23133"/>
                    <a:pt x="21069" y="23440"/>
                  </a:cubicBezTo>
                  <a:cubicBezTo>
                    <a:pt x="21216" y="23741"/>
                    <a:pt x="21447" y="24001"/>
                    <a:pt x="21689" y="24137"/>
                  </a:cubicBezTo>
                  <a:lnTo>
                    <a:pt x="23975" y="25460"/>
                  </a:lnTo>
                  <a:cubicBezTo>
                    <a:pt x="24102" y="25534"/>
                    <a:pt x="24222" y="25568"/>
                    <a:pt x="24328" y="25568"/>
                  </a:cubicBezTo>
                  <a:cubicBezTo>
                    <a:pt x="24588" y="25568"/>
                    <a:pt x="24768" y="25361"/>
                    <a:pt x="24772" y="25005"/>
                  </a:cubicBezTo>
                  <a:cubicBezTo>
                    <a:pt x="24772" y="24503"/>
                    <a:pt x="24418" y="23889"/>
                    <a:pt x="23980" y="23641"/>
                  </a:cubicBezTo>
                  <a:lnTo>
                    <a:pt x="22687" y="22890"/>
                  </a:lnTo>
                  <a:lnTo>
                    <a:pt x="24423" y="15271"/>
                  </a:lnTo>
                  <a:cubicBezTo>
                    <a:pt x="24488" y="15005"/>
                    <a:pt x="24412" y="14645"/>
                    <a:pt x="24223" y="14314"/>
                  </a:cubicBezTo>
                  <a:cubicBezTo>
                    <a:pt x="24069" y="14049"/>
                    <a:pt x="23868" y="13836"/>
                    <a:pt x="23656" y="13712"/>
                  </a:cubicBezTo>
                  <a:cubicBezTo>
                    <a:pt x="23602" y="13682"/>
                    <a:pt x="23549" y="13659"/>
                    <a:pt x="23496" y="13641"/>
                  </a:cubicBezTo>
                  <a:lnTo>
                    <a:pt x="21695" y="13027"/>
                  </a:lnTo>
                  <a:cubicBezTo>
                    <a:pt x="21707" y="13021"/>
                    <a:pt x="21724" y="13015"/>
                    <a:pt x="21742" y="13009"/>
                  </a:cubicBezTo>
                  <a:cubicBezTo>
                    <a:pt x="21789" y="12991"/>
                    <a:pt x="21831" y="12974"/>
                    <a:pt x="21878" y="12956"/>
                  </a:cubicBezTo>
                  <a:cubicBezTo>
                    <a:pt x="21896" y="12950"/>
                    <a:pt x="21913" y="12944"/>
                    <a:pt x="21931" y="12932"/>
                  </a:cubicBezTo>
                  <a:cubicBezTo>
                    <a:pt x="21990" y="12915"/>
                    <a:pt x="22043" y="12891"/>
                    <a:pt x="22096" y="12867"/>
                  </a:cubicBezTo>
                  <a:cubicBezTo>
                    <a:pt x="22120" y="12862"/>
                    <a:pt x="22144" y="12850"/>
                    <a:pt x="22167" y="12844"/>
                  </a:cubicBezTo>
                  <a:cubicBezTo>
                    <a:pt x="22215" y="12820"/>
                    <a:pt x="22268" y="12802"/>
                    <a:pt x="22309" y="12779"/>
                  </a:cubicBezTo>
                  <a:cubicBezTo>
                    <a:pt x="22339" y="12767"/>
                    <a:pt x="22368" y="12755"/>
                    <a:pt x="22392" y="12743"/>
                  </a:cubicBezTo>
                  <a:cubicBezTo>
                    <a:pt x="22421" y="12732"/>
                    <a:pt x="22451" y="12720"/>
                    <a:pt x="22474" y="12708"/>
                  </a:cubicBezTo>
                  <a:cubicBezTo>
                    <a:pt x="22516" y="12684"/>
                    <a:pt x="22563" y="12667"/>
                    <a:pt x="22604" y="12649"/>
                  </a:cubicBezTo>
                  <a:cubicBezTo>
                    <a:pt x="22622" y="12637"/>
                    <a:pt x="22646" y="12625"/>
                    <a:pt x="22663" y="12619"/>
                  </a:cubicBezTo>
                  <a:cubicBezTo>
                    <a:pt x="22705" y="12596"/>
                    <a:pt x="22740" y="12578"/>
                    <a:pt x="22782" y="12560"/>
                  </a:cubicBezTo>
                  <a:cubicBezTo>
                    <a:pt x="22817" y="12543"/>
                    <a:pt x="22852" y="12525"/>
                    <a:pt x="22888" y="12507"/>
                  </a:cubicBezTo>
                  <a:cubicBezTo>
                    <a:pt x="22900" y="12495"/>
                    <a:pt x="22917" y="12489"/>
                    <a:pt x="22929" y="12478"/>
                  </a:cubicBezTo>
                  <a:cubicBezTo>
                    <a:pt x="22994" y="12448"/>
                    <a:pt x="23047" y="12419"/>
                    <a:pt x="23083" y="12395"/>
                  </a:cubicBezTo>
                  <a:cubicBezTo>
                    <a:pt x="23219" y="12318"/>
                    <a:pt x="23402" y="12206"/>
                    <a:pt x="23526" y="12117"/>
                  </a:cubicBezTo>
                  <a:cubicBezTo>
                    <a:pt x="23579" y="12076"/>
                    <a:pt x="23626" y="12041"/>
                    <a:pt x="23673" y="12011"/>
                  </a:cubicBezTo>
                  <a:cubicBezTo>
                    <a:pt x="23709" y="11987"/>
                    <a:pt x="23750" y="11958"/>
                    <a:pt x="23786" y="11934"/>
                  </a:cubicBezTo>
                  <a:cubicBezTo>
                    <a:pt x="23845" y="11887"/>
                    <a:pt x="23921" y="11834"/>
                    <a:pt x="23992" y="11775"/>
                  </a:cubicBezTo>
                  <a:cubicBezTo>
                    <a:pt x="24075" y="11710"/>
                    <a:pt x="24146" y="11645"/>
                    <a:pt x="24234" y="11568"/>
                  </a:cubicBezTo>
                  <a:cubicBezTo>
                    <a:pt x="24258" y="11538"/>
                    <a:pt x="24294" y="11509"/>
                    <a:pt x="24323" y="11485"/>
                  </a:cubicBezTo>
                  <a:cubicBezTo>
                    <a:pt x="24364" y="11444"/>
                    <a:pt x="24406" y="11403"/>
                    <a:pt x="24441" y="11373"/>
                  </a:cubicBezTo>
                  <a:cubicBezTo>
                    <a:pt x="24447" y="11367"/>
                    <a:pt x="24453" y="11361"/>
                    <a:pt x="24453" y="11361"/>
                  </a:cubicBezTo>
                  <a:cubicBezTo>
                    <a:pt x="24471" y="11338"/>
                    <a:pt x="24494" y="11320"/>
                    <a:pt x="24506" y="11308"/>
                  </a:cubicBezTo>
                  <a:cubicBezTo>
                    <a:pt x="24536" y="11279"/>
                    <a:pt x="24571" y="11243"/>
                    <a:pt x="24601" y="11208"/>
                  </a:cubicBezTo>
                  <a:cubicBezTo>
                    <a:pt x="24660" y="11149"/>
                    <a:pt x="24713" y="11090"/>
                    <a:pt x="24760" y="11036"/>
                  </a:cubicBezTo>
                  <a:cubicBezTo>
                    <a:pt x="24772" y="11031"/>
                    <a:pt x="24778" y="11019"/>
                    <a:pt x="24790" y="11007"/>
                  </a:cubicBezTo>
                  <a:cubicBezTo>
                    <a:pt x="24801" y="10995"/>
                    <a:pt x="24813" y="10983"/>
                    <a:pt x="24819" y="10971"/>
                  </a:cubicBezTo>
                  <a:cubicBezTo>
                    <a:pt x="24843" y="10948"/>
                    <a:pt x="24861" y="10924"/>
                    <a:pt x="24878" y="10901"/>
                  </a:cubicBezTo>
                  <a:cubicBezTo>
                    <a:pt x="24884" y="10895"/>
                    <a:pt x="24884" y="10895"/>
                    <a:pt x="24890" y="10889"/>
                  </a:cubicBezTo>
                  <a:cubicBezTo>
                    <a:pt x="24985" y="10777"/>
                    <a:pt x="25061" y="10676"/>
                    <a:pt x="25126" y="10588"/>
                  </a:cubicBezTo>
                  <a:cubicBezTo>
                    <a:pt x="25132" y="10576"/>
                    <a:pt x="25144" y="10564"/>
                    <a:pt x="25150" y="10552"/>
                  </a:cubicBezTo>
                  <a:cubicBezTo>
                    <a:pt x="25179" y="10511"/>
                    <a:pt x="25209" y="10469"/>
                    <a:pt x="25233" y="10434"/>
                  </a:cubicBezTo>
                  <a:cubicBezTo>
                    <a:pt x="25239" y="10434"/>
                    <a:pt x="25239" y="10428"/>
                    <a:pt x="25244" y="10422"/>
                  </a:cubicBezTo>
                  <a:cubicBezTo>
                    <a:pt x="25244" y="10416"/>
                    <a:pt x="25250" y="10416"/>
                    <a:pt x="25250" y="10410"/>
                  </a:cubicBezTo>
                  <a:cubicBezTo>
                    <a:pt x="25262" y="10387"/>
                    <a:pt x="25280" y="10369"/>
                    <a:pt x="25292" y="10351"/>
                  </a:cubicBezTo>
                  <a:cubicBezTo>
                    <a:pt x="25345" y="10269"/>
                    <a:pt x="25398" y="10192"/>
                    <a:pt x="25445" y="10109"/>
                  </a:cubicBezTo>
                  <a:lnTo>
                    <a:pt x="30129" y="11503"/>
                  </a:lnTo>
                  <a:lnTo>
                    <a:pt x="28457" y="18833"/>
                  </a:lnTo>
                  <a:cubicBezTo>
                    <a:pt x="28404" y="19069"/>
                    <a:pt x="28457" y="19388"/>
                    <a:pt x="28605" y="19689"/>
                  </a:cubicBezTo>
                  <a:cubicBezTo>
                    <a:pt x="28759" y="19996"/>
                    <a:pt x="28989" y="20256"/>
                    <a:pt x="29225" y="20392"/>
                  </a:cubicBezTo>
                  <a:lnTo>
                    <a:pt x="31517" y="21715"/>
                  </a:lnTo>
                  <a:cubicBezTo>
                    <a:pt x="31644" y="21789"/>
                    <a:pt x="31764" y="21824"/>
                    <a:pt x="31871" y="21824"/>
                  </a:cubicBezTo>
                  <a:cubicBezTo>
                    <a:pt x="32130" y="21824"/>
                    <a:pt x="32308" y="21616"/>
                    <a:pt x="32308" y="21260"/>
                  </a:cubicBezTo>
                  <a:cubicBezTo>
                    <a:pt x="32314" y="20758"/>
                    <a:pt x="31960" y="20144"/>
                    <a:pt x="31523" y="19896"/>
                  </a:cubicBezTo>
                  <a:lnTo>
                    <a:pt x="30223" y="19146"/>
                  </a:lnTo>
                  <a:lnTo>
                    <a:pt x="31966" y="11527"/>
                  </a:lnTo>
                  <a:cubicBezTo>
                    <a:pt x="32025" y="11255"/>
                    <a:pt x="31948" y="10889"/>
                    <a:pt x="31753" y="10552"/>
                  </a:cubicBezTo>
                  <a:cubicBezTo>
                    <a:pt x="31600" y="10292"/>
                    <a:pt x="31405" y="10086"/>
                    <a:pt x="31198" y="9967"/>
                  </a:cubicBezTo>
                  <a:cubicBezTo>
                    <a:pt x="31133" y="9932"/>
                    <a:pt x="31068" y="9902"/>
                    <a:pt x="31009" y="9885"/>
                  </a:cubicBezTo>
                  <a:lnTo>
                    <a:pt x="26160" y="8449"/>
                  </a:lnTo>
                  <a:cubicBezTo>
                    <a:pt x="26160" y="8444"/>
                    <a:pt x="26160" y="8444"/>
                    <a:pt x="26160" y="8438"/>
                  </a:cubicBezTo>
                  <a:cubicBezTo>
                    <a:pt x="26166" y="8414"/>
                    <a:pt x="26172" y="8390"/>
                    <a:pt x="26184" y="8367"/>
                  </a:cubicBezTo>
                  <a:cubicBezTo>
                    <a:pt x="26189" y="8349"/>
                    <a:pt x="26195" y="8325"/>
                    <a:pt x="26201" y="8308"/>
                  </a:cubicBezTo>
                  <a:cubicBezTo>
                    <a:pt x="26219" y="8308"/>
                    <a:pt x="26237" y="8314"/>
                    <a:pt x="26254" y="8320"/>
                  </a:cubicBezTo>
                  <a:cubicBezTo>
                    <a:pt x="26296" y="8325"/>
                    <a:pt x="26331" y="8337"/>
                    <a:pt x="26367" y="8343"/>
                  </a:cubicBezTo>
                  <a:cubicBezTo>
                    <a:pt x="26384" y="8349"/>
                    <a:pt x="26396" y="8349"/>
                    <a:pt x="26414" y="8355"/>
                  </a:cubicBezTo>
                  <a:cubicBezTo>
                    <a:pt x="26473" y="8367"/>
                    <a:pt x="26532" y="8373"/>
                    <a:pt x="26597" y="8385"/>
                  </a:cubicBezTo>
                  <a:cubicBezTo>
                    <a:pt x="26739" y="8408"/>
                    <a:pt x="26869" y="8420"/>
                    <a:pt x="26981" y="8426"/>
                  </a:cubicBezTo>
                  <a:lnTo>
                    <a:pt x="27022" y="8426"/>
                  </a:lnTo>
                  <a:cubicBezTo>
                    <a:pt x="27093" y="8430"/>
                    <a:pt x="27158" y="8434"/>
                    <a:pt x="27218" y="8434"/>
                  </a:cubicBezTo>
                  <a:cubicBezTo>
                    <a:pt x="27242" y="8434"/>
                    <a:pt x="27266" y="8433"/>
                    <a:pt x="27288" y="8432"/>
                  </a:cubicBezTo>
                  <a:lnTo>
                    <a:pt x="27318" y="8432"/>
                  </a:lnTo>
                  <a:cubicBezTo>
                    <a:pt x="27377" y="8432"/>
                    <a:pt x="27436" y="8432"/>
                    <a:pt x="27507" y="8426"/>
                  </a:cubicBezTo>
                  <a:cubicBezTo>
                    <a:pt x="27648" y="8420"/>
                    <a:pt x="27701" y="8420"/>
                    <a:pt x="27855" y="8396"/>
                  </a:cubicBezTo>
                  <a:cubicBezTo>
                    <a:pt x="28014" y="8379"/>
                    <a:pt x="28162" y="8355"/>
                    <a:pt x="28328" y="8320"/>
                  </a:cubicBezTo>
                  <a:cubicBezTo>
                    <a:pt x="28339" y="8320"/>
                    <a:pt x="28351" y="8314"/>
                    <a:pt x="28369" y="8308"/>
                  </a:cubicBezTo>
                  <a:cubicBezTo>
                    <a:pt x="28387" y="8308"/>
                    <a:pt x="28404" y="8302"/>
                    <a:pt x="28416" y="8302"/>
                  </a:cubicBezTo>
                  <a:cubicBezTo>
                    <a:pt x="28428" y="8296"/>
                    <a:pt x="28434" y="8296"/>
                    <a:pt x="28446" y="8290"/>
                  </a:cubicBezTo>
                  <a:lnTo>
                    <a:pt x="28463" y="8290"/>
                  </a:lnTo>
                  <a:cubicBezTo>
                    <a:pt x="28469" y="8290"/>
                    <a:pt x="28475" y="8284"/>
                    <a:pt x="28475" y="8284"/>
                  </a:cubicBezTo>
                  <a:cubicBezTo>
                    <a:pt x="28552" y="8266"/>
                    <a:pt x="28617" y="8249"/>
                    <a:pt x="28676" y="8231"/>
                  </a:cubicBezTo>
                  <a:cubicBezTo>
                    <a:pt x="28682" y="8231"/>
                    <a:pt x="28688" y="8231"/>
                    <a:pt x="28694" y="8225"/>
                  </a:cubicBezTo>
                  <a:cubicBezTo>
                    <a:pt x="28865" y="8178"/>
                    <a:pt x="28983" y="8136"/>
                    <a:pt x="28983" y="8136"/>
                  </a:cubicBezTo>
                  <a:cubicBezTo>
                    <a:pt x="29007" y="8131"/>
                    <a:pt x="29024" y="8119"/>
                    <a:pt x="29048" y="8113"/>
                  </a:cubicBezTo>
                  <a:cubicBezTo>
                    <a:pt x="29078" y="8101"/>
                    <a:pt x="29101" y="8095"/>
                    <a:pt x="29125" y="8083"/>
                  </a:cubicBezTo>
                  <a:cubicBezTo>
                    <a:pt x="29178" y="8066"/>
                    <a:pt x="29231" y="8048"/>
                    <a:pt x="29278" y="8030"/>
                  </a:cubicBezTo>
                  <a:cubicBezTo>
                    <a:pt x="29503" y="7942"/>
                    <a:pt x="29686" y="7853"/>
                    <a:pt x="29816" y="7788"/>
                  </a:cubicBezTo>
                  <a:cubicBezTo>
                    <a:pt x="29899" y="7747"/>
                    <a:pt x="30023" y="7688"/>
                    <a:pt x="30164" y="7605"/>
                  </a:cubicBezTo>
                  <a:cubicBezTo>
                    <a:pt x="30324" y="7522"/>
                    <a:pt x="30460" y="7434"/>
                    <a:pt x="30596" y="7339"/>
                  </a:cubicBezTo>
                  <a:cubicBezTo>
                    <a:pt x="30690" y="7280"/>
                    <a:pt x="30773" y="7215"/>
                    <a:pt x="30844" y="7156"/>
                  </a:cubicBezTo>
                  <a:cubicBezTo>
                    <a:pt x="30844" y="7156"/>
                    <a:pt x="30844" y="7156"/>
                    <a:pt x="30850" y="7150"/>
                  </a:cubicBezTo>
                  <a:cubicBezTo>
                    <a:pt x="30891" y="7115"/>
                    <a:pt x="30932" y="7079"/>
                    <a:pt x="30974" y="7044"/>
                  </a:cubicBezTo>
                  <a:cubicBezTo>
                    <a:pt x="30991" y="7032"/>
                    <a:pt x="30997" y="7020"/>
                    <a:pt x="31015" y="7008"/>
                  </a:cubicBezTo>
                  <a:cubicBezTo>
                    <a:pt x="31103" y="6926"/>
                    <a:pt x="31163" y="6867"/>
                    <a:pt x="31245" y="6778"/>
                  </a:cubicBezTo>
                  <a:cubicBezTo>
                    <a:pt x="31304" y="6713"/>
                    <a:pt x="31357" y="6654"/>
                    <a:pt x="31405" y="6595"/>
                  </a:cubicBezTo>
                  <a:cubicBezTo>
                    <a:pt x="31434" y="6559"/>
                    <a:pt x="31464" y="6518"/>
                    <a:pt x="31493" y="6477"/>
                  </a:cubicBezTo>
                  <a:cubicBezTo>
                    <a:pt x="31611" y="6323"/>
                    <a:pt x="31694" y="6187"/>
                    <a:pt x="31747" y="6105"/>
                  </a:cubicBezTo>
                  <a:cubicBezTo>
                    <a:pt x="31765" y="6075"/>
                    <a:pt x="31854" y="5933"/>
                    <a:pt x="31948" y="5715"/>
                  </a:cubicBezTo>
                  <a:cubicBezTo>
                    <a:pt x="31960" y="5697"/>
                    <a:pt x="31966" y="5679"/>
                    <a:pt x="31972" y="5668"/>
                  </a:cubicBezTo>
                  <a:cubicBezTo>
                    <a:pt x="31984" y="5644"/>
                    <a:pt x="31989" y="5620"/>
                    <a:pt x="32001" y="5591"/>
                  </a:cubicBezTo>
                  <a:cubicBezTo>
                    <a:pt x="32001" y="5591"/>
                    <a:pt x="32007" y="5585"/>
                    <a:pt x="32007" y="5579"/>
                  </a:cubicBezTo>
                  <a:cubicBezTo>
                    <a:pt x="32007" y="5579"/>
                    <a:pt x="32007" y="5573"/>
                    <a:pt x="32007" y="5573"/>
                  </a:cubicBezTo>
                  <a:cubicBezTo>
                    <a:pt x="32043" y="5485"/>
                    <a:pt x="32084" y="5390"/>
                    <a:pt x="32113" y="5284"/>
                  </a:cubicBezTo>
                  <a:cubicBezTo>
                    <a:pt x="32119" y="5272"/>
                    <a:pt x="32119" y="5266"/>
                    <a:pt x="32125" y="5254"/>
                  </a:cubicBezTo>
                  <a:cubicBezTo>
                    <a:pt x="32137" y="5219"/>
                    <a:pt x="32149" y="5183"/>
                    <a:pt x="32155" y="5142"/>
                  </a:cubicBezTo>
                  <a:cubicBezTo>
                    <a:pt x="32167" y="5107"/>
                    <a:pt x="32178" y="5065"/>
                    <a:pt x="32190" y="5030"/>
                  </a:cubicBezTo>
                  <a:cubicBezTo>
                    <a:pt x="32232" y="4841"/>
                    <a:pt x="32261" y="4693"/>
                    <a:pt x="32273" y="4569"/>
                  </a:cubicBezTo>
                  <a:cubicBezTo>
                    <a:pt x="32285" y="4469"/>
                    <a:pt x="32297" y="4368"/>
                    <a:pt x="32302" y="4262"/>
                  </a:cubicBezTo>
                  <a:cubicBezTo>
                    <a:pt x="32302" y="4256"/>
                    <a:pt x="32302" y="4256"/>
                    <a:pt x="32302" y="4250"/>
                  </a:cubicBezTo>
                  <a:cubicBezTo>
                    <a:pt x="32308" y="4179"/>
                    <a:pt x="32308" y="4114"/>
                    <a:pt x="32308" y="4049"/>
                  </a:cubicBezTo>
                  <a:cubicBezTo>
                    <a:pt x="32308" y="4014"/>
                    <a:pt x="32308" y="3984"/>
                    <a:pt x="32308" y="3955"/>
                  </a:cubicBezTo>
                  <a:cubicBezTo>
                    <a:pt x="32308" y="3943"/>
                    <a:pt x="32302" y="3931"/>
                    <a:pt x="32302" y="3919"/>
                  </a:cubicBezTo>
                  <a:cubicBezTo>
                    <a:pt x="32302" y="3866"/>
                    <a:pt x="32297" y="3813"/>
                    <a:pt x="32297" y="3754"/>
                  </a:cubicBezTo>
                  <a:cubicBezTo>
                    <a:pt x="32297" y="3719"/>
                    <a:pt x="32285" y="3606"/>
                    <a:pt x="32267" y="3482"/>
                  </a:cubicBezTo>
                  <a:cubicBezTo>
                    <a:pt x="32267" y="3465"/>
                    <a:pt x="32255" y="3411"/>
                    <a:pt x="32243" y="3335"/>
                  </a:cubicBezTo>
                  <a:cubicBezTo>
                    <a:pt x="32243" y="3335"/>
                    <a:pt x="32243" y="3329"/>
                    <a:pt x="32243" y="3323"/>
                  </a:cubicBezTo>
                  <a:cubicBezTo>
                    <a:pt x="32208" y="3152"/>
                    <a:pt x="32143" y="2862"/>
                    <a:pt x="32019" y="2543"/>
                  </a:cubicBezTo>
                  <a:cubicBezTo>
                    <a:pt x="32013" y="2543"/>
                    <a:pt x="32013" y="2537"/>
                    <a:pt x="32013" y="2537"/>
                  </a:cubicBezTo>
                  <a:cubicBezTo>
                    <a:pt x="31984" y="2460"/>
                    <a:pt x="31948" y="2384"/>
                    <a:pt x="31913" y="2307"/>
                  </a:cubicBezTo>
                  <a:cubicBezTo>
                    <a:pt x="31895" y="2271"/>
                    <a:pt x="31877" y="2242"/>
                    <a:pt x="31859" y="2207"/>
                  </a:cubicBezTo>
                  <a:cubicBezTo>
                    <a:pt x="31848" y="2177"/>
                    <a:pt x="31836" y="2153"/>
                    <a:pt x="31818" y="2124"/>
                  </a:cubicBezTo>
                  <a:cubicBezTo>
                    <a:pt x="31800" y="2094"/>
                    <a:pt x="31789" y="2065"/>
                    <a:pt x="31771" y="2035"/>
                  </a:cubicBezTo>
                  <a:cubicBezTo>
                    <a:pt x="31765" y="2023"/>
                    <a:pt x="31759" y="2012"/>
                    <a:pt x="31747" y="2000"/>
                  </a:cubicBezTo>
                  <a:cubicBezTo>
                    <a:pt x="31741" y="1982"/>
                    <a:pt x="31730" y="1964"/>
                    <a:pt x="31718" y="1947"/>
                  </a:cubicBezTo>
                  <a:cubicBezTo>
                    <a:pt x="31665" y="1852"/>
                    <a:pt x="31606" y="1764"/>
                    <a:pt x="31546" y="1687"/>
                  </a:cubicBezTo>
                  <a:cubicBezTo>
                    <a:pt x="31541" y="1687"/>
                    <a:pt x="31476" y="1586"/>
                    <a:pt x="31369" y="1462"/>
                  </a:cubicBezTo>
                  <a:cubicBezTo>
                    <a:pt x="31310" y="1391"/>
                    <a:pt x="31245" y="1315"/>
                    <a:pt x="31174" y="1244"/>
                  </a:cubicBezTo>
                  <a:cubicBezTo>
                    <a:pt x="31174" y="1244"/>
                    <a:pt x="31174" y="1244"/>
                    <a:pt x="31174" y="1238"/>
                  </a:cubicBezTo>
                  <a:cubicBezTo>
                    <a:pt x="31168" y="1238"/>
                    <a:pt x="31168" y="1238"/>
                    <a:pt x="31168" y="1232"/>
                  </a:cubicBezTo>
                  <a:cubicBezTo>
                    <a:pt x="31068" y="1132"/>
                    <a:pt x="30938" y="1002"/>
                    <a:pt x="30696" y="813"/>
                  </a:cubicBezTo>
                  <a:cubicBezTo>
                    <a:pt x="30259" y="482"/>
                    <a:pt x="29828" y="316"/>
                    <a:pt x="29745" y="281"/>
                  </a:cubicBezTo>
                  <a:cubicBezTo>
                    <a:pt x="29721" y="275"/>
                    <a:pt x="29704" y="269"/>
                    <a:pt x="29680" y="257"/>
                  </a:cubicBezTo>
                  <a:cubicBezTo>
                    <a:pt x="29662" y="252"/>
                    <a:pt x="29639" y="246"/>
                    <a:pt x="29627" y="240"/>
                  </a:cubicBezTo>
                  <a:cubicBezTo>
                    <a:pt x="29568" y="216"/>
                    <a:pt x="29509" y="198"/>
                    <a:pt x="29444" y="175"/>
                  </a:cubicBezTo>
                  <a:lnTo>
                    <a:pt x="29438" y="175"/>
                  </a:lnTo>
                  <a:cubicBezTo>
                    <a:pt x="29326" y="139"/>
                    <a:pt x="29213" y="110"/>
                    <a:pt x="29113" y="92"/>
                  </a:cubicBezTo>
                  <a:cubicBezTo>
                    <a:pt x="29107" y="92"/>
                    <a:pt x="29107" y="92"/>
                    <a:pt x="29101" y="86"/>
                  </a:cubicBezTo>
                  <a:lnTo>
                    <a:pt x="29089" y="86"/>
                  </a:lnTo>
                  <a:cubicBezTo>
                    <a:pt x="29036" y="74"/>
                    <a:pt x="28977" y="63"/>
                    <a:pt x="28912" y="51"/>
                  </a:cubicBezTo>
                  <a:cubicBezTo>
                    <a:pt x="28895" y="51"/>
                    <a:pt x="28871" y="45"/>
                    <a:pt x="28853" y="45"/>
                  </a:cubicBezTo>
                  <a:cubicBezTo>
                    <a:pt x="28747" y="27"/>
                    <a:pt x="28635" y="15"/>
                    <a:pt x="28540" y="9"/>
                  </a:cubicBezTo>
                  <a:cubicBezTo>
                    <a:pt x="28481" y="9"/>
                    <a:pt x="28428" y="3"/>
                    <a:pt x="28375" y="3"/>
                  </a:cubicBezTo>
                  <a:lnTo>
                    <a:pt x="28345" y="3"/>
                  </a:lnTo>
                  <a:cubicBezTo>
                    <a:pt x="28320" y="1"/>
                    <a:pt x="28293" y="1"/>
                    <a:pt x="282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1"/>
            <p:cNvSpPr/>
            <p:nvPr/>
          </p:nvSpPr>
          <p:spPr>
            <a:xfrm>
              <a:off x="1112300" y="4263525"/>
              <a:ext cx="231550" cy="321950"/>
            </a:xfrm>
            <a:custGeom>
              <a:rect b="b" l="l" r="r" t="t"/>
              <a:pathLst>
                <a:path extrusionOk="0" h="12878" w="9262">
                  <a:moveTo>
                    <a:pt x="817" y="0"/>
                  </a:moveTo>
                  <a:cubicBezTo>
                    <a:pt x="744" y="0"/>
                    <a:pt x="675" y="16"/>
                    <a:pt x="614" y="49"/>
                  </a:cubicBezTo>
                  <a:cubicBezTo>
                    <a:pt x="419" y="162"/>
                    <a:pt x="337" y="433"/>
                    <a:pt x="396" y="776"/>
                  </a:cubicBezTo>
                  <a:lnTo>
                    <a:pt x="2091" y="10374"/>
                  </a:lnTo>
                  <a:lnTo>
                    <a:pt x="792" y="9629"/>
                  </a:lnTo>
                  <a:cubicBezTo>
                    <a:pt x="663" y="9555"/>
                    <a:pt x="542" y="9519"/>
                    <a:pt x="435" y="9519"/>
                  </a:cubicBezTo>
                  <a:cubicBezTo>
                    <a:pt x="177" y="9519"/>
                    <a:pt x="0" y="9724"/>
                    <a:pt x="0" y="10078"/>
                  </a:cubicBezTo>
                  <a:cubicBezTo>
                    <a:pt x="0" y="10580"/>
                    <a:pt x="349" y="11195"/>
                    <a:pt x="792" y="11449"/>
                  </a:cubicBezTo>
                  <a:lnTo>
                    <a:pt x="3077" y="12772"/>
                  </a:lnTo>
                  <a:cubicBezTo>
                    <a:pt x="3202" y="12842"/>
                    <a:pt x="3324" y="12877"/>
                    <a:pt x="3433" y="12877"/>
                  </a:cubicBezTo>
                  <a:cubicBezTo>
                    <a:pt x="3535" y="12877"/>
                    <a:pt x="3626" y="12846"/>
                    <a:pt x="3697" y="12783"/>
                  </a:cubicBezTo>
                  <a:cubicBezTo>
                    <a:pt x="3851" y="12653"/>
                    <a:pt x="3904" y="12405"/>
                    <a:pt x="3851" y="12104"/>
                  </a:cubicBezTo>
                  <a:lnTo>
                    <a:pt x="2227" y="2867"/>
                  </a:lnTo>
                  <a:lnTo>
                    <a:pt x="8192" y="7987"/>
                  </a:lnTo>
                  <a:cubicBezTo>
                    <a:pt x="8257" y="8041"/>
                    <a:pt x="8322" y="8088"/>
                    <a:pt x="8381" y="8123"/>
                  </a:cubicBezTo>
                  <a:cubicBezTo>
                    <a:pt x="8507" y="8195"/>
                    <a:pt x="8628" y="8231"/>
                    <a:pt x="8737" y="8231"/>
                  </a:cubicBezTo>
                  <a:cubicBezTo>
                    <a:pt x="8939" y="8231"/>
                    <a:pt x="9097" y="8108"/>
                    <a:pt x="9155" y="7869"/>
                  </a:cubicBezTo>
                  <a:cubicBezTo>
                    <a:pt x="9261" y="7444"/>
                    <a:pt x="9001" y="6800"/>
                    <a:pt x="8576" y="6434"/>
                  </a:cubicBezTo>
                  <a:lnTo>
                    <a:pt x="1364" y="244"/>
                  </a:lnTo>
                  <a:cubicBezTo>
                    <a:pt x="1300" y="191"/>
                    <a:pt x="1235" y="144"/>
                    <a:pt x="1175" y="108"/>
                  </a:cubicBezTo>
                  <a:cubicBezTo>
                    <a:pt x="1051" y="37"/>
                    <a:pt x="929" y="0"/>
                    <a:pt x="8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1"/>
            <p:cNvSpPr/>
            <p:nvPr/>
          </p:nvSpPr>
          <p:spPr>
            <a:xfrm>
              <a:off x="788625" y="4420950"/>
              <a:ext cx="231550" cy="321925"/>
            </a:xfrm>
            <a:custGeom>
              <a:rect b="b" l="l" r="r" t="t"/>
              <a:pathLst>
                <a:path extrusionOk="0" h="12877" w="9262">
                  <a:moveTo>
                    <a:pt x="829" y="1"/>
                  </a:moveTo>
                  <a:cubicBezTo>
                    <a:pt x="754" y="1"/>
                    <a:pt x="683" y="18"/>
                    <a:pt x="621" y="54"/>
                  </a:cubicBezTo>
                  <a:cubicBezTo>
                    <a:pt x="426" y="161"/>
                    <a:pt x="343" y="432"/>
                    <a:pt x="402" y="781"/>
                  </a:cubicBezTo>
                  <a:lnTo>
                    <a:pt x="2091" y="10373"/>
                  </a:lnTo>
                  <a:lnTo>
                    <a:pt x="798" y="9628"/>
                  </a:lnTo>
                  <a:cubicBezTo>
                    <a:pt x="671" y="9555"/>
                    <a:pt x="551" y="9520"/>
                    <a:pt x="444" y="9520"/>
                  </a:cubicBezTo>
                  <a:cubicBezTo>
                    <a:pt x="185" y="9520"/>
                    <a:pt x="6" y="9727"/>
                    <a:pt x="6" y="10083"/>
                  </a:cubicBezTo>
                  <a:cubicBezTo>
                    <a:pt x="1" y="10585"/>
                    <a:pt x="355" y="11194"/>
                    <a:pt x="792" y="11448"/>
                  </a:cubicBezTo>
                  <a:lnTo>
                    <a:pt x="3084" y="12771"/>
                  </a:lnTo>
                  <a:cubicBezTo>
                    <a:pt x="3209" y="12841"/>
                    <a:pt x="3331" y="12876"/>
                    <a:pt x="3440" y="12876"/>
                  </a:cubicBezTo>
                  <a:cubicBezTo>
                    <a:pt x="3542" y="12876"/>
                    <a:pt x="3632" y="12845"/>
                    <a:pt x="3704" y="12782"/>
                  </a:cubicBezTo>
                  <a:cubicBezTo>
                    <a:pt x="3857" y="12658"/>
                    <a:pt x="3911" y="12404"/>
                    <a:pt x="3857" y="12103"/>
                  </a:cubicBezTo>
                  <a:lnTo>
                    <a:pt x="2233" y="2866"/>
                  </a:lnTo>
                  <a:lnTo>
                    <a:pt x="8198" y="7987"/>
                  </a:lnTo>
                  <a:cubicBezTo>
                    <a:pt x="8263" y="8040"/>
                    <a:pt x="8328" y="8087"/>
                    <a:pt x="8387" y="8122"/>
                  </a:cubicBezTo>
                  <a:cubicBezTo>
                    <a:pt x="8515" y="8196"/>
                    <a:pt x="8638" y="8232"/>
                    <a:pt x="8748" y="8232"/>
                  </a:cubicBezTo>
                  <a:cubicBezTo>
                    <a:pt x="8948" y="8232"/>
                    <a:pt x="9104" y="8111"/>
                    <a:pt x="9161" y="7874"/>
                  </a:cubicBezTo>
                  <a:cubicBezTo>
                    <a:pt x="9262" y="7443"/>
                    <a:pt x="9002" y="6799"/>
                    <a:pt x="8582" y="6439"/>
                  </a:cubicBezTo>
                  <a:lnTo>
                    <a:pt x="1365" y="243"/>
                  </a:lnTo>
                  <a:cubicBezTo>
                    <a:pt x="1306" y="190"/>
                    <a:pt x="1241" y="149"/>
                    <a:pt x="1182" y="108"/>
                  </a:cubicBezTo>
                  <a:cubicBezTo>
                    <a:pt x="1059" y="38"/>
                    <a:pt x="939" y="1"/>
                    <a:pt x="8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1"/>
            <p:cNvSpPr/>
            <p:nvPr/>
          </p:nvSpPr>
          <p:spPr>
            <a:xfrm>
              <a:off x="920475" y="4311575"/>
              <a:ext cx="265675" cy="322000"/>
            </a:xfrm>
            <a:custGeom>
              <a:rect b="b" l="l" r="r" t="t"/>
              <a:pathLst>
                <a:path extrusionOk="0" h="12880" w="10627">
                  <a:moveTo>
                    <a:pt x="819" y="1"/>
                  </a:moveTo>
                  <a:cubicBezTo>
                    <a:pt x="741" y="1"/>
                    <a:pt x="670" y="20"/>
                    <a:pt x="609" y="59"/>
                  </a:cubicBezTo>
                  <a:cubicBezTo>
                    <a:pt x="420" y="171"/>
                    <a:pt x="343" y="443"/>
                    <a:pt x="402" y="779"/>
                  </a:cubicBezTo>
                  <a:lnTo>
                    <a:pt x="2092" y="10377"/>
                  </a:lnTo>
                  <a:lnTo>
                    <a:pt x="798" y="9627"/>
                  </a:lnTo>
                  <a:cubicBezTo>
                    <a:pt x="671" y="9553"/>
                    <a:pt x="550" y="9518"/>
                    <a:pt x="443" y="9518"/>
                  </a:cubicBezTo>
                  <a:cubicBezTo>
                    <a:pt x="182" y="9518"/>
                    <a:pt x="1" y="9726"/>
                    <a:pt x="1" y="10082"/>
                  </a:cubicBezTo>
                  <a:cubicBezTo>
                    <a:pt x="1" y="10584"/>
                    <a:pt x="355" y="11198"/>
                    <a:pt x="792" y="11446"/>
                  </a:cubicBezTo>
                  <a:lnTo>
                    <a:pt x="3078" y="12769"/>
                  </a:lnTo>
                  <a:cubicBezTo>
                    <a:pt x="3204" y="12843"/>
                    <a:pt x="3328" y="12880"/>
                    <a:pt x="3437" y="12880"/>
                  </a:cubicBezTo>
                  <a:cubicBezTo>
                    <a:pt x="3538" y="12880"/>
                    <a:pt x="3628" y="12849"/>
                    <a:pt x="3698" y="12787"/>
                  </a:cubicBezTo>
                  <a:cubicBezTo>
                    <a:pt x="3852" y="12657"/>
                    <a:pt x="3905" y="12403"/>
                    <a:pt x="3858" y="12102"/>
                  </a:cubicBezTo>
                  <a:lnTo>
                    <a:pt x="2216" y="2799"/>
                  </a:lnTo>
                  <a:lnTo>
                    <a:pt x="2216" y="2799"/>
                  </a:lnTo>
                  <a:lnTo>
                    <a:pt x="9599" y="8806"/>
                  </a:lnTo>
                  <a:cubicBezTo>
                    <a:pt x="9652" y="8847"/>
                    <a:pt x="9705" y="8883"/>
                    <a:pt x="9758" y="8912"/>
                  </a:cubicBezTo>
                  <a:cubicBezTo>
                    <a:pt x="9883" y="8985"/>
                    <a:pt x="10004" y="9020"/>
                    <a:pt x="10112" y="9020"/>
                  </a:cubicBezTo>
                  <a:cubicBezTo>
                    <a:pt x="10320" y="9020"/>
                    <a:pt x="10481" y="8888"/>
                    <a:pt x="10532" y="8635"/>
                  </a:cubicBezTo>
                  <a:cubicBezTo>
                    <a:pt x="10626" y="8192"/>
                    <a:pt x="10349" y="7554"/>
                    <a:pt x="9918" y="7205"/>
                  </a:cubicBezTo>
                  <a:lnTo>
                    <a:pt x="1336" y="218"/>
                  </a:lnTo>
                  <a:cubicBezTo>
                    <a:pt x="1283" y="177"/>
                    <a:pt x="1229" y="141"/>
                    <a:pt x="1176" y="112"/>
                  </a:cubicBezTo>
                  <a:cubicBezTo>
                    <a:pt x="1051" y="39"/>
                    <a:pt x="929" y="1"/>
                    <a:pt x="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21"/>
          <p:cNvGrpSpPr/>
          <p:nvPr/>
        </p:nvGrpSpPr>
        <p:grpSpPr>
          <a:xfrm>
            <a:off x="576563" y="4836312"/>
            <a:ext cx="271885" cy="159973"/>
            <a:chOff x="1566275" y="4812212"/>
            <a:chExt cx="271885" cy="159973"/>
          </a:xfrm>
        </p:grpSpPr>
        <p:sp>
          <p:nvSpPr>
            <p:cNvPr id="1469" name="Google Shape;1469;p21"/>
            <p:cNvSpPr/>
            <p:nvPr/>
          </p:nvSpPr>
          <p:spPr>
            <a:xfrm>
              <a:off x="1636142" y="4812712"/>
              <a:ext cx="196571" cy="119771"/>
            </a:xfrm>
            <a:custGeom>
              <a:rect b="b" l="l" r="r" t="t"/>
              <a:pathLst>
                <a:path extrusionOk="0" h="17019" w="27932">
                  <a:moveTo>
                    <a:pt x="26536" y="0"/>
                  </a:moveTo>
                  <a:cubicBezTo>
                    <a:pt x="22997" y="0"/>
                    <a:pt x="13107" y="341"/>
                    <a:pt x="6899" y="3923"/>
                  </a:cubicBezTo>
                  <a:cubicBezTo>
                    <a:pt x="30" y="7892"/>
                    <a:pt x="1" y="14489"/>
                    <a:pt x="65" y="15813"/>
                  </a:cubicBezTo>
                  <a:cubicBezTo>
                    <a:pt x="36" y="16551"/>
                    <a:pt x="83" y="17000"/>
                    <a:pt x="83" y="17000"/>
                  </a:cubicBezTo>
                  <a:cubicBezTo>
                    <a:pt x="83" y="17000"/>
                    <a:pt x="563" y="17018"/>
                    <a:pt x="1394" y="17018"/>
                  </a:cubicBezTo>
                  <a:cubicBezTo>
                    <a:pt x="4931" y="17018"/>
                    <a:pt x="14828" y="16677"/>
                    <a:pt x="21033" y="13090"/>
                  </a:cubicBezTo>
                  <a:cubicBezTo>
                    <a:pt x="27902" y="9127"/>
                    <a:pt x="27931" y="2535"/>
                    <a:pt x="27866" y="1206"/>
                  </a:cubicBezTo>
                  <a:cubicBezTo>
                    <a:pt x="27896" y="468"/>
                    <a:pt x="27849" y="19"/>
                    <a:pt x="27849" y="19"/>
                  </a:cubicBezTo>
                  <a:cubicBezTo>
                    <a:pt x="27849" y="19"/>
                    <a:pt x="27368" y="0"/>
                    <a:pt x="26536" y="0"/>
                  </a:cubicBezTo>
                  <a:close/>
                </a:path>
              </a:pathLst>
            </a:custGeom>
            <a:solidFill>
              <a:srgbClr val="9CDD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1"/>
            <p:cNvSpPr/>
            <p:nvPr/>
          </p:nvSpPr>
          <p:spPr>
            <a:xfrm>
              <a:off x="1630737" y="4812712"/>
              <a:ext cx="207423" cy="113079"/>
            </a:xfrm>
            <a:custGeom>
              <a:rect b="b" l="l" r="r" t="t"/>
              <a:pathLst>
                <a:path extrusionOk="0" h="16068" w="29474">
                  <a:moveTo>
                    <a:pt x="27304" y="0"/>
                  </a:moveTo>
                  <a:cubicBezTo>
                    <a:pt x="23765" y="0"/>
                    <a:pt x="13875" y="341"/>
                    <a:pt x="7667" y="3923"/>
                  </a:cubicBezTo>
                  <a:cubicBezTo>
                    <a:pt x="1" y="8353"/>
                    <a:pt x="851" y="16049"/>
                    <a:pt x="851" y="16049"/>
                  </a:cubicBezTo>
                  <a:cubicBezTo>
                    <a:pt x="851" y="16049"/>
                    <a:pt x="1331" y="16068"/>
                    <a:pt x="2162" y="16068"/>
                  </a:cubicBezTo>
                  <a:cubicBezTo>
                    <a:pt x="5699" y="16068"/>
                    <a:pt x="15596" y="15727"/>
                    <a:pt x="21801" y="12139"/>
                  </a:cubicBezTo>
                  <a:cubicBezTo>
                    <a:pt x="29473" y="7715"/>
                    <a:pt x="28617" y="19"/>
                    <a:pt x="28617" y="19"/>
                  </a:cubicBezTo>
                  <a:cubicBezTo>
                    <a:pt x="28617" y="19"/>
                    <a:pt x="28136" y="0"/>
                    <a:pt x="27304" y="0"/>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1"/>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1"/>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1"/>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1"/>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1"/>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rgbClr val="86B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1"/>
            <p:cNvSpPr/>
            <p:nvPr/>
          </p:nvSpPr>
          <p:spPr>
            <a:xfrm>
              <a:off x="1641293" y="4930670"/>
              <a:ext cx="2252" cy="1795"/>
            </a:xfrm>
            <a:custGeom>
              <a:rect b="b" l="l" r="r" t="t"/>
              <a:pathLst>
                <a:path extrusionOk="0" h="255" w="320">
                  <a:moveTo>
                    <a:pt x="267" y="0"/>
                  </a:moveTo>
                  <a:cubicBezTo>
                    <a:pt x="255" y="12"/>
                    <a:pt x="249" y="18"/>
                    <a:pt x="237" y="24"/>
                  </a:cubicBezTo>
                  <a:lnTo>
                    <a:pt x="1" y="254"/>
                  </a:lnTo>
                  <a:lnTo>
                    <a:pt x="261" y="101"/>
                  </a:lnTo>
                  <a:lnTo>
                    <a:pt x="273" y="95"/>
                  </a:lnTo>
                  <a:cubicBezTo>
                    <a:pt x="290" y="83"/>
                    <a:pt x="302" y="71"/>
                    <a:pt x="320" y="59"/>
                  </a:cubicBezTo>
                  <a:lnTo>
                    <a:pt x="2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1"/>
            <p:cNvSpPr/>
            <p:nvPr/>
          </p:nvSpPr>
          <p:spPr>
            <a:xfrm>
              <a:off x="1635726" y="4812846"/>
              <a:ext cx="196403" cy="114022"/>
            </a:xfrm>
            <a:custGeom>
              <a:rect b="b" l="l" r="r" t="t"/>
              <a:pathLst>
                <a:path extrusionOk="0" h="16202" w="27908">
                  <a:moveTo>
                    <a:pt x="27908" y="0"/>
                  </a:moveTo>
                  <a:lnTo>
                    <a:pt x="27908" y="0"/>
                  </a:lnTo>
                  <a:cubicBezTo>
                    <a:pt x="18605" y="5003"/>
                    <a:pt x="9303" y="10011"/>
                    <a:pt x="0" y="15020"/>
                  </a:cubicBezTo>
                  <a:cubicBezTo>
                    <a:pt x="6" y="15020"/>
                    <a:pt x="12" y="15014"/>
                    <a:pt x="18" y="15014"/>
                  </a:cubicBezTo>
                  <a:cubicBezTo>
                    <a:pt x="30" y="15008"/>
                    <a:pt x="42" y="15002"/>
                    <a:pt x="54" y="14996"/>
                  </a:cubicBezTo>
                  <a:lnTo>
                    <a:pt x="71" y="14996"/>
                  </a:lnTo>
                  <a:cubicBezTo>
                    <a:pt x="77" y="14990"/>
                    <a:pt x="89" y="14990"/>
                    <a:pt x="95" y="14984"/>
                  </a:cubicBezTo>
                  <a:cubicBezTo>
                    <a:pt x="107" y="14984"/>
                    <a:pt x="119" y="14978"/>
                    <a:pt x="136" y="14978"/>
                  </a:cubicBezTo>
                  <a:lnTo>
                    <a:pt x="178" y="14978"/>
                  </a:lnTo>
                  <a:cubicBezTo>
                    <a:pt x="278" y="14978"/>
                    <a:pt x="384" y="15008"/>
                    <a:pt x="502" y="15073"/>
                  </a:cubicBezTo>
                  <a:cubicBezTo>
                    <a:pt x="514" y="15079"/>
                    <a:pt x="526" y="15085"/>
                    <a:pt x="538" y="15091"/>
                  </a:cubicBezTo>
                  <a:cubicBezTo>
                    <a:pt x="703" y="15197"/>
                    <a:pt x="762" y="16012"/>
                    <a:pt x="880" y="16201"/>
                  </a:cubicBezTo>
                  <a:lnTo>
                    <a:pt x="2790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1"/>
            <p:cNvSpPr/>
            <p:nvPr/>
          </p:nvSpPr>
          <p:spPr>
            <a:xfrm>
              <a:off x="1669850" y="4900700"/>
              <a:ext cx="54914" cy="7284"/>
            </a:xfrm>
            <a:custGeom>
              <a:rect b="b" l="l" r="r" t="t"/>
              <a:pathLst>
                <a:path extrusionOk="0" h="1035" w="7803">
                  <a:moveTo>
                    <a:pt x="1223" y="1"/>
                  </a:moveTo>
                  <a:lnTo>
                    <a:pt x="1" y="887"/>
                  </a:lnTo>
                  <a:lnTo>
                    <a:pt x="7803" y="1035"/>
                  </a:lnTo>
                  <a:lnTo>
                    <a:pt x="1223"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1"/>
            <p:cNvSpPr/>
            <p:nvPr/>
          </p:nvSpPr>
          <p:spPr>
            <a:xfrm>
              <a:off x="1668190" y="4862589"/>
              <a:ext cx="7861" cy="39994"/>
            </a:xfrm>
            <a:custGeom>
              <a:rect b="b" l="l" r="r" t="t"/>
              <a:pathLst>
                <a:path extrusionOk="0" h="5683" w="1117">
                  <a:moveTo>
                    <a:pt x="910" y="1"/>
                  </a:moveTo>
                  <a:lnTo>
                    <a:pt x="0" y="5683"/>
                  </a:lnTo>
                  <a:lnTo>
                    <a:pt x="0" y="5683"/>
                  </a:lnTo>
                  <a:lnTo>
                    <a:pt x="1117" y="5370"/>
                  </a:lnTo>
                  <a:lnTo>
                    <a:pt x="910"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1"/>
            <p:cNvSpPr/>
            <p:nvPr/>
          </p:nvSpPr>
          <p:spPr>
            <a:xfrm>
              <a:off x="1702398" y="4881834"/>
              <a:ext cx="52042" cy="10359"/>
            </a:xfrm>
            <a:custGeom>
              <a:rect b="b" l="l" r="r" t="t"/>
              <a:pathLst>
                <a:path extrusionOk="0" h="1472" w="7395">
                  <a:moveTo>
                    <a:pt x="1134" y="1"/>
                  </a:moveTo>
                  <a:lnTo>
                    <a:pt x="0" y="816"/>
                  </a:lnTo>
                  <a:lnTo>
                    <a:pt x="7395" y="1471"/>
                  </a:lnTo>
                  <a:lnTo>
                    <a:pt x="1134"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1"/>
            <p:cNvSpPr/>
            <p:nvPr/>
          </p:nvSpPr>
          <p:spPr>
            <a:xfrm>
              <a:off x="1700857" y="4846467"/>
              <a:ext cx="7284" cy="37081"/>
            </a:xfrm>
            <a:custGeom>
              <a:rect b="b" l="l" r="r" t="t"/>
              <a:pathLst>
                <a:path extrusionOk="0" h="5269" w="1035">
                  <a:moveTo>
                    <a:pt x="839" y="0"/>
                  </a:moveTo>
                  <a:lnTo>
                    <a:pt x="1" y="5269"/>
                  </a:lnTo>
                  <a:lnTo>
                    <a:pt x="1" y="5269"/>
                  </a:lnTo>
                  <a:lnTo>
                    <a:pt x="1034" y="4979"/>
                  </a:lnTo>
                  <a:lnTo>
                    <a:pt x="839"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1"/>
            <p:cNvSpPr/>
            <p:nvPr/>
          </p:nvSpPr>
          <p:spPr>
            <a:xfrm>
              <a:off x="1734608" y="4864545"/>
              <a:ext cx="45899" cy="5201"/>
            </a:xfrm>
            <a:custGeom>
              <a:rect b="b" l="l" r="r" t="t"/>
              <a:pathLst>
                <a:path extrusionOk="0" h="739" w="6522">
                  <a:moveTo>
                    <a:pt x="1028" y="0"/>
                  </a:moveTo>
                  <a:lnTo>
                    <a:pt x="1" y="739"/>
                  </a:lnTo>
                  <a:lnTo>
                    <a:pt x="6521" y="739"/>
                  </a:lnTo>
                  <a:lnTo>
                    <a:pt x="102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1"/>
            <p:cNvSpPr/>
            <p:nvPr/>
          </p:nvSpPr>
          <p:spPr>
            <a:xfrm>
              <a:off x="1733235" y="4832668"/>
              <a:ext cx="6573" cy="33428"/>
            </a:xfrm>
            <a:custGeom>
              <a:rect b="b" l="l" r="r" t="t"/>
              <a:pathLst>
                <a:path extrusionOk="0" h="4750" w="934">
                  <a:moveTo>
                    <a:pt x="757" y="0"/>
                  </a:moveTo>
                  <a:lnTo>
                    <a:pt x="1" y="4749"/>
                  </a:lnTo>
                  <a:lnTo>
                    <a:pt x="1" y="4749"/>
                  </a:lnTo>
                  <a:lnTo>
                    <a:pt x="934" y="4489"/>
                  </a:lnTo>
                  <a:lnTo>
                    <a:pt x="75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1"/>
            <p:cNvSpPr/>
            <p:nvPr/>
          </p:nvSpPr>
          <p:spPr>
            <a:xfrm>
              <a:off x="1765241" y="4847460"/>
              <a:ext cx="34463" cy="3920"/>
            </a:xfrm>
            <a:custGeom>
              <a:rect b="b" l="l" r="r" t="t"/>
              <a:pathLst>
                <a:path extrusionOk="0" h="557" w="4897">
                  <a:moveTo>
                    <a:pt x="768" y="1"/>
                  </a:moveTo>
                  <a:lnTo>
                    <a:pt x="0" y="556"/>
                  </a:lnTo>
                  <a:lnTo>
                    <a:pt x="4897" y="556"/>
                  </a:lnTo>
                  <a:lnTo>
                    <a:pt x="768"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1"/>
            <p:cNvSpPr/>
            <p:nvPr/>
          </p:nvSpPr>
          <p:spPr>
            <a:xfrm>
              <a:off x="1765241" y="4824316"/>
              <a:ext cx="4954" cy="25110"/>
            </a:xfrm>
            <a:custGeom>
              <a:rect b="b" l="l" r="r" t="t"/>
              <a:pathLst>
                <a:path extrusionOk="0" h="3568" w="704">
                  <a:moveTo>
                    <a:pt x="567" y="0"/>
                  </a:moveTo>
                  <a:lnTo>
                    <a:pt x="0" y="3568"/>
                  </a:lnTo>
                  <a:lnTo>
                    <a:pt x="703" y="3373"/>
                  </a:lnTo>
                  <a:lnTo>
                    <a:pt x="5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1"/>
            <p:cNvSpPr/>
            <p:nvPr/>
          </p:nvSpPr>
          <p:spPr>
            <a:xfrm>
              <a:off x="1636142" y="4812212"/>
              <a:ext cx="196571" cy="122516"/>
            </a:xfrm>
            <a:custGeom>
              <a:rect b="b" l="l" r="r" t="t"/>
              <a:pathLst>
                <a:path extrusionOk="0" h="17409" w="27932">
                  <a:moveTo>
                    <a:pt x="26539" y="0"/>
                  </a:moveTo>
                  <a:cubicBezTo>
                    <a:pt x="23002" y="0"/>
                    <a:pt x="13108" y="341"/>
                    <a:pt x="6899" y="3929"/>
                  </a:cubicBezTo>
                  <a:cubicBezTo>
                    <a:pt x="30" y="7898"/>
                    <a:pt x="1" y="14490"/>
                    <a:pt x="65" y="15813"/>
                  </a:cubicBezTo>
                  <a:cubicBezTo>
                    <a:pt x="36" y="16557"/>
                    <a:pt x="83" y="17390"/>
                    <a:pt x="83" y="17390"/>
                  </a:cubicBezTo>
                  <a:cubicBezTo>
                    <a:pt x="83" y="17390"/>
                    <a:pt x="563" y="17408"/>
                    <a:pt x="1394" y="17408"/>
                  </a:cubicBezTo>
                  <a:cubicBezTo>
                    <a:pt x="4931" y="17408"/>
                    <a:pt x="14828" y="17067"/>
                    <a:pt x="21033" y="13480"/>
                  </a:cubicBezTo>
                  <a:cubicBezTo>
                    <a:pt x="27902" y="9517"/>
                    <a:pt x="27931" y="2925"/>
                    <a:pt x="27866" y="1596"/>
                  </a:cubicBezTo>
                  <a:cubicBezTo>
                    <a:pt x="27896" y="858"/>
                    <a:pt x="27849" y="19"/>
                    <a:pt x="27849" y="19"/>
                  </a:cubicBezTo>
                  <a:cubicBezTo>
                    <a:pt x="27849" y="19"/>
                    <a:pt x="27369" y="0"/>
                    <a:pt x="265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1"/>
            <p:cNvSpPr/>
            <p:nvPr/>
          </p:nvSpPr>
          <p:spPr>
            <a:xfrm>
              <a:off x="1630737" y="4812212"/>
              <a:ext cx="207423" cy="113079"/>
            </a:xfrm>
            <a:custGeom>
              <a:rect b="b" l="l" r="r" t="t"/>
              <a:pathLst>
                <a:path extrusionOk="0" h="16068" w="29474">
                  <a:moveTo>
                    <a:pt x="27307" y="0"/>
                  </a:moveTo>
                  <a:cubicBezTo>
                    <a:pt x="23770" y="0"/>
                    <a:pt x="13876" y="341"/>
                    <a:pt x="7667" y="3929"/>
                  </a:cubicBezTo>
                  <a:cubicBezTo>
                    <a:pt x="1" y="8353"/>
                    <a:pt x="851" y="16049"/>
                    <a:pt x="851" y="16049"/>
                  </a:cubicBezTo>
                  <a:cubicBezTo>
                    <a:pt x="851" y="16049"/>
                    <a:pt x="1332" y="16068"/>
                    <a:pt x="2164" y="16068"/>
                  </a:cubicBezTo>
                  <a:cubicBezTo>
                    <a:pt x="5704" y="16068"/>
                    <a:pt x="15598" y="15727"/>
                    <a:pt x="21801" y="12145"/>
                  </a:cubicBezTo>
                  <a:cubicBezTo>
                    <a:pt x="29473" y="7715"/>
                    <a:pt x="28617" y="19"/>
                    <a:pt x="28617" y="19"/>
                  </a:cubicBezTo>
                  <a:cubicBezTo>
                    <a:pt x="28617" y="19"/>
                    <a:pt x="28137" y="0"/>
                    <a:pt x="273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1"/>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1"/>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1"/>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1"/>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1"/>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1"/>
            <p:cNvSpPr/>
            <p:nvPr/>
          </p:nvSpPr>
          <p:spPr>
            <a:xfrm>
              <a:off x="1635726" y="4824316"/>
              <a:ext cx="174375" cy="102550"/>
            </a:xfrm>
            <a:custGeom>
              <a:rect b="b" l="l" r="r" t="t"/>
              <a:pathLst>
                <a:path extrusionOk="0" h="14572" w="24778">
                  <a:moveTo>
                    <a:pt x="18971" y="0"/>
                  </a:moveTo>
                  <a:lnTo>
                    <a:pt x="18416" y="3479"/>
                  </a:lnTo>
                  <a:cubicBezTo>
                    <a:pt x="17176" y="4146"/>
                    <a:pt x="15971" y="4796"/>
                    <a:pt x="14778" y="5434"/>
                  </a:cubicBezTo>
                  <a:lnTo>
                    <a:pt x="14613" y="1187"/>
                  </a:lnTo>
                  <a:lnTo>
                    <a:pt x="13857" y="5930"/>
                  </a:lnTo>
                  <a:cubicBezTo>
                    <a:pt x="12664" y="6574"/>
                    <a:pt x="11476" y="7212"/>
                    <a:pt x="10277" y="7856"/>
                  </a:cubicBezTo>
                  <a:lnTo>
                    <a:pt x="10094" y="3148"/>
                  </a:lnTo>
                  <a:lnTo>
                    <a:pt x="9256" y="8411"/>
                  </a:lnTo>
                  <a:cubicBezTo>
                    <a:pt x="8098" y="9031"/>
                    <a:pt x="6923" y="9663"/>
                    <a:pt x="5712" y="10318"/>
                  </a:cubicBezTo>
                  <a:lnTo>
                    <a:pt x="5523" y="5440"/>
                  </a:lnTo>
                  <a:lnTo>
                    <a:pt x="4649" y="10891"/>
                  </a:lnTo>
                  <a:cubicBezTo>
                    <a:pt x="3172" y="11683"/>
                    <a:pt x="1636" y="12510"/>
                    <a:pt x="0" y="13390"/>
                  </a:cubicBezTo>
                  <a:cubicBezTo>
                    <a:pt x="6" y="13390"/>
                    <a:pt x="12" y="13384"/>
                    <a:pt x="18" y="13384"/>
                  </a:cubicBezTo>
                  <a:cubicBezTo>
                    <a:pt x="30" y="13378"/>
                    <a:pt x="42" y="13372"/>
                    <a:pt x="54" y="13366"/>
                  </a:cubicBezTo>
                  <a:lnTo>
                    <a:pt x="71" y="13366"/>
                  </a:lnTo>
                  <a:cubicBezTo>
                    <a:pt x="77" y="13360"/>
                    <a:pt x="89" y="13360"/>
                    <a:pt x="95" y="13354"/>
                  </a:cubicBezTo>
                  <a:cubicBezTo>
                    <a:pt x="107" y="13354"/>
                    <a:pt x="119" y="13354"/>
                    <a:pt x="136" y="13348"/>
                  </a:cubicBezTo>
                  <a:lnTo>
                    <a:pt x="178" y="13348"/>
                  </a:lnTo>
                  <a:cubicBezTo>
                    <a:pt x="278" y="13348"/>
                    <a:pt x="384" y="13378"/>
                    <a:pt x="502" y="13443"/>
                  </a:cubicBezTo>
                  <a:cubicBezTo>
                    <a:pt x="514" y="13449"/>
                    <a:pt x="526" y="13455"/>
                    <a:pt x="538" y="13461"/>
                  </a:cubicBezTo>
                  <a:cubicBezTo>
                    <a:pt x="703" y="13567"/>
                    <a:pt x="762" y="14382"/>
                    <a:pt x="880" y="14571"/>
                  </a:cubicBezTo>
                  <a:lnTo>
                    <a:pt x="5517" y="11754"/>
                  </a:lnTo>
                  <a:lnTo>
                    <a:pt x="12652" y="11890"/>
                  </a:lnTo>
                  <a:lnTo>
                    <a:pt x="6805" y="10974"/>
                  </a:lnTo>
                  <a:lnTo>
                    <a:pt x="9988" y="9037"/>
                  </a:lnTo>
                  <a:lnTo>
                    <a:pt x="16869" y="9645"/>
                  </a:lnTo>
                  <a:lnTo>
                    <a:pt x="16869" y="9645"/>
                  </a:lnTo>
                  <a:lnTo>
                    <a:pt x="11187" y="8310"/>
                  </a:lnTo>
                  <a:lnTo>
                    <a:pt x="14235" y="6456"/>
                  </a:lnTo>
                  <a:lnTo>
                    <a:pt x="20572" y="6456"/>
                  </a:lnTo>
                  <a:lnTo>
                    <a:pt x="15386" y="5759"/>
                  </a:lnTo>
                  <a:lnTo>
                    <a:pt x="18540" y="3845"/>
                  </a:lnTo>
                  <a:lnTo>
                    <a:pt x="23301" y="3845"/>
                  </a:lnTo>
                  <a:lnTo>
                    <a:pt x="19403" y="3320"/>
                  </a:lnTo>
                  <a:lnTo>
                    <a:pt x="24777" y="53"/>
                  </a:lnTo>
                  <a:lnTo>
                    <a:pt x="24777" y="53"/>
                  </a:lnTo>
                  <a:cubicBezTo>
                    <a:pt x="22757" y="1140"/>
                    <a:pt x="20885" y="2150"/>
                    <a:pt x="19096" y="3113"/>
                  </a:cubicBezTo>
                  <a:lnTo>
                    <a:pt x="189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0">
    <p:spTree>
      <p:nvGrpSpPr>
        <p:cNvPr id="1494" name="Shape 1494"/>
        <p:cNvGrpSpPr/>
        <p:nvPr/>
      </p:nvGrpSpPr>
      <p:grpSpPr>
        <a:xfrm>
          <a:off x="0" y="0"/>
          <a:ext cx="0" cy="0"/>
          <a:chOff x="0" y="0"/>
          <a:chExt cx="0" cy="0"/>
        </a:xfrm>
      </p:grpSpPr>
      <p:grpSp>
        <p:nvGrpSpPr>
          <p:cNvPr id="1495" name="Google Shape;1495;p22"/>
          <p:cNvGrpSpPr/>
          <p:nvPr/>
        </p:nvGrpSpPr>
        <p:grpSpPr>
          <a:xfrm>
            <a:off x="0" y="4221559"/>
            <a:ext cx="9144000" cy="921943"/>
            <a:chOff x="0" y="3827814"/>
            <a:chExt cx="9144000" cy="921943"/>
          </a:xfrm>
        </p:grpSpPr>
        <p:grpSp>
          <p:nvGrpSpPr>
            <p:cNvPr id="1496" name="Google Shape;1496;p22"/>
            <p:cNvGrpSpPr/>
            <p:nvPr/>
          </p:nvGrpSpPr>
          <p:grpSpPr>
            <a:xfrm>
              <a:off x="5807441" y="3839717"/>
              <a:ext cx="243969" cy="149457"/>
              <a:chOff x="5300460" y="2964804"/>
              <a:chExt cx="271832" cy="225937"/>
            </a:xfrm>
          </p:grpSpPr>
          <p:sp>
            <p:nvSpPr>
              <p:cNvPr id="1497" name="Google Shape;1497;p22"/>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2"/>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2"/>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0" name="Google Shape;1500;p22"/>
            <p:cNvGrpSpPr/>
            <p:nvPr/>
          </p:nvGrpSpPr>
          <p:grpSpPr>
            <a:xfrm>
              <a:off x="8805122" y="3827814"/>
              <a:ext cx="243969" cy="149457"/>
              <a:chOff x="5300460" y="2964804"/>
              <a:chExt cx="271832" cy="225937"/>
            </a:xfrm>
          </p:grpSpPr>
          <p:sp>
            <p:nvSpPr>
              <p:cNvPr id="1501" name="Google Shape;1501;p22"/>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2"/>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2"/>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4" name="Google Shape;1504;p22"/>
            <p:cNvSpPr/>
            <p:nvPr/>
          </p:nvSpPr>
          <p:spPr>
            <a:xfrm>
              <a:off x="0" y="3910657"/>
              <a:ext cx="9144000" cy="839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5" name="Google Shape;1505;p22"/>
            <p:cNvGrpSpPr/>
            <p:nvPr/>
          </p:nvGrpSpPr>
          <p:grpSpPr>
            <a:xfrm>
              <a:off x="355317" y="3839717"/>
              <a:ext cx="243969" cy="149457"/>
              <a:chOff x="5300460" y="2964804"/>
              <a:chExt cx="271832" cy="225937"/>
            </a:xfrm>
          </p:grpSpPr>
          <p:sp>
            <p:nvSpPr>
              <p:cNvPr id="1506" name="Google Shape;1506;p22"/>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2"/>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2"/>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9" name="Google Shape;1509;p22"/>
            <p:cNvGrpSpPr/>
            <p:nvPr/>
          </p:nvGrpSpPr>
          <p:grpSpPr>
            <a:xfrm>
              <a:off x="1590719" y="3839717"/>
              <a:ext cx="243969" cy="149457"/>
              <a:chOff x="5300460" y="2964804"/>
              <a:chExt cx="271832" cy="225937"/>
            </a:xfrm>
          </p:grpSpPr>
          <p:sp>
            <p:nvSpPr>
              <p:cNvPr id="1510" name="Google Shape;1510;p22"/>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2"/>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2"/>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3" name="Google Shape;1513;p22"/>
            <p:cNvGrpSpPr/>
            <p:nvPr/>
          </p:nvGrpSpPr>
          <p:grpSpPr>
            <a:xfrm>
              <a:off x="3027997" y="3839717"/>
              <a:ext cx="243969" cy="149457"/>
              <a:chOff x="5300460" y="2964804"/>
              <a:chExt cx="271832" cy="225937"/>
            </a:xfrm>
          </p:grpSpPr>
          <p:sp>
            <p:nvSpPr>
              <p:cNvPr id="1514" name="Google Shape;1514;p22"/>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2"/>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2"/>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7" name="Google Shape;1517;p22"/>
            <p:cNvGrpSpPr/>
            <p:nvPr/>
          </p:nvGrpSpPr>
          <p:grpSpPr>
            <a:xfrm>
              <a:off x="4417713" y="3839717"/>
              <a:ext cx="243969" cy="149457"/>
              <a:chOff x="5300460" y="2964804"/>
              <a:chExt cx="271832" cy="225937"/>
            </a:xfrm>
          </p:grpSpPr>
          <p:sp>
            <p:nvSpPr>
              <p:cNvPr id="1518" name="Google Shape;1518;p22"/>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2"/>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2"/>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21" name="Google Shape;1521;p22"/>
          <p:cNvSpPr txBox="1"/>
          <p:nvPr>
            <p:ph type="title"/>
          </p:nvPr>
        </p:nvSpPr>
        <p:spPr>
          <a:xfrm>
            <a:off x="4367050" y="1416700"/>
            <a:ext cx="4064400" cy="898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22" name="Google Shape;1522;p22"/>
          <p:cNvSpPr txBox="1"/>
          <p:nvPr>
            <p:ph idx="1" type="subTitle"/>
          </p:nvPr>
        </p:nvSpPr>
        <p:spPr>
          <a:xfrm>
            <a:off x="4942500" y="2376550"/>
            <a:ext cx="3489000" cy="776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0"/>
              </a:spcBef>
              <a:spcAft>
                <a:spcPts val="0"/>
              </a:spcAft>
              <a:buSzPts val="2000"/>
              <a:buNone/>
              <a:defRPr sz="2000"/>
            </a:lvl2pPr>
            <a:lvl3pPr lvl="2" rtl="0" algn="r">
              <a:lnSpc>
                <a:spcPct val="100000"/>
              </a:lnSpc>
              <a:spcBef>
                <a:spcPts val="0"/>
              </a:spcBef>
              <a:spcAft>
                <a:spcPts val="0"/>
              </a:spcAft>
              <a:buSzPts val="2000"/>
              <a:buNone/>
              <a:defRPr sz="2000"/>
            </a:lvl3pPr>
            <a:lvl4pPr lvl="3" rtl="0" algn="r">
              <a:lnSpc>
                <a:spcPct val="100000"/>
              </a:lnSpc>
              <a:spcBef>
                <a:spcPts val="0"/>
              </a:spcBef>
              <a:spcAft>
                <a:spcPts val="0"/>
              </a:spcAft>
              <a:buSzPts val="2000"/>
              <a:buNone/>
              <a:defRPr sz="2000"/>
            </a:lvl4pPr>
            <a:lvl5pPr lvl="4" rtl="0" algn="r">
              <a:lnSpc>
                <a:spcPct val="100000"/>
              </a:lnSpc>
              <a:spcBef>
                <a:spcPts val="0"/>
              </a:spcBef>
              <a:spcAft>
                <a:spcPts val="0"/>
              </a:spcAft>
              <a:buSzPts val="2000"/>
              <a:buNone/>
              <a:defRPr sz="2000"/>
            </a:lvl5pPr>
            <a:lvl6pPr lvl="5" rtl="0" algn="r">
              <a:lnSpc>
                <a:spcPct val="100000"/>
              </a:lnSpc>
              <a:spcBef>
                <a:spcPts val="0"/>
              </a:spcBef>
              <a:spcAft>
                <a:spcPts val="0"/>
              </a:spcAft>
              <a:buSzPts val="2000"/>
              <a:buNone/>
              <a:defRPr sz="2000"/>
            </a:lvl6pPr>
            <a:lvl7pPr lvl="6" rtl="0" algn="r">
              <a:lnSpc>
                <a:spcPct val="100000"/>
              </a:lnSpc>
              <a:spcBef>
                <a:spcPts val="0"/>
              </a:spcBef>
              <a:spcAft>
                <a:spcPts val="0"/>
              </a:spcAft>
              <a:buSzPts val="2000"/>
              <a:buNone/>
              <a:defRPr sz="2000"/>
            </a:lvl7pPr>
            <a:lvl8pPr lvl="7" rtl="0" algn="r">
              <a:lnSpc>
                <a:spcPct val="100000"/>
              </a:lnSpc>
              <a:spcBef>
                <a:spcPts val="0"/>
              </a:spcBef>
              <a:spcAft>
                <a:spcPts val="0"/>
              </a:spcAft>
              <a:buSzPts val="2000"/>
              <a:buNone/>
              <a:defRPr sz="2000"/>
            </a:lvl8pPr>
            <a:lvl9pPr lvl="8" rtl="0" algn="r">
              <a:lnSpc>
                <a:spcPct val="100000"/>
              </a:lnSpc>
              <a:spcBef>
                <a:spcPts val="0"/>
              </a:spcBef>
              <a:spcAft>
                <a:spcPts val="0"/>
              </a:spcAft>
              <a:buSzPts val="2000"/>
              <a:buNone/>
              <a:defRPr sz="2000"/>
            </a:lvl9pPr>
          </a:lstStyle>
          <a:p/>
        </p:txBody>
      </p:sp>
      <p:grpSp>
        <p:nvGrpSpPr>
          <p:cNvPr id="1523" name="Google Shape;1523;p22"/>
          <p:cNvGrpSpPr/>
          <p:nvPr/>
        </p:nvGrpSpPr>
        <p:grpSpPr>
          <a:xfrm>
            <a:off x="354394" y="4607108"/>
            <a:ext cx="358109" cy="238157"/>
            <a:chOff x="6558494" y="1981996"/>
            <a:chExt cx="358109" cy="238157"/>
          </a:xfrm>
        </p:grpSpPr>
        <p:sp>
          <p:nvSpPr>
            <p:cNvPr id="1524" name="Google Shape;1524;p22"/>
            <p:cNvSpPr/>
            <p:nvPr/>
          </p:nvSpPr>
          <p:spPr>
            <a:xfrm>
              <a:off x="6817639" y="2005619"/>
              <a:ext cx="17764" cy="68702"/>
            </a:xfrm>
            <a:custGeom>
              <a:rect b="b" l="l" r="r" t="t"/>
              <a:pathLst>
                <a:path extrusionOk="0" h="2216" w="573">
                  <a:moveTo>
                    <a:pt x="572" y="1"/>
                  </a:moveTo>
                  <a:lnTo>
                    <a:pt x="571" y="44"/>
                  </a:lnTo>
                  <a:lnTo>
                    <a:pt x="571" y="44"/>
                  </a:lnTo>
                  <a:cubicBezTo>
                    <a:pt x="572" y="29"/>
                    <a:pt x="572" y="15"/>
                    <a:pt x="572" y="1"/>
                  </a:cubicBezTo>
                  <a:close/>
                  <a:moveTo>
                    <a:pt x="571" y="44"/>
                  </a:moveTo>
                  <a:cubicBezTo>
                    <a:pt x="555" y="431"/>
                    <a:pt x="322" y="774"/>
                    <a:pt x="1" y="1072"/>
                  </a:cubicBezTo>
                  <a:lnTo>
                    <a:pt x="1" y="2215"/>
                  </a:lnTo>
                  <a:cubicBezTo>
                    <a:pt x="334" y="1906"/>
                    <a:pt x="549" y="1549"/>
                    <a:pt x="549" y="1144"/>
                  </a:cubicBezTo>
                  <a:lnTo>
                    <a:pt x="571" y="44"/>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2"/>
            <p:cNvSpPr/>
            <p:nvPr/>
          </p:nvSpPr>
          <p:spPr>
            <a:xfrm>
              <a:off x="6686222" y="2005619"/>
              <a:ext cx="17764" cy="68702"/>
            </a:xfrm>
            <a:custGeom>
              <a:rect b="b" l="l" r="r" t="t"/>
              <a:pathLst>
                <a:path extrusionOk="0" h="2216" w="573">
                  <a:moveTo>
                    <a:pt x="1" y="1"/>
                  </a:moveTo>
                  <a:lnTo>
                    <a:pt x="1" y="1144"/>
                  </a:lnTo>
                  <a:cubicBezTo>
                    <a:pt x="1" y="1549"/>
                    <a:pt x="239" y="1906"/>
                    <a:pt x="572" y="2215"/>
                  </a:cubicBezTo>
                  <a:lnTo>
                    <a:pt x="572" y="1072"/>
                  </a:lnTo>
                  <a:cubicBezTo>
                    <a:pt x="239" y="763"/>
                    <a:pt x="1" y="405"/>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2"/>
            <p:cNvSpPr/>
            <p:nvPr/>
          </p:nvSpPr>
          <p:spPr>
            <a:xfrm>
              <a:off x="6900352" y="2052866"/>
              <a:ext cx="15532" cy="53944"/>
            </a:xfrm>
            <a:custGeom>
              <a:rect b="b" l="l" r="r" t="t"/>
              <a:pathLst>
                <a:path extrusionOk="0" h="1740" w="501">
                  <a:moveTo>
                    <a:pt x="500" y="1"/>
                  </a:moveTo>
                  <a:cubicBezTo>
                    <a:pt x="500" y="239"/>
                    <a:pt x="310" y="477"/>
                    <a:pt x="0" y="620"/>
                  </a:cubicBezTo>
                  <a:lnTo>
                    <a:pt x="0" y="1739"/>
                  </a:lnTo>
                  <a:cubicBezTo>
                    <a:pt x="310" y="1620"/>
                    <a:pt x="500" y="1382"/>
                    <a:pt x="500" y="1144"/>
                  </a:cubicBezTo>
                  <a:lnTo>
                    <a:pt x="50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2"/>
            <p:cNvSpPr/>
            <p:nvPr/>
          </p:nvSpPr>
          <p:spPr>
            <a:xfrm>
              <a:off x="6605772" y="2052866"/>
              <a:ext cx="16245" cy="53944"/>
            </a:xfrm>
            <a:custGeom>
              <a:rect b="b" l="l" r="r" t="t"/>
              <a:pathLst>
                <a:path extrusionOk="0" h="1740" w="524">
                  <a:moveTo>
                    <a:pt x="0" y="1"/>
                  </a:moveTo>
                  <a:lnTo>
                    <a:pt x="0" y="1144"/>
                  </a:lnTo>
                  <a:cubicBezTo>
                    <a:pt x="0" y="1358"/>
                    <a:pt x="143" y="1549"/>
                    <a:pt x="381" y="1692"/>
                  </a:cubicBezTo>
                  <a:cubicBezTo>
                    <a:pt x="429" y="1715"/>
                    <a:pt x="476" y="1739"/>
                    <a:pt x="500" y="1739"/>
                  </a:cubicBezTo>
                  <a:lnTo>
                    <a:pt x="524" y="620"/>
                  </a:lnTo>
                  <a:cubicBezTo>
                    <a:pt x="476" y="596"/>
                    <a:pt x="429" y="572"/>
                    <a:pt x="381" y="548"/>
                  </a:cubicBezTo>
                  <a:cubicBezTo>
                    <a:pt x="143" y="406"/>
                    <a:pt x="0" y="215"/>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2"/>
            <p:cNvSpPr/>
            <p:nvPr/>
          </p:nvSpPr>
          <p:spPr>
            <a:xfrm>
              <a:off x="6817639" y="2090534"/>
              <a:ext cx="98960" cy="59835"/>
            </a:xfrm>
            <a:custGeom>
              <a:rect b="b" l="l" r="r" t="t"/>
              <a:pathLst>
                <a:path extrusionOk="0" h="1930" w="3192">
                  <a:moveTo>
                    <a:pt x="3192" y="0"/>
                  </a:moveTo>
                  <a:lnTo>
                    <a:pt x="3192" y="19"/>
                  </a:lnTo>
                  <a:lnTo>
                    <a:pt x="3192" y="19"/>
                  </a:lnTo>
                  <a:cubicBezTo>
                    <a:pt x="3192" y="13"/>
                    <a:pt x="3192" y="6"/>
                    <a:pt x="3192" y="0"/>
                  </a:cubicBezTo>
                  <a:close/>
                  <a:moveTo>
                    <a:pt x="3192" y="19"/>
                  </a:moveTo>
                  <a:lnTo>
                    <a:pt x="3192" y="19"/>
                  </a:lnTo>
                  <a:cubicBezTo>
                    <a:pt x="3174" y="439"/>
                    <a:pt x="2562" y="786"/>
                    <a:pt x="1835" y="786"/>
                  </a:cubicBezTo>
                  <a:cubicBezTo>
                    <a:pt x="1168" y="786"/>
                    <a:pt x="549" y="643"/>
                    <a:pt x="25" y="453"/>
                  </a:cubicBezTo>
                  <a:lnTo>
                    <a:pt x="1" y="1596"/>
                  </a:lnTo>
                  <a:cubicBezTo>
                    <a:pt x="549" y="1786"/>
                    <a:pt x="1168" y="1929"/>
                    <a:pt x="1835" y="1929"/>
                  </a:cubicBezTo>
                  <a:cubicBezTo>
                    <a:pt x="2573" y="1929"/>
                    <a:pt x="3168" y="1572"/>
                    <a:pt x="3168" y="1143"/>
                  </a:cubicBezTo>
                  <a:lnTo>
                    <a:pt x="3192" y="19"/>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2"/>
            <p:cNvSpPr/>
            <p:nvPr/>
          </p:nvSpPr>
          <p:spPr>
            <a:xfrm>
              <a:off x="6605772" y="2090534"/>
              <a:ext cx="98216" cy="59835"/>
            </a:xfrm>
            <a:custGeom>
              <a:rect b="b" l="l" r="r" t="t"/>
              <a:pathLst>
                <a:path extrusionOk="0" h="1930" w="3168">
                  <a:moveTo>
                    <a:pt x="0" y="0"/>
                  </a:moveTo>
                  <a:lnTo>
                    <a:pt x="0" y="1143"/>
                  </a:lnTo>
                  <a:cubicBezTo>
                    <a:pt x="0" y="1358"/>
                    <a:pt x="143" y="1548"/>
                    <a:pt x="405" y="1691"/>
                  </a:cubicBezTo>
                  <a:cubicBezTo>
                    <a:pt x="643" y="1834"/>
                    <a:pt x="976" y="1929"/>
                    <a:pt x="1357" y="1929"/>
                  </a:cubicBezTo>
                  <a:cubicBezTo>
                    <a:pt x="2024" y="1929"/>
                    <a:pt x="2643" y="1786"/>
                    <a:pt x="3167" y="1596"/>
                  </a:cubicBezTo>
                  <a:lnTo>
                    <a:pt x="3167" y="453"/>
                  </a:lnTo>
                  <a:cubicBezTo>
                    <a:pt x="2643" y="643"/>
                    <a:pt x="2024" y="786"/>
                    <a:pt x="1357" y="786"/>
                  </a:cubicBezTo>
                  <a:cubicBezTo>
                    <a:pt x="976" y="786"/>
                    <a:pt x="643" y="691"/>
                    <a:pt x="405" y="548"/>
                  </a:cubicBezTo>
                  <a:cubicBezTo>
                    <a:pt x="143" y="429"/>
                    <a:pt x="0" y="215"/>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2"/>
            <p:cNvSpPr/>
            <p:nvPr/>
          </p:nvSpPr>
          <p:spPr>
            <a:xfrm>
              <a:off x="6691400" y="2114498"/>
              <a:ext cx="19966" cy="26073"/>
            </a:xfrm>
            <a:custGeom>
              <a:rect b="b" l="l" r="r" t="t"/>
              <a:pathLst>
                <a:path extrusionOk="0" h="841" w="644">
                  <a:moveTo>
                    <a:pt x="186" y="0"/>
                  </a:moveTo>
                  <a:cubicBezTo>
                    <a:pt x="78" y="0"/>
                    <a:pt x="1" y="93"/>
                    <a:pt x="1" y="251"/>
                  </a:cubicBezTo>
                  <a:cubicBezTo>
                    <a:pt x="1" y="442"/>
                    <a:pt x="143" y="704"/>
                    <a:pt x="334" y="799"/>
                  </a:cubicBezTo>
                  <a:cubicBezTo>
                    <a:pt x="383" y="827"/>
                    <a:pt x="429" y="840"/>
                    <a:pt x="471" y="840"/>
                  </a:cubicBezTo>
                  <a:cubicBezTo>
                    <a:pt x="572" y="840"/>
                    <a:pt x="644" y="760"/>
                    <a:pt x="644" y="609"/>
                  </a:cubicBezTo>
                  <a:cubicBezTo>
                    <a:pt x="644" y="394"/>
                    <a:pt x="501" y="156"/>
                    <a:pt x="310" y="37"/>
                  </a:cubicBezTo>
                  <a:cubicBezTo>
                    <a:pt x="266" y="12"/>
                    <a:pt x="224" y="0"/>
                    <a:pt x="186"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2"/>
            <p:cNvSpPr/>
            <p:nvPr/>
          </p:nvSpPr>
          <p:spPr>
            <a:xfrm>
              <a:off x="6559238" y="2122280"/>
              <a:ext cx="149184" cy="97782"/>
            </a:xfrm>
            <a:custGeom>
              <a:rect b="b" l="l" r="r" t="t"/>
              <a:pathLst>
                <a:path extrusionOk="0" h="3154" w="4812">
                  <a:moveTo>
                    <a:pt x="4264" y="0"/>
                  </a:moveTo>
                  <a:lnTo>
                    <a:pt x="1" y="2334"/>
                  </a:lnTo>
                  <a:cubicBezTo>
                    <a:pt x="1" y="2620"/>
                    <a:pt x="191" y="2953"/>
                    <a:pt x="429" y="3096"/>
                  </a:cubicBezTo>
                  <a:cubicBezTo>
                    <a:pt x="495" y="3135"/>
                    <a:pt x="560" y="3153"/>
                    <a:pt x="618" y="3153"/>
                  </a:cubicBezTo>
                  <a:cubicBezTo>
                    <a:pt x="665" y="3153"/>
                    <a:pt x="707" y="3141"/>
                    <a:pt x="739" y="3120"/>
                  </a:cubicBezTo>
                  <a:cubicBezTo>
                    <a:pt x="2096" y="2263"/>
                    <a:pt x="3454" y="1405"/>
                    <a:pt x="4811" y="572"/>
                  </a:cubicBezTo>
                  <a:lnTo>
                    <a:pt x="4811" y="572"/>
                  </a:lnTo>
                  <a:cubicBezTo>
                    <a:pt x="4792" y="582"/>
                    <a:pt x="4764" y="587"/>
                    <a:pt x="4733" y="587"/>
                  </a:cubicBezTo>
                  <a:cubicBezTo>
                    <a:pt x="4689" y="587"/>
                    <a:pt x="4639" y="576"/>
                    <a:pt x="4597" y="548"/>
                  </a:cubicBezTo>
                  <a:cubicBezTo>
                    <a:pt x="4406" y="453"/>
                    <a:pt x="4264" y="191"/>
                    <a:pt x="426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2"/>
            <p:cNvSpPr/>
            <p:nvPr/>
          </p:nvSpPr>
          <p:spPr>
            <a:xfrm>
              <a:off x="6558494" y="2115614"/>
              <a:ext cx="135884" cy="79056"/>
            </a:xfrm>
            <a:custGeom>
              <a:rect b="b" l="l" r="r" t="t"/>
              <a:pathLst>
                <a:path extrusionOk="0" h="2550" w="4383">
                  <a:moveTo>
                    <a:pt x="4383" y="1"/>
                  </a:moveTo>
                  <a:lnTo>
                    <a:pt x="4383" y="1"/>
                  </a:lnTo>
                  <a:cubicBezTo>
                    <a:pt x="4369" y="6"/>
                    <a:pt x="4357" y="12"/>
                    <a:pt x="4347" y="20"/>
                  </a:cubicBezTo>
                  <a:lnTo>
                    <a:pt x="4347" y="20"/>
                  </a:lnTo>
                  <a:cubicBezTo>
                    <a:pt x="4359" y="14"/>
                    <a:pt x="4371" y="7"/>
                    <a:pt x="4383" y="1"/>
                  </a:cubicBezTo>
                  <a:close/>
                  <a:moveTo>
                    <a:pt x="4347" y="20"/>
                  </a:moveTo>
                  <a:cubicBezTo>
                    <a:pt x="2953" y="752"/>
                    <a:pt x="1537" y="1508"/>
                    <a:pt x="144" y="2263"/>
                  </a:cubicBezTo>
                  <a:cubicBezTo>
                    <a:pt x="72" y="2311"/>
                    <a:pt x="1" y="2406"/>
                    <a:pt x="25" y="2549"/>
                  </a:cubicBezTo>
                  <a:lnTo>
                    <a:pt x="4288" y="215"/>
                  </a:lnTo>
                  <a:cubicBezTo>
                    <a:pt x="4288" y="119"/>
                    <a:pt x="4303" y="54"/>
                    <a:pt x="4347" y="2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2"/>
            <p:cNvSpPr/>
            <p:nvPr/>
          </p:nvSpPr>
          <p:spPr>
            <a:xfrm>
              <a:off x="6562928" y="2114529"/>
              <a:ext cx="148440" cy="104478"/>
            </a:xfrm>
            <a:custGeom>
              <a:rect b="b" l="l" r="r" t="t"/>
              <a:pathLst>
                <a:path extrusionOk="0" h="3370" w="4788">
                  <a:moveTo>
                    <a:pt x="22" y="2287"/>
                  </a:moveTo>
                  <a:lnTo>
                    <a:pt x="22" y="2287"/>
                  </a:lnTo>
                  <a:cubicBezTo>
                    <a:pt x="15" y="2290"/>
                    <a:pt x="7" y="2294"/>
                    <a:pt x="1" y="2298"/>
                  </a:cubicBezTo>
                  <a:cubicBezTo>
                    <a:pt x="8" y="2294"/>
                    <a:pt x="15" y="2291"/>
                    <a:pt x="22" y="2287"/>
                  </a:cubicBezTo>
                  <a:close/>
                  <a:moveTo>
                    <a:pt x="4338" y="0"/>
                  </a:moveTo>
                  <a:cubicBezTo>
                    <a:pt x="4299" y="0"/>
                    <a:pt x="4264" y="12"/>
                    <a:pt x="4240" y="36"/>
                  </a:cubicBezTo>
                  <a:cubicBezTo>
                    <a:pt x="2842" y="770"/>
                    <a:pt x="1420" y="1529"/>
                    <a:pt x="22" y="2287"/>
                  </a:cubicBezTo>
                  <a:lnTo>
                    <a:pt x="22" y="2287"/>
                  </a:lnTo>
                  <a:cubicBezTo>
                    <a:pt x="45" y="2277"/>
                    <a:pt x="72" y="2272"/>
                    <a:pt x="101" y="2272"/>
                  </a:cubicBezTo>
                  <a:cubicBezTo>
                    <a:pt x="163" y="2272"/>
                    <a:pt x="237" y="2293"/>
                    <a:pt x="310" y="2322"/>
                  </a:cubicBezTo>
                  <a:cubicBezTo>
                    <a:pt x="549" y="2465"/>
                    <a:pt x="739" y="2798"/>
                    <a:pt x="739" y="3084"/>
                  </a:cubicBezTo>
                  <a:cubicBezTo>
                    <a:pt x="739" y="3227"/>
                    <a:pt x="691" y="3322"/>
                    <a:pt x="620" y="3370"/>
                  </a:cubicBezTo>
                  <a:cubicBezTo>
                    <a:pt x="1977" y="2513"/>
                    <a:pt x="3335" y="1655"/>
                    <a:pt x="4692" y="822"/>
                  </a:cubicBezTo>
                  <a:cubicBezTo>
                    <a:pt x="4764" y="774"/>
                    <a:pt x="4788" y="703"/>
                    <a:pt x="4788" y="608"/>
                  </a:cubicBezTo>
                  <a:cubicBezTo>
                    <a:pt x="4788" y="393"/>
                    <a:pt x="4645" y="155"/>
                    <a:pt x="4454" y="36"/>
                  </a:cubicBezTo>
                  <a:cubicBezTo>
                    <a:pt x="4418" y="12"/>
                    <a:pt x="4377" y="0"/>
                    <a:pt x="43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2"/>
            <p:cNvSpPr/>
            <p:nvPr/>
          </p:nvSpPr>
          <p:spPr>
            <a:xfrm>
              <a:off x="6558711" y="2185058"/>
              <a:ext cx="27158" cy="35095"/>
            </a:xfrm>
            <a:custGeom>
              <a:rect b="b" l="l" r="r" t="t"/>
              <a:pathLst>
                <a:path extrusionOk="0" h="1132" w="876">
                  <a:moveTo>
                    <a:pt x="257" y="1"/>
                  </a:moveTo>
                  <a:cubicBezTo>
                    <a:pt x="99" y="1"/>
                    <a:pt x="0" y="116"/>
                    <a:pt x="18" y="309"/>
                  </a:cubicBezTo>
                  <a:cubicBezTo>
                    <a:pt x="18" y="595"/>
                    <a:pt x="208" y="928"/>
                    <a:pt x="446" y="1071"/>
                  </a:cubicBezTo>
                  <a:cubicBezTo>
                    <a:pt x="515" y="1112"/>
                    <a:pt x="580" y="1132"/>
                    <a:pt x="637" y="1132"/>
                  </a:cubicBezTo>
                  <a:cubicBezTo>
                    <a:pt x="778" y="1132"/>
                    <a:pt x="875" y="1013"/>
                    <a:pt x="875" y="809"/>
                  </a:cubicBezTo>
                  <a:cubicBezTo>
                    <a:pt x="875" y="523"/>
                    <a:pt x="685" y="190"/>
                    <a:pt x="446" y="47"/>
                  </a:cubicBezTo>
                  <a:cubicBezTo>
                    <a:pt x="377" y="16"/>
                    <a:pt x="313" y="1"/>
                    <a:pt x="2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2"/>
            <p:cNvSpPr/>
            <p:nvPr/>
          </p:nvSpPr>
          <p:spPr>
            <a:xfrm>
              <a:off x="6761526" y="2137780"/>
              <a:ext cx="74623" cy="59091"/>
            </a:xfrm>
            <a:custGeom>
              <a:rect b="b" l="l" r="r" t="t"/>
              <a:pathLst>
                <a:path extrusionOk="0" h="1906" w="2407">
                  <a:moveTo>
                    <a:pt x="2406" y="0"/>
                  </a:moveTo>
                  <a:lnTo>
                    <a:pt x="2406" y="19"/>
                  </a:lnTo>
                  <a:lnTo>
                    <a:pt x="2406" y="19"/>
                  </a:lnTo>
                  <a:cubicBezTo>
                    <a:pt x="2406" y="13"/>
                    <a:pt x="2406" y="7"/>
                    <a:pt x="2406" y="0"/>
                  </a:cubicBezTo>
                  <a:close/>
                  <a:moveTo>
                    <a:pt x="2406" y="19"/>
                  </a:moveTo>
                  <a:lnTo>
                    <a:pt x="2406" y="19"/>
                  </a:lnTo>
                  <a:cubicBezTo>
                    <a:pt x="2388" y="439"/>
                    <a:pt x="1776" y="762"/>
                    <a:pt x="1049" y="762"/>
                  </a:cubicBezTo>
                  <a:cubicBezTo>
                    <a:pt x="692" y="762"/>
                    <a:pt x="358" y="691"/>
                    <a:pt x="96" y="548"/>
                  </a:cubicBezTo>
                  <a:cubicBezTo>
                    <a:pt x="72" y="524"/>
                    <a:pt x="25" y="500"/>
                    <a:pt x="1" y="477"/>
                  </a:cubicBezTo>
                  <a:lnTo>
                    <a:pt x="1" y="1620"/>
                  </a:lnTo>
                  <a:cubicBezTo>
                    <a:pt x="25" y="1644"/>
                    <a:pt x="72" y="1667"/>
                    <a:pt x="96" y="1691"/>
                  </a:cubicBezTo>
                  <a:cubicBezTo>
                    <a:pt x="334" y="1834"/>
                    <a:pt x="692" y="1906"/>
                    <a:pt x="1049" y="1906"/>
                  </a:cubicBezTo>
                  <a:cubicBezTo>
                    <a:pt x="1787" y="1906"/>
                    <a:pt x="2382" y="1572"/>
                    <a:pt x="2382" y="1143"/>
                  </a:cubicBezTo>
                  <a:lnTo>
                    <a:pt x="2406" y="19"/>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2"/>
            <p:cNvSpPr/>
            <p:nvPr/>
          </p:nvSpPr>
          <p:spPr>
            <a:xfrm>
              <a:off x="6686966" y="2137780"/>
              <a:ext cx="74592" cy="59091"/>
            </a:xfrm>
            <a:custGeom>
              <a:rect b="b" l="l" r="r" t="t"/>
              <a:pathLst>
                <a:path extrusionOk="0" h="1906" w="2406">
                  <a:moveTo>
                    <a:pt x="1" y="0"/>
                  </a:moveTo>
                  <a:lnTo>
                    <a:pt x="1" y="1143"/>
                  </a:lnTo>
                  <a:cubicBezTo>
                    <a:pt x="1" y="1358"/>
                    <a:pt x="144" y="1548"/>
                    <a:pt x="382" y="1691"/>
                  </a:cubicBezTo>
                  <a:cubicBezTo>
                    <a:pt x="620" y="1834"/>
                    <a:pt x="977" y="1906"/>
                    <a:pt x="1334" y="1906"/>
                  </a:cubicBezTo>
                  <a:cubicBezTo>
                    <a:pt x="1763" y="1906"/>
                    <a:pt x="2144" y="1786"/>
                    <a:pt x="2406" y="1620"/>
                  </a:cubicBezTo>
                  <a:lnTo>
                    <a:pt x="2406" y="477"/>
                  </a:lnTo>
                  <a:cubicBezTo>
                    <a:pt x="2144" y="643"/>
                    <a:pt x="1763" y="762"/>
                    <a:pt x="1334" y="762"/>
                  </a:cubicBezTo>
                  <a:cubicBezTo>
                    <a:pt x="977" y="762"/>
                    <a:pt x="644" y="691"/>
                    <a:pt x="382" y="548"/>
                  </a:cubicBezTo>
                  <a:cubicBezTo>
                    <a:pt x="144" y="405"/>
                    <a:pt x="1" y="215"/>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2"/>
            <p:cNvSpPr/>
            <p:nvPr/>
          </p:nvSpPr>
          <p:spPr>
            <a:xfrm>
              <a:off x="6605772" y="1981996"/>
              <a:ext cx="310831" cy="179442"/>
            </a:xfrm>
            <a:custGeom>
              <a:rect b="b" l="l" r="r" t="t"/>
              <a:pathLst>
                <a:path extrusionOk="0" h="5788" w="10026">
                  <a:moveTo>
                    <a:pt x="3929" y="1"/>
                  </a:moveTo>
                  <a:cubicBezTo>
                    <a:pt x="3191" y="1"/>
                    <a:pt x="2596" y="334"/>
                    <a:pt x="2596" y="763"/>
                  </a:cubicBezTo>
                  <a:cubicBezTo>
                    <a:pt x="2596" y="1167"/>
                    <a:pt x="2834" y="1525"/>
                    <a:pt x="3167" y="1834"/>
                  </a:cubicBezTo>
                  <a:cubicBezTo>
                    <a:pt x="2620" y="1644"/>
                    <a:pt x="2000" y="1501"/>
                    <a:pt x="1334" y="1501"/>
                  </a:cubicBezTo>
                  <a:cubicBezTo>
                    <a:pt x="595" y="1501"/>
                    <a:pt x="0" y="1858"/>
                    <a:pt x="0" y="2287"/>
                  </a:cubicBezTo>
                  <a:cubicBezTo>
                    <a:pt x="0" y="2501"/>
                    <a:pt x="143" y="2692"/>
                    <a:pt x="381" y="2834"/>
                  </a:cubicBezTo>
                  <a:cubicBezTo>
                    <a:pt x="429" y="2858"/>
                    <a:pt x="476" y="2882"/>
                    <a:pt x="524" y="2906"/>
                  </a:cubicBezTo>
                  <a:cubicBezTo>
                    <a:pt x="191" y="3049"/>
                    <a:pt x="0" y="3263"/>
                    <a:pt x="0" y="3501"/>
                  </a:cubicBezTo>
                  <a:cubicBezTo>
                    <a:pt x="0" y="3716"/>
                    <a:pt x="143" y="3930"/>
                    <a:pt x="405" y="4049"/>
                  </a:cubicBezTo>
                  <a:cubicBezTo>
                    <a:pt x="643" y="4192"/>
                    <a:pt x="976" y="4287"/>
                    <a:pt x="1357" y="4287"/>
                  </a:cubicBezTo>
                  <a:cubicBezTo>
                    <a:pt x="2024" y="4287"/>
                    <a:pt x="2643" y="4144"/>
                    <a:pt x="3167" y="3954"/>
                  </a:cubicBezTo>
                  <a:lnTo>
                    <a:pt x="3167" y="3954"/>
                  </a:lnTo>
                  <a:cubicBezTo>
                    <a:pt x="2858" y="4263"/>
                    <a:pt x="2620" y="4621"/>
                    <a:pt x="2620" y="5025"/>
                  </a:cubicBezTo>
                  <a:cubicBezTo>
                    <a:pt x="2620" y="5240"/>
                    <a:pt x="2763" y="5430"/>
                    <a:pt x="3001" y="5573"/>
                  </a:cubicBezTo>
                  <a:cubicBezTo>
                    <a:pt x="3263" y="5716"/>
                    <a:pt x="3596" y="5787"/>
                    <a:pt x="3953" y="5787"/>
                  </a:cubicBezTo>
                  <a:cubicBezTo>
                    <a:pt x="4382" y="5787"/>
                    <a:pt x="4763" y="5668"/>
                    <a:pt x="5025" y="5502"/>
                  </a:cubicBezTo>
                  <a:cubicBezTo>
                    <a:pt x="5049" y="5525"/>
                    <a:pt x="5096" y="5549"/>
                    <a:pt x="5120" y="5573"/>
                  </a:cubicBezTo>
                  <a:cubicBezTo>
                    <a:pt x="5382" y="5716"/>
                    <a:pt x="5716" y="5787"/>
                    <a:pt x="6073" y="5787"/>
                  </a:cubicBezTo>
                  <a:cubicBezTo>
                    <a:pt x="6811" y="5787"/>
                    <a:pt x="7430" y="5454"/>
                    <a:pt x="7430" y="5025"/>
                  </a:cubicBezTo>
                  <a:cubicBezTo>
                    <a:pt x="7406" y="4621"/>
                    <a:pt x="7168" y="4263"/>
                    <a:pt x="6859" y="3954"/>
                  </a:cubicBezTo>
                  <a:lnTo>
                    <a:pt x="6859" y="3954"/>
                  </a:lnTo>
                  <a:cubicBezTo>
                    <a:pt x="7383" y="4144"/>
                    <a:pt x="8002" y="4287"/>
                    <a:pt x="8669" y="4287"/>
                  </a:cubicBezTo>
                  <a:cubicBezTo>
                    <a:pt x="9407" y="4287"/>
                    <a:pt x="10026" y="3930"/>
                    <a:pt x="10002" y="3501"/>
                  </a:cubicBezTo>
                  <a:cubicBezTo>
                    <a:pt x="10002" y="3287"/>
                    <a:pt x="9859" y="3096"/>
                    <a:pt x="9621" y="2954"/>
                  </a:cubicBezTo>
                  <a:cubicBezTo>
                    <a:pt x="9573" y="2930"/>
                    <a:pt x="9526" y="2906"/>
                    <a:pt x="9502" y="2906"/>
                  </a:cubicBezTo>
                  <a:cubicBezTo>
                    <a:pt x="9812" y="2763"/>
                    <a:pt x="10002" y="2525"/>
                    <a:pt x="10002" y="2287"/>
                  </a:cubicBezTo>
                  <a:cubicBezTo>
                    <a:pt x="10002" y="2072"/>
                    <a:pt x="9859" y="1882"/>
                    <a:pt x="9621" y="1739"/>
                  </a:cubicBezTo>
                  <a:cubicBezTo>
                    <a:pt x="9359" y="1596"/>
                    <a:pt x="9026" y="1501"/>
                    <a:pt x="8669" y="1501"/>
                  </a:cubicBezTo>
                  <a:cubicBezTo>
                    <a:pt x="7978" y="1501"/>
                    <a:pt x="7359" y="1644"/>
                    <a:pt x="6835" y="1834"/>
                  </a:cubicBezTo>
                  <a:cubicBezTo>
                    <a:pt x="7168" y="1525"/>
                    <a:pt x="7406" y="1167"/>
                    <a:pt x="7406" y="763"/>
                  </a:cubicBezTo>
                  <a:cubicBezTo>
                    <a:pt x="7383" y="548"/>
                    <a:pt x="7240" y="358"/>
                    <a:pt x="7002" y="215"/>
                  </a:cubicBezTo>
                  <a:cubicBezTo>
                    <a:pt x="6763" y="72"/>
                    <a:pt x="6406" y="1"/>
                    <a:pt x="6049" y="1"/>
                  </a:cubicBezTo>
                  <a:cubicBezTo>
                    <a:pt x="5620" y="1"/>
                    <a:pt x="5239" y="120"/>
                    <a:pt x="4977" y="286"/>
                  </a:cubicBezTo>
                  <a:cubicBezTo>
                    <a:pt x="4953" y="263"/>
                    <a:pt x="4930" y="239"/>
                    <a:pt x="4882" y="215"/>
                  </a:cubicBezTo>
                  <a:cubicBezTo>
                    <a:pt x="4644" y="72"/>
                    <a:pt x="4310" y="1"/>
                    <a:pt x="392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8" name="Google Shape;1538;p22"/>
          <p:cNvGrpSpPr/>
          <p:nvPr/>
        </p:nvGrpSpPr>
        <p:grpSpPr>
          <a:xfrm>
            <a:off x="231125" y="228547"/>
            <a:ext cx="8603625" cy="3676688"/>
            <a:chOff x="231125" y="228547"/>
            <a:chExt cx="8603625" cy="3676688"/>
          </a:xfrm>
        </p:grpSpPr>
        <p:sp>
          <p:nvSpPr>
            <p:cNvPr id="1539" name="Google Shape;1539;p22"/>
            <p:cNvSpPr/>
            <p:nvPr/>
          </p:nvSpPr>
          <p:spPr>
            <a:xfrm>
              <a:off x="872750" y="3795084"/>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2"/>
            <p:cNvSpPr/>
            <p:nvPr/>
          </p:nvSpPr>
          <p:spPr>
            <a:xfrm>
              <a:off x="231125" y="2005709"/>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2"/>
            <p:cNvSpPr/>
            <p:nvPr/>
          </p:nvSpPr>
          <p:spPr>
            <a:xfrm>
              <a:off x="3056375" y="338709"/>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2"/>
            <p:cNvSpPr/>
            <p:nvPr/>
          </p:nvSpPr>
          <p:spPr>
            <a:xfrm>
              <a:off x="8724600" y="3478197"/>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2"/>
            <p:cNvSpPr/>
            <p:nvPr/>
          </p:nvSpPr>
          <p:spPr>
            <a:xfrm>
              <a:off x="5701775" y="228547"/>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4" name="Google Shape;1544;p22"/>
          <p:cNvGrpSpPr/>
          <p:nvPr/>
        </p:nvGrpSpPr>
        <p:grpSpPr>
          <a:xfrm flipH="1">
            <a:off x="8653434" y="4719553"/>
            <a:ext cx="271859" cy="233627"/>
            <a:chOff x="739150" y="4174275"/>
            <a:chExt cx="945925" cy="812900"/>
          </a:xfrm>
        </p:grpSpPr>
        <p:sp>
          <p:nvSpPr>
            <p:cNvPr id="1545" name="Google Shape;1545;p22"/>
            <p:cNvSpPr/>
            <p:nvPr/>
          </p:nvSpPr>
          <p:spPr>
            <a:xfrm>
              <a:off x="739150" y="4366050"/>
              <a:ext cx="807725" cy="489000"/>
            </a:xfrm>
            <a:custGeom>
              <a:rect b="b" l="l" r="r" t="t"/>
              <a:pathLst>
                <a:path extrusionOk="0" h="19560" w="32309">
                  <a:moveTo>
                    <a:pt x="32249" y="0"/>
                  </a:moveTo>
                  <a:cubicBezTo>
                    <a:pt x="32237" y="83"/>
                    <a:pt x="32214" y="183"/>
                    <a:pt x="32190" y="295"/>
                  </a:cubicBezTo>
                  <a:cubicBezTo>
                    <a:pt x="32178" y="331"/>
                    <a:pt x="32167" y="372"/>
                    <a:pt x="32155" y="408"/>
                  </a:cubicBezTo>
                  <a:cubicBezTo>
                    <a:pt x="32149" y="449"/>
                    <a:pt x="32137" y="484"/>
                    <a:pt x="32125" y="520"/>
                  </a:cubicBezTo>
                  <a:cubicBezTo>
                    <a:pt x="32119" y="532"/>
                    <a:pt x="32119" y="538"/>
                    <a:pt x="32113" y="549"/>
                  </a:cubicBezTo>
                  <a:cubicBezTo>
                    <a:pt x="32084" y="656"/>
                    <a:pt x="32043" y="750"/>
                    <a:pt x="32007" y="839"/>
                  </a:cubicBezTo>
                  <a:cubicBezTo>
                    <a:pt x="32007" y="839"/>
                    <a:pt x="32007" y="845"/>
                    <a:pt x="32007" y="845"/>
                  </a:cubicBezTo>
                  <a:cubicBezTo>
                    <a:pt x="32007" y="851"/>
                    <a:pt x="32001" y="851"/>
                    <a:pt x="32001" y="856"/>
                  </a:cubicBezTo>
                  <a:cubicBezTo>
                    <a:pt x="31989" y="880"/>
                    <a:pt x="31984" y="904"/>
                    <a:pt x="31972" y="927"/>
                  </a:cubicBezTo>
                  <a:cubicBezTo>
                    <a:pt x="31966" y="945"/>
                    <a:pt x="31960" y="963"/>
                    <a:pt x="31948" y="981"/>
                  </a:cubicBezTo>
                  <a:cubicBezTo>
                    <a:pt x="31854" y="1199"/>
                    <a:pt x="31765" y="1341"/>
                    <a:pt x="31747" y="1370"/>
                  </a:cubicBezTo>
                  <a:cubicBezTo>
                    <a:pt x="31694" y="1453"/>
                    <a:pt x="31617" y="1589"/>
                    <a:pt x="31493" y="1742"/>
                  </a:cubicBezTo>
                  <a:cubicBezTo>
                    <a:pt x="31464" y="1784"/>
                    <a:pt x="31434" y="1825"/>
                    <a:pt x="31405" y="1861"/>
                  </a:cubicBezTo>
                  <a:cubicBezTo>
                    <a:pt x="31357" y="1920"/>
                    <a:pt x="31304" y="1979"/>
                    <a:pt x="31245" y="2038"/>
                  </a:cubicBezTo>
                  <a:cubicBezTo>
                    <a:pt x="31163" y="2132"/>
                    <a:pt x="31103" y="2191"/>
                    <a:pt x="31015" y="2274"/>
                  </a:cubicBezTo>
                  <a:cubicBezTo>
                    <a:pt x="30997" y="2286"/>
                    <a:pt x="30991" y="2298"/>
                    <a:pt x="30974" y="2304"/>
                  </a:cubicBezTo>
                  <a:cubicBezTo>
                    <a:pt x="30932" y="2345"/>
                    <a:pt x="30891" y="2380"/>
                    <a:pt x="30850" y="2416"/>
                  </a:cubicBezTo>
                  <a:cubicBezTo>
                    <a:pt x="30844" y="2416"/>
                    <a:pt x="30844" y="2416"/>
                    <a:pt x="30844" y="2422"/>
                  </a:cubicBezTo>
                  <a:cubicBezTo>
                    <a:pt x="30773" y="2481"/>
                    <a:pt x="30690" y="2546"/>
                    <a:pt x="30596" y="2605"/>
                  </a:cubicBezTo>
                  <a:cubicBezTo>
                    <a:pt x="30460" y="2699"/>
                    <a:pt x="30324" y="2782"/>
                    <a:pt x="30164" y="2871"/>
                  </a:cubicBezTo>
                  <a:cubicBezTo>
                    <a:pt x="30023" y="2947"/>
                    <a:pt x="29899" y="3012"/>
                    <a:pt x="29816" y="3048"/>
                  </a:cubicBezTo>
                  <a:cubicBezTo>
                    <a:pt x="29816" y="3054"/>
                    <a:pt x="29816" y="3054"/>
                    <a:pt x="29816" y="3054"/>
                  </a:cubicBezTo>
                  <a:cubicBezTo>
                    <a:pt x="29686" y="3119"/>
                    <a:pt x="29503" y="3201"/>
                    <a:pt x="29278" y="3290"/>
                  </a:cubicBezTo>
                  <a:cubicBezTo>
                    <a:pt x="29231" y="3314"/>
                    <a:pt x="29178" y="3331"/>
                    <a:pt x="29125" y="3349"/>
                  </a:cubicBezTo>
                  <a:cubicBezTo>
                    <a:pt x="29101" y="3361"/>
                    <a:pt x="29078" y="3367"/>
                    <a:pt x="29048" y="3378"/>
                  </a:cubicBezTo>
                  <a:cubicBezTo>
                    <a:pt x="29024" y="3384"/>
                    <a:pt x="29007" y="3390"/>
                    <a:pt x="28983" y="3402"/>
                  </a:cubicBezTo>
                  <a:cubicBezTo>
                    <a:pt x="28983" y="3402"/>
                    <a:pt x="28865" y="3443"/>
                    <a:pt x="28694" y="3491"/>
                  </a:cubicBezTo>
                  <a:cubicBezTo>
                    <a:pt x="28688" y="3491"/>
                    <a:pt x="28682" y="3497"/>
                    <a:pt x="28676" y="3497"/>
                  </a:cubicBezTo>
                  <a:cubicBezTo>
                    <a:pt x="28617" y="3514"/>
                    <a:pt x="28552" y="3532"/>
                    <a:pt x="28481" y="3550"/>
                  </a:cubicBezTo>
                  <a:cubicBezTo>
                    <a:pt x="28475" y="3550"/>
                    <a:pt x="28469" y="3550"/>
                    <a:pt x="28463" y="3556"/>
                  </a:cubicBezTo>
                  <a:lnTo>
                    <a:pt x="28446" y="3556"/>
                  </a:lnTo>
                  <a:cubicBezTo>
                    <a:pt x="28434" y="3562"/>
                    <a:pt x="28428" y="3562"/>
                    <a:pt x="28422" y="3562"/>
                  </a:cubicBezTo>
                  <a:cubicBezTo>
                    <a:pt x="28404" y="3567"/>
                    <a:pt x="28387" y="3567"/>
                    <a:pt x="28369" y="3573"/>
                  </a:cubicBezTo>
                  <a:cubicBezTo>
                    <a:pt x="28351" y="3579"/>
                    <a:pt x="28339" y="3579"/>
                    <a:pt x="28328" y="3585"/>
                  </a:cubicBezTo>
                  <a:cubicBezTo>
                    <a:pt x="28162" y="3621"/>
                    <a:pt x="28014" y="3644"/>
                    <a:pt x="27855" y="3662"/>
                  </a:cubicBezTo>
                  <a:cubicBezTo>
                    <a:pt x="27701" y="3680"/>
                    <a:pt x="27648" y="3686"/>
                    <a:pt x="27507" y="3692"/>
                  </a:cubicBezTo>
                  <a:cubicBezTo>
                    <a:pt x="27436" y="3697"/>
                    <a:pt x="27377" y="3697"/>
                    <a:pt x="27318" y="3697"/>
                  </a:cubicBezTo>
                  <a:lnTo>
                    <a:pt x="27288" y="3697"/>
                  </a:lnTo>
                  <a:cubicBezTo>
                    <a:pt x="27211" y="3697"/>
                    <a:pt x="27123" y="3697"/>
                    <a:pt x="27022" y="3692"/>
                  </a:cubicBezTo>
                  <a:lnTo>
                    <a:pt x="26981" y="3692"/>
                  </a:lnTo>
                  <a:cubicBezTo>
                    <a:pt x="26869" y="3680"/>
                    <a:pt x="26739" y="3668"/>
                    <a:pt x="26597" y="3650"/>
                  </a:cubicBezTo>
                  <a:cubicBezTo>
                    <a:pt x="26532" y="3638"/>
                    <a:pt x="26473" y="3627"/>
                    <a:pt x="26414" y="3615"/>
                  </a:cubicBezTo>
                  <a:cubicBezTo>
                    <a:pt x="26402" y="3615"/>
                    <a:pt x="26384" y="3609"/>
                    <a:pt x="26367" y="3609"/>
                  </a:cubicBezTo>
                  <a:cubicBezTo>
                    <a:pt x="26331" y="3597"/>
                    <a:pt x="26296" y="3591"/>
                    <a:pt x="26254" y="3585"/>
                  </a:cubicBezTo>
                  <a:cubicBezTo>
                    <a:pt x="26237" y="3579"/>
                    <a:pt x="26219" y="3573"/>
                    <a:pt x="26201" y="3567"/>
                  </a:cubicBezTo>
                  <a:cubicBezTo>
                    <a:pt x="26195" y="3591"/>
                    <a:pt x="26189" y="3609"/>
                    <a:pt x="26184" y="3632"/>
                  </a:cubicBezTo>
                  <a:cubicBezTo>
                    <a:pt x="26172" y="3656"/>
                    <a:pt x="26166" y="3680"/>
                    <a:pt x="26160" y="3703"/>
                  </a:cubicBezTo>
                  <a:cubicBezTo>
                    <a:pt x="26154" y="3721"/>
                    <a:pt x="26148" y="3745"/>
                    <a:pt x="26142" y="3762"/>
                  </a:cubicBezTo>
                  <a:cubicBezTo>
                    <a:pt x="26130" y="3798"/>
                    <a:pt x="26119" y="3833"/>
                    <a:pt x="26107" y="3869"/>
                  </a:cubicBezTo>
                  <a:cubicBezTo>
                    <a:pt x="26107" y="3886"/>
                    <a:pt x="26101" y="3898"/>
                    <a:pt x="26095" y="3910"/>
                  </a:cubicBezTo>
                  <a:cubicBezTo>
                    <a:pt x="26083" y="3945"/>
                    <a:pt x="26071" y="3987"/>
                    <a:pt x="26060" y="4028"/>
                  </a:cubicBezTo>
                  <a:cubicBezTo>
                    <a:pt x="26054" y="4046"/>
                    <a:pt x="26048" y="4058"/>
                    <a:pt x="26042" y="4075"/>
                  </a:cubicBezTo>
                  <a:cubicBezTo>
                    <a:pt x="26030" y="4111"/>
                    <a:pt x="26018" y="4140"/>
                    <a:pt x="26006" y="4176"/>
                  </a:cubicBezTo>
                  <a:cubicBezTo>
                    <a:pt x="25995" y="4205"/>
                    <a:pt x="25989" y="4235"/>
                    <a:pt x="25977" y="4259"/>
                  </a:cubicBezTo>
                  <a:cubicBezTo>
                    <a:pt x="25965" y="4282"/>
                    <a:pt x="25959" y="4306"/>
                    <a:pt x="25953" y="4323"/>
                  </a:cubicBezTo>
                  <a:cubicBezTo>
                    <a:pt x="25941" y="4353"/>
                    <a:pt x="25930" y="4383"/>
                    <a:pt x="25918" y="4412"/>
                  </a:cubicBezTo>
                  <a:cubicBezTo>
                    <a:pt x="25906" y="4448"/>
                    <a:pt x="25882" y="4501"/>
                    <a:pt x="25859" y="4560"/>
                  </a:cubicBezTo>
                  <a:cubicBezTo>
                    <a:pt x="25788" y="4719"/>
                    <a:pt x="25711" y="4890"/>
                    <a:pt x="25622" y="5062"/>
                  </a:cubicBezTo>
                  <a:cubicBezTo>
                    <a:pt x="25528" y="5233"/>
                    <a:pt x="25416" y="5428"/>
                    <a:pt x="25292" y="5617"/>
                  </a:cubicBezTo>
                  <a:cubicBezTo>
                    <a:pt x="25280" y="5635"/>
                    <a:pt x="25262" y="5652"/>
                    <a:pt x="25250" y="5676"/>
                  </a:cubicBezTo>
                  <a:cubicBezTo>
                    <a:pt x="25250" y="5676"/>
                    <a:pt x="25244" y="5682"/>
                    <a:pt x="25244" y="5682"/>
                  </a:cubicBezTo>
                  <a:cubicBezTo>
                    <a:pt x="25239" y="5688"/>
                    <a:pt x="25239" y="5694"/>
                    <a:pt x="25233" y="5700"/>
                  </a:cubicBezTo>
                  <a:cubicBezTo>
                    <a:pt x="25209" y="5735"/>
                    <a:pt x="25179" y="5776"/>
                    <a:pt x="25150" y="5818"/>
                  </a:cubicBezTo>
                  <a:cubicBezTo>
                    <a:pt x="25144" y="5830"/>
                    <a:pt x="25132" y="5841"/>
                    <a:pt x="25126" y="5853"/>
                  </a:cubicBezTo>
                  <a:cubicBezTo>
                    <a:pt x="25061" y="5942"/>
                    <a:pt x="24985" y="6042"/>
                    <a:pt x="24890" y="6149"/>
                  </a:cubicBezTo>
                  <a:cubicBezTo>
                    <a:pt x="24884" y="6154"/>
                    <a:pt x="24884" y="6160"/>
                    <a:pt x="24878" y="6166"/>
                  </a:cubicBezTo>
                  <a:cubicBezTo>
                    <a:pt x="24861" y="6190"/>
                    <a:pt x="24843" y="6208"/>
                    <a:pt x="24819" y="6231"/>
                  </a:cubicBezTo>
                  <a:cubicBezTo>
                    <a:pt x="24813" y="6243"/>
                    <a:pt x="24801" y="6255"/>
                    <a:pt x="24790" y="6267"/>
                  </a:cubicBezTo>
                  <a:cubicBezTo>
                    <a:pt x="24778" y="6278"/>
                    <a:pt x="24772" y="6290"/>
                    <a:pt x="24760" y="6302"/>
                  </a:cubicBezTo>
                  <a:cubicBezTo>
                    <a:pt x="24713" y="6355"/>
                    <a:pt x="24660" y="6414"/>
                    <a:pt x="24601" y="6473"/>
                  </a:cubicBezTo>
                  <a:cubicBezTo>
                    <a:pt x="24571" y="6509"/>
                    <a:pt x="24536" y="6538"/>
                    <a:pt x="24506" y="6568"/>
                  </a:cubicBezTo>
                  <a:cubicBezTo>
                    <a:pt x="24494" y="6586"/>
                    <a:pt x="24477" y="6603"/>
                    <a:pt x="24453" y="6621"/>
                  </a:cubicBezTo>
                  <a:cubicBezTo>
                    <a:pt x="24453" y="6627"/>
                    <a:pt x="24447" y="6633"/>
                    <a:pt x="24441" y="6633"/>
                  </a:cubicBezTo>
                  <a:cubicBezTo>
                    <a:pt x="24406" y="6668"/>
                    <a:pt x="24364" y="6710"/>
                    <a:pt x="24323" y="6745"/>
                  </a:cubicBezTo>
                  <a:cubicBezTo>
                    <a:pt x="24294" y="6775"/>
                    <a:pt x="24264" y="6804"/>
                    <a:pt x="24234" y="6828"/>
                  </a:cubicBezTo>
                  <a:cubicBezTo>
                    <a:pt x="24146" y="6910"/>
                    <a:pt x="24075" y="6970"/>
                    <a:pt x="23992" y="7040"/>
                  </a:cubicBezTo>
                  <a:cubicBezTo>
                    <a:pt x="23921" y="7094"/>
                    <a:pt x="23845" y="7153"/>
                    <a:pt x="23786" y="7200"/>
                  </a:cubicBezTo>
                  <a:cubicBezTo>
                    <a:pt x="23750" y="7223"/>
                    <a:pt x="23709" y="7247"/>
                    <a:pt x="23673" y="7277"/>
                  </a:cubicBezTo>
                  <a:cubicBezTo>
                    <a:pt x="23626" y="7306"/>
                    <a:pt x="23579" y="7342"/>
                    <a:pt x="23526" y="7383"/>
                  </a:cubicBezTo>
                  <a:cubicBezTo>
                    <a:pt x="23402" y="7472"/>
                    <a:pt x="23219" y="7578"/>
                    <a:pt x="23083" y="7661"/>
                  </a:cubicBezTo>
                  <a:cubicBezTo>
                    <a:pt x="23047" y="7678"/>
                    <a:pt x="22994" y="7708"/>
                    <a:pt x="22929" y="7743"/>
                  </a:cubicBezTo>
                  <a:cubicBezTo>
                    <a:pt x="22917" y="7749"/>
                    <a:pt x="22900" y="7761"/>
                    <a:pt x="22888" y="7767"/>
                  </a:cubicBezTo>
                  <a:cubicBezTo>
                    <a:pt x="22852" y="7785"/>
                    <a:pt x="22817" y="7802"/>
                    <a:pt x="22782" y="7826"/>
                  </a:cubicBezTo>
                  <a:cubicBezTo>
                    <a:pt x="22740" y="7844"/>
                    <a:pt x="22705" y="7861"/>
                    <a:pt x="22663" y="7879"/>
                  </a:cubicBezTo>
                  <a:cubicBezTo>
                    <a:pt x="22646" y="7891"/>
                    <a:pt x="22622" y="7903"/>
                    <a:pt x="22604" y="7909"/>
                  </a:cubicBezTo>
                  <a:cubicBezTo>
                    <a:pt x="22563" y="7932"/>
                    <a:pt x="22516" y="7950"/>
                    <a:pt x="22474" y="7968"/>
                  </a:cubicBezTo>
                  <a:cubicBezTo>
                    <a:pt x="22451" y="7985"/>
                    <a:pt x="22421" y="7997"/>
                    <a:pt x="22392" y="8009"/>
                  </a:cubicBezTo>
                  <a:cubicBezTo>
                    <a:pt x="22368" y="8021"/>
                    <a:pt x="22339" y="8033"/>
                    <a:pt x="22315" y="8044"/>
                  </a:cubicBezTo>
                  <a:cubicBezTo>
                    <a:pt x="22268" y="8062"/>
                    <a:pt x="22215" y="8086"/>
                    <a:pt x="22167" y="8104"/>
                  </a:cubicBezTo>
                  <a:cubicBezTo>
                    <a:pt x="22144" y="8115"/>
                    <a:pt x="22120" y="8127"/>
                    <a:pt x="22096" y="8133"/>
                  </a:cubicBezTo>
                  <a:cubicBezTo>
                    <a:pt x="22043" y="8157"/>
                    <a:pt x="21990" y="8174"/>
                    <a:pt x="21931" y="8198"/>
                  </a:cubicBezTo>
                  <a:cubicBezTo>
                    <a:pt x="21913" y="8204"/>
                    <a:pt x="21896" y="8216"/>
                    <a:pt x="21878" y="8222"/>
                  </a:cubicBezTo>
                  <a:cubicBezTo>
                    <a:pt x="21831" y="8239"/>
                    <a:pt x="21789" y="8251"/>
                    <a:pt x="21742" y="8269"/>
                  </a:cubicBezTo>
                  <a:cubicBezTo>
                    <a:pt x="21718" y="8281"/>
                    <a:pt x="21695" y="8287"/>
                    <a:pt x="21671" y="8293"/>
                  </a:cubicBezTo>
                  <a:cubicBezTo>
                    <a:pt x="21618" y="8316"/>
                    <a:pt x="21559" y="8334"/>
                    <a:pt x="21494" y="8357"/>
                  </a:cubicBezTo>
                  <a:lnTo>
                    <a:pt x="21488" y="8357"/>
                  </a:lnTo>
                  <a:cubicBezTo>
                    <a:pt x="21482" y="8357"/>
                    <a:pt x="21482" y="8363"/>
                    <a:pt x="21482" y="8363"/>
                  </a:cubicBezTo>
                  <a:cubicBezTo>
                    <a:pt x="21459" y="8369"/>
                    <a:pt x="21441" y="8375"/>
                    <a:pt x="21423" y="8381"/>
                  </a:cubicBezTo>
                  <a:cubicBezTo>
                    <a:pt x="20697" y="8617"/>
                    <a:pt x="20100" y="8724"/>
                    <a:pt x="19870" y="8759"/>
                  </a:cubicBezTo>
                  <a:cubicBezTo>
                    <a:pt x="19805" y="8765"/>
                    <a:pt x="19757" y="8777"/>
                    <a:pt x="19722" y="8777"/>
                  </a:cubicBezTo>
                  <a:cubicBezTo>
                    <a:pt x="19645" y="8789"/>
                    <a:pt x="19563" y="8800"/>
                    <a:pt x="19474" y="8806"/>
                  </a:cubicBezTo>
                  <a:cubicBezTo>
                    <a:pt x="19297" y="8830"/>
                    <a:pt x="19173" y="8842"/>
                    <a:pt x="18990" y="8848"/>
                  </a:cubicBezTo>
                  <a:lnTo>
                    <a:pt x="18954" y="8848"/>
                  </a:lnTo>
                  <a:cubicBezTo>
                    <a:pt x="18937" y="8848"/>
                    <a:pt x="18919" y="8854"/>
                    <a:pt x="18907" y="8854"/>
                  </a:cubicBezTo>
                  <a:lnTo>
                    <a:pt x="18736" y="8854"/>
                  </a:lnTo>
                  <a:cubicBezTo>
                    <a:pt x="18671" y="8855"/>
                    <a:pt x="18612" y="8855"/>
                    <a:pt x="18557" y="8855"/>
                  </a:cubicBezTo>
                  <a:cubicBezTo>
                    <a:pt x="18327" y="8855"/>
                    <a:pt x="18188" y="8847"/>
                    <a:pt x="18169" y="8842"/>
                  </a:cubicBezTo>
                  <a:lnTo>
                    <a:pt x="18139" y="8842"/>
                  </a:lnTo>
                  <a:cubicBezTo>
                    <a:pt x="18139" y="8895"/>
                    <a:pt x="18133" y="8942"/>
                    <a:pt x="18121" y="9001"/>
                  </a:cubicBezTo>
                  <a:cubicBezTo>
                    <a:pt x="18116" y="9078"/>
                    <a:pt x="18104" y="9149"/>
                    <a:pt x="18086" y="9226"/>
                  </a:cubicBezTo>
                  <a:cubicBezTo>
                    <a:pt x="18068" y="9350"/>
                    <a:pt x="18045" y="9438"/>
                    <a:pt x="18033" y="9486"/>
                  </a:cubicBezTo>
                  <a:cubicBezTo>
                    <a:pt x="17986" y="9692"/>
                    <a:pt x="17938" y="9870"/>
                    <a:pt x="17897" y="10005"/>
                  </a:cubicBezTo>
                  <a:cubicBezTo>
                    <a:pt x="17885" y="10029"/>
                    <a:pt x="17879" y="10053"/>
                    <a:pt x="17873" y="10076"/>
                  </a:cubicBezTo>
                  <a:cubicBezTo>
                    <a:pt x="17867" y="10088"/>
                    <a:pt x="17867" y="10094"/>
                    <a:pt x="17862" y="10106"/>
                  </a:cubicBezTo>
                  <a:cubicBezTo>
                    <a:pt x="17862" y="10118"/>
                    <a:pt x="17856" y="10129"/>
                    <a:pt x="17850" y="10141"/>
                  </a:cubicBezTo>
                  <a:cubicBezTo>
                    <a:pt x="17791" y="10330"/>
                    <a:pt x="17720" y="10531"/>
                    <a:pt x="17619" y="10744"/>
                  </a:cubicBezTo>
                  <a:cubicBezTo>
                    <a:pt x="17590" y="10815"/>
                    <a:pt x="17554" y="10897"/>
                    <a:pt x="17513" y="10980"/>
                  </a:cubicBezTo>
                  <a:cubicBezTo>
                    <a:pt x="17507" y="10998"/>
                    <a:pt x="17501" y="11015"/>
                    <a:pt x="17489" y="11027"/>
                  </a:cubicBezTo>
                  <a:cubicBezTo>
                    <a:pt x="17454" y="11116"/>
                    <a:pt x="17407" y="11210"/>
                    <a:pt x="17354" y="11305"/>
                  </a:cubicBezTo>
                  <a:cubicBezTo>
                    <a:pt x="17289" y="11441"/>
                    <a:pt x="17218" y="11571"/>
                    <a:pt x="17147" y="11683"/>
                  </a:cubicBezTo>
                  <a:cubicBezTo>
                    <a:pt x="17111" y="11742"/>
                    <a:pt x="17076" y="11795"/>
                    <a:pt x="17035" y="11854"/>
                  </a:cubicBezTo>
                  <a:cubicBezTo>
                    <a:pt x="16911" y="12061"/>
                    <a:pt x="16781" y="12256"/>
                    <a:pt x="16674" y="12427"/>
                  </a:cubicBezTo>
                  <a:cubicBezTo>
                    <a:pt x="16515" y="12663"/>
                    <a:pt x="16279" y="12959"/>
                    <a:pt x="16101" y="13183"/>
                  </a:cubicBezTo>
                  <a:cubicBezTo>
                    <a:pt x="16096" y="13183"/>
                    <a:pt x="16090" y="13189"/>
                    <a:pt x="16090" y="13195"/>
                  </a:cubicBezTo>
                  <a:cubicBezTo>
                    <a:pt x="15936" y="13384"/>
                    <a:pt x="15759" y="13585"/>
                    <a:pt x="15564" y="13785"/>
                  </a:cubicBezTo>
                  <a:cubicBezTo>
                    <a:pt x="15405" y="13957"/>
                    <a:pt x="15239" y="14128"/>
                    <a:pt x="15092" y="14270"/>
                  </a:cubicBezTo>
                  <a:cubicBezTo>
                    <a:pt x="14950" y="14411"/>
                    <a:pt x="14773" y="14583"/>
                    <a:pt x="14595" y="14736"/>
                  </a:cubicBezTo>
                  <a:cubicBezTo>
                    <a:pt x="14365" y="14949"/>
                    <a:pt x="14058" y="15185"/>
                    <a:pt x="13828" y="15368"/>
                  </a:cubicBezTo>
                  <a:cubicBezTo>
                    <a:pt x="13591" y="15557"/>
                    <a:pt x="13302" y="15764"/>
                    <a:pt x="12989" y="15971"/>
                  </a:cubicBezTo>
                  <a:cubicBezTo>
                    <a:pt x="12747" y="16130"/>
                    <a:pt x="12493" y="16296"/>
                    <a:pt x="12268" y="16420"/>
                  </a:cubicBezTo>
                  <a:cubicBezTo>
                    <a:pt x="12003" y="16579"/>
                    <a:pt x="11737" y="16727"/>
                    <a:pt x="11506" y="16839"/>
                  </a:cubicBezTo>
                  <a:cubicBezTo>
                    <a:pt x="11270" y="16957"/>
                    <a:pt x="10993" y="17081"/>
                    <a:pt x="10703" y="17199"/>
                  </a:cubicBezTo>
                  <a:cubicBezTo>
                    <a:pt x="10555" y="17270"/>
                    <a:pt x="10408" y="17341"/>
                    <a:pt x="10266" y="17400"/>
                  </a:cubicBezTo>
                  <a:cubicBezTo>
                    <a:pt x="10042" y="17495"/>
                    <a:pt x="9752" y="17595"/>
                    <a:pt x="9492" y="17678"/>
                  </a:cubicBezTo>
                  <a:cubicBezTo>
                    <a:pt x="9362" y="17719"/>
                    <a:pt x="9215" y="17760"/>
                    <a:pt x="9067" y="17802"/>
                  </a:cubicBezTo>
                  <a:cubicBezTo>
                    <a:pt x="8801" y="17878"/>
                    <a:pt x="8500" y="17949"/>
                    <a:pt x="8211" y="18008"/>
                  </a:cubicBezTo>
                  <a:cubicBezTo>
                    <a:pt x="7951" y="18062"/>
                    <a:pt x="7626" y="18115"/>
                    <a:pt x="7378" y="18132"/>
                  </a:cubicBezTo>
                  <a:cubicBezTo>
                    <a:pt x="7337" y="18138"/>
                    <a:pt x="7295" y="18138"/>
                    <a:pt x="7254" y="18144"/>
                  </a:cubicBezTo>
                  <a:cubicBezTo>
                    <a:pt x="6948" y="18177"/>
                    <a:pt x="6680" y="18195"/>
                    <a:pt x="6369" y="18195"/>
                  </a:cubicBezTo>
                  <a:cubicBezTo>
                    <a:pt x="6289" y="18195"/>
                    <a:pt x="6207" y="18194"/>
                    <a:pt x="6120" y="18191"/>
                  </a:cubicBezTo>
                  <a:lnTo>
                    <a:pt x="6108" y="18191"/>
                  </a:lnTo>
                  <a:cubicBezTo>
                    <a:pt x="6055" y="18186"/>
                    <a:pt x="6002" y="18186"/>
                    <a:pt x="5954" y="18186"/>
                  </a:cubicBezTo>
                  <a:cubicBezTo>
                    <a:pt x="5872" y="18180"/>
                    <a:pt x="5783" y="18174"/>
                    <a:pt x="5695" y="18168"/>
                  </a:cubicBezTo>
                  <a:lnTo>
                    <a:pt x="5689" y="18168"/>
                  </a:lnTo>
                  <a:cubicBezTo>
                    <a:pt x="5683" y="18168"/>
                    <a:pt x="5647" y="18168"/>
                    <a:pt x="5588" y="18162"/>
                  </a:cubicBezTo>
                  <a:cubicBezTo>
                    <a:pt x="5576" y="18162"/>
                    <a:pt x="5571" y="18156"/>
                    <a:pt x="5559" y="18156"/>
                  </a:cubicBezTo>
                  <a:lnTo>
                    <a:pt x="5541" y="18156"/>
                  </a:lnTo>
                  <a:cubicBezTo>
                    <a:pt x="5352" y="18138"/>
                    <a:pt x="5163" y="18115"/>
                    <a:pt x="4998" y="18085"/>
                  </a:cubicBezTo>
                  <a:cubicBezTo>
                    <a:pt x="4767" y="18050"/>
                    <a:pt x="4507" y="17997"/>
                    <a:pt x="4259" y="17926"/>
                  </a:cubicBezTo>
                  <a:cubicBezTo>
                    <a:pt x="4248" y="17920"/>
                    <a:pt x="4230" y="17914"/>
                    <a:pt x="4212" y="17908"/>
                  </a:cubicBezTo>
                  <a:cubicBezTo>
                    <a:pt x="4041" y="17861"/>
                    <a:pt x="3852" y="17802"/>
                    <a:pt x="3704" y="17743"/>
                  </a:cubicBezTo>
                  <a:cubicBezTo>
                    <a:pt x="3692" y="17743"/>
                    <a:pt x="3681" y="17737"/>
                    <a:pt x="3669" y="17731"/>
                  </a:cubicBezTo>
                  <a:cubicBezTo>
                    <a:pt x="3657" y="17725"/>
                    <a:pt x="3639" y="17719"/>
                    <a:pt x="3627" y="17713"/>
                  </a:cubicBezTo>
                  <a:cubicBezTo>
                    <a:pt x="3503" y="17666"/>
                    <a:pt x="3362" y="17613"/>
                    <a:pt x="3255" y="17560"/>
                  </a:cubicBezTo>
                  <a:cubicBezTo>
                    <a:pt x="3243" y="17554"/>
                    <a:pt x="3226" y="17548"/>
                    <a:pt x="3214" y="17542"/>
                  </a:cubicBezTo>
                  <a:cubicBezTo>
                    <a:pt x="3131" y="17500"/>
                    <a:pt x="3049" y="17459"/>
                    <a:pt x="2960" y="17418"/>
                  </a:cubicBezTo>
                  <a:cubicBezTo>
                    <a:pt x="2919" y="17394"/>
                    <a:pt x="2871" y="17371"/>
                    <a:pt x="2836" y="17353"/>
                  </a:cubicBezTo>
                  <a:cubicBezTo>
                    <a:pt x="2830" y="17347"/>
                    <a:pt x="2818" y="17341"/>
                    <a:pt x="2812" y="17335"/>
                  </a:cubicBezTo>
                  <a:cubicBezTo>
                    <a:pt x="2806" y="17335"/>
                    <a:pt x="2806" y="17335"/>
                    <a:pt x="2801" y="17329"/>
                  </a:cubicBezTo>
                  <a:cubicBezTo>
                    <a:pt x="2789" y="17323"/>
                    <a:pt x="2777" y="17317"/>
                    <a:pt x="2765" y="17311"/>
                  </a:cubicBezTo>
                  <a:cubicBezTo>
                    <a:pt x="2753" y="17306"/>
                    <a:pt x="2741" y="17294"/>
                    <a:pt x="2724" y="17288"/>
                  </a:cubicBezTo>
                  <a:cubicBezTo>
                    <a:pt x="2641" y="17241"/>
                    <a:pt x="2564" y="17193"/>
                    <a:pt x="2487" y="17140"/>
                  </a:cubicBezTo>
                  <a:cubicBezTo>
                    <a:pt x="2476" y="17140"/>
                    <a:pt x="2470" y="17134"/>
                    <a:pt x="2464" y="17128"/>
                  </a:cubicBezTo>
                  <a:cubicBezTo>
                    <a:pt x="2464" y="17128"/>
                    <a:pt x="2369" y="17069"/>
                    <a:pt x="2222" y="16969"/>
                  </a:cubicBezTo>
                  <a:cubicBezTo>
                    <a:pt x="2222" y="16963"/>
                    <a:pt x="2216" y="16957"/>
                    <a:pt x="2210" y="16957"/>
                  </a:cubicBezTo>
                  <a:cubicBezTo>
                    <a:pt x="2180" y="16933"/>
                    <a:pt x="2145" y="16910"/>
                    <a:pt x="2109" y="16880"/>
                  </a:cubicBezTo>
                  <a:cubicBezTo>
                    <a:pt x="1897" y="16721"/>
                    <a:pt x="1743" y="16585"/>
                    <a:pt x="1661" y="16502"/>
                  </a:cubicBezTo>
                  <a:cubicBezTo>
                    <a:pt x="1661" y="16502"/>
                    <a:pt x="1655" y="16502"/>
                    <a:pt x="1655" y="16496"/>
                  </a:cubicBezTo>
                  <a:cubicBezTo>
                    <a:pt x="1655" y="16496"/>
                    <a:pt x="1649" y="16490"/>
                    <a:pt x="1643" y="16485"/>
                  </a:cubicBezTo>
                  <a:cubicBezTo>
                    <a:pt x="1478" y="16331"/>
                    <a:pt x="1336" y="16177"/>
                    <a:pt x="1229" y="16048"/>
                  </a:cubicBezTo>
                  <a:cubicBezTo>
                    <a:pt x="1206" y="16024"/>
                    <a:pt x="1182" y="15994"/>
                    <a:pt x="1159" y="15959"/>
                  </a:cubicBezTo>
                  <a:cubicBezTo>
                    <a:pt x="1153" y="15959"/>
                    <a:pt x="1153" y="15953"/>
                    <a:pt x="1147" y="15947"/>
                  </a:cubicBezTo>
                  <a:cubicBezTo>
                    <a:pt x="1111" y="15906"/>
                    <a:pt x="1082" y="15864"/>
                    <a:pt x="1046" y="15817"/>
                  </a:cubicBezTo>
                  <a:cubicBezTo>
                    <a:pt x="1023" y="15788"/>
                    <a:pt x="999" y="15758"/>
                    <a:pt x="981" y="15734"/>
                  </a:cubicBezTo>
                  <a:cubicBezTo>
                    <a:pt x="981" y="15734"/>
                    <a:pt x="981" y="15729"/>
                    <a:pt x="981" y="15729"/>
                  </a:cubicBezTo>
                  <a:cubicBezTo>
                    <a:pt x="975" y="15723"/>
                    <a:pt x="975" y="15717"/>
                    <a:pt x="970" y="15711"/>
                  </a:cubicBezTo>
                  <a:cubicBezTo>
                    <a:pt x="887" y="15593"/>
                    <a:pt x="804" y="15469"/>
                    <a:pt x="739" y="15356"/>
                  </a:cubicBezTo>
                  <a:cubicBezTo>
                    <a:pt x="733" y="15356"/>
                    <a:pt x="733" y="15351"/>
                    <a:pt x="733" y="15351"/>
                  </a:cubicBezTo>
                  <a:cubicBezTo>
                    <a:pt x="698" y="15291"/>
                    <a:pt x="662" y="15227"/>
                    <a:pt x="633" y="15167"/>
                  </a:cubicBezTo>
                  <a:cubicBezTo>
                    <a:pt x="627" y="15162"/>
                    <a:pt x="627" y="15156"/>
                    <a:pt x="621" y="15156"/>
                  </a:cubicBezTo>
                  <a:cubicBezTo>
                    <a:pt x="615" y="15138"/>
                    <a:pt x="609" y="15120"/>
                    <a:pt x="597" y="15108"/>
                  </a:cubicBezTo>
                  <a:cubicBezTo>
                    <a:pt x="586" y="15079"/>
                    <a:pt x="574" y="15055"/>
                    <a:pt x="562" y="15032"/>
                  </a:cubicBezTo>
                  <a:cubicBezTo>
                    <a:pt x="562" y="15032"/>
                    <a:pt x="556" y="15026"/>
                    <a:pt x="556" y="15026"/>
                  </a:cubicBezTo>
                  <a:cubicBezTo>
                    <a:pt x="550" y="15008"/>
                    <a:pt x="538" y="14990"/>
                    <a:pt x="533" y="14978"/>
                  </a:cubicBezTo>
                  <a:cubicBezTo>
                    <a:pt x="456" y="14813"/>
                    <a:pt x="391" y="14660"/>
                    <a:pt x="338" y="14524"/>
                  </a:cubicBezTo>
                  <a:cubicBezTo>
                    <a:pt x="338" y="14518"/>
                    <a:pt x="338" y="14512"/>
                    <a:pt x="338" y="14512"/>
                  </a:cubicBezTo>
                  <a:cubicBezTo>
                    <a:pt x="308" y="14435"/>
                    <a:pt x="279" y="14341"/>
                    <a:pt x="255" y="14264"/>
                  </a:cubicBezTo>
                  <a:cubicBezTo>
                    <a:pt x="219" y="14169"/>
                    <a:pt x="202" y="14116"/>
                    <a:pt x="178" y="14010"/>
                  </a:cubicBezTo>
                  <a:cubicBezTo>
                    <a:pt x="178" y="14004"/>
                    <a:pt x="178" y="14004"/>
                    <a:pt x="178" y="14004"/>
                  </a:cubicBezTo>
                  <a:cubicBezTo>
                    <a:pt x="155" y="13921"/>
                    <a:pt x="131" y="13821"/>
                    <a:pt x="113" y="13720"/>
                  </a:cubicBezTo>
                  <a:cubicBezTo>
                    <a:pt x="113" y="13715"/>
                    <a:pt x="113" y="13715"/>
                    <a:pt x="113" y="13715"/>
                  </a:cubicBezTo>
                  <a:cubicBezTo>
                    <a:pt x="90" y="13608"/>
                    <a:pt x="72" y="13520"/>
                    <a:pt x="60" y="13396"/>
                  </a:cubicBezTo>
                  <a:cubicBezTo>
                    <a:pt x="60" y="13396"/>
                    <a:pt x="54" y="13390"/>
                    <a:pt x="54" y="13390"/>
                  </a:cubicBezTo>
                  <a:cubicBezTo>
                    <a:pt x="54" y="13354"/>
                    <a:pt x="48" y="13313"/>
                    <a:pt x="42" y="13277"/>
                  </a:cubicBezTo>
                  <a:cubicBezTo>
                    <a:pt x="42" y="13260"/>
                    <a:pt x="42" y="13248"/>
                    <a:pt x="36" y="13236"/>
                  </a:cubicBezTo>
                  <a:cubicBezTo>
                    <a:pt x="25" y="13348"/>
                    <a:pt x="19" y="13461"/>
                    <a:pt x="13" y="13561"/>
                  </a:cubicBezTo>
                  <a:cubicBezTo>
                    <a:pt x="13" y="13579"/>
                    <a:pt x="7" y="13602"/>
                    <a:pt x="7" y="13626"/>
                  </a:cubicBezTo>
                  <a:cubicBezTo>
                    <a:pt x="7" y="13626"/>
                    <a:pt x="7" y="13626"/>
                    <a:pt x="7" y="13632"/>
                  </a:cubicBezTo>
                  <a:cubicBezTo>
                    <a:pt x="7" y="13650"/>
                    <a:pt x="7" y="13673"/>
                    <a:pt x="7" y="13691"/>
                  </a:cubicBezTo>
                  <a:cubicBezTo>
                    <a:pt x="1" y="13797"/>
                    <a:pt x="1" y="13904"/>
                    <a:pt x="1" y="14010"/>
                  </a:cubicBezTo>
                  <a:cubicBezTo>
                    <a:pt x="1" y="14128"/>
                    <a:pt x="7" y="14287"/>
                    <a:pt x="19" y="14406"/>
                  </a:cubicBezTo>
                  <a:cubicBezTo>
                    <a:pt x="30" y="14494"/>
                    <a:pt x="36" y="14571"/>
                    <a:pt x="42" y="14642"/>
                  </a:cubicBezTo>
                  <a:cubicBezTo>
                    <a:pt x="48" y="14677"/>
                    <a:pt x="54" y="14719"/>
                    <a:pt x="54" y="14754"/>
                  </a:cubicBezTo>
                  <a:cubicBezTo>
                    <a:pt x="54" y="14754"/>
                    <a:pt x="60" y="14760"/>
                    <a:pt x="60" y="14766"/>
                  </a:cubicBezTo>
                  <a:cubicBezTo>
                    <a:pt x="72" y="14884"/>
                    <a:pt x="90" y="14973"/>
                    <a:pt x="113" y="15079"/>
                  </a:cubicBezTo>
                  <a:cubicBezTo>
                    <a:pt x="113" y="15079"/>
                    <a:pt x="113" y="15085"/>
                    <a:pt x="113" y="15085"/>
                  </a:cubicBezTo>
                  <a:cubicBezTo>
                    <a:pt x="131" y="15185"/>
                    <a:pt x="155" y="15286"/>
                    <a:pt x="178" y="15368"/>
                  </a:cubicBezTo>
                  <a:cubicBezTo>
                    <a:pt x="178" y="15368"/>
                    <a:pt x="178" y="15374"/>
                    <a:pt x="178" y="15374"/>
                  </a:cubicBezTo>
                  <a:cubicBezTo>
                    <a:pt x="202" y="15481"/>
                    <a:pt x="219" y="15534"/>
                    <a:pt x="255" y="15628"/>
                  </a:cubicBezTo>
                  <a:cubicBezTo>
                    <a:pt x="279" y="15705"/>
                    <a:pt x="308" y="15805"/>
                    <a:pt x="338" y="15876"/>
                  </a:cubicBezTo>
                  <a:cubicBezTo>
                    <a:pt x="338" y="15876"/>
                    <a:pt x="338" y="15882"/>
                    <a:pt x="338" y="15888"/>
                  </a:cubicBezTo>
                  <a:cubicBezTo>
                    <a:pt x="391" y="16024"/>
                    <a:pt x="456" y="16177"/>
                    <a:pt x="533" y="16343"/>
                  </a:cubicBezTo>
                  <a:cubicBezTo>
                    <a:pt x="538" y="16355"/>
                    <a:pt x="550" y="16372"/>
                    <a:pt x="556" y="16390"/>
                  </a:cubicBezTo>
                  <a:cubicBezTo>
                    <a:pt x="556" y="16390"/>
                    <a:pt x="562" y="16396"/>
                    <a:pt x="562" y="16396"/>
                  </a:cubicBezTo>
                  <a:cubicBezTo>
                    <a:pt x="574" y="16420"/>
                    <a:pt x="586" y="16443"/>
                    <a:pt x="597" y="16473"/>
                  </a:cubicBezTo>
                  <a:cubicBezTo>
                    <a:pt x="609" y="16490"/>
                    <a:pt x="615" y="16502"/>
                    <a:pt x="621" y="16520"/>
                  </a:cubicBezTo>
                  <a:cubicBezTo>
                    <a:pt x="627" y="16520"/>
                    <a:pt x="627" y="16526"/>
                    <a:pt x="633" y="16532"/>
                  </a:cubicBezTo>
                  <a:cubicBezTo>
                    <a:pt x="662" y="16591"/>
                    <a:pt x="698" y="16656"/>
                    <a:pt x="733" y="16715"/>
                  </a:cubicBezTo>
                  <a:cubicBezTo>
                    <a:pt x="733" y="16721"/>
                    <a:pt x="733" y="16721"/>
                    <a:pt x="739" y="16721"/>
                  </a:cubicBezTo>
                  <a:cubicBezTo>
                    <a:pt x="804" y="16833"/>
                    <a:pt x="887" y="16957"/>
                    <a:pt x="970" y="17075"/>
                  </a:cubicBezTo>
                  <a:cubicBezTo>
                    <a:pt x="975" y="17081"/>
                    <a:pt x="975" y="17087"/>
                    <a:pt x="981" y="17093"/>
                  </a:cubicBezTo>
                  <a:cubicBezTo>
                    <a:pt x="981" y="17093"/>
                    <a:pt x="981" y="17099"/>
                    <a:pt x="987" y="17099"/>
                  </a:cubicBezTo>
                  <a:cubicBezTo>
                    <a:pt x="999" y="17122"/>
                    <a:pt x="1023" y="17152"/>
                    <a:pt x="1046" y="17182"/>
                  </a:cubicBezTo>
                  <a:cubicBezTo>
                    <a:pt x="1082" y="17229"/>
                    <a:pt x="1111" y="17270"/>
                    <a:pt x="1147" y="17311"/>
                  </a:cubicBezTo>
                  <a:cubicBezTo>
                    <a:pt x="1153" y="17317"/>
                    <a:pt x="1153" y="17323"/>
                    <a:pt x="1159" y="17329"/>
                  </a:cubicBezTo>
                  <a:cubicBezTo>
                    <a:pt x="1182" y="17359"/>
                    <a:pt x="1206" y="17388"/>
                    <a:pt x="1229" y="17412"/>
                  </a:cubicBezTo>
                  <a:cubicBezTo>
                    <a:pt x="1336" y="17542"/>
                    <a:pt x="1478" y="17695"/>
                    <a:pt x="1643" y="17855"/>
                  </a:cubicBezTo>
                  <a:cubicBezTo>
                    <a:pt x="1649" y="17855"/>
                    <a:pt x="1655" y="17861"/>
                    <a:pt x="1655" y="17867"/>
                  </a:cubicBezTo>
                  <a:lnTo>
                    <a:pt x="1661" y="17867"/>
                  </a:lnTo>
                  <a:cubicBezTo>
                    <a:pt x="1661" y="17867"/>
                    <a:pt x="1661" y="17873"/>
                    <a:pt x="1661" y="17873"/>
                  </a:cubicBezTo>
                  <a:cubicBezTo>
                    <a:pt x="1743" y="17949"/>
                    <a:pt x="1897" y="18085"/>
                    <a:pt x="2109" y="18245"/>
                  </a:cubicBezTo>
                  <a:cubicBezTo>
                    <a:pt x="2145" y="18274"/>
                    <a:pt x="2180" y="18298"/>
                    <a:pt x="2210" y="18321"/>
                  </a:cubicBezTo>
                  <a:cubicBezTo>
                    <a:pt x="2216" y="18321"/>
                    <a:pt x="2222" y="18327"/>
                    <a:pt x="2222" y="18333"/>
                  </a:cubicBezTo>
                  <a:cubicBezTo>
                    <a:pt x="2369" y="18434"/>
                    <a:pt x="2464" y="18493"/>
                    <a:pt x="2464" y="18493"/>
                  </a:cubicBezTo>
                  <a:cubicBezTo>
                    <a:pt x="2470" y="18499"/>
                    <a:pt x="2476" y="18505"/>
                    <a:pt x="2487" y="18505"/>
                  </a:cubicBezTo>
                  <a:cubicBezTo>
                    <a:pt x="2564" y="18558"/>
                    <a:pt x="2641" y="18605"/>
                    <a:pt x="2724" y="18652"/>
                  </a:cubicBezTo>
                  <a:cubicBezTo>
                    <a:pt x="2741" y="18658"/>
                    <a:pt x="2753" y="18670"/>
                    <a:pt x="2765" y="18676"/>
                  </a:cubicBezTo>
                  <a:cubicBezTo>
                    <a:pt x="2777" y="18682"/>
                    <a:pt x="2789" y="18688"/>
                    <a:pt x="2801" y="18694"/>
                  </a:cubicBezTo>
                  <a:cubicBezTo>
                    <a:pt x="2806" y="18699"/>
                    <a:pt x="2806" y="18699"/>
                    <a:pt x="2812" y="18705"/>
                  </a:cubicBezTo>
                  <a:cubicBezTo>
                    <a:pt x="2818" y="18705"/>
                    <a:pt x="2830" y="18711"/>
                    <a:pt x="2836" y="18717"/>
                  </a:cubicBezTo>
                  <a:cubicBezTo>
                    <a:pt x="2871" y="18735"/>
                    <a:pt x="2919" y="18759"/>
                    <a:pt x="2960" y="18782"/>
                  </a:cubicBezTo>
                  <a:cubicBezTo>
                    <a:pt x="3049" y="18823"/>
                    <a:pt x="3131" y="18865"/>
                    <a:pt x="3214" y="18906"/>
                  </a:cubicBezTo>
                  <a:cubicBezTo>
                    <a:pt x="3226" y="18912"/>
                    <a:pt x="3243" y="18918"/>
                    <a:pt x="3255" y="18924"/>
                  </a:cubicBezTo>
                  <a:cubicBezTo>
                    <a:pt x="3362" y="18977"/>
                    <a:pt x="3503" y="19036"/>
                    <a:pt x="3627" y="19083"/>
                  </a:cubicBezTo>
                  <a:cubicBezTo>
                    <a:pt x="3639" y="19083"/>
                    <a:pt x="3657" y="19089"/>
                    <a:pt x="3669" y="19095"/>
                  </a:cubicBezTo>
                  <a:cubicBezTo>
                    <a:pt x="3681" y="19101"/>
                    <a:pt x="3692" y="19107"/>
                    <a:pt x="3704" y="19113"/>
                  </a:cubicBezTo>
                  <a:cubicBezTo>
                    <a:pt x="3852" y="19166"/>
                    <a:pt x="4041" y="19225"/>
                    <a:pt x="4212" y="19278"/>
                  </a:cubicBezTo>
                  <a:cubicBezTo>
                    <a:pt x="4230" y="19278"/>
                    <a:pt x="4248" y="19284"/>
                    <a:pt x="4259" y="19290"/>
                  </a:cubicBezTo>
                  <a:cubicBezTo>
                    <a:pt x="4513" y="19361"/>
                    <a:pt x="4767" y="19414"/>
                    <a:pt x="4998" y="19450"/>
                  </a:cubicBezTo>
                  <a:cubicBezTo>
                    <a:pt x="5163" y="19479"/>
                    <a:pt x="5352" y="19503"/>
                    <a:pt x="5541" y="19520"/>
                  </a:cubicBezTo>
                  <a:lnTo>
                    <a:pt x="5559" y="19520"/>
                  </a:lnTo>
                  <a:cubicBezTo>
                    <a:pt x="5571" y="19526"/>
                    <a:pt x="5576" y="19526"/>
                    <a:pt x="5588" y="19526"/>
                  </a:cubicBezTo>
                  <a:cubicBezTo>
                    <a:pt x="5647" y="19532"/>
                    <a:pt x="5683" y="19532"/>
                    <a:pt x="5689" y="19532"/>
                  </a:cubicBezTo>
                  <a:lnTo>
                    <a:pt x="5695" y="19532"/>
                  </a:lnTo>
                  <a:cubicBezTo>
                    <a:pt x="5783" y="19538"/>
                    <a:pt x="5872" y="19544"/>
                    <a:pt x="5954" y="19550"/>
                  </a:cubicBezTo>
                  <a:cubicBezTo>
                    <a:pt x="6002" y="19550"/>
                    <a:pt x="6055" y="19556"/>
                    <a:pt x="6108" y="19556"/>
                  </a:cubicBezTo>
                  <a:lnTo>
                    <a:pt x="6120" y="19556"/>
                  </a:lnTo>
                  <a:cubicBezTo>
                    <a:pt x="6207" y="19558"/>
                    <a:pt x="6289" y="19559"/>
                    <a:pt x="6369" y="19559"/>
                  </a:cubicBezTo>
                  <a:cubicBezTo>
                    <a:pt x="6680" y="19559"/>
                    <a:pt x="6948" y="19542"/>
                    <a:pt x="7254" y="19509"/>
                  </a:cubicBezTo>
                  <a:cubicBezTo>
                    <a:pt x="7295" y="19503"/>
                    <a:pt x="7337" y="19503"/>
                    <a:pt x="7378" y="19497"/>
                  </a:cubicBezTo>
                  <a:cubicBezTo>
                    <a:pt x="7626" y="19479"/>
                    <a:pt x="7951" y="19432"/>
                    <a:pt x="8211" y="19373"/>
                  </a:cubicBezTo>
                  <a:cubicBezTo>
                    <a:pt x="8500" y="19314"/>
                    <a:pt x="8801" y="19243"/>
                    <a:pt x="9067" y="19166"/>
                  </a:cubicBezTo>
                  <a:cubicBezTo>
                    <a:pt x="9215" y="19131"/>
                    <a:pt x="9362" y="19083"/>
                    <a:pt x="9492" y="19042"/>
                  </a:cubicBezTo>
                  <a:cubicBezTo>
                    <a:pt x="9752" y="18959"/>
                    <a:pt x="10042" y="18865"/>
                    <a:pt x="10266" y="18764"/>
                  </a:cubicBezTo>
                  <a:cubicBezTo>
                    <a:pt x="10408" y="18705"/>
                    <a:pt x="10555" y="18634"/>
                    <a:pt x="10703" y="18570"/>
                  </a:cubicBezTo>
                  <a:cubicBezTo>
                    <a:pt x="10993" y="18445"/>
                    <a:pt x="11270" y="18321"/>
                    <a:pt x="11506" y="18203"/>
                  </a:cubicBezTo>
                  <a:cubicBezTo>
                    <a:pt x="11737" y="18091"/>
                    <a:pt x="12003" y="17949"/>
                    <a:pt x="12268" y="17784"/>
                  </a:cubicBezTo>
                  <a:cubicBezTo>
                    <a:pt x="12493" y="17660"/>
                    <a:pt x="12747" y="17500"/>
                    <a:pt x="12989" y="17335"/>
                  </a:cubicBezTo>
                  <a:cubicBezTo>
                    <a:pt x="13302" y="17128"/>
                    <a:pt x="13591" y="16922"/>
                    <a:pt x="13828" y="16733"/>
                  </a:cubicBezTo>
                  <a:cubicBezTo>
                    <a:pt x="14058" y="16550"/>
                    <a:pt x="14365" y="16313"/>
                    <a:pt x="14595" y="16101"/>
                  </a:cubicBezTo>
                  <a:cubicBezTo>
                    <a:pt x="14773" y="15947"/>
                    <a:pt x="14950" y="15782"/>
                    <a:pt x="15092" y="15634"/>
                  </a:cubicBezTo>
                  <a:cubicBezTo>
                    <a:pt x="15239" y="15492"/>
                    <a:pt x="15405" y="15321"/>
                    <a:pt x="15564" y="15150"/>
                  </a:cubicBezTo>
                  <a:cubicBezTo>
                    <a:pt x="15759" y="14949"/>
                    <a:pt x="15942" y="14748"/>
                    <a:pt x="16090" y="14559"/>
                  </a:cubicBezTo>
                  <a:cubicBezTo>
                    <a:pt x="16090" y="14553"/>
                    <a:pt x="16096" y="14547"/>
                    <a:pt x="16101" y="14547"/>
                  </a:cubicBezTo>
                  <a:cubicBezTo>
                    <a:pt x="16279" y="14323"/>
                    <a:pt x="16515" y="14028"/>
                    <a:pt x="16674" y="13791"/>
                  </a:cubicBezTo>
                  <a:cubicBezTo>
                    <a:pt x="16781" y="13620"/>
                    <a:pt x="16911" y="13425"/>
                    <a:pt x="17035" y="13224"/>
                  </a:cubicBezTo>
                  <a:cubicBezTo>
                    <a:pt x="17076" y="13159"/>
                    <a:pt x="17111" y="13106"/>
                    <a:pt x="17147" y="13047"/>
                  </a:cubicBezTo>
                  <a:cubicBezTo>
                    <a:pt x="17218" y="12941"/>
                    <a:pt x="17289" y="12805"/>
                    <a:pt x="17354" y="12675"/>
                  </a:cubicBezTo>
                  <a:cubicBezTo>
                    <a:pt x="17407" y="12575"/>
                    <a:pt x="17454" y="12486"/>
                    <a:pt x="17489" y="12397"/>
                  </a:cubicBezTo>
                  <a:cubicBezTo>
                    <a:pt x="17501" y="12380"/>
                    <a:pt x="17507" y="12362"/>
                    <a:pt x="17513" y="12344"/>
                  </a:cubicBezTo>
                  <a:cubicBezTo>
                    <a:pt x="17554" y="12262"/>
                    <a:pt x="17590" y="12179"/>
                    <a:pt x="17619" y="12108"/>
                  </a:cubicBezTo>
                  <a:cubicBezTo>
                    <a:pt x="17720" y="11895"/>
                    <a:pt x="17791" y="11695"/>
                    <a:pt x="17850" y="11506"/>
                  </a:cubicBezTo>
                  <a:cubicBezTo>
                    <a:pt x="17856" y="11494"/>
                    <a:pt x="17862" y="11482"/>
                    <a:pt x="17862" y="11470"/>
                  </a:cubicBezTo>
                  <a:cubicBezTo>
                    <a:pt x="17867" y="11458"/>
                    <a:pt x="17867" y="11452"/>
                    <a:pt x="17873" y="11441"/>
                  </a:cubicBezTo>
                  <a:cubicBezTo>
                    <a:pt x="17879" y="11417"/>
                    <a:pt x="17885" y="11393"/>
                    <a:pt x="17897" y="11370"/>
                  </a:cubicBezTo>
                  <a:cubicBezTo>
                    <a:pt x="17938" y="11234"/>
                    <a:pt x="17986" y="11057"/>
                    <a:pt x="18033" y="10850"/>
                  </a:cubicBezTo>
                  <a:cubicBezTo>
                    <a:pt x="18045" y="10803"/>
                    <a:pt x="18068" y="10714"/>
                    <a:pt x="18086" y="10590"/>
                  </a:cubicBezTo>
                  <a:cubicBezTo>
                    <a:pt x="18104" y="10519"/>
                    <a:pt x="18116" y="10442"/>
                    <a:pt x="18121" y="10366"/>
                  </a:cubicBezTo>
                  <a:cubicBezTo>
                    <a:pt x="18133" y="10307"/>
                    <a:pt x="18139" y="10259"/>
                    <a:pt x="18139" y="10206"/>
                  </a:cubicBezTo>
                  <a:cubicBezTo>
                    <a:pt x="18151" y="10206"/>
                    <a:pt x="18163" y="10206"/>
                    <a:pt x="18169" y="10212"/>
                  </a:cubicBezTo>
                  <a:cubicBezTo>
                    <a:pt x="18188" y="10212"/>
                    <a:pt x="18324" y="10220"/>
                    <a:pt x="18550" y="10220"/>
                  </a:cubicBezTo>
                  <a:cubicBezTo>
                    <a:pt x="18606" y="10220"/>
                    <a:pt x="18668" y="10219"/>
                    <a:pt x="18736" y="10218"/>
                  </a:cubicBezTo>
                  <a:lnTo>
                    <a:pt x="18907" y="10218"/>
                  </a:lnTo>
                  <a:cubicBezTo>
                    <a:pt x="18919" y="10218"/>
                    <a:pt x="18937" y="10212"/>
                    <a:pt x="18954" y="10212"/>
                  </a:cubicBezTo>
                  <a:lnTo>
                    <a:pt x="18990" y="10212"/>
                  </a:lnTo>
                  <a:cubicBezTo>
                    <a:pt x="19173" y="10206"/>
                    <a:pt x="19297" y="10194"/>
                    <a:pt x="19474" y="10171"/>
                  </a:cubicBezTo>
                  <a:cubicBezTo>
                    <a:pt x="19563" y="10165"/>
                    <a:pt x="19645" y="10153"/>
                    <a:pt x="19722" y="10141"/>
                  </a:cubicBezTo>
                  <a:cubicBezTo>
                    <a:pt x="19757" y="10141"/>
                    <a:pt x="19805" y="10129"/>
                    <a:pt x="19870" y="10123"/>
                  </a:cubicBezTo>
                  <a:cubicBezTo>
                    <a:pt x="20100" y="10088"/>
                    <a:pt x="20697" y="9982"/>
                    <a:pt x="21423" y="9745"/>
                  </a:cubicBezTo>
                  <a:cubicBezTo>
                    <a:pt x="21441" y="9740"/>
                    <a:pt x="21459" y="9734"/>
                    <a:pt x="21482" y="9728"/>
                  </a:cubicBezTo>
                  <a:lnTo>
                    <a:pt x="21488" y="9728"/>
                  </a:lnTo>
                  <a:cubicBezTo>
                    <a:pt x="21488" y="9722"/>
                    <a:pt x="21494" y="9722"/>
                    <a:pt x="21494" y="9722"/>
                  </a:cubicBezTo>
                  <a:cubicBezTo>
                    <a:pt x="21559" y="9704"/>
                    <a:pt x="21618" y="9681"/>
                    <a:pt x="21671" y="9663"/>
                  </a:cubicBezTo>
                  <a:cubicBezTo>
                    <a:pt x="21695" y="9651"/>
                    <a:pt x="21718" y="9645"/>
                    <a:pt x="21742" y="9633"/>
                  </a:cubicBezTo>
                  <a:cubicBezTo>
                    <a:pt x="21789" y="9621"/>
                    <a:pt x="21831" y="9604"/>
                    <a:pt x="21878" y="9586"/>
                  </a:cubicBezTo>
                  <a:cubicBezTo>
                    <a:pt x="21896" y="9580"/>
                    <a:pt x="21913" y="9574"/>
                    <a:pt x="21931" y="9562"/>
                  </a:cubicBezTo>
                  <a:cubicBezTo>
                    <a:pt x="21990" y="9545"/>
                    <a:pt x="22043" y="9521"/>
                    <a:pt x="22096" y="9497"/>
                  </a:cubicBezTo>
                  <a:cubicBezTo>
                    <a:pt x="22120" y="9492"/>
                    <a:pt x="22144" y="9480"/>
                    <a:pt x="22167" y="9468"/>
                  </a:cubicBezTo>
                  <a:cubicBezTo>
                    <a:pt x="22215" y="9450"/>
                    <a:pt x="22268" y="9427"/>
                    <a:pt x="22315" y="9409"/>
                  </a:cubicBezTo>
                  <a:cubicBezTo>
                    <a:pt x="22339" y="9397"/>
                    <a:pt x="22368" y="9385"/>
                    <a:pt x="22392" y="9373"/>
                  </a:cubicBezTo>
                  <a:cubicBezTo>
                    <a:pt x="22421" y="9362"/>
                    <a:pt x="22451" y="9350"/>
                    <a:pt x="22474" y="9338"/>
                  </a:cubicBezTo>
                  <a:cubicBezTo>
                    <a:pt x="22516" y="9314"/>
                    <a:pt x="22563" y="9297"/>
                    <a:pt x="22604" y="9279"/>
                  </a:cubicBezTo>
                  <a:cubicBezTo>
                    <a:pt x="22622" y="9267"/>
                    <a:pt x="22646" y="9255"/>
                    <a:pt x="22663" y="9243"/>
                  </a:cubicBezTo>
                  <a:cubicBezTo>
                    <a:pt x="22705" y="9226"/>
                    <a:pt x="22740" y="9208"/>
                    <a:pt x="22782" y="9190"/>
                  </a:cubicBezTo>
                  <a:cubicBezTo>
                    <a:pt x="22817" y="9167"/>
                    <a:pt x="22852" y="9149"/>
                    <a:pt x="22888" y="9131"/>
                  </a:cubicBezTo>
                  <a:cubicBezTo>
                    <a:pt x="22900" y="9125"/>
                    <a:pt x="22917" y="9119"/>
                    <a:pt x="22935" y="9108"/>
                  </a:cubicBezTo>
                  <a:cubicBezTo>
                    <a:pt x="22994" y="9072"/>
                    <a:pt x="23047" y="9049"/>
                    <a:pt x="23083" y="9025"/>
                  </a:cubicBezTo>
                  <a:cubicBezTo>
                    <a:pt x="23219" y="8942"/>
                    <a:pt x="23402" y="8836"/>
                    <a:pt x="23526" y="8747"/>
                  </a:cubicBezTo>
                  <a:cubicBezTo>
                    <a:pt x="23579" y="8706"/>
                    <a:pt x="23632" y="8671"/>
                    <a:pt x="23673" y="8641"/>
                  </a:cubicBezTo>
                  <a:cubicBezTo>
                    <a:pt x="23709" y="8611"/>
                    <a:pt x="23750" y="8588"/>
                    <a:pt x="23786" y="8564"/>
                  </a:cubicBezTo>
                  <a:cubicBezTo>
                    <a:pt x="23845" y="8517"/>
                    <a:pt x="23921" y="8458"/>
                    <a:pt x="23992" y="8405"/>
                  </a:cubicBezTo>
                  <a:cubicBezTo>
                    <a:pt x="24075" y="8334"/>
                    <a:pt x="24146" y="8275"/>
                    <a:pt x="24234" y="8198"/>
                  </a:cubicBezTo>
                  <a:cubicBezTo>
                    <a:pt x="24264" y="8168"/>
                    <a:pt x="24294" y="8139"/>
                    <a:pt x="24323" y="8109"/>
                  </a:cubicBezTo>
                  <a:cubicBezTo>
                    <a:pt x="24364" y="8074"/>
                    <a:pt x="24406" y="8033"/>
                    <a:pt x="24441" y="7997"/>
                  </a:cubicBezTo>
                  <a:cubicBezTo>
                    <a:pt x="24447" y="7997"/>
                    <a:pt x="24453" y="7991"/>
                    <a:pt x="24453" y="7985"/>
                  </a:cubicBezTo>
                  <a:cubicBezTo>
                    <a:pt x="24477" y="7968"/>
                    <a:pt x="24494" y="7950"/>
                    <a:pt x="24506" y="7932"/>
                  </a:cubicBezTo>
                  <a:cubicBezTo>
                    <a:pt x="24536" y="7903"/>
                    <a:pt x="24571" y="7873"/>
                    <a:pt x="24601" y="7838"/>
                  </a:cubicBezTo>
                  <a:cubicBezTo>
                    <a:pt x="24660" y="7779"/>
                    <a:pt x="24713" y="7720"/>
                    <a:pt x="24760" y="7666"/>
                  </a:cubicBezTo>
                  <a:cubicBezTo>
                    <a:pt x="24772" y="7655"/>
                    <a:pt x="24778" y="7643"/>
                    <a:pt x="24790" y="7637"/>
                  </a:cubicBezTo>
                  <a:cubicBezTo>
                    <a:pt x="24801" y="7625"/>
                    <a:pt x="24813" y="7607"/>
                    <a:pt x="24819" y="7601"/>
                  </a:cubicBezTo>
                  <a:cubicBezTo>
                    <a:pt x="24843" y="7578"/>
                    <a:pt x="24861" y="7554"/>
                    <a:pt x="24878" y="7531"/>
                  </a:cubicBezTo>
                  <a:cubicBezTo>
                    <a:pt x="24884" y="7525"/>
                    <a:pt x="24884" y="7519"/>
                    <a:pt x="24890" y="7519"/>
                  </a:cubicBezTo>
                  <a:cubicBezTo>
                    <a:pt x="24985" y="7407"/>
                    <a:pt x="25061" y="7306"/>
                    <a:pt x="25126" y="7218"/>
                  </a:cubicBezTo>
                  <a:cubicBezTo>
                    <a:pt x="25132" y="7206"/>
                    <a:pt x="25144" y="7194"/>
                    <a:pt x="25150" y="7182"/>
                  </a:cubicBezTo>
                  <a:cubicBezTo>
                    <a:pt x="25179" y="7141"/>
                    <a:pt x="25209" y="7099"/>
                    <a:pt x="25233" y="7064"/>
                  </a:cubicBezTo>
                  <a:cubicBezTo>
                    <a:pt x="25239" y="7058"/>
                    <a:pt x="25239" y="7052"/>
                    <a:pt x="25244" y="7052"/>
                  </a:cubicBezTo>
                  <a:cubicBezTo>
                    <a:pt x="25244" y="7046"/>
                    <a:pt x="25250" y="7046"/>
                    <a:pt x="25250" y="7040"/>
                  </a:cubicBezTo>
                  <a:cubicBezTo>
                    <a:pt x="25262" y="7017"/>
                    <a:pt x="25280" y="6999"/>
                    <a:pt x="25292" y="6981"/>
                  </a:cubicBezTo>
                  <a:cubicBezTo>
                    <a:pt x="25416" y="6792"/>
                    <a:pt x="25528" y="6603"/>
                    <a:pt x="25622" y="6426"/>
                  </a:cubicBezTo>
                  <a:cubicBezTo>
                    <a:pt x="25711" y="6255"/>
                    <a:pt x="25788" y="6089"/>
                    <a:pt x="25859" y="5924"/>
                  </a:cubicBezTo>
                  <a:cubicBezTo>
                    <a:pt x="25882" y="5865"/>
                    <a:pt x="25906" y="5818"/>
                    <a:pt x="25918" y="5776"/>
                  </a:cubicBezTo>
                  <a:cubicBezTo>
                    <a:pt x="25930" y="5747"/>
                    <a:pt x="25941" y="5717"/>
                    <a:pt x="25953" y="5694"/>
                  </a:cubicBezTo>
                  <a:cubicBezTo>
                    <a:pt x="25959" y="5670"/>
                    <a:pt x="25965" y="5646"/>
                    <a:pt x="25977" y="5629"/>
                  </a:cubicBezTo>
                  <a:cubicBezTo>
                    <a:pt x="25989" y="5599"/>
                    <a:pt x="25995" y="5570"/>
                    <a:pt x="26006" y="5540"/>
                  </a:cubicBezTo>
                  <a:cubicBezTo>
                    <a:pt x="26018" y="5511"/>
                    <a:pt x="26030" y="5475"/>
                    <a:pt x="26042" y="5440"/>
                  </a:cubicBezTo>
                  <a:cubicBezTo>
                    <a:pt x="26048" y="5428"/>
                    <a:pt x="26054" y="5410"/>
                    <a:pt x="26060" y="5393"/>
                  </a:cubicBezTo>
                  <a:cubicBezTo>
                    <a:pt x="26071" y="5351"/>
                    <a:pt x="26083" y="5316"/>
                    <a:pt x="26095" y="5274"/>
                  </a:cubicBezTo>
                  <a:cubicBezTo>
                    <a:pt x="26101" y="5263"/>
                    <a:pt x="26107" y="5251"/>
                    <a:pt x="26107" y="5239"/>
                  </a:cubicBezTo>
                  <a:cubicBezTo>
                    <a:pt x="26119" y="5198"/>
                    <a:pt x="26130" y="5162"/>
                    <a:pt x="26142" y="5127"/>
                  </a:cubicBezTo>
                  <a:cubicBezTo>
                    <a:pt x="26148" y="5109"/>
                    <a:pt x="26154" y="5091"/>
                    <a:pt x="26160" y="5068"/>
                  </a:cubicBezTo>
                  <a:cubicBezTo>
                    <a:pt x="26166" y="5044"/>
                    <a:pt x="26172" y="5020"/>
                    <a:pt x="26184" y="4997"/>
                  </a:cubicBezTo>
                  <a:cubicBezTo>
                    <a:pt x="26189" y="4973"/>
                    <a:pt x="26195" y="4955"/>
                    <a:pt x="26201" y="4938"/>
                  </a:cubicBezTo>
                  <a:cubicBezTo>
                    <a:pt x="26219" y="4938"/>
                    <a:pt x="26237" y="4944"/>
                    <a:pt x="26254" y="4950"/>
                  </a:cubicBezTo>
                  <a:cubicBezTo>
                    <a:pt x="26296" y="4955"/>
                    <a:pt x="26331" y="4967"/>
                    <a:pt x="26367" y="4973"/>
                  </a:cubicBezTo>
                  <a:cubicBezTo>
                    <a:pt x="26384" y="4973"/>
                    <a:pt x="26402" y="4979"/>
                    <a:pt x="26414" y="4985"/>
                  </a:cubicBezTo>
                  <a:cubicBezTo>
                    <a:pt x="26473" y="4991"/>
                    <a:pt x="26532" y="5003"/>
                    <a:pt x="26597" y="5015"/>
                  </a:cubicBezTo>
                  <a:cubicBezTo>
                    <a:pt x="26739" y="5032"/>
                    <a:pt x="26869" y="5050"/>
                    <a:pt x="26981" y="5056"/>
                  </a:cubicBezTo>
                  <a:lnTo>
                    <a:pt x="27022" y="5056"/>
                  </a:lnTo>
                  <a:cubicBezTo>
                    <a:pt x="27093" y="5060"/>
                    <a:pt x="27158" y="5064"/>
                    <a:pt x="27218" y="5064"/>
                  </a:cubicBezTo>
                  <a:cubicBezTo>
                    <a:pt x="27242" y="5064"/>
                    <a:pt x="27266" y="5063"/>
                    <a:pt x="27288" y="5062"/>
                  </a:cubicBezTo>
                  <a:lnTo>
                    <a:pt x="27318" y="5062"/>
                  </a:lnTo>
                  <a:cubicBezTo>
                    <a:pt x="27377" y="5062"/>
                    <a:pt x="27436" y="5062"/>
                    <a:pt x="27507" y="5056"/>
                  </a:cubicBezTo>
                  <a:cubicBezTo>
                    <a:pt x="27648" y="5050"/>
                    <a:pt x="27701" y="5044"/>
                    <a:pt x="27855" y="5026"/>
                  </a:cubicBezTo>
                  <a:cubicBezTo>
                    <a:pt x="28014" y="5009"/>
                    <a:pt x="28162" y="4985"/>
                    <a:pt x="28328" y="4950"/>
                  </a:cubicBezTo>
                  <a:cubicBezTo>
                    <a:pt x="28339" y="4944"/>
                    <a:pt x="28351" y="4944"/>
                    <a:pt x="28369" y="4938"/>
                  </a:cubicBezTo>
                  <a:cubicBezTo>
                    <a:pt x="28387" y="4938"/>
                    <a:pt x="28404" y="4932"/>
                    <a:pt x="28422" y="4926"/>
                  </a:cubicBezTo>
                  <a:cubicBezTo>
                    <a:pt x="28428" y="4926"/>
                    <a:pt x="28434" y="4926"/>
                    <a:pt x="28446" y="4920"/>
                  </a:cubicBezTo>
                  <a:lnTo>
                    <a:pt x="28463" y="4920"/>
                  </a:lnTo>
                  <a:cubicBezTo>
                    <a:pt x="28469" y="4914"/>
                    <a:pt x="28475" y="4914"/>
                    <a:pt x="28481" y="4914"/>
                  </a:cubicBezTo>
                  <a:cubicBezTo>
                    <a:pt x="28552" y="4896"/>
                    <a:pt x="28617" y="4879"/>
                    <a:pt x="28676" y="4861"/>
                  </a:cubicBezTo>
                  <a:cubicBezTo>
                    <a:pt x="28682" y="4861"/>
                    <a:pt x="28688" y="4861"/>
                    <a:pt x="28694" y="4855"/>
                  </a:cubicBezTo>
                  <a:cubicBezTo>
                    <a:pt x="28865" y="4808"/>
                    <a:pt x="28983" y="4766"/>
                    <a:pt x="28983" y="4766"/>
                  </a:cubicBezTo>
                  <a:cubicBezTo>
                    <a:pt x="29007" y="4761"/>
                    <a:pt x="29024" y="4749"/>
                    <a:pt x="29048" y="4743"/>
                  </a:cubicBezTo>
                  <a:cubicBezTo>
                    <a:pt x="29078" y="4731"/>
                    <a:pt x="29101" y="4725"/>
                    <a:pt x="29125" y="4713"/>
                  </a:cubicBezTo>
                  <a:cubicBezTo>
                    <a:pt x="29178" y="4696"/>
                    <a:pt x="29231" y="4678"/>
                    <a:pt x="29278" y="4660"/>
                  </a:cubicBezTo>
                  <a:cubicBezTo>
                    <a:pt x="29503" y="4572"/>
                    <a:pt x="29686" y="4483"/>
                    <a:pt x="29816" y="4418"/>
                  </a:cubicBezTo>
                  <a:cubicBezTo>
                    <a:pt x="29899" y="4377"/>
                    <a:pt x="30023" y="4312"/>
                    <a:pt x="30164" y="4235"/>
                  </a:cubicBezTo>
                  <a:cubicBezTo>
                    <a:pt x="30324" y="4146"/>
                    <a:pt x="30460" y="4064"/>
                    <a:pt x="30596" y="3969"/>
                  </a:cubicBezTo>
                  <a:cubicBezTo>
                    <a:pt x="30690" y="3910"/>
                    <a:pt x="30773" y="3845"/>
                    <a:pt x="30844" y="3786"/>
                  </a:cubicBezTo>
                  <a:cubicBezTo>
                    <a:pt x="30844" y="3786"/>
                    <a:pt x="30844" y="3780"/>
                    <a:pt x="30850" y="3780"/>
                  </a:cubicBezTo>
                  <a:cubicBezTo>
                    <a:pt x="30891" y="3745"/>
                    <a:pt x="30932" y="3709"/>
                    <a:pt x="30974" y="3674"/>
                  </a:cubicBezTo>
                  <a:cubicBezTo>
                    <a:pt x="30991" y="3662"/>
                    <a:pt x="30997" y="3650"/>
                    <a:pt x="31015" y="3638"/>
                  </a:cubicBezTo>
                  <a:cubicBezTo>
                    <a:pt x="31103" y="3556"/>
                    <a:pt x="31163" y="3497"/>
                    <a:pt x="31245" y="3402"/>
                  </a:cubicBezTo>
                  <a:cubicBezTo>
                    <a:pt x="31304" y="3343"/>
                    <a:pt x="31357" y="3284"/>
                    <a:pt x="31405" y="3225"/>
                  </a:cubicBezTo>
                  <a:cubicBezTo>
                    <a:pt x="31434" y="3189"/>
                    <a:pt x="31464" y="3148"/>
                    <a:pt x="31493" y="3107"/>
                  </a:cubicBezTo>
                  <a:cubicBezTo>
                    <a:pt x="31617" y="2953"/>
                    <a:pt x="31694" y="2817"/>
                    <a:pt x="31747" y="2735"/>
                  </a:cubicBezTo>
                  <a:cubicBezTo>
                    <a:pt x="31765" y="2705"/>
                    <a:pt x="31854" y="2563"/>
                    <a:pt x="31948" y="2345"/>
                  </a:cubicBezTo>
                  <a:cubicBezTo>
                    <a:pt x="31960" y="2327"/>
                    <a:pt x="31966" y="2309"/>
                    <a:pt x="31972" y="2292"/>
                  </a:cubicBezTo>
                  <a:cubicBezTo>
                    <a:pt x="31984" y="2274"/>
                    <a:pt x="31989" y="2250"/>
                    <a:pt x="32001" y="2221"/>
                  </a:cubicBezTo>
                  <a:cubicBezTo>
                    <a:pt x="32001" y="2221"/>
                    <a:pt x="32007" y="2215"/>
                    <a:pt x="32007" y="2209"/>
                  </a:cubicBezTo>
                  <a:cubicBezTo>
                    <a:pt x="32007" y="2209"/>
                    <a:pt x="32007" y="2203"/>
                    <a:pt x="32007" y="2203"/>
                  </a:cubicBezTo>
                  <a:cubicBezTo>
                    <a:pt x="32048" y="2115"/>
                    <a:pt x="32084" y="2020"/>
                    <a:pt x="32113" y="1914"/>
                  </a:cubicBezTo>
                  <a:cubicBezTo>
                    <a:pt x="32119" y="1902"/>
                    <a:pt x="32119" y="1896"/>
                    <a:pt x="32125" y="1884"/>
                  </a:cubicBezTo>
                  <a:cubicBezTo>
                    <a:pt x="32137" y="1849"/>
                    <a:pt x="32149" y="1813"/>
                    <a:pt x="32155" y="1772"/>
                  </a:cubicBezTo>
                  <a:cubicBezTo>
                    <a:pt x="32167" y="1737"/>
                    <a:pt x="32178" y="1695"/>
                    <a:pt x="32190" y="1660"/>
                  </a:cubicBezTo>
                  <a:cubicBezTo>
                    <a:pt x="32232" y="1471"/>
                    <a:pt x="32261" y="1323"/>
                    <a:pt x="32273" y="1199"/>
                  </a:cubicBezTo>
                  <a:cubicBezTo>
                    <a:pt x="32285" y="1099"/>
                    <a:pt x="32297" y="998"/>
                    <a:pt x="32302" y="892"/>
                  </a:cubicBezTo>
                  <a:cubicBezTo>
                    <a:pt x="32302" y="886"/>
                    <a:pt x="32302" y="886"/>
                    <a:pt x="32302" y="880"/>
                  </a:cubicBezTo>
                  <a:cubicBezTo>
                    <a:pt x="32308" y="809"/>
                    <a:pt x="32308" y="744"/>
                    <a:pt x="32308" y="679"/>
                  </a:cubicBezTo>
                  <a:cubicBezTo>
                    <a:pt x="32308" y="650"/>
                    <a:pt x="32308" y="614"/>
                    <a:pt x="32308" y="585"/>
                  </a:cubicBezTo>
                  <a:cubicBezTo>
                    <a:pt x="32308" y="573"/>
                    <a:pt x="32302" y="561"/>
                    <a:pt x="32302" y="549"/>
                  </a:cubicBezTo>
                  <a:cubicBezTo>
                    <a:pt x="32302" y="496"/>
                    <a:pt x="32297" y="443"/>
                    <a:pt x="32297" y="384"/>
                  </a:cubicBezTo>
                  <a:cubicBezTo>
                    <a:pt x="32297" y="349"/>
                    <a:pt x="32285" y="236"/>
                    <a:pt x="32267" y="112"/>
                  </a:cubicBezTo>
                  <a:cubicBezTo>
                    <a:pt x="32267" y="95"/>
                    <a:pt x="32261" y="53"/>
                    <a:pt x="3224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2"/>
            <p:cNvSpPr/>
            <p:nvPr/>
          </p:nvSpPr>
          <p:spPr>
            <a:xfrm>
              <a:off x="1452050" y="4296350"/>
              <a:ext cx="79900" cy="14600"/>
            </a:xfrm>
            <a:custGeom>
              <a:rect b="b" l="l" r="r" t="t"/>
              <a:pathLst>
                <a:path extrusionOk="0" h="584" w="3196">
                  <a:moveTo>
                    <a:pt x="1603" y="0"/>
                  </a:moveTo>
                  <a:cubicBezTo>
                    <a:pt x="1465" y="0"/>
                    <a:pt x="1325" y="8"/>
                    <a:pt x="1188" y="24"/>
                  </a:cubicBezTo>
                  <a:cubicBezTo>
                    <a:pt x="786" y="65"/>
                    <a:pt x="402" y="177"/>
                    <a:pt x="89" y="361"/>
                  </a:cubicBezTo>
                  <a:cubicBezTo>
                    <a:pt x="1" y="414"/>
                    <a:pt x="1" y="496"/>
                    <a:pt x="89" y="544"/>
                  </a:cubicBezTo>
                  <a:cubicBezTo>
                    <a:pt x="133" y="570"/>
                    <a:pt x="191" y="584"/>
                    <a:pt x="249" y="584"/>
                  </a:cubicBezTo>
                  <a:cubicBezTo>
                    <a:pt x="306" y="584"/>
                    <a:pt x="364" y="570"/>
                    <a:pt x="408" y="544"/>
                  </a:cubicBezTo>
                  <a:cubicBezTo>
                    <a:pt x="573" y="449"/>
                    <a:pt x="762" y="378"/>
                    <a:pt x="963" y="331"/>
                  </a:cubicBezTo>
                  <a:cubicBezTo>
                    <a:pt x="1168" y="284"/>
                    <a:pt x="1383" y="260"/>
                    <a:pt x="1599" y="260"/>
                  </a:cubicBezTo>
                  <a:cubicBezTo>
                    <a:pt x="1706" y="260"/>
                    <a:pt x="1814" y="266"/>
                    <a:pt x="1920" y="278"/>
                  </a:cubicBezTo>
                  <a:cubicBezTo>
                    <a:pt x="2239" y="313"/>
                    <a:pt x="2546" y="402"/>
                    <a:pt x="2794" y="544"/>
                  </a:cubicBezTo>
                  <a:cubicBezTo>
                    <a:pt x="2836" y="570"/>
                    <a:pt x="2893" y="584"/>
                    <a:pt x="2951" y="584"/>
                  </a:cubicBezTo>
                  <a:cubicBezTo>
                    <a:pt x="3008" y="584"/>
                    <a:pt x="3066" y="570"/>
                    <a:pt x="3107" y="544"/>
                  </a:cubicBezTo>
                  <a:cubicBezTo>
                    <a:pt x="3196" y="496"/>
                    <a:pt x="3196" y="414"/>
                    <a:pt x="3107" y="361"/>
                  </a:cubicBezTo>
                  <a:cubicBezTo>
                    <a:pt x="2901" y="242"/>
                    <a:pt x="2658" y="148"/>
                    <a:pt x="2398" y="89"/>
                  </a:cubicBezTo>
                  <a:cubicBezTo>
                    <a:pt x="2144" y="30"/>
                    <a:pt x="1875" y="0"/>
                    <a:pt x="16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2"/>
            <p:cNvSpPr/>
            <p:nvPr/>
          </p:nvSpPr>
          <p:spPr>
            <a:xfrm>
              <a:off x="1540350" y="4322025"/>
              <a:ext cx="26900" cy="45625"/>
            </a:xfrm>
            <a:custGeom>
              <a:rect b="b" l="l" r="r" t="t"/>
              <a:pathLst>
                <a:path extrusionOk="0" h="1825" w="1076">
                  <a:moveTo>
                    <a:pt x="243" y="1"/>
                  </a:moveTo>
                  <a:cubicBezTo>
                    <a:pt x="187" y="1"/>
                    <a:pt x="130" y="13"/>
                    <a:pt x="89" y="36"/>
                  </a:cubicBezTo>
                  <a:cubicBezTo>
                    <a:pt x="0" y="90"/>
                    <a:pt x="0" y="172"/>
                    <a:pt x="89" y="225"/>
                  </a:cubicBezTo>
                  <a:cubicBezTo>
                    <a:pt x="254" y="320"/>
                    <a:pt x="378" y="426"/>
                    <a:pt x="461" y="544"/>
                  </a:cubicBezTo>
                  <a:cubicBezTo>
                    <a:pt x="585" y="722"/>
                    <a:pt x="615" y="916"/>
                    <a:pt x="556" y="1100"/>
                  </a:cubicBezTo>
                  <a:cubicBezTo>
                    <a:pt x="497" y="1283"/>
                    <a:pt x="343" y="1460"/>
                    <a:pt x="95" y="1602"/>
                  </a:cubicBezTo>
                  <a:cubicBezTo>
                    <a:pt x="6" y="1655"/>
                    <a:pt x="6" y="1737"/>
                    <a:pt x="95" y="1785"/>
                  </a:cubicBezTo>
                  <a:cubicBezTo>
                    <a:pt x="139" y="1811"/>
                    <a:pt x="197" y="1825"/>
                    <a:pt x="254" y="1825"/>
                  </a:cubicBezTo>
                  <a:cubicBezTo>
                    <a:pt x="312" y="1825"/>
                    <a:pt x="370" y="1811"/>
                    <a:pt x="414" y="1785"/>
                  </a:cubicBezTo>
                  <a:cubicBezTo>
                    <a:pt x="621" y="1667"/>
                    <a:pt x="780" y="1525"/>
                    <a:pt x="881" y="1377"/>
                  </a:cubicBezTo>
                  <a:cubicBezTo>
                    <a:pt x="1034" y="1153"/>
                    <a:pt x="1075" y="911"/>
                    <a:pt x="993" y="674"/>
                  </a:cubicBezTo>
                  <a:cubicBezTo>
                    <a:pt x="916" y="444"/>
                    <a:pt x="715" y="220"/>
                    <a:pt x="408" y="36"/>
                  </a:cubicBezTo>
                  <a:lnTo>
                    <a:pt x="402" y="36"/>
                  </a:lnTo>
                  <a:cubicBezTo>
                    <a:pt x="358" y="13"/>
                    <a:pt x="300" y="1"/>
                    <a:pt x="2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2"/>
            <p:cNvSpPr/>
            <p:nvPr/>
          </p:nvSpPr>
          <p:spPr>
            <a:xfrm>
              <a:off x="1432400" y="4174275"/>
              <a:ext cx="165550" cy="140700"/>
            </a:xfrm>
            <a:custGeom>
              <a:rect b="b" l="l" r="r" t="t"/>
              <a:pathLst>
                <a:path extrusionOk="0" h="5628" w="6622">
                  <a:moveTo>
                    <a:pt x="5589" y="1"/>
                  </a:moveTo>
                  <a:cubicBezTo>
                    <a:pt x="5027" y="1"/>
                    <a:pt x="4415" y="194"/>
                    <a:pt x="3805" y="548"/>
                  </a:cubicBezTo>
                  <a:cubicBezTo>
                    <a:pt x="2736" y="1162"/>
                    <a:pt x="1661" y="2279"/>
                    <a:pt x="887" y="3714"/>
                  </a:cubicBezTo>
                  <a:lnTo>
                    <a:pt x="113" y="5125"/>
                  </a:lnTo>
                  <a:cubicBezTo>
                    <a:pt x="1" y="5332"/>
                    <a:pt x="13" y="5557"/>
                    <a:pt x="137" y="5616"/>
                  </a:cubicBezTo>
                  <a:cubicBezTo>
                    <a:pt x="157" y="5624"/>
                    <a:pt x="179" y="5628"/>
                    <a:pt x="203" y="5628"/>
                  </a:cubicBezTo>
                  <a:cubicBezTo>
                    <a:pt x="248" y="5628"/>
                    <a:pt x="297" y="5613"/>
                    <a:pt x="344" y="5586"/>
                  </a:cubicBezTo>
                  <a:cubicBezTo>
                    <a:pt x="426" y="5539"/>
                    <a:pt x="509" y="5450"/>
                    <a:pt x="574" y="5338"/>
                  </a:cubicBezTo>
                  <a:lnTo>
                    <a:pt x="1342" y="3926"/>
                  </a:lnTo>
                  <a:cubicBezTo>
                    <a:pt x="1997" y="2716"/>
                    <a:pt x="2901" y="1777"/>
                    <a:pt x="3805" y="1251"/>
                  </a:cubicBezTo>
                  <a:cubicBezTo>
                    <a:pt x="4317" y="955"/>
                    <a:pt x="4829" y="795"/>
                    <a:pt x="5301" y="795"/>
                  </a:cubicBezTo>
                  <a:cubicBezTo>
                    <a:pt x="5575" y="795"/>
                    <a:pt x="5834" y="849"/>
                    <a:pt x="6073" y="961"/>
                  </a:cubicBezTo>
                  <a:cubicBezTo>
                    <a:pt x="6093" y="970"/>
                    <a:pt x="6115" y="974"/>
                    <a:pt x="6137" y="974"/>
                  </a:cubicBezTo>
                  <a:cubicBezTo>
                    <a:pt x="6181" y="974"/>
                    <a:pt x="6229" y="959"/>
                    <a:pt x="6279" y="932"/>
                  </a:cubicBezTo>
                  <a:cubicBezTo>
                    <a:pt x="6362" y="885"/>
                    <a:pt x="6445" y="796"/>
                    <a:pt x="6504" y="684"/>
                  </a:cubicBezTo>
                  <a:cubicBezTo>
                    <a:pt x="6622" y="477"/>
                    <a:pt x="6610" y="259"/>
                    <a:pt x="6486" y="194"/>
                  </a:cubicBezTo>
                  <a:cubicBezTo>
                    <a:pt x="6210" y="63"/>
                    <a:pt x="5908" y="1"/>
                    <a:pt x="5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2"/>
            <p:cNvSpPr/>
            <p:nvPr/>
          </p:nvSpPr>
          <p:spPr>
            <a:xfrm>
              <a:off x="1520125" y="4245750"/>
              <a:ext cx="164950" cy="139725"/>
            </a:xfrm>
            <a:custGeom>
              <a:rect b="b" l="l" r="r" t="t"/>
              <a:pathLst>
                <a:path extrusionOk="0" h="5589" w="6598">
                  <a:moveTo>
                    <a:pt x="5558" y="0"/>
                  </a:moveTo>
                  <a:cubicBezTo>
                    <a:pt x="4995" y="0"/>
                    <a:pt x="4382" y="192"/>
                    <a:pt x="3769" y="542"/>
                  </a:cubicBezTo>
                  <a:cubicBezTo>
                    <a:pt x="2705" y="1156"/>
                    <a:pt x="1648" y="2261"/>
                    <a:pt x="874" y="3678"/>
                  </a:cubicBezTo>
                  <a:lnTo>
                    <a:pt x="113" y="5084"/>
                  </a:lnTo>
                  <a:cubicBezTo>
                    <a:pt x="0" y="5296"/>
                    <a:pt x="6" y="5515"/>
                    <a:pt x="130" y="5574"/>
                  </a:cubicBezTo>
                  <a:cubicBezTo>
                    <a:pt x="150" y="5584"/>
                    <a:pt x="173" y="5589"/>
                    <a:pt x="196" y="5589"/>
                  </a:cubicBezTo>
                  <a:cubicBezTo>
                    <a:pt x="242" y="5589"/>
                    <a:pt x="292" y="5572"/>
                    <a:pt x="343" y="5544"/>
                  </a:cubicBezTo>
                  <a:cubicBezTo>
                    <a:pt x="426" y="5497"/>
                    <a:pt x="508" y="5409"/>
                    <a:pt x="567" y="5296"/>
                  </a:cubicBezTo>
                  <a:lnTo>
                    <a:pt x="1335" y="3897"/>
                  </a:lnTo>
                  <a:cubicBezTo>
                    <a:pt x="1985" y="2698"/>
                    <a:pt x="2871" y="1770"/>
                    <a:pt x="3774" y="1251"/>
                  </a:cubicBezTo>
                  <a:cubicBezTo>
                    <a:pt x="4287" y="955"/>
                    <a:pt x="4802" y="792"/>
                    <a:pt x="5276" y="792"/>
                  </a:cubicBezTo>
                  <a:cubicBezTo>
                    <a:pt x="5550" y="792"/>
                    <a:pt x="5810" y="846"/>
                    <a:pt x="6048" y="961"/>
                  </a:cubicBezTo>
                  <a:cubicBezTo>
                    <a:pt x="6069" y="969"/>
                    <a:pt x="6090" y="973"/>
                    <a:pt x="6113" y="973"/>
                  </a:cubicBezTo>
                  <a:cubicBezTo>
                    <a:pt x="6157" y="973"/>
                    <a:pt x="6205" y="959"/>
                    <a:pt x="6255" y="932"/>
                  </a:cubicBezTo>
                  <a:cubicBezTo>
                    <a:pt x="6338" y="884"/>
                    <a:pt x="6420" y="796"/>
                    <a:pt x="6480" y="684"/>
                  </a:cubicBezTo>
                  <a:cubicBezTo>
                    <a:pt x="6598" y="477"/>
                    <a:pt x="6586" y="258"/>
                    <a:pt x="6462" y="193"/>
                  </a:cubicBezTo>
                  <a:cubicBezTo>
                    <a:pt x="6183" y="63"/>
                    <a:pt x="5879" y="0"/>
                    <a:pt x="5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2"/>
            <p:cNvSpPr/>
            <p:nvPr/>
          </p:nvSpPr>
          <p:spPr>
            <a:xfrm>
              <a:off x="739150" y="4281800"/>
              <a:ext cx="807875" cy="705375"/>
            </a:xfrm>
            <a:custGeom>
              <a:rect b="b" l="l" r="r" t="t"/>
              <a:pathLst>
                <a:path extrusionOk="0" h="28215" w="32315">
                  <a:moveTo>
                    <a:pt x="28266" y="1"/>
                  </a:moveTo>
                  <a:cubicBezTo>
                    <a:pt x="28213" y="1"/>
                    <a:pt x="28156" y="3"/>
                    <a:pt x="28097" y="3"/>
                  </a:cubicBezTo>
                  <a:cubicBezTo>
                    <a:pt x="28079" y="3"/>
                    <a:pt x="28062" y="9"/>
                    <a:pt x="28044" y="9"/>
                  </a:cubicBezTo>
                  <a:cubicBezTo>
                    <a:pt x="27885" y="15"/>
                    <a:pt x="27749" y="33"/>
                    <a:pt x="27648" y="51"/>
                  </a:cubicBezTo>
                  <a:cubicBezTo>
                    <a:pt x="27524" y="68"/>
                    <a:pt x="27388" y="92"/>
                    <a:pt x="27282" y="127"/>
                  </a:cubicBezTo>
                  <a:lnTo>
                    <a:pt x="27264" y="127"/>
                  </a:lnTo>
                  <a:cubicBezTo>
                    <a:pt x="27170" y="151"/>
                    <a:pt x="27069" y="181"/>
                    <a:pt x="26987" y="210"/>
                  </a:cubicBezTo>
                  <a:cubicBezTo>
                    <a:pt x="26957" y="222"/>
                    <a:pt x="26922" y="240"/>
                    <a:pt x="26886" y="252"/>
                  </a:cubicBezTo>
                  <a:cubicBezTo>
                    <a:pt x="26869" y="257"/>
                    <a:pt x="26851" y="263"/>
                    <a:pt x="26839" y="269"/>
                  </a:cubicBezTo>
                  <a:cubicBezTo>
                    <a:pt x="26751" y="299"/>
                    <a:pt x="26638" y="346"/>
                    <a:pt x="26550" y="387"/>
                  </a:cubicBezTo>
                  <a:cubicBezTo>
                    <a:pt x="26491" y="423"/>
                    <a:pt x="26438" y="452"/>
                    <a:pt x="26378" y="476"/>
                  </a:cubicBezTo>
                  <a:cubicBezTo>
                    <a:pt x="26378" y="482"/>
                    <a:pt x="26373" y="482"/>
                    <a:pt x="26367" y="488"/>
                  </a:cubicBezTo>
                  <a:cubicBezTo>
                    <a:pt x="26184" y="588"/>
                    <a:pt x="26048" y="671"/>
                    <a:pt x="25989" y="712"/>
                  </a:cubicBezTo>
                  <a:cubicBezTo>
                    <a:pt x="25965" y="724"/>
                    <a:pt x="25947" y="736"/>
                    <a:pt x="25930" y="754"/>
                  </a:cubicBezTo>
                  <a:cubicBezTo>
                    <a:pt x="25882" y="783"/>
                    <a:pt x="25835" y="813"/>
                    <a:pt x="25788" y="842"/>
                  </a:cubicBezTo>
                  <a:cubicBezTo>
                    <a:pt x="25764" y="860"/>
                    <a:pt x="25735" y="878"/>
                    <a:pt x="25705" y="895"/>
                  </a:cubicBezTo>
                  <a:cubicBezTo>
                    <a:pt x="25693" y="907"/>
                    <a:pt x="25682" y="913"/>
                    <a:pt x="25670" y="925"/>
                  </a:cubicBezTo>
                  <a:cubicBezTo>
                    <a:pt x="25599" y="972"/>
                    <a:pt x="25534" y="1019"/>
                    <a:pt x="25475" y="1067"/>
                  </a:cubicBezTo>
                  <a:lnTo>
                    <a:pt x="25469" y="1067"/>
                  </a:lnTo>
                  <a:cubicBezTo>
                    <a:pt x="25404" y="1114"/>
                    <a:pt x="25327" y="1179"/>
                    <a:pt x="25256" y="1232"/>
                  </a:cubicBezTo>
                  <a:cubicBezTo>
                    <a:pt x="25162" y="1309"/>
                    <a:pt x="25085" y="1380"/>
                    <a:pt x="25032" y="1427"/>
                  </a:cubicBezTo>
                  <a:cubicBezTo>
                    <a:pt x="24961" y="1492"/>
                    <a:pt x="24872" y="1575"/>
                    <a:pt x="24807" y="1640"/>
                  </a:cubicBezTo>
                  <a:cubicBezTo>
                    <a:pt x="24736" y="1704"/>
                    <a:pt x="24654" y="1799"/>
                    <a:pt x="24589" y="1870"/>
                  </a:cubicBezTo>
                  <a:cubicBezTo>
                    <a:pt x="24553" y="1905"/>
                    <a:pt x="24506" y="1964"/>
                    <a:pt x="24453" y="2023"/>
                  </a:cubicBezTo>
                  <a:cubicBezTo>
                    <a:pt x="24453" y="2029"/>
                    <a:pt x="24453" y="2029"/>
                    <a:pt x="24447" y="2035"/>
                  </a:cubicBezTo>
                  <a:cubicBezTo>
                    <a:pt x="24447" y="2035"/>
                    <a:pt x="24394" y="2100"/>
                    <a:pt x="24311" y="2201"/>
                  </a:cubicBezTo>
                  <a:cubicBezTo>
                    <a:pt x="24282" y="2248"/>
                    <a:pt x="24252" y="2289"/>
                    <a:pt x="24229" y="2313"/>
                  </a:cubicBezTo>
                  <a:cubicBezTo>
                    <a:pt x="24229" y="2319"/>
                    <a:pt x="24229" y="2319"/>
                    <a:pt x="24229" y="2319"/>
                  </a:cubicBezTo>
                  <a:cubicBezTo>
                    <a:pt x="24181" y="2378"/>
                    <a:pt x="24140" y="2449"/>
                    <a:pt x="24093" y="2525"/>
                  </a:cubicBezTo>
                  <a:cubicBezTo>
                    <a:pt x="24081" y="2531"/>
                    <a:pt x="24081" y="2543"/>
                    <a:pt x="24075" y="2555"/>
                  </a:cubicBezTo>
                  <a:cubicBezTo>
                    <a:pt x="24040" y="2608"/>
                    <a:pt x="24004" y="2661"/>
                    <a:pt x="23975" y="2720"/>
                  </a:cubicBezTo>
                  <a:cubicBezTo>
                    <a:pt x="23963" y="2738"/>
                    <a:pt x="23951" y="2756"/>
                    <a:pt x="23939" y="2779"/>
                  </a:cubicBezTo>
                  <a:cubicBezTo>
                    <a:pt x="23927" y="2803"/>
                    <a:pt x="23910" y="2833"/>
                    <a:pt x="23892" y="2862"/>
                  </a:cubicBezTo>
                  <a:cubicBezTo>
                    <a:pt x="23874" y="2903"/>
                    <a:pt x="23851" y="2945"/>
                    <a:pt x="23833" y="2980"/>
                  </a:cubicBezTo>
                  <a:cubicBezTo>
                    <a:pt x="23827" y="2992"/>
                    <a:pt x="23821" y="2998"/>
                    <a:pt x="23821" y="3010"/>
                  </a:cubicBezTo>
                  <a:cubicBezTo>
                    <a:pt x="23803" y="3033"/>
                    <a:pt x="23786" y="3075"/>
                    <a:pt x="23762" y="3128"/>
                  </a:cubicBezTo>
                  <a:cubicBezTo>
                    <a:pt x="23744" y="3163"/>
                    <a:pt x="23732" y="3205"/>
                    <a:pt x="23715" y="3240"/>
                  </a:cubicBezTo>
                  <a:cubicBezTo>
                    <a:pt x="23709" y="3246"/>
                    <a:pt x="23709" y="3258"/>
                    <a:pt x="23703" y="3270"/>
                  </a:cubicBezTo>
                  <a:cubicBezTo>
                    <a:pt x="23685" y="3317"/>
                    <a:pt x="23662" y="3364"/>
                    <a:pt x="23644" y="3411"/>
                  </a:cubicBezTo>
                  <a:cubicBezTo>
                    <a:pt x="23632" y="3453"/>
                    <a:pt x="23614" y="3494"/>
                    <a:pt x="23602" y="3530"/>
                  </a:cubicBezTo>
                  <a:cubicBezTo>
                    <a:pt x="23597" y="3547"/>
                    <a:pt x="23591" y="3571"/>
                    <a:pt x="23585" y="3589"/>
                  </a:cubicBezTo>
                  <a:cubicBezTo>
                    <a:pt x="23585" y="3589"/>
                    <a:pt x="23585" y="3594"/>
                    <a:pt x="23579" y="3600"/>
                  </a:cubicBezTo>
                  <a:cubicBezTo>
                    <a:pt x="23579" y="3606"/>
                    <a:pt x="23579" y="3612"/>
                    <a:pt x="23573" y="3624"/>
                  </a:cubicBezTo>
                  <a:cubicBezTo>
                    <a:pt x="23561" y="3659"/>
                    <a:pt x="23549" y="3695"/>
                    <a:pt x="23538" y="3730"/>
                  </a:cubicBezTo>
                  <a:cubicBezTo>
                    <a:pt x="23520" y="3724"/>
                    <a:pt x="23496" y="3724"/>
                    <a:pt x="23478" y="3719"/>
                  </a:cubicBezTo>
                  <a:cubicBezTo>
                    <a:pt x="23455" y="3713"/>
                    <a:pt x="23431" y="3707"/>
                    <a:pt x="23408" y="3701"/>
                  </a:cubicBezTo>
                  <a:cubicBezTo>
                    <a:pt x="23384" y="3695"/>
                    <a:pt x="23366" y="3689"/>
                    <a:pt x="23343" y="3683"/>
                  </a:cubicBezTo>
                  <a:cubicBezTo>
                    <a:pt x="23307" y="3677"/>
                    <a:pt x="23272" y="3671"/>
                    <a:pt x="23236" y="3659"/>
                  </a:cubicBezTo>
                  <a:cubicBezTo>
                    <a:pt x="23219" y="3659"/>
                    <a:pt x="23207" y="3654"/>
                    <a:pt x="23195" y="3654"/>
                  </a:cubicBezTo>
                  <a:cubicBezTo>
                    <a:pt x="23154" y="3642"/>
                    <a:pt x="23112" y="3636"/>
                    <a:pt x="23071" y="3630"/>
                  </a:cubicBezTo>
                  <a:cubicBezTo>
                    <a:pt x="23053" y="3624"/>
                    <a:pt x="23041" y="3624"/>
                    <a:pt x="23024" y="3618"/>
                  </a:cubicBezTo>
                  <a:cubicBezTo>
                    <a:pt x="22988" y="3612"/>
                    <a:pt x="22953" y="3606"/>
                    <a:pt x="22917" y="3600"/>
                  </a:cubicBezTo>
                  <a:cubicBezTo>
                    <a:pt x="22888" y="3594"/>
                    <a:pt x="22858" y="3589"/>
                    <a:pt x="22829" y="3583"/>
                  </a:cubicBezTo>
                  <a:cubicBezTo>
                    <a:pt x="22805" y="3583"/>
                    <a:pt x="22782" y="3577"/>
                    <a:pt x="22758" y="3571"/>
                  </a:cubicBezTo>
                  <a:cubicBezTo>
                    <a:pt x="22728" y="3571"/>
                    <a:pt x="22699" y="3565"/>
                    <a:pt x="22669" y="3559"/>
                  </a:cubicBezTo>
                  <a:cubicBezTo>
                    <a:pt x="22640" y="3553"/>
                    <a:pt x="22593" y="3547"/>
                    <a:pt x="22533" y="3541"/>
                  </a:cubicBezTo>
                  <a:cubicBezTo>
                    <a:pt x="22244" y="3506"/>
                    <a:pt x="21990" y="3500"/>
                    <a:pt x="21961" y="3494"/>
                  </a:cubicBezTo>
                  <a:lnTo>
                    <a:pt x="21553" y="3494"/>
                  </a:lnTo>
                  <a:cubicBezTo>
                    <a:pt x="21541" y="3494"/>
                    <a:pt x="21529" y="3500"/>
                    <a:pt x="21523" y="3500"/>
                  </a:cubicBezTo>
                  <a:lnTo>
                    <a:pt x="21482" y="3500"/>
                  </a:lnTo>
                  <a:cubicBezTo>
                    <a:pt x="21423" y="3500"/>
                    <a:pt x="21370" y="3506"/>
                    <a:pt x="21317" y="3506"/>
                  </a:cubicBezTo>
                  <a:cubicBezTo>
                    <a:pt x="21293" y="3512"/>
                    <a:pt x="21275" y="3512"/>
                    <a:pt x="21252" y="3512"/>
                  </a:cubicBezTo>
                  <a:cubicBezTo>
                    <a:pt x="21246" y="3512"/>
                    <a:pt x="21240" y="3512"/>
                    <a:pt x="21228" y="3518"/>
                  </a:cubicBezTo>
                  <a:lnTo>
                    <a:pt x="21210" y="3518"/>
                  </a:lnTo>
                  <a:cubicBezTo>
                    <a:pt x="21169" y="3518"/>
                    <a:pt x="21122" y="3524"/>
                    <a:pt x="21069" y="3530"/>
                  </a:cubicBezTo>
                  <a:cubicBezTo>
                    <a:pt x="21057" y="3530"/>
                    <a:pt x="21039" y="3535"/>
                    <a:pt x="21027" y="3535"/>
                  </a:cubicBezTo>
                  <a:cubicBezTo>
                    <a:pt x="20921" y="3547"/>
                    <a:pt x="20791" y="3565"/>
                    <a:pt x="20649" y="3589"/>
                  </a:cubicBezTo>
                  <a:cubicBezTo>
                    <a:pt x="20643" y="3594"/>
                    <a:pt x="20638" y="3594"/>
                    <a:pt x="20632" y="3594"/>
                  </a:cubicBezTo>
                  <a:cubicBezTo>
                    <a:pt x="20602" y="3600"/>
                    <a:pt x="20573" y="3606"/>
                    <a:pt x="20543" y="3612"/>
                  </a:cubicBezTo>
                  <a:cubicBezTo>
                    <a:pt x="20531" y="3612"/>
                    <a:pt x="20513" y="3618"/>
                    <a:pt x="20496" y="3618"/>
                  </a:cubicBezTo>
                  <a:cubicBezTo>
                    <a:pt x="20484" y="3624"/>
                    <a:pt x="20466" y="3624"/>
                    <a:pt x="20454" y="3630"/>
                  </a:cubicBezTo>
                  <a:cubicBezTo>
                    <a:pt x="20389" y="3642"/>
                    <a:pt x="20307" y="3659"/>
                    <a:pt x="20230" y="3683"/>
                  </a:cubicBezTo>
                  <a:cubicBezTo>
                    <a:pt x="20183" y="3695"/>
                    <a:pt x="20135" y="3707"/>
                    <a:pt x="20100" y="3719"/>
                  </a:cubicBezTo>
                  <a:cubicBezTo>
                    <a:pt x="20076" y="3724"/>
                    <a:pt x="20053" y="3730"/>
                    <a:pt x="20023" y="3736"/>
                  </a:cubicBezTo>
                  <a:cubicBezTo>
                    <a:pt x="20023" y="3736"/>
                    <a:pt x="20017" y="3736"/>
                    <a:pt x="20011" y="3742"/>
                  </a:cubicBezTo>
                  <a:cubicBezTo>
                    <a:pt x="19964" y="3754"/>
                    <a:pt x="19905" y="3772"/>
                    <a:pt x="19852" y="3789"/>
                  </a:cubicBezTo>
                  <a:cubicBezTo>
                    <a:pt x="19811" y="3801"/>
                    <a:pt x="19769" y="3813"/>
                    <a:pt x="19734" y="3825"/>
                  </a:cubicBezTo>
                  <a:cubicBezTo>
                    <a:pt x="19586" y="3872"/>
                    <a:pt x="19486" y="3908"/>
                    <a:pt x="19338" y="3973"/>
                  </a:cubicBezTo>
                  <a:cubicBezTo>
                    <a:pt x="19226" y="4020"/>
                    <a:pt x="19096" y="4079"/>
                    <a:pt x="18954" y="4144"/>
                  </a:cubicBezTo>
                  <a:cubicBezTo>
                    <a:pt x="18942" y="4150"/>
                    <a:pt x="18925" y="4162"/>
                    <a:pt x="18907" y="4167"/>
                  </a:cubicBezTo>
                  <a:cubicBezTo>
                    <a:pt x="18765" y="4232"/>
                    <a:pt x="18582" y="4333"/>
                    <a:pt x="18446" y="4415"/>
                  </a:cubicBezTo>
                  <a:cubicBezTo>
                    <a:pt x="18381" y="4451"/>
                    <a:pt x="18310" y="4498"/>
                    <a:pt x="18240" y="4540"/>
                  </a:cubicBezTo>
                  <a:cubicBezTo>
                    <a:pt x="18175" y="4581"/>
                    <a:pt x="18116" y="4622"/>
                    <a:pt x="18051" y="4664"/>
                  </a:cubicBezTo>
                  <a:cubicBezTo>
                    <a:pt x="18039" y="4675"/>
                    <a:pt x="18027" y="4681"/>
                    <a:pt x="18015" y="4693"/>
                  </a:cubicBezTo>
                  <a:cubicBezTo>
                    <a:pt x="17968" y="4723"/>
                    <a:pt x="17921" y="4758"/>
                    <a:pt x="17873" y="4788"/>
                  </a:cubicBezTo>
                  <a:cubicBezTo>
                    <a:pt x="17850" y="4805"/>
                    <a:pt x="17826" y="4823"/>
                    <a:pt x="17808" y="4835"/>
                  </a:cubicBezTo>
                  <a:cubicBezTo>
                    <a:pt x="17773" y="4864"/>
                    <a:pt x="17738" y="4888"/>
                    <a:pt x="17702" y="4918"/>
                  </a:cubicBezTo>
                  <a:cubicBezTo>
                    <a:pt x="17673" y="4935"/>
                    <a:pt x="17643" y="4959"/>
                    <a:pt x="17619" y="4982"/>
                  </a:cubicBezTo>
                  <a:cubicBezTo>
                    <a:pt x="17590" y="5000"/>
                    <a:pt x="17560" y="5024"/>
                    <a:pt x="17531" y="5047"/>
                  </a:cubicBezTo>
                  <a:cubicBezTo>
                    <a:pt x="17501" y="5071"/>
                    <a:pt x="17472" y="5095"/>
                    <a:pt x="17442" y="5118"/>
                  </a:cubicBezTo>
                  <a:cubicBezTo>
                    <a:pt x="17413" y="5142"/>
                    <a:pt x="17383" y="5166"/>
                    <a:pt x="17360" y="5189"/>
                  </a:cubicBezTo>
                  <a:cubicBezTo>
                    <a:pt x="17330" y="5213"/>
                    <a:pt x="17300" y="5236"/>
                    <a:pt x="17271" y="5260"/>
                  </a:cubicBezTo>
                  <a:cubicBezTo>
                    <a:pt x="17247" y="5284"/>
                    <a:pt x="17218" y="5301"/>
                    <a:pt x="17194" y="5325"/>
                  </a:cubicBezTo>
                  <a:cubicBezTo>
                    <a:pt x="17147" y="5366"/>
                    <a:pt x="17100" y="5408"/>
                    <a:pt x="17052" y="5449"/>
                  </a:cubicBezTo>
                  <a:cubicBezTo>
                    <a:pt x="17052" y="5449"/>
                    <a:pt x="17052" y="5455"/>
                    <a:pt x="17046" y="5455"/>
                  </a:cubicBezTo>
                  <a:cubicBezTo>
                    <a:pt x="17046" y="5455"/>
                    <a:pt x="17041" y="5455"/>
                    <a:pt x="17041" y="5461"/>
                  </a:cubicBezTo>
                  <a:cubicBezTo>
                    <a:pt x="17029" y="5473"/>
                    <a:pt x="17011" y="5485"/>
                    <a:pt x="16999" y="5502"/>
                  </a:cubicBezTo>
                  <a:cubicBezTo>
                    <a:pt x="16438" y="6004"/>
                    <a:pt x="16054" y="6471"/>
                    <a:pt x="15907" y="6654"/>
                  </a:cubicBezTo>
                  <a:cubicBezTo>
                    <a:pt x="15865" y="6707"/>
                    <a:pt x="15830" y="6754"/>
                    <a:pt x="15812" y="6784"/>
                  </a:cubicBezTo>
                  <a:cubicBezTo>
                    <a:pt x="15765" y="6837"/>
                    <a:pt x="15718" y="6908"/>
                    <a:pt x="15664" y="6979"/>
                  </a:cubicBezTo>
                  <a:cubicBezTo>
                    <a:pt x="15558" y="7121"/>
                    <a:pt x="15487" y="7227"/>
                    <a:pt x="15387" y="7380"/>
                  </a:cubicBezTo>
                  <a:cubicBezTo>
                    <a:pt x="15381" y="7392"/>
                    <a:pt x="15375" y="7404"/>
                    <a:pt x="15363" y="7416"/>
                  </a:cubicBezTo>
                  <a:cubicBezTo>
                    <a:pt x="15357" y="7428"/>
                    <a:pt x="15351" y="7440"/>
                    <a:pt x="15340" y="7457"/>
                  </a:cubicBezTo>
                  <a:cubicBezTo>
                    <a:pt x="15328" y="7475"/>
                    <a:pt x="15316" y="7493"/>
                    <a:pt x="15304" y="7510"/>
                  </a:cubicBezTo>
                  <a:cubicBezTo>
                    <a:pt x="15298" y="7528"/>
                    <a:pt x="15286" y="7546"/>
                    <a:pt x="15275" y="7564"/>
                  </a:cubicBezTo>
                  <a:cubicBezTo>
                    <a:pt x="15269" y="7575"/>
                    <a:pt x="15263" y="7587"/>
                    <a:pt x="15257" y="7599"/>
                  </a:cubicBezTo>
                  <a:cubicBezTo>
                    <a:pt x="15092" y="7871"/>
                    <a:pt x="15009" y="8048"/>
                    <a:pt x="14985" y="8089"/>
                  </a:cubicBezTo>
                  <a:cubicBezTo>
                    <a:pt x="14979" y="8101"/>
                    <a:pt x="14979" y="8107"/>
                    <a:pt x="14973" y="8119"/>
                  </a:cubicBezTo>
                  <a:cubicBezTo>
                    <a:pt x="14967" y="8119"/>
                    <a:pt x="14962" y="8119"/>
                    <a:pt x="14962" y="8113"/>
                  </a:cubicBezTo>
                  <a:cubicBezTo>
                    <a:pt x="14867" y="8077"/>
                    <a:pt x="14773" y="8036"/>
                    <a:pt x="14684" y="8007"/>
                  </a:cubicBezTo>
                  <a:cubicBezTo>
                    <a:pt x="14572" y="7959"/>
                    <a:pt x="14436" y="7918"/>
                    <a:pt x="14306" y="7882"/>
                  </a:cubicBezTo>
                  <a:cubicBezTo>
                    <a:pt x="14282" y="7871"/>
                    <a:pt x="14253" y="7865"/>
                    <a:pt x="14229" y="7859"/>
                  </a:cubicBezTo>
                  <a:cubicBezTo>
                    <a:pt x="14223" y="7859"/>
                    <a:pt x="14223" y="7859"/>
                    <a:pt x="14217" y="7853"/>
                  </a:cubicBezTo>
                  <a:cubicBezTo>
                    <a:pt x="14206" y="7853"/>
                    <a:pt x="14188" y="7847"/>
                    <a:pt x="14176" y="7841"/>
                  </a:cubicBezTo>
                  <a:cubicBezTo>
                    <a:pt x="14164" y="7841"/>
                    <a:pt x="14147" y="7835"/>
                    <a:pt x="14135" y="7829"/>
                  </a:cubicBezTo>
                  <a:cubicBezTo>
                    <a:pt x="14111" y="7829"/>
                    <a:pt x="14087" y="7818"/>
                    <a:pt x="14070" y="7818"/>
                  </a:cubicBezTo>
                  <a:cubicBezTo>
                    <a:pt x="14017" y="7800"/>
                    <a:pt x="13963" y="7788"/>
                    <a:pt x="13910" y="7776"/>
                  </a:cubicBezTo>
                  <a:cubicBezTo>
                    <a:pt x="13774" y="7747"/>
                    <a:pt x="13633" y="7717"/>
                    <a:pt x="13515" y="7699"/>
                  </a:cubicBezTo>
                  <a:cubicBezTo>
                    <a:pt x="13190" y="7634"/>
                    <a:pt x="12753" y="7593"/>
                    <a:pt x="12422" y="7587"/>
                  </a:cubicBezTo>
                  <a:cubicBezTo>
                    <a:pt x="12357" y="7587"/>
                    <a:pt x="12286" y="7581"/>
                    <a:pt x="12209" y="7581"/>
                  </a:cubicBezTo>
                  <a:lnTo>
                    <a:pt x="12044" y="7581"/>
                  </a:lnTo>
                  <a:cubicBezTo>
                    <a:pt x="11938" y="7581"/>
                    <a:pt x="11825" y="7581"/>
                    <a:pt x="11707" y="7587"/>
                  </a:cubicBezTo>
                  <a:cubicBezTo>
                    <a:pt x="11654" y="7587"/>
                    <a:pt x="11607" y="7593"/>
                    <a:pt x="11560" y="7593"/>
                  </a:cubicBezTo>
                  <a:cubicBezTo>
                    <a:pt x="11430" y="7599"/>
                    <a:pt x="11282" y="7611"/>
                    <a:pt x="11134" y="7629"/>
                  </a:cubicBezTo>
                  <a:cubicBezTo>
                    <a:pt x="10987" y="7640"/>
                    <a:pt x="10839" y="7658"/>
                    <a:pt x="10709" y="7670"/>
                  </a:cubicBezTo>
                  <a:cubicBezTo>
                    <a:pt x="10674" y="7676"/>
                    <a:pt x="10632" y="7682"/>
                    <a:pt x="10597" y="7688"/>
                  </a:cubicBezTo>
                  <a:cubicBezTo>
                    <a:pt x="10307" y="7717"/>
                    <a:pt x="9935" y="7782"/>
                    <a:pt x="9658" y="7853"/>
                  </a:cubicBezTo>
                  <a:cubicBezTo>
                    <a:pt x="9410" y="7912"/>
                    <a:pt x="9126" y="7983"/>
                    <a:pt x="8843" y="8060"/>
                  </a:cubicBezTo>
                  <a:cubicBezTo>
                    <a:pt x="8813" y="8066"/>
                    <a:pt x="8784" y="8071"/>
                    <a:pt x="8754" y="8077"/>
                  </a:cubicBezTo>
                  <a:cubicBezTo>
                    <a:pt x="8654" y="8107"/>
                    <a:pt x="8536" y="8142"/>
                    <a:pt x="8423" y="8178"/>
                  </a:cubicBezTo>
                  <a:cubicBezTo>
                    <a:pt x="8329" y="8207"/>
                    <a:pt x="8246" y="8237"/>
                    <a:pt x="8163" y="8266"/>
                  </a:cubicBezTo>
                  <a:cubicBezTo>
                    <a:pt x="8116" y="8284"/>
                    <a:pt x="8063" y="8302"/>
                    <a:pt x="8016" y="8320"/>
                  </a:cubicBezTo>
                  <a:cubicBezTo>
                    <a:pt x="7880" y="8367"/>
                    <a:pt x="7750" y="8414"/>
                    <a:pt x="7632" y="8455"/>
                  </a:cubicBezTo>
                  <a:cubicBezTo>
                    <a:pt x="7100" y="8633"/>
                    <a:pt x="6439" y="8940"/>
                    <a:pt x="5901" y="9235"/>
                  </a:cubicBezTo>
                  <a:cubicBezTo>
                    <a:pt x="5594" y="9394"/>
                    <a:pt x="5252" y="9589"/>
                    <a:pt x="4992" y="9767"/>
                  </a:cubicBezTo>
                  <a:cubicBezTo>
                    <a:pt x="4915" y="9814"/>
                    <a:pt x="4832" y="9873"/>
                    <a:pt x="4750" y="9926"/>
                  </a:cubicBezTo>
                  <a:cubicBezTo>
                    <a:pt x="4567" y="10050"/>
                    <a:pt x="4383" y="10168"/>
                    <a:pt x="4224" y="10280"/>
                  </a:cubicBezTo>
                  <a:cubicBezTo>
                    <a:pt x="3958" y="10464"/>
                    <a:pt x="3616" y="10729"/>
                    <a:pt x="3373" y="10948"/>
                  </a:cubicBezTo>
                  <a:cubicBezTo>
                    <a:pt x="3350" y="10971"/>
                    <a:pt x="3320" y="10995"/>
                    <a:pt x="3291" y="11019"/>
                  </a:cubicBezTo>
                  <a:cubicBezTo>
                    <a:pt x="3279" y="11031"/>
                    <a:pt x="3267" y="11042"/>
                    <a:pt x="3249" y="11054"/>
                  </a:cubicBezTo>
                  <a:cubicBezTo>
                    <a:pt x="3049" y="11220"/>
                    <a:pt x="2806" y="11450"/>
                    <a:pt x="2606" y="11657"/>
                  </a:cubicBezTo>
                  <a:cubicBezTo>
                    <a:pt x="2564" y="11698"/>
                    <a:pt x="2523" y="11739"/>
                    <a:pt x="2487" y="11781"/>
                  </a:cubicBezTo>
                  <a:cubicBezTo>
                    <a:pt x="2180" y="12117"/>
                    <a:pt x="1791" y="12584"/>
                    <a:pt x="1519" y="12944"/>
                  </a:cubicBezTo>
                  <a:cubicBezTo>
                    <a:pt x="1318" y="13216"/>
                    <a:pt x="1070" y="13600"/>
                    <a:pt x="916" y="13901"/>
                  </a:cubicBezTo>
                  <a:cubicBezTo>
                    <a:pt x="916" y="13907"/>
                    <a:pt x="911" y="13913"/>
                    <a:pt x="911" y="13919"/>
                  </a:cubicBezTo>
                  <a:cubicBezTo>
                    <a:pt x="722" y="14273"/>
                    <a:pt x="503" y="14728"/>
                    <a:pt x="344" y="15230"/>
                  </a:cubicBezTo>
                  <a:cubicBezTo>
                    <a:pt x="279" y="15413"/>
                    <a:pt x="225" y="15602"/>
                    <a:pt x="184" y="15773"/>
                  </a:cubicBezTo>
                  <a:cubicBezTo>
                    <a:pt x="143" y="15945"/>
                    <a:pt x="101" y="16145"/>
                    <a:pt x="72" y="16370"/>
                  </a:cubicBezTo>
                  <a:cubicBezTo>
                    <a:pt x="66" y="16388"/>
                    <a:pt x="66" y="16411"/>
                    <a:pt x="60" y="16429"/>
                  </a:cubicBezTo>
                  <a:cubicBezTo>
                    <a:pt x="36" y="16577"/>
                    <a:pt x="19" y="16777"/>
                    <a:pt x="13" y="16931"/>
                  </a:cubicBezTo>
                  <a:cubicBezTo>
                    <a:pt x="13" y="16949"/>
                    <a:pt x="7" y="16972"/>
                    <a:pt x="7" y="16996"/>
                  </a:cubicBezTo>
                  <a:cubicBezTo>
                    <a:pt x="7" y="16996"/>
                    <a:pt x="7" y="17002"/>
                    <a:pt x="7" y="17002"/>
                  </a:cubicBezTo>
                  <a:cubicBezTo>
                    <a:pt x="7" y="17020"/>
                    <a:pt x="7" y="17043"/>
                    <a:pt x="7" y="17061"/>
                  </a:cubicBezTo>
                  <a:cubicBezTo>
                    <a:pt x="1" y="17167"/>
                    <a:pt x="1" y="17274"/>
                    <a:pt x="1" y="17380"/>
                  </a:cubicBezTo>
                  <a:cubicBezTo>
                    <a:pt x="1" y="17498"/>
                    <a:pt x="7" y="17657"/>
                    <a:pt x="19" y="17776"/>
                  </a:cubicBezTo>
                  <a:cubicBezTo>
                    <a:pt x="30" y="17870"/>
                    <a:pt x="36" y="17947"/>
                    <a:pt x="42" y="18012"/>
                  </a:cubicBezTo>
                  <a:cubicBezTo>
                    <a:pt x="48" y="18047"/>
                    <a:pt x="54" y="18089"/>
                    <a:pt x="54" y="18124"/>
                  </a:cubicBezTo>
                  <a:cubicBezTo>
                    <a:pt x="54" y="18124"/>
                    <a:pt x="54" y="18130"/>
                    <a:pt x="60" y="18136"/>
                  </a:cubicBezTo>
                  <a:cubicBezTo>
                    <a:pt x="72" y="18254"/>
                    <a:pt x="90" y="18343"/>
                    <a:pt x="113" y="18449"/>
                  </a:cubicBezTo>
                  <a:cubicBezTo>
                    <a:pt x="113" y="18455"/>
                    <a:pt x="113" y="18455"/>
                    <a:pt x="113" y="18455"/>
                  </a:cubicBezTo>
                  <a:cubicBezTo>
                    <a:pt x="131" y="18555"/>
                    <a:pt x="155" y="18656"/>
                    <a:pt x="178" y="18744"/>
                  </a:cubicBezTo>
                  <a:cubicBezTo>
                    <a:pt x="202" y="18851"/>
                    <a:pt x="219" y="18910"/>
                    <a:pt x="255" y="18998"/>
                  </a:cubicBezTo>
                  <a:cubicBezTo>
                    <a:pt x="279" y="19075"/>
                    <a:pt x="308" y="19175"/>
                    <a:pt x="338" y="19246"/>
                  </a:cubicBezTo>
                  <a:cubicBezTo>
                    <a:pt x="338" y="19252"/>
                    <a:pt x="338" y="19252"/>
                    <a:pt x="338" y="19258"/>
                  </a:cubicBezTo>
                  <a:cubicBezTo>
                    <a:pt x="391" y="19394"/>
                    <a:pt x="456" y="19547"/>
                    <a:pt x="533" y="19713"/>
                  </a:cubicBezTo>
                  <a:cubicBezTo>
                    <a:pt x="538" y="19731"/>
                    <a:pt x="550" y="19742"/>
                    <a:pt x="556" y="19760"/>
                  </a:cubicBezTo>
                  <a:cubicBezTo>
                    <a:pt x="556" y="19766"/>
                    <a:pt x="556" y="19766"/>
                    <a:pt x="562" y="19766"/>
                  </a:cubicBezTo>
                  <a:cubicBezTo>
                    <a:pt x="574" y="19790"/>
                    <a:pt x="586" y="19813"/>
                    <a:pt x="597" y="19843"/>
                  </a:cubicBezTo>
                  <a:cubicBezTo>
                    <a:pt x="609" y="19860"/>
                    <a:pt x="615" y="19872"/>
                    <a:pt x="621" y="19890"/>
                  </a:cubicBezTo>
                  <a:cubicBezTo>
                    <a:pt x="627" y="19896"/>
                    <a:pt x="627" y="19896"/>
                    <a:pt x="633" y="19902"/>
                  </a:cubicBezTo>
                  <a:cubicBezTo>
                    <a:pt x="662" y="19961"/>
                    <a:pt x="698" y="20026"/>
                    <a:pt x="733" y="20085"/>
                  </a:cubicBezTo>
                  <a:cubicBezTo>
                    <a:pt x="733" y="20091"/>
                    <a:pt x="733" y="20091"/>
                    <a:pt x="739" y="20091"/>
                  </a:cubicBezTo>
                  <a:cubicBezTo>
                    <a:pt x="804" y="20209"/>
                    <a:pt x="887" y="20333"/>
                    <a:pt x="970" y="20451"/>
                  </a:cubicBezTo>
                  <a:cubicBezTo>
                    <a:pt x="970" y="20451"/>
                    <a:pt x="975" y="20457"/>
                    <a:pt x="981" y="20463"/>
                  </a:cubicBezTo>
                  <a:cubicBezTo>
                    <a:pt x="981" y="20463"/>
                    <a:pt x="981" y="20469"/>
                    <a:pt x="981" y="20469"/>
                  </a:cubicBezTo>
                  <a:cubicBezTo>
                    <a:pt x="999" y="20492"/>
                    <a:pt x="1023" y="20522"/>
                    <a:pt x="1046" y="20557"/>
                  </a:cubicBezTo>
                  <a:cubicBezTo>
                    <a:pt x="1082" y="20599"/>
                    <a:pt x="1111" y="20640"/>
                    <a:pt x="1147" y="20681"/>
                  </a:cubicBezTo>
                  <a:cubicBezTo>
                    <a:pt x="1153" y="20687"/>
                    <a:pt x="1153" y="20693"/>
                    <a:pt x="1159" y="20699"/>
                  </a:cubicBezTo>
                  <a:cubicBezTo>
                    <a:pt x="1182" y="20729"/>
                    <a:pt x="1206" y="20758"/>
                    <a:pt x="1229" y="20788"/>
                  </a:cubicBezTo>
                  <a:cubicBezTo>
                    <a:pt x="1336" y="20912"/>
                    <a:pt x="1478" y="21065"/>
                    <a:pt x="1643" y="21225"/>
                  </a:cubicBezTo>
                  <a:cubicBezTo>
                    <a:pt x="1649" y="21225"/>
                    <a:pt x="1655" y="21231"/>
                    <a:pt x="1655" y="21237"/>
                  </a:cubicBezTo>
                  <a:lnTo>
                    <a:pt x="1661" y="21237"/>
                  </a:lnTo>
                  <a:lnTo>
                    <a:pt x="1661" y="21243"/>
                  </a:lnTo>
                  <a:cubicBezTo>
                    <a:pt x="1743" y="21319"/>
                    <a:pt x="1897" y="21455"/>
                    <a:pt x="2109" y="21615"/>
                  </a:cubicBezTo>
                  <a:cubicBezTo>
                    <a:pt x="2145" y="21644"/>
                    <a:pt x="2180" y="21668"/>
                    <a:pt x="2210" y="21691"/>
                  </a:cubicBezTo>
                  <a:cubicBezTo>
                    <a:pt x="2216" y="21697"/>
                    <a:pt x="2216" y="21697"/>
                    <a:pt x="2222" y="21703"/>
                  </a:cubicBezTo>
                  <a:cubicBezTo>
                    <a:pt x="2369" y="21804"/>
                    <a:pt x="2464" y="21863"/>
                    <a:pt x="2464" y="21863"/>
                  </a:cubicBezTo>
                  <a:cubicBezTo>
                    <a:pt x="2470" y="21869"/>
                    <a:pt x="2476" y="21875"/>
                    <a:pt x="2487" y="21880"/>
                  </a:cubicBezTo>
                  <a:cubicBezTo>
                    <a:pt x="2558" y="21928"/>
                    <a:pt x="2641" y="21975"/>
                    <a:pt x="2724" y="22022"/>
                  </a:cubicBezTo>
                  <a:cubicBezTo>
                    <a:pt x="2741" y="22034"/>
                    <a:pt x="2753" y="22040"/>
                    <a:pt x="2765" y="22046"/>
                  </a:cubicBezTo>
                  <a:cubicBezTo>
                    <a:pt x="2777" y="22052"/>
                    <a:pt x="2789" y="22058"/>
                    <a:pt x="2801" y="22069"/>
                  </a:cubicBezTo>
                  <a:cubicBezTo>
                    <a:pt x="2806" y="22069"/>
                    <a:pt x="2806" y="22069"/>
                    <a:pt x="2812" y="22075"/>
                  </a:cubicBezTo>
                  <a:cubicBezTo>
                    <a:pt x="2818" y="22075"/>
                    <a:pt x="2830" y="22081"/>
                    <a:pt x="2836" y="22087"/>
                  </a:cubicBezTo>
                  <a:cubicBezTo>
                    <a:pt x="2871" y="22105"/>
                    <a:pt x="2919" y="22129"/>
                    <a:pt x="2960" y="22152"/>
                  </a:cubicBezTo>
                  <a:cubicBezTo>
                    <a:pt x="3049" y="22193"/>
                    <a:pt x="3131" y="22241"/>
                    <a:pt x="3214" y="22276"/>
                  </a:cubicBezTo>
                  <a:cubicBezTo>
                    <a:pt x="3226" y="22282"/>
                    <a:pt x="3243" y="22288"/>
                    <a:pt x="3255" y="22294"/>
                  </a:cubicBezTo>
                  <a:cubicBezTo>
                    <a:pt x="3362" y="22347"/>
                    <a:pt x="3503" y="22406"/>
                    <a:pt x="3627" y="22453"/>
                  </a:cubicBezTo>
                  <a:cubicBezTo>
                    <a:pt x="3639" y="22459"/>
                    <a:pt x="3657" y="22465"/>
                    <a:pt x="3669" y="22465"/>
                  </a:cubicBezTo>
                  <a:cubicBezTo>
                    <a:pt x="3681" y="22471"/>
                    <a:pt x="3692" y="22477"/>
                    <a:pt x="3704" y="22483"/>
                  </a:cubicBezTo>
                  <a:cubicBezTo>
                    <a:pt x="3852" y="22536"/>
                    <a:pt x="4041" y="22595"/>
                    <a:pt x="4212" y="22648"/>
                  </a:cubicBezTo>
                  <a:cubicBezTo>
                    <a:pt x="4230" y="22648"/>
                    <a:pt x="4248" y="22654"/>
                    <a:pt x="4259" y="22660"/>
                  </a:cubicBezTo>
                  <a:cubicBezTo>
                    <a:pt x="4507" y="22731"/>
                    <a:pt x="4767" y="22784"/>
                    <a:pt x="4998" y="22820"/>
                  </a:cubicBezTo>
                  <a:cubicBezTo>
                    <a:pt x="5163" y="22849"/>
                    <a:pt x="5352" y="22873"/>
                    <a:pt x="5541" y="22890"/>
                  </a:cubicBezTo>
                  <a:cubicBezTo>
                    <a:pt x="5547" y="22890"/>
                    <a:pt x="5553" y="22890"/>
                    <a:pt x="5559" y="22896"/>
                  </a:cubicBezTo>
                  <a:lnTo>
                    <a:pt x="5588" y="22896"/>
                  </a:lnTo>
                  <a:cubicBezTo>
                    <a:pt x="5647" y="22902"/>
                    <a:pt x="5683" y="22902"/>
                    <a:pt x="5689" y="22902"/>
                  </a:cubicBezTo>
                  <a:lnTo>
                    <a:pt x="5695" y="22902"/>
                  </a:lnTo>
                  <a:cubicBezTo>
                    <a:pt x="5783" y="22914"/>
                    <a:pt x="5872" y="22914"/>
                    <a:pt x="5954" y="22920"/>
                  </a:cubicBezTo>
                  <a:cubicBezTo>
                    <a:pt x="6002" y="22920"/>
                    <a:pt x="6055" y="22926"/>
                    <a:pt x="6108" y="22926"/>
                  </a:cubicBezTo>
                  <a:lnTo>
                    <a:pt x="6120" y="22926"/>
                  </a:lnTo>
                  <a:cubicBezTo>
                    <a:pt x="6207" y="22928"/>
                    <a:pt x="6289" y="22929"/>
                    <a:pt x="6369" y="22929"/>
                  </a:cubicBezTo>
                  <a:cubicBezTo>
                    <a:pt x="6680" y="22929"/>
                    <a:pt x="6948" y="22912"/>
                    <a:pt x="7254" y="22879"/>
                  </a:cubicBezTo>
                  <a:cubicBezTo>
                    <a:pt x="7295" y="22879"/>
                    <a:pt x="7337" y="22873"/>
                    <a:pt x="7378" y="22867"/>
                  </a:cubicBezTo>
                  <a:cubicBezTo>
                    <a:pt x="7626" y="22849"/>
                    <a:pt x="7951" y="22802"/>
                    <a:pt x="8211" y="22743"/>
                  </a:cubicBezTo>
                  <a:cubicBezTo>
                    <a:pt x="8500" y="22684"/>
                    <a:pt x="8801" y="22613"/>
                    <a:pt x="9067" y="22536"/>
                  </a:cubicBezTo>
                  <a:cubicBezTo>
                    <a:pt x="9215" y="22501"/>
                    <a:pt x="9362" y="22459"/>
                    <a:pt x="9486" y="22412"/>
                  </a:cubicBezTo>
                  <a:cubicBezTo>
                    <a:pt x="9752" y="22329"/>
                    <a:pt x="10042" y="22235"/>
                    <a:pt x="10266" y="22134"/>
                  </a:cubicBezTo>
                  <a:cubicBezTo>
                    <a:pt x="10408" y="22075"/>
                    <a:pt x="10555" y="22010"/>
                    <a:pt x="10703" y="21940"/>
                  </a:cubicBezTo>
                  <a:cubicBezTo>
                    <a:pt x="10993" y="21815"/>
                    <a:pt x="11270" y="21691"/>
                    <a:pt x="11506" y="21573"/>
                  </a:cubicBezTo>
                  <a:cubicBezTo>
                    <a:pt x="11737" y="21461"/>
                    <a:pt x="12003" y="21319"/>
                    <a:pt x="12268" y="21160"/>
                  </a:cubicBezTo>
                  <a:cubicBezTo>
                    <a:pt x="12493" y="21036"/>
                    <a:pt x="12747" y="20870"/>
                    <a:pt x="12989" y="20705"/>
                  </a:cubicBezTo>
                  <a:cubicBezTo>
                    <a:pt x="13302" y="20498"/>
                    <a:pt x="13591" y="20292"/>
                    <a:pt x="13828" y="20103"/>
                  </a:cubicBezTo>
                  <a:cubicBezTo>
                    <a:pt x="14058" y="19920"/>
                    <a:pt x="14365" y="19683"/>
                    <a:pt x="14595" y="19471"/>
                  </a:cubicBezTo>
                  <a:cubicBezTo>
                    <a:pt x="14773" y="19317"/>
                    <a:pt x="14950" y="19152"/>
                    <a:pt x="15092" y="19010"/>
                  </a:cubicBezTo>
                  <a:cubicBezTo>
                    <a:pt x="15239" y="18862"/>
                    <a:pt x="15405" y="18691"/>
                    <a:pt x="15564" y="18520"/>
                  </a:cubicBezTo>
                  <a:cubicBezTo>
                    <a:pt x="15759" y="18319"/>
                    <a:pt x="15936" y="18118"/>
                    <a:pt x="16090" y="17929"/>
                  </a:cubicBezTo>
                  <a:cubicBezTo>
                    <a:pt x="16090" y="17923"/>
                    <a:pt x="16096" y="17923"/>
                    <a:pt x="16101" y="17917"/>
                  </a:cubicBezTo>
                  <a:cubicBezTo>
                    <a:pt x="16184" y="17811"/>
                    <a:pt x="16279" y="17693"/>
                    <a:pt x="16379" y="17569"/>
                  </a:cubicBezTo>
                  <a:lnTo>
                    <a:pt x="17472" y="17894"/>
                  </a:lnTo>
                  <a:lnTo>
                    <a:pt x="15794" y="25223"/>
                  </a:lnTo>
                  <a:cubicBezTo>
                    <a:pt x="15741" y="25466"/>
                    <a:pt x="15794" y="25779"/>
                    <a:pt x="15948" y="26080"/>
                  </a:cubicBezTo>
                  <a:cubicBezTo>
                    <a:pt x="16096" y="26387"/>
                    <a:pt x="16326" y="26647"/>
                    <a:pt x="16562" y="26783"/>
                  </a:cubicBezTo>
                  <a:lnTo>
                    <a:pt x="18854" y="28106"/>
                  </a:lnTo>
                  <a:cubicBezTo>
                    <a:pt x="18981" y="28180"/>
                    <a:pt x="19101" y="28214"/>
                    <a:pt x="19207" y="28214"/>
                  </a:cubicBezTo>
                  <a:cubicBezTo>
                    <a:pt x="19467" y="28214"/>
                    <a:pt x="19645" y="28007"/>
                    <a:pt x="19645" y="27651"/>
                  </a:cubicBezTo>
                  <a:cubicBezTo>
                    <a:pt x="19651" y="27149"/>
                    <a:pt x="19297" y="26535"/>
                    <a:pt x="18860" y="26287"/>
                  </a:cubicBezTo>
                  <a:lnTo>
                    <a:pt x="17566" y="25536"/>
                  </a:lnTo>
                  <a:lnTo>
                    <a:pt x="19303" y="17917"/>
                  </a:lnTo>
                  <a:cubicBezTo>
                    <a:pt x="19368" y="17646"/>
                    <a:pt x="19285" y="17279"/>
                    <a:pt x="19090" y="16943"/>
                  </a:cubicBezTo>
                  <a:cubicBezTo>
                    <a:pt x="18937" y="16689"/>
                    <a:pt x="18742" y="16476"/>
                    <a:pt x="18535" y="16358"/>
                  </a:cubicBezTo>
                  <a:cubicBezTo>
                    <a:pt x="18470" y="16323"/>
                    <a:pt x="18411" y="16293"/>
                    <a:pt x="18346" y="16275"/>
                  </a:cubicBezTo>
                  <a:lnTo>
                    <a:pt x="17383" y="15992"/>
                  </a:lnTo>
                  <a:cubicBezTo>
                    <a:pt x="17419" y="15915"/>
                    <a:pt x="17460" y="15838"/>
                    <a:pt x="17489" y="15767"/>
                  </a:cubicBezTo>
                  <a:cubicBezTo>
                    <a:pt x="17501" y="15750"/>
                    <a:pt x="17507" y="15732"/>
                    <a:pt x="17513" y="15714"/>
                  </a:cubicBezTo>
                  <a:cubicBezTo>
                    <a:pt x="17554" y="15632"/>
                    <a:pt x="17590" y="15549"/>
                    <a:pt x="17619" y="15478"/>
                  </a:cubicBezTo>
                  <a:cubicBezTo>
                    <a:pt x="17714" y="15265"/>
                    <a:pt x="17791" y="15065"/>
                    <a:pt x="17850" y="14881"/>
                  </a:cubicBezTo>
                  <a:cubicBezTo>
                    <a:pt x="17856" y="14864"/>
                    <a:pt x="17862" y="14852"/>
                    <a:pt x="17862" y="14840"/>
                  </a:cubicBezTo>
                  <a:cubicBezTo>
                    <a:pt x="17867" y="14834"/>
                    <a:pt x="17867" y="14822"/>
                    <a:pt x="17873" y="14811"/>
                  </a:cubicBezTo>
                  <a:cubicBezTo>
                    <a:pt x="17879" y="14787"/>
                    <a:pt x="17885" y="14763"/>
                    <a:pt x="17897" y="14740"/>
                  </a:cubicBezTo>
                  <a:cubicBezTo>
                    <a:pt x="17932" y="14610"/>
                    <a:pt x="17986" y="14427"/>
                    <a:pt x="18033" y="14220"/>
                  </a:cubicBezTo>
                  <a:cubicBezTo>
                    <a:pt x="18045" y="14173"/>
                    <a:pt x="18068" y="14084"/>
                    <a:pt x="18086" y="13960"/>
                  </a:cubicBezTo>
                  <a:cubicBezTo>
                    <a:pt x="18104" y="13889"/>
                    <a:pt x="18116" y="13812"/>
                    <a:pt x="18121" y="13736"/>
                  </a:cubicBezTo>
                  <a:cubicBezTo>
                    <a:pt x="18127" y="13712"/>
                    <a:pt x="18127" y="13688"/>
                    <a:pt x="18133" y="13671"/>
                  </a:cubicBezTo>
                  <a:lnTo>
                    <a:pt x="22604" y="15194"/>
                  </a:lnTo>
                  <a:lnTo>
                    <a:pt x="20915" y="22577"/>
                  </a:lnTo>
                  <a:cubicBezTo>
                    <a:pt x="20862" y="22820"/>
                    <a:pt x="20915" y="23133"/>
                    <a:pt x="21069" y="23440"/>
                  </a:cubicBezTo>
                  <a:cubicBezTo>
                    <a:pt x="21216" y="23741"/>
                    <a:pt x="21447" y="24001"/>
                    <a:pt x="21689" y="24137"/>
                  </a:cubicBezTo>
                  <a:lnTo>
                    <a:pt x="23975" y="25460"/>
                  </a:lnTo>
                  <a:cubicBezTo>
                    <a:pt x="24102" y="25534"/>
                    <a:pt x="24222" y="25568"/>
                    <a:pt x="24328" y="25568"/>
                  </a:cubicBezTo>
                  <a:cubicBezTo>
                    <a:pt x="24588" y="25568"/>
                    <a:pt x="24768" y="25361"/>
                    <a:pt x="24772" y="25005"/>
                  </a:cubicBezTo>
                  <a:cubicBezTo>
                    <a:pt x="24772" y="24503"/>
                    <a:pt x="24418" y="23889"/>
                    <a:pt x="23980" y="23641"/>
                  </a:cubicBezTo>
                  <a:lnTo>
                    <a:pt x="22687" y="22890"/>
                  </a:lnTo>
                  <a:lnTo>
                    <a:pt x="24423" y="15271"/>
                  </a:lnTo>
                  <a:cubicBezTo>
                    <a:pt x="24488" y="15005"/>
                    <a:pt x="24412" y="14645"/>
                    <a:pt x="24223" y="14314"/>
                  </a:cubicBezTo>
                  <a:cubicBezTo>
                    <a:pt x="24069" y="14049"/>
                    <a:pt x="23868" y="13836"/>
                    <a:pt x="23656" y="13712"/>
                  </a:cubicBezTo>
                  <a:cubicBezTo>
                    <a:pt x="23602" y="13682"/>
                    <a:pt x="23549" y="13659"/>
                    <a:pt x="23496" y="13641"/>
                  </a:cubicBezTo>
                  <a:lnTo>
                    <a:pt x="21695" y="13027"/>
                  </a:lnTo>
                  <a:cubicBezTo>
                    <a:pt x="21707" y="13021"/>
                    <a:pt x="21724" y="13015"/>
                    <a:pt x="21742" y="13009"/>
                  </a:cubicBezTo>
                  <a:cubicBezTo>
                    <a:pt x="21789" y="12991"/>
                    <a:pt x="21831" y="12974"/>
                    <a:pt x="21878" y="12956"/>
                  </a:cubicBezTo>
                  <a:cubicBezTo>
                    <a:pt x="21896" y="12950"/>
                    <a:pt x="21913" y="12944"/>
                    <a:pt x="21931" y="12932"/>
                  </a:cubicBezTo>
                  <a:cubicBezTo>
                    <a:pt x="21990" y="12915"/>
                    <a:pt x="22043" y="12891"/>
                    <a:pt x="22096" y="12867"/>
                  </a:cubicBezTo>
                  <a:cubicBezTo>
                    <a:pt x="22120" y="12862"/>
                    <a:pt x="22144" y="12850"/>
                    <a:pt x="22167" y="12844"/>
                  </a:cubicBezTo>
                  <a:cubicBezTo>
                    <a:pt x="22215" y="12820"/>
                    <a:pt x="22268" y="12802"/>
                    <a:pt x="22309" y="12779"/>
                  </a:cubicBezTo>
                  <a:cubicBezTo>
                    <a:pt x="22339" y="12767"/>
                    <a:pt x="22368" y="12755"/>
                    <a:pt x="22392" y="12743"/>
                  </a:cubicBezTo>
                  <a:cubicBezTo>
                    <a:pt x="22421" y="12732"/>
                    <a:pt x="22451" y="12720"/>
                    <a:pt x="22474" y="12708"/>
                  </a:cubicBezTo>
                  <a:cubicBezTo>
                    <a:pt x="22516" y="12684"/>
                    <a:pt x="22563" y="12667"/>
                    <a:pt x="22604" y="12649"/>
                  </a:cubicBezTo>
                  <a:cubicBezTo>
                    <a:pt x="22622" y="12637"/>
                    <a:pt x="22646" y="12625"/>
                    <a:pt x="22663" y="12619"/>
                  </a:cubicBezTo>
                  <a:cubicBezTo>
                    <a:pt x="22705" y="12596"/>
                    <a:pt x="22740" y="12578"/>
                    <a:pt x="22782" y="12560"/>
                  </a:cubicBezTo>
                  <a:cubicBezTo>
                    <a:pt x="22817" y="12543"/>
                    <a:pt x="22852" y="12525"/>
                    <a:pt x="22888" y="12507"/>
                  </a:cubicBezTo>
                  <a:cubicBezTo>
                    <a:pt x="22900" y="12495"/>
                    <a:pt x="22917" y="12489"/>
                    <a:pt x="22929" y="12478"/>
                  </a:cubicBezTo>
                  <a:cubicBezTo>
                    <a:pt x="22994" y="12448"/>
                    <a:pt x="23047" y="12419"/>
                    <a:pt x="23083" y="12395"/>
                  </a:cubicBezTo>
                  <a:cubicBezTo>
                    <a:pt x="23219" y="12318"/>
                    <a:pt x="23402" y="12206"/>
                    <a:pt x="23526" y="12117"/>
                  </a:cubicBezTo>
                  <a:cubicBezTo>
                    <a:pt x="23579" y="12076"/>
                    <a:pt x="23626" y="12041"/>
                    <a:pt x="23673" y="12011"/>
                  </a:cubicBezTo>
                  <a:cubicBezTo>
                    <a:pt x="23709" y="11987"/>
                    <a:pt x="23750" y="11958"/>
                    <a:pt x="23786" y="11934"/>
                  </a:cubicBezTo>
                  <a:cubicBezTo>
                    <a:pt x="23845" y="11887"/>
                    <a:pt x="23921" y="11834"/>
                    <a:pt x="23992" y="11775"/>
                  </a:cubicBezTo>
                  <a:cubicBezTo>
                    <a:pt x="24075" y="11710"/>
                    <a:pt x="24146" y="11645"/>
                    <a:pt x="24234" y="11568"/>
                  </a:cubicBezTo>
                  <a:cubicBezTo>
                    <a:pt x="24258" y="11538"/>
                    <a:pt x="24294" y="11509"/>
                    <a:pt x="24323" y="11485"/>
                  </a:cubicBezTo>
                  <a:cubicBezTo>
                    <a:pt x="24364" y="11444"/>
                    <a:pt x="24406" y="11403"/>
                    <a:pt x="24441" y="11373"/>
                  </a:cubicBezTo>
                  <a:cubicBezTo>
                    <a:pt x="24447" y="11367"/>
                    <a:pt x="24453" y="11361"/>
                    <a:pt x="24453" y="11361"/>
                  </a:cubicBezTo>
                  <a:cubicBezTo>
                    <a:pt x="24471" y="11338"/>
                    <a:pt x="24494" y="11320"/>
                    <a:pt x="24506" y="11308"/>
                  </a:cubicBezTo>
                  <a:cubicBezTo>
                    <a:pt x="24536" y="11279"/>
                    <a:pt x="24571" y="11243"/>
                    <a:pt x="24601" y="11208"/>
                  </a:cubicBezTo>
                  <a:cubicBezTo>
                    <a:pt x="24660" y="11149"/>
                    <a:pt x="24713" y="11090"/>
                    <a:pt x="24760" y="11036"/>
                  </a:cubicBezTo>
                  <a:cubicBezTo>
                    <a:pt x="24772" y="11031"/>
                    <a:pt x="24778" y="11019"/>
                    <a:pt x="24790" y="11007"/>
                  </a:cubicBezTo>
                  <a:cubicBezTo>
                    <a:pt x="24801" y="10995"/>
                    <a:pt x="24813" y="10983"/>
                    <a:pt x="24819" y="10971"/>
                  </a:cubicBezTo>
                  <a:cubicBezTo>
                    <a:pt x="24843" y="10948"/>
                    <a:pt x="24861" y="10924"/>
                    <a:pt x="24878" y="10901"/>
                  </a:cubicBezTo>
                  <a:cubicBezTo>
                    <a:pt x="24884" y="10895"/>
                    <a:pt x="24884" y="10895"/>
                    <a:pt x="24890" y="10889"/>
                  </a:cubicBezTo>
                  <a:cubicBezTo>
                    <a:pt x="24985" y="10777"/>
                    <a:pt x="25061" y="10676"/>
                    <a:pt x="25126" y="10588"/>
                  </a:cubicBezTo>
                  <a:cubicBezTo>
                    <a:pt x="25132" y="10576"/>
                    <a:pt x="25144" y="10564"/>
                    <a:pt x="25150" y="10552"/>
                  </a:cubicBezTo>
                  <a:cubicBezTo>
                    <a:pt x="25179" y="10511"/>
                    <a:pt x="25209" y="10469"/>
                    <a:pt x="25233" y="10434"/>
                  </a:cubicBezTo>
                  <a:cubicBezTo>
                    <a:pt x="25239" y="10434"/>
                    <a:pt x="25239" y="10428"/>
                    <a:pt x="25244" y="10422"/>
                  </a:cubicBezTo>
                  <a:cubicBezTo>
                    <a:pt x="25244" y="10416"/>
                    <a:pt x="25250" y="10416"/>
                    <a:pt x="25250" y="10410"/>
                  </a:cubicBezTo>
                  <a:cubicBezTo>
                    <a:pt x="25262" y="10387"/>
                    <a:pt x="25280" y="10369"/>
                    <a:pt x="25292" y="10351"/>
                  </a:cubicBezTo>
                  <a:cubicBezTo>
                    <a:pt x="25345" y="10269"/>
                    <a:pt x="25398" y="10192"/>
                    <a:pt x="25445" y="10109"/>
                  </a:cubicBezTo>
                  <a:lnTo>
                    <a:pt x="30129" y="11503"/>
                  </a:lnTo>
                  <a:lnTo>
                    <a:pt x="28457" y="18833"/>
                  </a:lnTo>
                  <a:cubicBezTo>
                    <a:pt x="28404" y="19069"/>
                    <a:pt x="28457" y="19388"/>
                    <a:pt x="28605" y="19689"/>
                  </a:cubicBezTo>
                  <a:cubicBezTo>
                    <a:pt x="28759" y="19996"/>
                    <a:pt x="28989" y="20256"/>
                    <a:pt x="29225" y="20392"/>
                  </a:cubicBezTo>
                  <a:lnTo>
                    <a:pt x="31517" y="21715"/>
                  </a:lnTo>
                  <a:cubicBezTo>
                    <a:pt x="31644" y="21789"/>
                    <a:pt x="31764" y="21824"/>
                    <a:pt x="31871" y="21824"/>
                  </a:cubicBezTo>
                  <a:cubicBezTo>
                    <a:pt x="32130" y="21824"/>
                    <a:pt x="32308" y="21616"/>
                    <a:pt x="32308" y="21260"/>
                  </a:cubicBezTo>
                  <a:cubicBezTo>
                    <a:pt x="32314" y="20758"/>
                    <a:pt x="31960" y="20144"/>
                    <a:pt x="31523" y="19896"/>
                  </a:cubicBezTo>
                  <a:lnTo>
                    <a:pt x="30223" y="19146"/>
                  </a:lnTo>
                  <a:lnTo>
                    <a:pt x="31966" y="11527"/>
                  </a:lnTo>
                  <a:cubicBezTo>
                    <a:pt x="32025" y="11255"/>
                    <a:pt x="31948" y="10889"/>
                    <a:pt x="31753" y="10552"/>
                  </a:cubicBezTo>
                  <a:cubicBezTo>
                    <a:pt x="31600" y="10292"/>
                    <a:pt x="31405" y="10086"/>
                    <a:pt x="31198" y="9967"/>
                  </a:cubicBezTo>
                  <a:cubicBezTo>
                    <a:pt x="31133" y="9932"/>
                    <a:pt x="31068" y="9902"/>
                    <a:pt x="31009" y="9885"/>
                  </a:cubicBezTo>
                  <a:lnTo>
                    <a:pt x="26160" y="8449"/>
                  </a:lnTo>
                  <a:cubicBezTo>
                    <a:pt x="26160" y="8444"/>
                    <a:pt x="26160" y="8444"/>
                    <a:pt x="26160" y="8438"/>
                  </a:cubicBezTo>
                  <a:cubicBezTo>
                    <a:pt x="26166" y="8414"/>
                    <a:pt x="26172" y="8390"/>
                    <a:pt x="26184" y="8367"/>
                  </a:cubicBezTo>
                  <a:cubicBezTo>
                    <a:pt x="26189" y="8349"/>
                    <a:pt x="26195" y="8325"/>
                    <a:pt x="26201" y="8308"/>
                  </a:cubicBezTo>
                  <a:cubicBezTo>
                    <a:pt x="26219" y="8308"/>
                    <a:pt x="26237" y="8314"/>
                    <a:pt x="26254" y="8320"/>
                  </a:cubicBezTo>
                  <a:cubicBezTo>
                    <a:pt x="26296" y="8325"/>
                    <a:pt x="26331" y="8337"/>
                    <a:pt x="26367" y="8343"/>
                  </a:cubicBezTo>
                  <a:cubicBezTo>
                    <a:pt x="26384" y="8349"/>
                    <a:pt x="26396" y="8349"/>
                    <a:pt x="26414" y="8355"/>
                  </a:cubicBezTo>
                  <a:cubicBezTo>
                    <a:pt x="26473" y="8367"/>
                    <a:pt x="26532" y="8373"/>
                    <a:pt x="26597" y="8385"/>
                  </a:cubicBezTo>
                  <a:cubicBezTo>
                    <a:pt x="26739" y="8408"/>
                    <a:pt x="26869" y="8420"/>
                    <a:pt x="26981" y="8426"/>
                  </a:cubicBezTo>
                  <a:lnTo>
                    <a:pt x="27022" y="8426"/>
                  </a:lnTo>
                  <a:cubicBezTo>
                    <a:pt x="27093" y="8430"/>
                    <a:pt x="27158" y="8434"/>
                    <a:pt x="27218" y="8434"/>
                  </a:cubicBezTo>
                  <a:cubicBezTo>
                    <a:pt x="27242" y="8434"/>
                    <a:pt x="27266" y="8433"/>
                    <a:pt x="27288" y="8432"/>
                  </a:cubicBezTo>
                  <a:lnTo>
                    <a:pt x="27318" y="8432"/>
                  </a:lnTo>
                  <a:cubicBezTo>
                    <a:pt x="27377" y="8432"/>
                    <a:pt x="27436" y="8432"/>
                    <a:pt x="27507" y="8426"/>
                  </a:cubicBezTo>
                  <a:cubicBezTo>
                    <a:pt x="27648" y="8420"/>
                    <a:pt x="27701" y="8420"/>
                    <a:pt x="27855" y="8396"/>
                  </a:cubicBezTo>
                  <a:cubicBezTo>
                    <a:pt x="28014" y="8379"/>
                    <a:pt x="28162" y="8355"/>
                    <a:pt x="28328" y="8320"/>
                  </a:cubicBezTo>
                  <a:cubicBezTo>
                    <a:pt x="28339" y="8320"/>
                    <a:pt x="28351" y="8314"/>
                    <a:pt x="28369" y="8308"/>
                  </a:cubicBezTo>
                  <a:cubicBezTo>
                    <a:pt x="28387" y="8308"/>
                    <a:pt x="28404" y="8302"/>
                    <a:pt x="28416" y="8302"/>
                  </a:cubicBezTo>
                  <a:cubicBezTo>
                    <a:pt x="28428" y="8296"/>
                    <a:pt x="28434" y="8296"/>
                    <a:pt x="28446" y="8290"/>
                  </a:cubicBezTo>
                  <a:lnTo>
                    <a:pt x="28463" y="8290"/>
                  </a:lnTo>
                  <a:cubicBezTo>
                    <a:pt x="28469" y="8290"/>
                    <a:pt x="28475" y="8284"/>
                    <a:pt x="28475" y="8284"/>
                  </a:cubicBezTo>
                  <a:cubicBezTo>
                    <a:pt x="28552" y="8266"/>
                    <a:pt x="28617" y="8249"/>
                    <a:pt x="28676" y="8231"/>
                  </a:cubicBezTo>
                  <a:cubicBezTo>
                    <a:pt x="28682" y="8231"/>
                    <a:pt x="28688" y="8231"/>
                    <a:pt x="28694" y="8225"/>
                  </a:cubicBezTo>
                  <a:cubicBezTo>
                    <a:pt x="28865" y="8178"/>
                    <a:pt x="28983" y="8136"/>
                    <a:pt x="28983" y="8136"/>
                  </a:cubicBezTo>
                  <a:cubicBezTo>
                    <a:pt x="29007" y="8131"/>
                    <a:pt x="29024" y="8119"/>
                    <a:pt x="29048" y="8113"/>
                  </a:cubicBezTo>
                  <a:cubicBezTo>
                    <a:pt x="29078" y="8101"/>
                    <a:pt x="29101" y="8095"/>
                    <a:pt x="29125" y="8083"/>
                  </a:cubicBezTo>
                  <a:cubicBezTo>
                    <a:pt x="29178" y="8066"/>
                    <a:pt x="29231" y="8048"/>
                    <a:pt x="29278" y="8030"/>
                  </a:cubicBezTo>
                  <a:cubicBezTo>
                    <a:pt x="29503" y="7942"/>
                    <a:pt x="29686" y="7853"/>
                    <a:pt x="29816" y="7788"/>
                  </a:cubicBezTo>
                  <a:cubicBezTo>
                    <a:pt x="29899" y="7747"/>
                    <a:pt x="30023" y="7688"/>
                    <a:pt x="30164" y="7605"/>
                  </a:cubicBezTo>
                  <a:cubicBezTo>
                    <a:pt x="30324" y="7522"/>
                    <a:pt x="30460" y="7434"/>
                    <a:pt x="30596" y="7339"/>
                  </a:cubicBezTo>
                  <a:cubicBezTo>
                    <a:pt x="30690" y="7280"/>
                    <a:pt x="30773" y="7215"/>
                    <a:pt x="30844" y="7156"/>
                  </a:cubicBezTo>
                  <a:cubicBezTo>
                    <a:pt x="30844" y="7156"/>
                    <a:pt x="30844" y="7156"/>
                    <a:pt x="30850" y="7150"/>
                  </a:cubicBezTo>
                  <a:cubicBezTo>
                    <a:pt x="30891" y="7115"/>
                    <a:pt x="30932" y="7079"/>
                    <a:pt x="30974" y="7044"/>
                  </a:cubicBezTo>
                  <a:cubicBezTo>
                    <a:pt x="30991" y="7032"/>
                    <a:pt x="30997" y="7020"/>
                    <a:pt x="31015" y="7008"/>
                  </a:cubicBezTo>
                  <a:cubicBezTo>
                    <a:pt x="31103" y="6926"/>
                    <a:pt x="31163" y="6867"/>
                    <a:pt x="31245" y="6778"/>
                  </a:cubicBezTo>
                  <a:cubicBezTo>
                    <a:pt x="31304" y="6713"/>
                    <a:pt x="31357" y="6654"/>
                    <a:pt x="31405" y="6595"/>
                  </a:cubicBezTo>
                  <a:cubicBezTo>
                    <a:pt x="31434" y="6559"/>
                    <a:pt x="31464" y="6518"/>
                    <a:pt x="31493" y="6477"/>
                  </a:cubicBezTo>
                  <a:cubicBezTo>
                    <a:pt x="31611" y="6323"/>
                    <a:pt x="31694" y="6187"/>
                    <a:pt x="31747" y="6105"/>
                  </a:cubicBezTo>
                  <a:cubicBezTo>
                    <a:pt x="31765" y="6075"/>
                    <a:pt x="31854" y="5933"/>
                    <a:pt x="31948" y="5715"/>
                  </a:cubicBezTo>
                  <a:cubicBezTo>
                    <a:pt x="31960" y="5697"/>
                    <a:pt x="31966" y="5679"/>
                    <a:pt x="31972" y="5668"/>
                  </a:cubicBezTo>
                  <a:cubicBezTo>
                    <a:pt x="31984" y="5644"/>
                    <a:pt x="31989" y="5620"/>
                    <a:pt x="32001" y="5591"/>
                  </a:cubicBezTo>
                  <a:cubicBezTo>
                    <a:pt x="32001" y="5591"/>
                    <a:pt x="32007" y="5585"/>
                    <a:pt x="32007" y="5579"/>
                  </a:cubicBezTo>
                  <a:cubicBezTo>
                    <a:pt x="32007" y="5579"/>
                    <a:pt x="32007" y="5573"/>
                    <a:pt x="32007" y="5573"/>
                  </a:cubicBezTo>
                  <a:cubicBezTo>
                    <a:pt x="32043" y="5485"/>
                    <a:pt x="32084" y="5390"/>
                    <a:pt x="32113" y="5284"/>
                  </a:cubicBezTo>
                  <a:cubicBezTo>
                    <a:pt x="32119" y="5272"/>
                    <a:pt x="32119" y="5266"/>
                    <a:pt x="32125" y="5254"/>
                  </a:cubicBezTo>
                  <a:cubicBezTo>
                    <a:pt x="32137" y="5219"/>
                    <a:pt x="32149" y="5183"/>
                    <a:pt x="32155" y="5142"/>
                  </a:cubicBezTo>
                  <a:cubicBezTo>
                    <a:pt x="32167" y="5107"/>
                    <a:pt x="32178" y="5065"/>
                    <a:pt x="32190" y="5030"/>
                  </a:cubicBezTo>
                  <a:cubicBezTo>
                    <a:pt x="32232" y="4841"/>
                    <a:pt x="32261" y="4693"/>
                    <a:pt x="32273" y="4569"/>
                  </a:cubicBezTo>
                  <a:cubicBezTo>
                    <a:pt x="32285" y="4469"/>
                    <a:pt x="32297" y="4368"/>
                    <a:pt x="32302" y="4262"/>
                  </a:cubicBezTo>
                  <a:cubicBezTo>
                    <a:pt x="32302" y="4256"/>
                    <a:pt x="32302" y="4256"/>
                    <a:pt x="32302" y="4250"/>
                  </a:cubicBezTo>
                  <a:cubicBezTo>
                    <a:pt x="32308" y="4179"/>
                    <a:pt x="32308" y="4114"/>
                    <a:pt x="32308" y="4049"/>
                  </a:cubicBezTo>
                  <a:cubicBezTo>
                    <a:pt x="32308" y="4014"/>
                    <a:pt x="32308" y="3984"/>
                    <a:pt x="32308" y="3955"/>
                  </a:cubicBezTo>
                  <a:cubicBezTo>
                    <a:pt x="32308" y="3943"/>
                    <a:pt x="32302" y="3931"/>
                    <a:pt x="32302" y="3919"/>
                  </a:cubicBezTo>
                  <a:cubicBezTo>
                    <a:pt x="32302" y="3866"/>
                    <a:pt x="32297" y="3813"/>
                    <a:pt x="32297" y="3754"/>
                  </a:cubicBezTo>
                  <a:cubicBezTo>
                    <a:pt x="32297" y="3719"/>
                    <a:pt x="32285" y="3606"/>
                    <a:pt x="32267" y="3482"/>
                  </a:cubicBezTo>
                  <a:cubicBezTo>
                    <a:pt x="32267" y="3465"/>
                    <a:pt x="32255" y="3411"/>
                    <a:pt x="32243" y="3335"/>
                  </a:cubicBezTo>
                  <a:cubicBezTo>
                    <a:pt x="32243" y="3335"/>
                    <a:pt x="32243" y="3329"/>
                    <a:pt x="32243" y="3323"/>
                  </a:cubicBezTo>
                  <a:cubicBezTo>
                    <a:pt x="32208" y="3152"/>
                    <a:pt x="32143" y="2862"/>
                    <a:pt x="32019" y="2543"/>
                  </a:cubicBezTo>
                  <a:cubicBezTo>
                    <a:pt x="32013" y="2543"/>
                    <a:pt x="32013" y="2537"/>
                    <a:pt x="32013" y="2537"/>
                  </a:cubicBezTo>
                  <a:cubicBezTo>
                    <a:pt x="31984" y="2460"/>
                    <a:pt x="31948" y="2384"/>
                    <a:pt x="31913" y="2307"/>
                  </a:cubicBezTo>
                  <a:cubicBezTo>
                    <a:pt x="31895" y="2271"/>
                    <a:pt x="31877" y="2242"/>
                    <a:pt x="31859" y="2207"/>
                  </a:cubicBezTo>
                  <a:cubicBezTo>
                    <a:pt x="31848" y="2177"/>
                    <a:pt x="31836" y="2153"/>
                    <a:pt x="31818" y="2124"/>
                  </a:cubicBezTo>
                  <a:cubicBezTo>
                    <a:pt x="31800" y="2094"/>
                    <a:pt x="31789" y="2065"/>
                    <a:pt x="31771" y="2035"/>
                  </a:cubicBezTo>
                  <a:cubicBezTo>
                    <a:pt x="31765" y="2023"/>
                    <a:pt x="31759" y="2012"/>
                    <a:pt x="31747" y="2000"/>
                  </a:cubicBezTo>
                  <a:cubicBezTo>
                    <a:pt x="31741" y="1982"/>
                    <a:pt x="31730" y="1964"/>
                    <a:pt x="31718" y="1947"/>
                  </a:cubicBezTo>
                  <a:cubicBezTo>
                    <a:pt x="31665" y="1852"/>
                    <a:pt x="31606" y="1764"/>
                    <a:pt x="31546" y="1687"/>
                  </a:cubicBezTo>
                  <a:cubicBezTo>
                    <a:pt x="31541" y="1687"/>
                    <a:pt x="31476" y="1586"/>
                    <a:pt x="31369" y="1462"/>
                  </a:cubicBezTo>
                  <a:cubicBezTo>
                    <a:pt x="31310" y="1391"/>
                    <a:pt x="31245" y="1315"/>
                    <a:pt x="31174" y="1244"/>
                  </a:cubicBezTo>
                  <a:cubicBezTo>
                    <a:pt x="31174" y="1244"/>
                    <a:pt x="31174" y="1244"/>
                    <a:pt x="31174" y="1238"/>
                  </a:cubicBezTo>
                  <a:cubicBezTo>
                    <a:pt x="31168" y="1238"/>
                    <a:pt x="31168" y="1238"/>
                    <a:pt x="31168" y="1232"/>
                  </a:cubicBezTo>
                  <a:cubicBezTo>
                    <a:pt x="31068" y="1132"/>
                    <a:pt x="30938" y="1002"/>
                    <a:pt x="30696" y="813"/>
                  </a:cubicBezTo>
                  <a:cubicBezTo>
                    <a:pt x="30259" y="482"/>
                    <a:pt x="29828" y="316"/>
                    <a:pt x="29745" y="281"/>
                  </a:cubicBezTo>
                  <a:cubicBezTo>
                    <a:pt x="29721" y="275"/>
                    <a:pt x="29704" y="269"/>
                    <a:pt x="29680" y="257"/>
                  </a:cubicBezTo>
                  <a:cubicBezTo>
                    <a:pt x="29662" y="252"/>
                    <a:pt x="29639" y="246"/>
                    <a:pt x="29627" y="240"/>
                  </a:cubicBezTo>
                  <a:cubicBezTo>
                    <a:pt x="29568" y="216"/>
                    <a:pt x="29509" y="198"/>
                    <a:pt x="29444" y="175"/>
                  </a:cubicBezTo>
                  <a:lnTo>
                    <a:pt x="29438" y="175"/>
                  </a:lnTo>
                  <a:cubicBezTo>
                    <a:pt x="29326" y="139"/>
                    <a:pt x="29213" y="110"/>
                    <a:pt x="29113" y="92"/>
                  </a:cubicBezTo>
                  <a:cubicBezTo>
                    <a:pt x="29107" y="92"/>
                    <a:pt x="29107" y="92"/>
                    <a:pt x="29101" y="86"/>
                  </a:cubicBezTo>
                  <a:lnTo>
                    <a:pt x="29089" y="86"/>
                  </a:lnTo>
                  <a:cubicBezTo>
                    <a:pt x="29036" y="74"/>
                    <a:pt x="28977" y="63"/>
                    <a:pt x="28912" y="51"/>
                  </a:cubicBezTo>
                  <a:cubicBezTo>
                    <a:pt x="28895" y="51"/>
                    <a:pt x="28871" y="45"/>
                    <a:pt x="28853" y="45"/>
                  </a:cubicBezTo>
                  <a:cubicBezTo>
                    <a:pt x="28747" y="27"/>
                    <a:pt x="28635" y="15"/>
                    <a:pt x="28540" y="9"/>
                  </a:cubicBezTo>
                  <a:cubicBezTo>
                    <a:pt x="28481" y="9"/>
                    <a:pt x="28428" y="3"/>
                    <a:pt x="28375" y="3"/>
                  </a:cubicBezTo>
                  <a:lnTo>
                    <a:pt x="28345" y="3"/>
                  </a:lnTo>
                  <a:cubicBezTo>
                    <a:pt x="28320" y="1"/>
                    <a:pt x="28293" y="1"/>
                    <a:pt x="282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2"/>
            <p:cNvSpPr/>
            <p:nvPr/>
          </p:nvSpPr>
          <p:spPr>
            <a:xfrm>
              <a:off x="1112300" y="4263525"/>
              <a:ext cx="231550" cy="321950"/>
            </a:xfrm>
            <a:custGeom>
              <a:rect b="b" l="l" r="r" t="t"/>
              <a:pathLst>
                <a:path extrusionOk="0" h="12878" w="9262">
                  <a:moveTo>
                    <a:pt x="817" y="0"/>
                  </a:moveTo>
                  <a:cubicBezTo>
                    <a:pt x="744" y="0"/>
                    <a:pt x="675" y="16"/>
                    <a:pt x="614" y="49"/>
                  </a:cubicBezTo>
                  <a:cubicBezTo>
                    <a:pt x="419" y="162"/>
                    <a:pt x="337" y="433"/>
                    <a:pt x="396" y="776"/>
                  </a:cubicBezTo>
                  <a:lnTo>
                    <a:pt x="2091" y="10374"/>
                  </a:lnTo>
                  <a:lnTo>
                    <a:pt x="792" y="9629"/>
                  </a:lnTo>
                  <a:cubicBezTo>
                    <a:pt x="663" y="9555"/>
                    <a:pt x="542" y="9519"/>
                    <a:pt x="435" y="9519"/>
                  </a:cubicBezTo>
                  <a:cubicBezTo>
                    <a:pt x="177" y="9519"/>
                    <a:pt x="0" y="9724"/>
                    <a:pt x="0" y="10078"/>
                  </a:cubicBezTo>
                  <a:cubicBezTo>
                    <a:pt x="0" y="10580"/>
                    <a:pt x="349" y="11195"/>
                    <a:pt x="792" y="11449"/>
                  </a:cubicBezTo>
                  <a:lnTo>
                    <a:pt x="3077" y="12772"/>
                  </a:lnTo>
                  <a:cubicBezTo>
                    <a:pt x="3202" y="12842"/>
                    <a:pt x="3324" y="12877"/>
                    <a:pt x="3433" y="12877"/>
                  </a:cubicBezTo>
                  <a:cubicBezTo>
                    <a:pt x="3535" y="12877"/>
                    <a:pt x="3626" y="12846"/>
                    <a:pt x="3697" y="12783"/>
                  </a:cubicBezTo>
                  <a:cubicBezTo>
                    <a:pt x="3851" y="12653"/>
                    <a:pt x="3904" y="12405"/>
                    <a:pt x="3851" y="12104"/>
                  </a:cubicBezTo>
                  <a:lnTo>
                    <a:pt x="2227" y="2867"/>
                  </a:lnTo>
                  <a:lnTo>
                    <a:pt x="8192" y="7987"/>
                  </a:lnTo>
                  <a:cubicBezTo>
                    <a:pt x="8257" y="8041"/>
                    <a:pt x="8322" y="8088"/>
                    <a:pt x="8381" y="8123"/>
                  </a:cubicBezTo>
                  <a:cubicBezTo>
                    <a:pt x="8507" y="8195"/>
                    <a:pt x="8628" y="8231"/>
                    <a:pt x="8737" y="8231"/>
                  </a:cubicBezTo>
                  <a:cubicBezTo>
                    <a:pt x="8939" y="8231"/>
                    <a:pt x="9097" y="8108"/>
                    <a:pt x="9155" y="7869"/>
                  </a:cubicBezTo>
                  <a:cubicBezTo>
                    <a:pt x="9261" y="7444"/>
                    <a:pt x="9001" y="6800"/>
                    <a:pt x="8576" y="6434"/>
                  </a:cubicBezTo>
                  <a:lnTo>
                    <a:pt x="1364" y="244"/>
                  </a:lnTo>
                  <a:cubicBezTo>
                    <a:pt x="1300" y="191"/>
                    <a:pt x="1235" y="144"/>
                    <a:pt x="1175" y="108"/>
                  </a:cubicBezTo>
                  <a:cubicBezTo>
                    <a:pt x="1051" y="37"/>
                    <a:pt x="929" y="0"/>
                    <a:pt x="8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2"/>
            <p:cNvSpPr/>
            <p:nvPr/>
          </p:nvSpPr>
          <p:spPr>
            <a:xfrm>
              <a:off x="788625" y="4420950"/>
              <a:ext cx="231550" cy="321925"/>
            </a:xfrm>
            <a:custGeom>
              <a:rect b="b" l="l" r="r" t="t"/>
              <a:pathLst>
                <a:path extrusionOk="0" h="12877" w="9262">
                  <a:moveTo>
                    <a:pt x="829" y="1"/>
                  </a:moveTo>
                  <a:cubicBezTo>
                    <a:pt x="754" y="1"/>
                    <a:pt x="683" y="18"/>
                    <a:pt x="621" y="54"/>
                  </a:cubicBezTo>
                  <a:cubicBezTo>
                    <a:pt x="426" y="161"/>
                    <a:pt x="343" y="432"/>
                    <a:pt x="402" y="781"/>
                  </a:cubicBezTo>
                  <a:lnTo>
                    <a:pt x="2091" y="10373"/>
                  </a:lnTo>
                  <a:lnTo>
                    <a:pt x="798" y="9628"/>
                  </a:lnTo>
                  <a:cubicBezTo>
                    <a:pt x="671" y="9555"/>
                    <a:pt x="551" y="9520"/>
                    <a:pt x="444" y="9520"/>
                  </a:cubicBezTo>
                  <a:cubicBezTo>
                    <a:pt x="185" y="9520"/>
                    <a:pt x="6" y="9727"/>
                    <a:pt x="6" y="10083"/>
                  </a:cubicBezTo>
                  <a:cubicBezTo>
                    <a:pt x="1" y="10585"/>
                    <a:pt x="355" y="11194"/>
                    <a:pt x="792" y="11448"/>
                  </a:cubicBezTo>
                  <a:lnTo>
                    <a:pt x="3084" y="12771"/>
                  </a:lnTo>
                  <a:cubicBezTo>
                    <a:pt x="3209" y="12841"/>
                    <a:pt x="3331" y="12876"/>
                    <a:pt x="3440" y="12876"/>
                  </a:cubicBezTo>
                  <a:cubicBezTo>
                    <a:pt x="3542" y="12876"/>
                    <a:pt x="3632" y="12845"/>
                    <a:pt x="3704" y="12782"/>
                  </a:cubicBezTo>
                  <a:cubicBezTo>
                    <a:pt x="3857" y="12658"/>
                    <a:pt x="3911" y="12404"/>
                    <a:pt x="3857" y="12103"/>
                  </a:cubicBezTo>
                  <a:lnTo>
                    <a:pt x="2233" y="2866"/>
                  </a:lnTo>
                  <a:lnTo>
                    <a:pt x="8198" y="7987"/>
                  </a:lnTo>
                  <a:cubicBezTo>
                    <a:pt x="8263" y="8040"/>
                    <a:pt x="8328" y="8087"/>
                    <a:pt x="8387" y="8122"/>
                  </a:cubicBezTo>
                  <a:cubicBezTo>
                    <a:pt x="8515" y="8196"/>
                    <a:pt x="8638" y="8232"/>
                    <a:pt x="8748" y="8232"/>
                  </a:cubicBezTo>
                  <a:cubicBezTo>
                    <a:pt x="8948" y="8232"/>
                    <a:pt x="9104" y="8111"/>
                    <a:pt x="9161" y="7874"/>
                  </a:cubicBezTo>
                  <a:cubicBezTo>
                    <a:pt x="9262" y="7443"/>
                    <a:pt x="9002" y="6799"/>
                    <a:pt x="8582" y="6439"/>
                  </a:cubicBezTo>
                  <a:lnTo>
                    <a:pt x="1365" y="243"/>
                  </a:lnTo>
                  <a:cubicBezTo>
                    <a:pt x="1306" y="190"/>
                    <a:pt x="1241" y="149"/>
                    <a:pt x="1182" y="108"/>
                  </a:cubicBezTo>
                  <a:cubicBezTo>
                    <a:pt x="1059" y="38"/>
                    <a:pt x="939" y="1"/>
                    <a:pt x="8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2"/>
            <p:cNvSpPr/>
            <p:nvPr/>
          </p:nvSpPr>
          <p:spPr>
            <a:xfrm>
              <a:off x="920475" y="4311575"/>
              <a:ext cx="265675" cy="322000"/>
            </a:xfrm>
            <a:custGeom>
              <a:rect b="b" l="l" r="r" t="t"/>
              <a:pathLst>
                <a:path extrusionOk="0" h="12880" w="10627">
                  <a:moveTo>
                    <a:pt x="819" y="1"/>
                  </a:moveTo>
                  <a:cubicBezTo>
                    <a:pt x="741" y="1"/>
                    <a:pt x="670" y="20"/>
                    <a:pt x="609" y="59"/>
                  </a:cubicBezTo>
                  <a:cubicBezTo>
                    <a:pt x="420" y="171"/>
                    <a:pt x="343" y="443"/>
                    <a:pt x="402" y="779"/>
                  </a:cubicBezTo>
                  <a:lnTo>
                    <a:pt x="2092" y="10377"/>
                  </a:lnTo>
                  <a:lnTo>
                    <a:pt x="798" y="9627"/>
                  </a:lnTo>
                  <a:cubicBezTo>
                    <a:pt x="671" y="9553"/>
                    <a:pt x="550" y="9518"/>
                    <a:pt x="443" y="9518"/>
                  </a:cubicBezTo>
                  <a:cubicBezTo>
                    <a:pt x="182" y="9518"/>
                    <a:pt x="1" y="9726"/>
                    <a:pt x="1" y="10082"/>
                  </a:cubicBezTo>
                  <a:cubicBezTo>
                    <a:pt x="1" y="10584"/>
                    <a:pt x="355" y="11198"/>
                    <a:pt x="792" y="11446"/>
                  </a:cubicBezTo>
                  <a:lnTo>
                    <a:pt x="3078" y="12769"/>
                  </a:lnTo>
                  <a:cubicBezTo>
                    <a:pt x="3204" y="12843"/>
                    <a:pt x="3328" y="12880"/>
                    <a:pt x="3437" y="12880"/>
                  </a:cubicBezTo>
                  <a:cubicBezTo>
                    <a:pt x="3538" y="12880"/>
                    <a:pt x="3628" y="12849"/>
                    <a:pt x="3698" y="12787"/>
                  </a:cubicBezTo>
                  <a:cubicBezTo>
                    <a:pt x="3852" y="12657"/>
                    <a:pt x="3905" y="12403"/>
                    <a:pt x="3858" y="12102"/>
                  </a:cubicBezTo>
                  <a:lnTo>
                    <a:pt x="2216" y="2799"/>
                  </a:lnTo>
                  <a:lnTo>
                    <a:pt x="2216" y="2799"/>
                  </a:lnTo>
                  <a:lnTo>
                    <a:pt x="9599" y="8806"/>
                  </a:lnTo>
                  <a:cubicBezTo>
                    <a:pt x="9652" y="8847"/>
                    <a:pt x="9705" y="8883"/>
                    <a:pt x="9758" y="8912"/>
                  </a:cubicBezTo>
                  <a:cubicBezTo>
                    <a:pt x="9883" y="8985"/>
                    <a:pt x="10004" y="9020"/>
                    <a:pt x="10112" y="9020"/>
                  </a:cubicBezTo>
                  <a:cubicBezTo>
                    <a:pt x="10320" y="9020"/>
                    <a:pt x="10481" y="8888"/>
                    <a:pt x="10532" y="8635"/>
                  </a:cubicBezTo>
                  <a:cubicBezTo>
                    <a:pt x="10626" y="8192"/>
                    <a:pt x="10349" y="7554"/>
                    <a:pt x="9918" y="7205"/>
                  </a:cubicBezTo>
                  <a:lnTo>
                    <a:pt x="1336" y="218"/>
                  </a:lnTo>
                  <a:cubicBezTo>
                    <a:pt x="1283" y="177"/>
                    <a:pt x="1229" y="141"/>
                    <a:pt x="1176" y="112"/>
                  </a:cubicBezTo>
                  <a:cubicBezTo>
                    <a:pt x="1051" y="39"/>
                    <a:pt x="929" y="1"/>
                    <a:pt x="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4" name="Google Shape;1554;p22"/>
          <p:cNvGrpSpPr/>
          <p:nvPr/>
        </p:nvGrpSpPr>
        <p:grpSpPr>
          <a:xfrm>
            <a:off x="8187539" y="4357515"/>
            <a:ext cx="243972" cy="499166"/>
            <a:chOff x="3958025" y="4053950"/>
            <a:chExt cx="306575" cy="627250"/>
          </a:xfrm>
        </p:grpSpPr>
        <p:sp>
          <p:nvSpPr>
            <p:cNvPr id="1555" name="Google Shape;1555;p22"/>
            <p:cNvSpPr/>
            <p:nvPr/>
          </p:nvSpPr>
          <p:spPr>
            <a:xfrm>
              <a:off x="4002625" y="4636800"/>
              <a:ext cx="84050" cy="44400"/>
            </a:xfrm>
            <a:custGeom>
              <a:rect b="b" l="l" r="r" t="t"/>
              <a:pathLst>
                <a:path extrusionOk="0" h="1776" w="3362">
                  <a:moveTo>
                    <a:pt x="1678" y="1"/>
                  </a:moveTo>
                  <a:cubicBezTo>
                    <a:pt x="1286" y="1"/>
                    <a:pt x="895" y="88"/>
                    <a:pt x="597" y="262"/>
                  </a:cubicBezTo>
                  <a:cubicBezTo>
                    <a:pt x="0" y="605"/>
                    <a:pt x="0" y="1166"/>
                    <a:pt x="603" y="1514"/>
                  </a:cubicBezTo>
                  <a:cubicBezTo>
                    <a:pt x="901" y="1689"/>
                    <a:pt x="1294" y="1776"/>
                    <a:pt x="1686" y="1776"/>
                  </a:cubicBezTo>
                  <a:cubicBezTo>
                    <a:pt x="2078" y="1776"/>
                    <a:pt x="2469" y="1689"/>
                    <a:pt x="2765" y="1514"/>
                  </a:cubicBezTo>
                  <a:cubicBezTo>
                    <a:pt x="3361" y="1166"/>
                    <a:pt x="3361" y="605"/>
                    <a:pt x="2759" y="262"/>
                  </a:cubicBezTo>
                  <a:cubicBezTo>
                    <a:pt x="2460" y="88"/>
                    <a:pt x="2069" y="1"/>
                    <a:pt x="1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2"/>
            <p:cNvSpPr/>
            <p:nvPr/>
          </p:nvSpPr>
          <p:spPr>
            <a:xfrm>
              <a:off x="4033050" y="4238975"/>
              <a:ext cx="18625" cy="426575"/>
            </a:xfrm>
            <a:custGeom>
              <a:rect b="b" l="l" r="r" t="t"/>
              <a:pathLst>
                <a:path extrusionOk="0" h="17063" w="745">
                  <a:moveTo>
                    <a:pt x="369" y="1"/>
                  </a:moveTo>
                  <a:cubicBezTo>
                    <a:pt x="275" y="1"/>
                    <a:pt x="180" y="22"/>
                    <a:pt x="106" y="63"/>
                  </a:cubicBezTo>
                  <a:cubicBezTo>
                    <a:pt x="36" y="104"/>
                    <a:pt x="0" y="157"/>
                    <a:pt x="0" y="216"/>
                  </a:cubicBezTo>
                  <a:lnTo>
                    <a:pt x="0" y="16849"/>
                  </a:lnTo>
                  <a:cubicBezTo>
                    <a:pt x="0" y="16902"/>
                    <a:pt x="36" y="16955"/>
                    <a:pt x="112" y="16996"/>
                  </a:cubicBezTo>
                  <a:cubicBezTo>
                    <a:pt x="183" y="17041"/>
                    <a:pt x="278" y="17063"/>
                    <a:pt x="372" y="17063"/>
                  </a:cubicBezTo>
                  <a:cubicBezTo>
                    <a:pt x="467" y="17063"/>
                    <a:pt x="561" y="17041"/>
                    <a:pt x="632" y="16996"/>
                  </a:cubicBezTo>
                  <a:cubicBezTo>
                    <a:pt x="703" y="16955"/>
                    <a:pt x="738" y="16902"/>
                    <a:pt x="738" y="16849"/>
                  </a:cubicBezTo>
                  <a:lnTo>
                    <a:pt x="738" y="222"/>
                  </a:lnTo>
                  <a:cubicBezTo>
                    <a:pt x="744" y="163"/>
                    <a:pt x="703" y="110"/>
                    <a:pt x="632" y="63"/>
                  </a:cubicBezTo>
                  <a:cubicBezTo>
                    <a:pt x="558" y="22"/>
                    <a:pt x="464" y="1"/>
                    <a:pt x="369"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2"/>
            <p:cNvSpPr/>
            <p:nvPr/>
          </p:nvSpPr>
          <p:spPr>
            <a:xfrm>
              <a:off x="4032150" y="4238975"/>
              <a:ext cx="20250" cy="10775"/>
            </a:xfrm>
            <a:custGeom>
              <a:rect b="b" l="l" r="r" t="t"/>
              <a:pathLst>
                <a:path extrusionOk="0" h="431" w="810">
                  <a:moveTo>
                    <a:pt x="405" y="1"/>
                  </a:moveTo>
                  <a:cubicBezTo>
                    <a:pt x="311" y="1"/>
                    <a:pt x="216" y="22"/>
                    <a:pt x="142" y="63"/>
                  </a:cubicBezTo>
                  <a:cubicBezTo>
                    <a:pt x="1" y="146"/>
                    <a:pt x="1" y="281"/>
                    <a:pt x="148" y="364"/>
                  </a:cubicBezTo>
                  <a:cubicBezTo>
                    <a:pt x="219" y="408"/>
                    <a:pt x="314" y="431"/>
                    <a:pt x="408" y="431"/>
                  </a:cubicBezTo>
                  <a:cubicBezTo>
                    <a:pt x="503" y="431"/>
                    <a:pt x="597" y="408"/>
                    <a:pt x="668" y="364"/>
                  </a:cubicBezTo>
                  <a:cubicBezTo>
                    <a:pt x="810" y="281"/>
                    <a:pt x="810" y="146"/>
                    <a:pt x="668" y="63"/>
                  </a:cubicBezTo>
                  <a:cubicBezTo>
                    <a:pt x="594" y="22"/>
                    <a:pt x="500" y="1"/>
                    <a:pt x="405"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2"/>
            <p:cNvSpPr/>
            <p:nvPr/>
          </p:nvSpPr>
          <p:spPr>
            <a:xfrm>
              <a:off x="4033050" y="4244375"/>
              <a:ext cx="18475" cy="421075"/>
            </a:xfrm>
            <a:custGeom>
              <a:rect b="b" l="l" r="r" t="t"/>
              <a:pathLst>
                <a:path extrusionOk="0" h="16843" w="739">
                  <a:moveTo>
                    <a:pt x="0" y="0"/>
                  </a:moveTo>
                  <a:lnTo>
                    <a:pt x="0" y="16633"/>
                  </a:lnTo>
                  <a:cubicBezTo>
                    <a:pt x="0" y="16686"/>
                    <a:pt x="36" y="16739"/>
                    <a:pt x="112" y="16780"/>
                  </a:cubicBezTo>
                  <a:cubicBezTo>
                    <a:pt x="183" y="16822"/>
                    <a:pt x="278" y="16842"/>
                    <a:pt x="372" y="16842"/>
                  </a:cubicBezTo>
                  <a:cubicBezTo>
                    <a:pt x="467" y="16842"/>
                    <a:pt x="561" y="16822"/>
                    <a:pt x="632" y="16780"/>
                  </a:cubicBezTo>
                  <a:cubicBezTo>
                    <a:pt x="703" y="16739"/>
                    <a:pt x="738" y="16686"/>
                    <a:pt x="738" y="16633"/>
                  </a:cubicBezTo>
                  <a:lnTo>
                    <a:pt x="738" y="0"/>
                  </a:lnTo>
                  <a:cubicBezTo>
                    <a:pt x="738" y="54"/>
                    <a:pt x="703" y="107"/>
                    <a:pt x="632" y="148"/>
                  </a:cubicBezTo>
                  <a:cubicBezTo>
                    <a:pt x="561" y="192"/>
                    <a:pt x="467" y="215"/>
                    <a:pt x="372" y="215"/>
                  </a:cubicBezTo>
                  <a:cubicBezTo>
                    <a:pt x="278" y="215"/>
                    <a:pt x="183" y="192"/>
                    <a:pt x="112" y="148"/>
                  </a:cubicBezTo>
                  <a:cubicBezTo>
                    <a:pt x="36" y="107"/>
                    <a:pt x="0" y="54"/>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2"/>
            <p:cNvSpPr/>
            <p:nvPr/>
          </p:nvSpPr>
          <p:spPr>
            <a:xfrm>
              <a:off x="4048400" y="4368350"/>
              <a:ext cx="216200" cy="113950"/>
            </a:xfrm>
            <a:custGeom>
              <a:rect b="b" l="l" r="r" t="t"/>
              <a:pathLst>
                <a:path extrusionOk="0" h="4558" w="8648">
                  <a:moveTo>
                    <a:pt x="4313" y="1"/>
                  </a:moveTo>
                  <a:cubicBezTo>
                    <a:pt x="3304" y="1"/>
                    <a:pt x="2296" y="223"/>
                    <a:pt x="1530" y="670"/>
                  </a:cubicBezTo>
                  <a:cubicBezTo>
                    <a:pt x="0" y="1556"/>
                    <a:pt x="6" y="3003"/>
                    <a:pt x="1548" y="3889"/>
                  </a:cubicBezTo>
                  <a:cubicBezTo>
                    <a:pt x="2319" y="4335"/>
                    <a:pt x="3327" y="4558"/>
                    <a:pt x="4334" y="4558"/>
                  </a:cubicBezTo>
                  <a:cubicBezTo>
                    <a:pt x="5341" y="4558"/>
                    <a:pt x="6347" y="4335"/>
                    <a:pt x="7112" y="3889"/>
                  </a:cubicBezTo>
                  <a:cubicBezTo>
                    <a:pt x="8647" y="3003"/>
                    <a:pt x="8641" y="1556"/>
                    <a:pt x="7094" y="664"/>
                  </a:cubicBezTo>
                  <a:cubicBezTo>
                    <a:pt x="6324" y="222"/>
                    <a:pt x="5318" y="1"/>
                    <a:pt x="431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2"/>
            <p:cNvSpPr/>
            <p:nvPr/>
          </p:nvSpPr>
          <p:spPr>
            <a:xfrm>
              <a:off x="3958025" y="4053950"/>
              <a:ext cx="159950" cy="206750"/>
            </a:xfrm>
            <a:custGeom>
              <a:rect b="b" l="l" r="r" t="t"/>
              <a:pathLst>
                <a:path extrusionOk="0" h="8270" w="6398">
                  <a:moveTo>
                    <a:pt x="1779" y="0"/>
                  </a:moveTo>
                  <a:cubicBezTo>
                    <a:pt x="725" y="0"/>
                    <a:pt x="1" y="843"/>
                    <a:pt x="1" y="2302"/>
                  </a:cubicBezTo>
                  <a:cubicBezTo>
                    <a:pt x="1" y="4345"/>
                    <a:pt x="1430" y="6826"/>
                    <a:pt x="3196" y="7842"/>
                  </a:cubicBezTo>
                  <a:cubicBezTo>
                    <a:pt x="3704" y="8132"/>
                    <a:pt x="4184" y="8270"/>
                    <a:pt x="4611" y="8270"/>
                  </a:cubicBezTo>
                  <a:cubicBezTo>
                    <a:pt x="5669" y="8270"/>
                    <a:pt x="6397" y="7425"/>
                    <a:pt x="6397" y="5970"/>
                  </a:cubicBezTo>
                  <a:cubicBezTo>
                    <a:pt x="6397" y="3926"/>
                    <a:pt x="4962" y="1445"/>
                    <a:pt x="3196" y="429"/>
                  </a:cubicBezTo>
                  <a:cubicBezTo>
                    <a:pt x="2687" y="138"/>
                    <a:pt x="2206" y="0"/>
                    <a:pt x="17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2"/>
            <p:cNvSpPr/>
            <p:nvPr/>
          </p:nvSpPr>
          <p:spPr>
            <a:xfrm>
              <a:off x="4039400" y="4380650"/>
              <a:ext cx="180600" cy="84650"/>
            </a:xfrm>
            <a:custGeom>
              <a:rect b="b" l="l" r="r" t="t"/>
              <a:pathLst>
                <a:path extrusionOk="0" h="3386" w="7224">
                  <a:moveTo>
                    <a:pt x="1498" y="1"/>
                  </a:moveTo>
                  <a:cubicBezTo>
                    <a:pt x="1315" y="1"/>
                    <a:pt x="1143" y="26"/>
                    <a:pt x="980" y="78"/>
                  </a:cubicBezTo>
                  <a:cubicBezTo>
                    <a:pt x="224" y="326"/>
                    <a:pt x="12" y="1052"/>
                    <a:pt x="0" y="1082"/>
                  </a:cubicBezTo>
                  <a:lnTo>
                    <a:pt x="230" y="1147"/>
                  </a:lnTo>
                  <a:cubicBezTo>
                    <a:pt x="236" y="1141"/>
                    <a:pt x="419" y="515"/>
                    <a:pt x="1057" y="308"/>
                  </a:cubicBezTo>
                  <a:cubicBezTo>
                    <a:pt x="1191" y="265"/>
                    <a:pt x="1336" y="244"/>
                    <a:pt x="1491" y="244"/>
                  </a:cubicBezTo>
                  <a:cubicBezTo>
                    <a:pt x="1848" y="244"/>
                    <a:pt x="2260" y="357"/>
                    <a:pt x="2717" y="580"/>
                  </a:cubicBezTo>
                  <a:cubicBezTo>
                    <a:pt x="2918" y="710"/>
                    <a:pt x="3124" y="840"/>
                    <a:pt x="3331" y="970"/>
                  </a:cubicBezTo>
                  <a:cubicBezTo>
                    <a:pt x="3502" y="1076"/>
                    <a:pt x="3680" y="1182"/>
                    <a:pt x="3857" y="1289"/>
                  </a:cubicBezTo>
                  <a:cubicBezTo>
                    <a:pt x="3869" y="1300"/>
                    <a:pt x="3880" y="1306"/>
                    <a:pt x="3892" y="1318"/>
                  </a:cubicBezTo>
                  <a:lnTo>
                    <a:pt x="4040" y="2682"/>
                  </a:lnTo>
                  <a:lnTo>
                    <a:pt x="4164" y="1472"/>
                  </a:lnTo>
                  <a:lnTo>
                    <a:pt x="4577" y="1714"/>
                  </a:lnTo>
                  <a:lnTo>
                    <a:pt x="5109" y="2015"/>
                  </a:lnTo>
                  <a:lnTo>
                    <a:pt x="5257" y="3385"/>
                  </a:lnTo>
                  <a:lnTo>
                    <a:pt x="5375" y="2163"/>
                  </a:lnTo>
                  <a:cubicBezTo>
                    <a:pt x="5540" y="2257"/>
                    <a:pt x="5706" y="2346"/>
                    <a:pt x="5877" y="2434"/>
                  </a:cubicBezTo>
                  <a:cubicBezTo>
                    <a:pt x="6314" y="2671"/>
                    <a:pt x="6757" y="2907"/>
                    <a:pt x="7223" y="3125"/>
                  </a:cubicBezTo>
                  <a:cubicBezTo>
                    <a:pt x="6845" y="2854"/>
                    <a:pt x="6444" y="2600"/>
                    <a:pt x="6036" y="2346"/>
                  </a:cubicBezTo>
                  <a:cubicBezTo>
                    <a:pt x="5830" y="2216"/>
                    <a:pt x="5623" y="2092"/>
                    <a:pt x="5416" y="1968"/>
                  </a:cubicBezTo>
                  <a:lnTo>
                    <a:pt x="4967" y="1708"/>
                  </a:lnTo>
                  <a:lnTo>
                    <a:pt x="7064" y="1631"/>
                  </a:lnTo>
                  <a:lnTo>
                    <a:pt x="4701" y="1548"/>
                  </a:lnTo>
                  <a:lnTo>
                    <a:pt x="4217" y="1271"/>
                  </a:lnTo>
                  <a:lnTo>
                    <a:pt x="4223" y="1265"/>
                  </a:lnTo>
                  <a:cubicBezTo>
                    <a:pt x="4117" y="1182"/>
                    <a:pt x="4010" y="1100"/>
                    <a:pt x="3904" y="1023"/>
                  </a:cubicBezTo>
                  <a:lnTo>
                    <a:pt x="5889" y="958"/>
                  </a:lnTo>
                  <a:lnTo>
                    <a:pt x="3697" y="881"/>
                  </a:lnTo>
                  <a:cubicBezTo>
                    <a:pt x="2850" y="293"/>
                    <a:pt x="2115" y="1"/>
                    <a:pt x="14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2"/>
            <p:cNvSpPr/>
            <p:nvPr/>
          </p:nvSpPr>
          <p:spPr>
            <a:xfrm>
              <a:off x="4002625" y="4072500"/>
              <a:ext cx="70750" cy="197000"/>
            </a:xfrm>
            <a:custGeom>
              <a:rect b="b" l="l" r="r" t="t"/>
              <a:pathLst>
                <a:path extrusionOk="0" h="7880" w="2830">
                  <a:moveTo>
                    <a:pt x="1418" y="0"/>
                  </a:moveTo>
                  <a:cubicBezTo>
                    <a:pt x="1371" y="538"/>
                    <a:pt x="1341" y="1087"/>
                    <a:pt x="1323" y="1642"/>
                  </a:cubicBezTo>
                  <a:cubicBezTo>
                    <a:pt x="1312" y="1920"/>
                    <a:pt x="1306" y="2204"/>
                    <a:pt x="1300" y="2481"/>
                  </a:cubicBezTo>
                  <a:lnTo>
                    <a:pt x="1294" y="3078"/>
                  </a:lnTo>
                  <a:lnTo>
                    <a:pt x="6" y="1010"/>
                  </a:lnTo>
                  <a:lnTo>
                    <a:pt x="1294" y="3432"/>
                  </a:lnTo>
                  <a:lnTo>
                    <a:pt x="1294" y="3952"/>
                  </a:lnTo>
                  <a:lnTo>
                    <a:pt x="1294" y="4649"/>
                  </a:lnTo>
                  <a:lnTo>
                    <a:pt x="0" y="2582"/>
                  </a:lnTo>
                  <a:lnTo>
                    <a:pt x="1294" y="5009"/>
                  </a:lnTo>
                  <a:lnTo>
                    <a:pt x="1294" y="7879"/>
                  </a:lnTo>
                  <a:lnTo>
                    <a:pt x="1536" y="7879"/>
                  </a:lnTo>
                  <a:lnTo>
                    <a:pt x="1536" y="4377"/>
                  </a:lnTo>
                  <a:lnTo>
                    <a:pt x="2824" y="3450"/>
                  </a:lnTo>
                  <a:lnTo>
                    <a:pt x="1536" y="4017"/>
                  </a:lnTo>
                  <a:lnTo>
                    <a:pt x="1536" y="3952"/>
                  </a:lnTo>
                  <a:lnTo>
                    <a:pt x="1524" y="3952"/>
                  </a:lnTo>
                  <a:lnTo>
                    <a:pt x="1530" y="3462"/>
                  </a:lnTo>
                  <a:lnTo>
                    <a:pt x="1530" y="2765"/>
                  </a:lnTo>
                  <a:lnTo>
                    <a:pt x="2829" y="1831"/>
                  </a:lnTo>
                  <a:lnTo>
                    <a:pt x="2829" y="1831"/>
                  </a:lnTo>
                  <a:lnTo>
                    <a:pt x="1524" y="2404"/>
                  </a:lnTo>
                  <a:cubicBezTo>
                    <a:pt x="1518" y="2186"/>
                    <a:pt x="1518" y="1973"/>
                    <a:pt x="1506" y="1749"/>
                  </a:cubicBezTo>
                  <a:cubicBezTo>
                    <a:pt x="1495" y="1176"/>
                    <a:pt x="1471" y="597"/>
                    <a:pt x="14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LANK_11">
    <p:spTree>
      <p:nvGrpSpPr>
        <p:cNvPr id="1563" name="Shape 1563"/>
        <p:cNvGrpSpPr/>
        <p:nvPr/>
      </p:nvGrpSpPr>
      <p:grpSpPr>
        <a:xfrm>
          <a:off x="0" y="0"/>
          <a:ext cx="0" cy="0"/>
          <a:chOff x="0" y="0"/>
          <a:chExt cx="0" cy="0"/>
        </a:xfrm>
      </p:grpSpPr>
      <p:grpSp>
        <p:nvGrpSpPr>
          <p:cNvPr id="1564" name="Google Shape;1564;p23"/>
          <p:cNvGrpSpPr/>
          <p:nvPr/>
        </p:nvGrpSpPr>
        <p:grpSpPr>
          <a:xfrm>
            <a:off x="0" y="4221559"/>
            <a:ext cx="9144000" cy="921943"/>
            <a:chOff x="0" y="3827814"/>
            <a:chExt cx="9144000" cy="921943"/>
          </a:xfrm>
        </p:grpSpPr>
        <p:grpSp>
          <p:nvGrpSpPr>
            <p:cNvPr id="1565" name="Google Shape;1565;p23"/>
            <p:cNvGrpSpPr/>
            <p:nvPr/>
          </p:nvGrpSpPr>
          <p:grpSpPr>
            <a:xfrm>
              <a:off x="5807441" y="3839717"/>
              <a:ext cx="243969" cy="149457"/>
              <a:chOff x="5300460" y="2964804"/>
              <a:chExt cx="271832" cy="225937"/>
            </a:xfrm>
          </p:grpSpPr>
          <p:sp>
            <p:nvSpPr>
              <p:cNvPr id="1566" name="Google Shape;1566;p23"/>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3"/>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3"/>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9" name="Google Shape;1569;p23"/>
            <p:cNvGrpSpPr/>
            <p:nvPr/>
          </p:nvGrpSpPr>
          <p:grpSpPr>
            <a:xfrm>
              <a:off x="8805122" y="3827814"/>
              <a:ext cx="243969" cy="149457"/>
              <a:chOff x="5300460" y="2964804"/>
              <a:chExt cx="271832" cy="225937"/>
            </a:xfrm>
          </p:grpSpPr>
          <p:sp>
            <p:nvSpPr>
              <p:cNvPr id="1570" name="Google Shape;1570;p23"/>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3"/>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3"/>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3" name="Google Shape;1573;p23"/>
            <p:cNvSpPr/>
            <p:nvPr/>
          </p:nvSpPr>
          <p:spPr>
            <a:xfrm>
              <a:off x="0" y="3910657"/>
              <a:ext cx="9144000" cy="839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4" name="Google Shape;1574;p23"/>
            <p:cNvGrpSpPr/>
            <p:nvPr/>
          </p:nvGrpSpPr>
          <p:grpSpPr>
            <a:xfrm>
              <a:off x="355317" y="3839717"/>
              <a:ext cx="243969" cy="149457"/>
              <a:chOff x="5300460" y="2964804"/>
              <a:chExt cx="271832" cy="225937"/>
            </a:xfrm>
          </p:grpSpPr>
          <p:sp>
            <p:nvSpPr>
              <p:cNvPr id="1575" name="Google Shape;1575;p23"/>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3"/>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3"/>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8" name="Google Shape;1578;p23"/>
            <p:cNvGrpSpPr/>
            <p:nvPr/>
          </p:nvGrpSpPr>
          <p:grpSpPr>
            <a:xfrm>
              <a:off x="1590719" y="3839717"/>
              <a:ext cx="243969" cy="149457"/>
              <a:chOff x="5300460" y="2964804"/>
              <a:chExt cx="271832" cy="225937"/>
            </a:xfrm>
          </p:grpSpPr>
          <p:sp>
            <p:nvSpPr>
              <p:cNvPr id="1579" name="Google Shape;1579;p23"/>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3"/>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3"/>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2" name="Google Shape;1582;p23"/>
            <p:cNvGrpSpPr/>
            <p:nvPr/>
          </p:nvGrpSpPr>
          <p:grpSpPr>
            <a:xfrm>
              <a:off x="3027997" y="3839717"/>
              <a:ext cx="243969" cy="149457"/>
              <a:chOff x="5300460" y="2964804"/>
              <a:chExt cx="271832" cy="225937"/>
            </a:xfrm>
          </p:grpSpPr>
          <p:sp>
            <p:nvSpPr>
              <p:cNvPr id="1583" name="Google Shape;1583;p23"/>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3"/>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3"/>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6" name="Google Shape;1586;p23"/>
            <p:cNvGrpSpPr/>
            <p:nvPr/>
          </p:nvGrpSpPr>
          <p:grpSpPr>
            <a:xfrm>
              <a:off x="4417713" y="3839717"/>
              <a:ext cx="243969" cy="149457"/>
              <a:chOff x="5300460" y="2964804"/>
              <a:chExt cx="271832" cy="225937"/>
            </a:xfrm>
          </p:grpSpPr>
          <p:sp>
            <p:nvSpPr>
              <p:cNvPr id="1587" name="Google Shape;1587;p23"/>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3"/>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3"/>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90" name="Google Shape;1590;p23"/>
          <p:cNvSpPr txBox="1"/>
          <p:nvPr>
            <p:ph type="title"/>
          </p:nvPr>
        </p:nvSpPr>
        <p:spPr>
          <a:xfrm>
            <a:off x="712500" y="1270425"/>
            <a:ext cx="40677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91" name="Google Shape;1591;p23"/>
          <p:cNvSpPr txBox="1"/>
          <p:nvPr>
            <p:ph idx="1" type="subTitle"/>
          </p:nvPr>
        </p:nvSpPr>
        <p:spPr>
          <a:xfrm>
            <a:off x="712500" y="1967774"/>
            <a:ext cx="4067700" cy="1905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a:lvl1pPr>
            <a:lvl2pPr lvl="1" rtl="0">
              <a:lnSpc>
                <a:spcPct val="100000"/>
              </a:lnSpc>
              <a:spcBef>
                <a:spcPts val="0"/>
              </a:spcBef>
              <a:spcAft>
                <a:spcPts val="0"/>
              </a:spcAft>
              <a:buSzPts val="2000"/>
              <a:buChar char="○"/>
              <a:defRPr sz="2000"/>
            </a:lvl2pPr>
            <a:lvl3pPr lvl="2" rtl="0">
              <a:lnSpc>
                <a:spcPct val="100000"/>
              </a:lnSpc>
              <a:spcBef>
                <a:spcPts val="0"/>
              </a:spcBef>
              <a:spcAft>
                <a:spcPts val="0"/>
              </a:spcAft>
              <a:buSzPts val="2000"/>
              <a:buChar char="■"/>
              <a:defRPr sz="2000"/>
            </a:lvl3pPr>
            <a:lvl4pPr lvl="3" rtl="0">
              <a:lnSpc>
                <a:spcPct val="100000"/>
              </a:lnSpc>
              <a:spcBef>
                <a:spcPts val="0"/>
              </a:spcBef>
              <a:spcAft>
                <a:spcPts val="0"/>
              </a:spcAft>
              <a:buSzPts val="2000"/>
              <a:buChar char="●"/>
              <a:defRPr sz="2000"/>
            </a:lvl4pPr>
            <a:lvl5pPr lvl="4" rtl="0">
              <a:lnSpc>
                <a:spcPct val="100000"/>
              </a:lnSpc>
              <a:spcBef>
                <a:spcPts val="0"/>
              </a:spcBef>
              <a:spcAft>
                <a:spcPts val="0"/>
              </a:spcAft>
              <a:buSzPts val="2000"/>
              <a:buChar char="○"/>
              <a:defRPr sz="2000"/>
            </a:lvl5pPr>
            <a:lvl6pPr lvl="5" rtl="0">
              <a:lnSpc>
                <a:spcPct val="100000"/>
              </a:lnSpc>
              <a:spcBef>
                <a:spcPts val="0"/>
              </a:spcBef>
              <a:spcAft>
                <a:spcPts val="0"/>
              </a:spcAft>
              <a:buSzPts val="2000"/>
              <a:buChar char="■"/>
              <a:defRPr sz="2000"/>
            </a:lvl6pPr>
            <a:lvl7pPr lvl="6" rtl="0">
              <a:lnSpc>
                <a:spcPct val="100000"/>
              </a:lnSpc>
              <a:spcBef>
                <a:spcPts val="0"/>
              </a:spcBef>
              <a:spcAft>
                <a:spcPts val="0"/>
              </a:spcAft>
              <a:buSzPts val="2000"/>
              <a:buChar char="●"/>
              <a:defRPr sz="2000"/>
            </a:lvl7pPr>
            <a:lvl8pPr lvl="7" rtl="0">
              <a:lnSpc>
                <a:spcPct val="100000"/>
              </a:lnSpc>
              <a:spcBef>
                <a:spcPts val="0"/>
              </a:spcBef>
              <a:spcAft>
                <a:spcPts val="0"/>
              </a:spcAft>
              <a:buSzPts val="2000"/>
              <a:buChar char="○"/>
              <a:defRPr sz="2000"/>
            </a:lvl8pPr>
            <a:lvl9pPr lvl="8" rtl="0">
              <a:lnSpc>
                <a:spcPct val="100000"/>
              </a:lnSpc>
              <a:spcBef>
                <a:spcPts val="0"/>
              </a:spcBef>
              <a:spcAft>
                <a:spcPts val="0"/>
              </a:spcAft>
              <a:buSzPts val="2000"/>
              <a:buChar char="■"/>
              <a:defRPr sz="2000"/>
            </a:lvl9pPr>
          </a:lstStyle>
          <a:p/>
        </p:txBody>
      </p:sp>
      <p:grpSp>
        <p:nvGrpSpPr>
          <p:cNvPr id="1592" name="Google Shape;1592;p23"/>
          <p:cNvGrpSpPr/>
          <p:nvPr/>
        </p:nvGrpSpPr>
        <p:grpSpPr>
          <a:xfrm>
            <a:off x="8614511" y="2268381"/>
            <a:ext cx="243987" cy="339453"/>
            <a:chOff x="4661686" y="366694"/>
            <a:chExt cx="243987" cy="339453"/>
          </a:xfrm>
        </p:grpSpPr>
        <p:sp>
          <p:nvSpPr>
            <p:cNvPr id="1593" name="Google Shape;1593;p23"/>
            <p:cNvSpPr/>
            <p:nvPr/>
          </p:nvSpPr>
          <p:spPr>
            <a:xfrm>
              <a:off x="4661686" y="366694"/>
              <a:ext cx="243987" cy="339453"/>
            </a:xfrm>
            <a:custGeom>
              <a:rect b="b" l="l" r="r" t="t"/>
              <a:pathLst>
                <a:path extrusionOk="0" h="37801" w="27170">
                  <a:moveTo>
                    <a:pt x="14365" y="0"/>
                  </a:moveTo>
                  <a:lnTo>
                    <a:pt x="5606" y="5091"/>
                  </a:lnTo>
                  <a:lnTo>
                    <a:pt x="0" y="20938"/>
                  </a:lnTo>
                  <a:lnTo>
                    <a:pt x="7738" y="25403"/>
                  </a:lnTo>
                  <a:lnTo>
                    <a:pt x="3899" y="37801"/>
                  </a:lnTo>
                  <a:lnTo>
                    <a:pt x="12658" y="32709"/>
                  </a:lnTo>
                  <a:lnTo>
                    <a:pt x="27169" y="22007"/>
                  </a:lnTo>
                  <a:lnTo>
                    <a:pt x="17666" y="16526"/>
                  </a:lnTo>
                  <a:lnTo>
                    <a:pt x="21511" y="4129"/>
                  </a:lnTo>
                  <a:lnTo>
                    <a:pt x="14365" y="0"/>
                  </a:ln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3"/>
            <p:cNvSpPr/>
            <p:nvPr/>
          </p:nvSpPr>
          <p:spPr>
            <a:xfrm>
              <a:off x="4741662" y="515079"/>
              <a:ext cx="164002" cy="94946"/>
            </a:xfrm>
            <a:custGeom>
              <a:rect b="b" l="l" r="r" t="t"/>
              <a:pathLst>
                <a:path extrusionOk="0" h="10573" w="18263">
                  <a:moveTo>
                    <a:pt x="8759" y="0"/>
                  </a:moveTo>
                  <a:lnTo>
                    <a:pt x="0" y="5091"/>
                  </a:lnTo>
                  <a:lnTo>
                    <a:pt x="9503" y="10572"/>
                  </a:lnTo>
                  <a:lnTo>
                    <a:pt x="18262" y="5481"/>
                  </a:lnTo>
                  <a:lnTo>
                    <a:pt x="87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3"/>
            <p:cNvSpPr/>
            <p:nvPr/>
          </p:nvSpPr>
          <p:spPr>
            <a:xfrm>
              <a:off x="4696686" y="564293"/>
              <a:ext cx="208983" cy="141830"/>
            </a:xfrm>
            <a:custGeom>
              <a:rect b="b" l="l" r="r" t="t"/>
              <a:pathLst>
                <a:path extrusionOk="0" h="15794" w="23272">
                  <a:moveTo>
                    <a:pt x="23271" y="0"/>
                  </a:moveTo>
                  <a:lnTo>
                    <a:pt x="14512" y="5091"/>
                  </a:lnTo>
                  <a:lnTo>
                    <a:pt x="1" y="15794"/>
                  </a:lnTo>
                  <a:lnTo>
                    <a:pt x="1" y="15794"/>
                  </a:lnTo>
                  <a:lnTo>
                    <a:pt x="8760" y="10702"/>
                  </a:lnTo>
                  <a:lnTo>
                    <a:pt x="232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3"/>
            <p:cNvSpPr/>
            <p:nvPr/>
          </p:nvSpPr>
          <p:spPr>
            <a:xfrm>
              <a:off x="4741662" y="403759"/>
              <a:ext cx="113193" cy="157060"/>
            </a:xfrm>
            <a:custGeom>
              <a:rect b="b" l="l" r="r" t="t"/>
              <a:pathLst>
                <a:path extrusionOk="0" h="17490" w="12605">
                  <a:moveTo>
                    <a:pt x="12604" y="1"/>
                  </a:moveTo>
                  <a:lnTo>
                    <a:pt x="3845" y="5086"/>
                  </a:lnTo>
                  <a:lnTo>
                    <a:pt x="0" y="17489"/>
                  </a:lnTo>
                  <a:lnTo>
                    <a:pt x="8759" y="12398"/>
                  </a:lnTo>
                  <a:lnTo>
                    <a:pt x="1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3"/>
            <p:cNvSpPr/>
            <p:nvPr/>
          </p:nvSpPr>
          <p:spPr>
            <a:xfrm>
              <a:off x="4712013" y="366694"/>
              <a:ext cx="142845" cy="82742"/>
            </a:xfrm>
            <a:custGeom>
              <a:rect b="b" l="l" r="r" t="t"/>
              <a:pathLst>
                <a:path extrusionOk="0" h="9214" w="15907">
                  <a:moveTo>
                    <a:pt x="8760" y="0"/>
                  </a:moveTo>
                  <a:lnTo>
                    <a:pt x="1" y="5091"/>
                  </a:lnTo>
                  <a:lnTo>
                    <a:pt x="7147" y="9214"/>
                  </a:lnTo>
                  <a:lnTo>
                    <a:pt x="15906" y="4129"/>
                  </a:lnTo>
                  <a:lnTo>
                    <a:pt x="87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3"/>
            <p:cNvSpPr/>
            <p:nvPr/>
          </p:nvSpPr>
          <p:spPr>
            <a:xfrm>
              <a:off x="4661686" y="412405"/>
              <a:ext cx="165331" cy="293736"/>
            </a:xfrm>
            <a:custGeom>
              <a:rect b="b" l="l" r="r" t="t"/>
              <a:pathLst>
                <a:path extrusionOk="0" h="32710" w="18411">
                  <a:moveTo>
                    <a:pt x="5606" y="0"/>
                  </a:moveTo>
                  <a:lnTo>
                    <a:pt x="0" y="15847"/>
                  </a:lnTo>
                  <a:lnTo>
                    <a:pt x="7738" y="20312"/>
                  </a:lnTo>
                  <a:lnTo>
                    <a:pt x="3899" y="32710"/>
                  </a:lnTo>
                  <a:lnTo>
                    <a:pt x="18410" y="22007"/>
                  </a:lnTo>
                  <a:lnTo>
                    <a:pt x="8907" y="16526"/>
                  </a:lnTo>
                  <a:lnTo>
                    <a:pt x="12752" y="4123"/>
                  </a:lnTo>
                  <a:lnTo>
                    <a:pt x="56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23"/>
          <p:cNvGrpSpPr/>
          <p:nvPr/>
        </p:nvGrpSpPr>
        <p:grpSpPr>
          <a:xfrm>
            <a:off x="468523" y="536406"/>
            <a:ext cx="243987" cy="339453"/>
            <a:chOff x="4661686" y="366694"/>
            <a:chExt cx="243987" cy="339453"/>
          </a:xfrm>
        </p:grpSpPr>
        <p:sp>
          <p:nvSpPr>
            <p:cNvPr id="1600" name="Google Shape;1600;p23"/>
            <p:cNvSpPr/>
            <p:nvPr/>
          </p:nvSpPr>
          <p:spPr>
            <a:xfrm>
              <a:off x="4661686" y="366694"/>
              <a:ext cx="243987" cy="339453"/>
            </a:xfrm>
            <a:custGeom>
              <a:rect b="b" l="l" r="r" t="t"/>
              <a:pathLst>
                <a:path extrusionOk="0" h="37801" w="27170">
                  <a:moveTo>
                    <a:pt x="14365" y="0"/>
                  </a:moveTo>
                  <a:lnTo>
                    <a:pt x="5606" y="5091"/>
                  </a:lnTo>
                  <a:lnTo>
                    <a:pt x="0" y="20938"/>
                  </a:lnTo>
                  <a:lnTo>
                    <a:pt x="7738" y="25403"/>
                  </a:lnTo>
                  <a:lnTo>
                    <a:pt x="3899" y="37801"/>
                  </a:lnTo>
                  <a:lnTo>
                    <a:pt x="12658" y="32709"/>
                  </a:lnTo>
                  <a:lnTo>
                    <a:pt x="27169" y="22007"/>
                  </a:lnTo>
                  <a:lnTo>
                    <a:pt x="17666" y="16526"/>
                  </a:lnTo>
                  <a:lnTo>
                    <a:pt x="21511" y="4129"/>
                  </a:lnTo>
                  <a:lnTo>
                    <a:pt x="14365" y="0"/>
                  </a:ln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3"/>
            <p:cNvSpPr/>
            <p:nvPr/>
          </p:nvSpPr>
          <p:spPr>
            <a:xfrm>
              <a:off x="4741662" y="515079"/>
              <a:ext cx="164002" cy="94946"/>
            </a:xfrm>
            <a:custGeom>
              <a:rect b="b" l="l" r="r" t="t"/>
              <a:pathLst>
                <a:path extrusionOk="0" h="10573" w="18263">
                  <a:moveTo>
                    <a:pt x="8759" y="0"/>
                  </a:moveTo>
                  <a:lnTo>
                    <a:pt x="0" y="5091"/>
                  </a:lnTo>
                  <a:lnTo>
                    <a:pt x="9503" y="10572"/>
                  </a:lnTo>
                  <a:lnTo>
                    <a:pt x="18262" y="5481"/>
                  </a:lnTo>
                  <a:lnTo>
                    <a:pt x="87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3"/>
            <p:cNvSpPr/>
            <p:nvPr/>
          </p:nvSpPr>
          <p:spPr>
            <a:xfrm>
              <a:off x="4696686" y="564293"/>
              <a:ext cx="208983" cy="141830"/>
            </a:xfrm>
            <a:custGeom>
              <a:rect b="b" l="l" r="r" t="t"/>
              <a:pathLst>
                <a:path extrusionOk="0" h="15794" w="23272">
                  <a:moveTo>
                    <a:pt x="23271" y="0"/>
                  </a:moveTo>
                  <a:lnTo>
                    <a:pt x="14512" y="5091"/>
                  </a:lnTo>
                  <a:lnTo>
                    <a:pt x="1" y="15794"/>
                  </a:lnTo>
                  <a:lnTo>
                    <a:pt x="1" y="15794"/>
                  </a:lnTo>
                  <a:lnTo>
                    <a:pt x="8760" y="10702"/>
                  </a:lnTo>
                  <a:lnTo>
                    <a:pt x="232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3"/>
            <p:cNvSpPr/>
            <p:nvPr/>
          </p:nvSpPr>
          <p:spPr>
            <a:xfrm>
              <a:off x="4741662" y="403759"/>
              <a:ext cx="113193" cy="157060"/>
            </a:xfrm>
            <a:custGeom>
              <a:rect b="b" l="l" r="r" t="t"/>
              <a:pathLst>
                <a:path extrusionOk="0" h="17490" w="12605">
                  <a:moveTo>
                    <a:pt x="12604" y="1"/>
                  </a:moveTo>
                  <a:lnTo>
                    <a:pt x="3845" y="5086"/>
                  </a:lnTo>
                  <a:lnTo>
                    <a:pt x="0" y="17489"/>
                  </a:lnTo>
                  <a:lnTo>
                    <a:pt x="8759" y="12398"/>
                  </a:lnTo>
                  <a:lnTo>
                    <a:pt x="1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3"/>
            <p:cNvSpPr/>
            <p:nvPr/>
          </p:nvSpPr>
          <p:spPr>
            <a:xfrm>
              <a:off x="4712013" y="366694"/>
              <a:ext cx="142845" cy="82742"/>
            </a:xfrm>
            <a:custGeom>
              <a:rect b="b" l="l" r="r" t="t"/>
              <a:pathLst>
                <a:path extrusionOk="0" h="9214" w="15907">
                  <a:moveTo>
                    <a:pt x="8760" y="0"/>
                  </a:moveTo>
                  <a:lnTo>
                    <a:pt x="1" y="5091"/>
                  </a:lnTo>
                  <a:lnTo>
                    <a:pt x="7147" y="9214"/>
                  </a:lnTo>
                  <a:lnTo>
                    <a:pt x="15906" y="4129"/>
                  </a:lnTo>
                  <a:lnTo>
                    <a:pt x="87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3"/>
            <p:cNvSpPr/>
            <p:nvPr/>
          </p:nvSpPr>
          <p:spPr>
            <a:xfrm>
              <a:off x="4661686" y="412405"/>
              <a:ext cx="165331" cy="293736"/>
            </a:xfrm>
            <a:custGeom>
              <a:rect b="b" l="l" r="r" t="t"/>
              <a:pathLst>
                <a:path extrusionOk="0" h="32710" w="18411">
                  <a:moveTo>
                    <a:pt x="5606" y="0"/>
                  </a:moveTo>
                  <a:lnTo>
                    <a:pt x="0" y="15847"/>
                  </a:lnTo>
                  <a:lnTo>
                    <a:pt x="7738" y="20312"/>
                  </a:lnTo>
                  <a:lnTo>
                    <a:pt x="3899" y="32710"/>
                  </a:lnTo>
                  <a:lnTo>
                    <a:pt x="18410" y="22007"/>
                  </a:lnTo>
                  <a:lnTo>
                    <a:pt x="8907" y="16526"/>
                  </a:lnTo>
                  <a:lnTo>
                    <a:pt x="12752" y="4123"/>
                  </a:lnTo>
                  <a:lnTo>
                    <a:pt x="56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6" name="Google Shape;1606;p23"/>
          <p:cNvGrpSpPr/>
          <p:nvPr/>
        </p:nvGrpSpPr>
        <p:grpSpPr>
          <a:xfrm>
            <a:off x="381250" y="224372"/>
            <a:ext cx="8587400" cy="3725725"/>
            <a:chOff x="381250" y="224372"/>
            <a:chExt cx="8587400" cy="3725725"/>
          </a:xfrm>
        </p:grpSpPr>
        <p:sp>
          <p:nvSpPr>
            <p:cNvPr id="1607" name="Google Shape;1607;p23"/>
            <p:cNvSpPr/>
            <p:nvPr/>
          </p:nvSpPr>
          <p:spPr>
            <a:xfrm>
              <a:off x="1526800" y="224372"/>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3"/>
            <p:cNvSpPr/>
            <p:nvPr/>
          </p:nvSpPr>
          <p:spPr>
            <a:xfrm>
              <a:off x="381250" y="3839947"/>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3"/>
            <p:cNvSpPr/>
            <p:nvPr/>
          </p:nvSpPr>
          <p:spPr>
            <a:xfrm>
              <a:off x="8858500" y="224372"/>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3"/>
            <p:cNvSpPr/>
            <p:nvPr/>
          </p:nvSpPr>
          <p:spPr>
            <a:xfrm>
              <a:off x="8688650" y="3380872"/>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1" name="Google Shape;1611;p23"/>
          <p:cNvGrpSpPr/>
          <p:nvPr/>
        </p:nvGrpSpPr>
        <p:grpSpPr>
          <a:xfrm>
            <a:off x="314356" y="4495160"/>
            <a:ext cx="243972" cy="161330"/>
            <a:chOff x="2472236" y="4329463"/>
            <a:chExt cx="646284" cy="427478"/>
          </a:xfrm>
        </p:grpSpPr>
        <p:sp>
          <p:nvSpPr>
            <p:cNvPr id="1612" name="Google Shape;1612;p23"/>
            <p:cNvSpPr/>
            <p:nvPr/>
          </p:nvSpPr>
          <p:spPr>
            <a:xfrm>
              <a:off x="2935691" y="4400177"/>
              <a:ext cx="121388" cy="121285"/>
            </a:xfrm>
            <a:custGeom>
              <a:rect b="b" l="l" r="r" t="t"/>
              <a:pathLst>
                <a:path extrusionOk="0" h="7101" w="7107">
                  <a:moveTo>
                    <a:pt x="3551" y="1"/>
                  </a:moveTo>
                  <a:cubicBezTo>
                    <a:pt x="1596" y="1"/>
                    <a:pt x="1" y="1590"/>
                    <a:pt x="1" y="3551"/>
                  </a:cubicBezTo>
                  <a:cubicBezTo>
                    <a:pt x="1" y="5512"/>
                    <a:pt x="1596" y="7100"/>
                    <a:pt x="3551" y="7100"/>
                  </a:cubicBezTo>
                  <a:cubicBezTo>
                    <a:pt x="5511" y="7100"/>
                    <a:pt x="7106" y="5512"/>
                    <a:pt x="7106" y="3551"/>
                  </a:cubicBezTo>
                  <a:cubicBezTo>
                    <a:pt x="7106" y="1590"/>
                    <a:pt x="5511" y="1"/>
                    <a:pt x="3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3"/>
            <p:cNvSpPr/>
            <p:nvPr/>
          </p:nvSpPr>
          <p:spPr>
            <a:xfrm>
              <a:off x="3026083" y="4521451"/>
              <a:ext cx="3758" cy="41880"/>
            </a:xfrm>
            <a:custGeom>
              <a:rect b="b" l="l" r="r" t="t"/>
              <a:pathLst>
                <a:path extrusionOk="0" h="2452" w="220">
                  <a:moveTo>
                    <a:pt x="1" y="0"/>
                  </a:moveTo>
                  <a:lnTo>
                    <a:pt x="219" y="2452"/>
                  </a:lnTo>
                  <a:cubicBezTo>
                    <a:pt x="213" y="2227"/>
                    <a:pt x="213" y="1920"/>
                    <a:pt x="202" y="1695"/>
                  </a:cubicBezTo>
                  <a:cubicBezTo>
                    <a:pt x="178" y="1388"/>
                    <a:pt x="143" y="981"/>
                    <a:pt x="107" y="674"/>
                  </a:cubicBezTo>
                  <a:cubicBezTo>
                    <a:pt x="84" y="473"/>
                    <a:pt x="36" y="201"/>
                    <a:pt x="1" y="0"/>
                  </a:cubicBezTo>
                  <a:close/>
                </a:path>
              </a:pathLst>
            </a:custGeom>
            <a:solidFill>
              <a:srgbClr val="3E3D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3"/>
            <p:cNvSpPr/>
            <p:nvPr/>
          </p:nvSpPr>
          <p:spPr>
            <a:xfrm>
              <a:off x="2809190" y="4337337"/>
              <a:ext cx="220639" cy="275517"/>
            </a:xfrm>
            <a:custGeom>
              <a:rect b="b" l="l" r="r" t="t"/>
              <a:pathLst>
                <a:path extrusionOk="0" h="16131" w="12918">
                  <a:moveTo>
                    <a:pt x="0" y="0"/>
                  </a:moveTo>
                  <a:lnTo>
                    <a:pt x="0" y="0"/>
                  </a:lnTo>
                  <a:cubicBezTo>
                    <a:pt x="106" y="10"/>
                    <a:pt x="220" y="22"/>
                    <a:pt x="338" y="35"/>
                  </a:cubicBezTo>
                  <a:lnTo>
                    <a:pt x="338" y="35"/>
                  </a:lnTo>
                  <a:cubicBezTo>
                    <a:pt x="224" y="20"/>
                    <a:pt x="112" y="8"/>
                    <a:pt x="0" y="0"/>
                  </a:cubicBezTo>
                  <a:close/>
                  <a:moveTo>
                    <a:pt x="338" y="35"/>
                  </a:moveTo>
                  <a:lnTo>
                    <a:pt x="338" y="35"/>
                  </a:lnTo>
                  <a:cubicBezTo>
                    <a:pt x="1304" y="160"/>
                    <a:pt x="2350" y="529"/>
                    <a:pt x="3444" y="1158"/>
                  </a:cubicBezTo>
                  <a:cubicBezTo>
                    <a:pt x="8240" y="3904"/>
                    <a:pt x="12132" y="10608"/>
                    <a:pt x="12132" y="16131"/>
                  </a:cubicBezTo>
                  <a:cubicBezTo>
                    <a:pt x="12658" y="15162"/>
                    <a:pt x="12917" y="14187"/>
                    <a:pt x="12917" y="13231"/>
                  </a:cubicBezTo>
                  <a:cubicBezTo>
                    <a:pt x="12917" y="12912"/>
                    <a:pt x="12906" y="12486"/>
                    <a:pt x="12876" y="12167"/>
                  </a:cubicBezTo>
                  <a:cubicBezTo>
                    <a:pt x="12858" y="11955"/>
                    <a:pt x="12835" y="11671"/>
                    <a:pt x="12805" y="11453"/>
                  </a:cubicBezTo>
                  <a:cubicBezTo>
                    <a:pt x="12770" y="11211"/>
                    <a:pt x="12717" y="10886"/>
                    <a:pt x="12669" y="10644"/>
                  </a:cubicBezTo>
                  <a:cubicBezTo>
                    <a:pt x="12634" y="10455"/>
                    <a:pt x="12575" y="10195"/>
                    <a:pt x="12528" y="10006"/>
                  </a:cubicBezTo>
                  <a:cubicBezTo>
                    <a:pt x="12480" y="9805"/>
                    <a:pt x="12409" y="9545"/>
                    <a:pt x="12350" y="9350"/>
                  </a:cubicBezTo>
                  <a:cubicBezTo>
                    <a:pt x="12297" y="9173"/>
                    <a:pt x="12220" y="8943"/>
                    <a:pt x="12155" y="8771"/>
                  </a:cubicBezTo>
                  <a:cubicBezTo>
                    <a:pt x="12096" y="8600"/>
                    <a:pt x="12008" y="8376"/>
                    <a:pt x="11937" y="8204"/>
                  </a:cubicBezTo>
                  <a:cubicBezTo>
                    <a:pt x="11937" y="8198"/>
                    <a:pt x="11760" y="7749"/>
                    <a:pt x="11453" y="7165"/>
                  </a:cubicBezTo>
                  <a:cubicBezTo>
                    <a:pt x="11205" y="6692"/>
                    <a:pt x="10974" y="6320"/>
                    <a:pt x="10886" y="6184"/>
                  </a:cubicBezTo>
                  <a:cubicBezTo>
                    <a:pt x="10791" y="6043"/>
                    <a:pt x="10661" y="5848"/>
                    <a:pt x="10561" y="5706"/>
                  </a:cubicBezTo>
                  <a:cubicBezTo>
                    <a:pt x="10460" y="5564"/>
                    <a:pt x="10325" y="5375"/>
                    <a:pt x="10218" y="5239"/>
                  </a:cubicBezTo>
                  <a:cubicBezTo>
                    <a:pt x="9787" y="4696"/>
                    <a:pt x="9462" y="4353"/>
                    <a:pt x="9403" y="4294"/>
                  </a:cubicBezTo>
                  <a:cubicBezTo>
                    <a:pt x="8937" y="3816"/>
                    <a:pt x="8877" y="3763"/>
                    <a:pt x="8375" y="3320"/>
                  </a:cubicBezTo>
                  <a:cubicBezTo>
                    <a:pt x="8151" y="3125"/>
                    <a:pt x="7844" y="2889"/>
                    <a:pt x="7608" y="2717"/>
                  </a:cubicBezTo>
                  <a:cubicBezTo>
                    <a:pt x="7247" y="2457"/>
                    <a:pt x="6745" y="2138"/>
                    <a:pt x="6361" y="1914"/>
                  </a:cubicBezTo>
                  <a:cubicBezTo>
                    <a:pt x="6084" y="1749"/>
                    <a:pt x="5706" y="1548"/>
                    <a:pt x="5416" y="1418"/>
                  </a:cubicBezTo>
                  <a:cubicBezTo>
                    <a:pt x="4979" y="1217"/>
                    <a:pt x="4383" y="969"/>
                    <a:pt x="3928" y="804"/>
                  </a:cubicBezTo>
                  <a:cubicBezTo>
                    <a:pt x="3585" y="680"/>
                    <a:pt x="3119" y="550"/>
                    <a:pt x="2770" y="455"/>
                  </a:cubicBezTo>
                  <a:cubicBezTo>
                    <a:pt x="2446" y="372"/>
                    <a:pt x="2008" y="266"/>
                    <a:pt x="1678" y="213"/>
                  </a:cubicBezTo>
                  <a:cubicBezTo>
                    <a:pt x="1282" y="148"/>
                    <a:pt x="779" y="83"/>
                    <a:pt x="338" y="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3"/>
            <p:cNvSpPr/>
            <p:nvPr/>
          </p:nvSpPr>
          <p:spPr>
            <a:xfrm>
              <a:off x="2472236" y="4329463"/>
              <a:ext cx="546680" cy="427478"/>
            </a:xfrm>
            <a:custGeom>
              <a:rect b="b" l="l" r="r" t="t"/>
              <a:pathLst>
                <a:path extrusionOk="0" h="25028" w="32007">
                  <a:moveTo>
                    <a:pt x="18192" y="1"/>
                  </a:moveTo>
                  <a:cubicBezTo>
                    <a:pt x="18038" y="1"/>
                    <a:pt x="17831" y="7"/>
                    <a:pt x="17672" y="12"/>
                  </a:cubicBezTo>
                  <a:cubicBezTo>
                    <a:pt x="17530" y="18"/>
                    <a:pt x="17335" y="30"/>
                    <a:pt x="17188" y="36"/>
                  </a:cubicBezTo>
                  <a:cubicBezTo>
                    <a:pt x="17034" y="48"/>
                    <a:pt x="16827" y="60"/>
                    <a:pt x="16674" y="77"/>
                  </a:cubicBezTo>
                  <a:cubicBezTo>
                    <a:pt x="16384" y="107"/>
                    <a:pt x="15995" y="154"/>
                    <a:pt x="15705" y="196"/>
                  </a:cubicBezTo>
                  <a:cubicBezTo>
                    <a:pt x="15552" y="219"/>
                    <a:pt x="15351" y="249"/>
                    <a:pt x="15197" y="278"/>
                  </a:cubicBezTo>
                  <a:cubicBezTo>
                    <a:pt x="15050" y="308"/>
                    <a:pt x="14843" y="343"/>
                    <a:pt x="14695" y="379"/>
                  </a:cubicBezTo>
                  <a:cubicBezTo>
                    <a:pt x="14406" y="438"/>
                    <a:pt x="14022" y="532"/>
                    <a:pt x="13732" y="603"/>
                  </a:cubicBezTo>
                  <a:cubicBezTo>
                    <a:pt x="13727" y="603"/>
                    <a:pt x="13289" y="715"/>
                    <a:pt x="12734" y="893"/>
                  </a:cubicBezTo>
                  <a:cubicBezTo>
                    <a:pt x="12451" y="987"/>
                    <a:pt x="12073" y="1123"/>
                    <a:pt x="11795" y="1229"/>
                  </a:cubicBezTo>
                  <a:cubicBezTo>
                    <a:pt x="11648" y="1282"/>
                    <a:pt x="11453" y="1365"/>
                    <a:pt x="11305" y="1424"/>
                  </a:cubicBezTo>
                  <a:cubicBezTo>
                    <a:pt x="11098" y="1507"/>
                    <a:pt x="10590" y="1731"/>
                    <a:pt x="10366" y="1843"/>
                  </a:cubicBezTo>
                  <a:cubicBezTo>
                    <a:pt x="9775" y="2133"/>
                    <a:pt x="9775" y="2133"/>
                    <a:pt x="9439" y="2316"/>
                  </a:cubicBezTo>
                  <a:cubicBezTo>
                    <a:pt x="9173" y="2464"/>
                    <a:pt x="8818" y="2659"/>
                    <a:pt x="8570" y="2824"/>
                  </a:cubicBezTo>
                  <a:cubicBezTo>
                    <a:pt x="8228" y="3048"/>
                    <a:pt x="7761" y="3332"/>
                    <a:pt x="7436" y="3574"/>
                  </a:cubicBezTo>
                  <a:cubicBezTo>
                    <a:pt x="6987" y="3905"/>
                    <a:pt x="6409" y="4371"/>
                    <a:pt x="5977" y="4726"/>
                  </a:cubicBezTo>
                  <a:cubicBezTo>
                    <a:pt x="5546" y="5092"/>
                    <a:pt x="5003" y="5618"/>
                    <a:pt x="4619" y="6043"/>
                  </a:cubicBezTo>
                  <a:cubicBezTo>
                    <a:pt x="4111" y="6610"/>
                    <a:pt x="3444" y="7384"/>
                    <a:pt x="3013" y="8021"/>
                  </a:cubicBezTo>
                  <a:cubicBezTo>
                    <a:pt x="2694" y="8494"/>
                    <a:pt x="2286" y="9150"/>
                    <a:pt x="2003" y="9646"/>
                  </a:cubicBezTo>
                  <a:cubicBezTo>
                    <a:pt x="1819" y="9959"/>
                    <a:pt x="1625" y="10396"/>
                    <a:pt x="1465" y="10715"/>
                  </a:cubicBezTo>
                  <a:cubicBezTo>
                    <a:pt x="1182" y="11276"/>
                    <a:pt x="904" y="12073"/>
                    <a:pt x="709" y="12670"/>
                  </a:cubicBezTo>
                  <a:cubicBezTo>
                    <a:pt x="609" y="12983"/>
                    <a:pt x="491" y="13402"/>
                    <a:pt x="414" y="13727"/>
                  </a:cubicBezTo>
                  <a:cubicBezTo>
                    <a:pt x="313" y="14188"/>
                    <a:pt x="201" y="14814"/>
                    <a:pt x="130" y="15280"/>
                  </a:cubicBezTo>
                  <a:cubicBezTo>
                    <a:pt x="42" y="15859"/>
                    <a:pt x="18" y="16639"/>
                    <a:pt x="0" y="17218"/>
                  </a:cubicBezTo>
                  <a:cubicBezTo>
                    <a:pt x="0" y="19344"/>
                    <a:pt x="1270" y="21352"/>
                    <a:pt x="3857" y="22840"/>
                  </a:cubicBezTo>
                  <a:cubicBezTo>
                    <a:pt x="6425" y="24311"/>
                    <a:pt x="9866" y="25028"/>
                    <a:pt x="13510" y="25028"/>
                  </a:cubicBezTo>
                  <a:cubicBezTo>
                    <a:pt x="18179" y="25028"/>
                    <a:pt x="23180" y="23850"/>
                    <a:pt x="27098" y="21571"/>
                  </a:cubicBezTo>
                  <a:cubicBezTo>
                    <a:pt x="29355" y="20265"/>
                    <a:pt x="30973" y="18753"/>
                    <a:pt x="31936" y="17194"/>
                  </a:cubicBezTo>
                  <a:cubicBezTo>
                    <a:pt x="31983" y="17117"/>
                    <a:pt x="32007" y="17040"/>
                    <a:pt x="32007" y="16958"/>
                  </a:cubicBezTo>
                  <a:cubicBezTo>
                    <a:pt x="32001" y="16651"/>
                    <a:pt x="31995" y="16237"/>
                    <a:pt x="31965" y="15930"/>
                  </a:cubicBezTo>
                  <a:cubicBezTo>
                    <a:pt x="31936" y="15658"/>
                    <a:pt x="31900" y="15286"/>
                    <a:pt x="31865" y="15015"/>
                  </a:cubicBezTo>
                  <a:cubicBezTo>
                    <a:pt x="31829" y="14761"/>
                    <a:pt x="31776" y="14424"/>
                    <a:pt x="31723" y="14176"/>
                  </a:cubicBezTo>
                  <a:cubicBezTo>
                    <a:pt x="31664" y="13904"/>
                    <a:pt x="31587" y="13544"/>
                    <a:pt x="31522" y="13278"/>
                  </a:cubicBezTo>
                  <a:cubicBezTo>
                    <a:pt x="31457" y="13012"/>
                    <a:pt x="31357" y="12664"/>
                    <a:pt x="31280" y="12404"/>
                  </a:cubicBezTo>
                  <a:cubicBezTo>
                    <a:pt x="31197" y="12132"/>
                    <a:pt x="31079" y="11778"/>
                    <a:pt x="30985" y="11512"/>
                  </a:cubicBezTo>
                  <a:cubicBezTo>
                    <a:pt x="30884" y="11246"/>
                    <a:pt x="30754" y="10886"/>
                    <a:pt x="30642" y="10626"/>
                  </a:cubicBezTo>
                  <a:cubicBezTo>
                    <a:pt x="30530" y="10366"/>
                    <a:pt x="30376" y="10018"/>
                    <a:pt x="30258" y="9758"/>
                  </a:cubicBezTo>
                  <a:cubicBezTo>
                    <a:pt x="30134" y="9492"/>
                    <a:pt x="29963" y="9144"/>
                    <a:pt x="29827" y="8890"/>
                  </a:cubicBezTo>
                  <a:cubicBezTo>
                    <a:pt x="29697" y="8636"/>
                    <a:pt x="29343" y="7962"/>
                    <a:pt x="28853" y="7206"/>
                  </a:cubicBezTo>
                  <a:cubicBezTo>
                    <a:pt x="28699" y="6970"/>
                    <a:pt x="28297" y="6344"/>
                    <a:pt x="27736" y="5623"/>
                  </a:cubicBezTo>
                  <a:cubicBezTo>
                    <a:pt x="27246" y="4997"/>
                    <a:pt x="26833" y="4531"/>
                    <a:pt x="26478" y="4159"/>
                  </a:cubicBezTo>
                  <a:cubicBezTo>
                    <a:pt x="26260" y="3928"/>
                    <a:pt x="25964" y="3621"/>
                    <a:pt x="25728" y="3409"/>
                  </a:cubicBezTo>
                  <a:cubicBezTo>
                    <a:pt x="25350" y="3066"/>
                    <a:pt x="24830" y="2629"/>
                    <a:pt x="24435" y="2310"/>
                  </a:cubicBezTo>
                  <a:cubicBezTo>
                    <a:pt x="24187" y="2115"/>
                    <a:pt x="23838" y="1879"/>
                    <a:pt x="23578" y="1708"/>
                  </a:cubicBezTo>
                  <a:cubicBezTo>
                    <a:pt x="23389" y="1578"/>
                    <a:pt x="23123" y="1424"/>
                    <a:pt x="22929" y="1306"/>
                  </a:cubicBezTo>
                  <a:cubicBezTo>
                    <a:pt x="22728" y="1188"/>
                    <a:pt x="22456" y="1040"/>
                    <a:pt x="22249" y="946"/>
                  </a:cubicBezTo>
                  <a:cubicBezTo>
                    <a:pt x="21907" y="786"/>
                    <a:pt x="21446" y="591"/>
                    <a:pt x="21092" y="461"/>
                  </a:cubicBezTo>
                  <a:cubicBezTo>
                    <a:pt x="20850" y="373"/>
                    <a:pt x="20519" y="278"/>
                    <a:pt x="20265" y="213"/>
                  </a:cubicBezTo>
                  <a:cubicBezTo>
                    <a:pt x="20058" y="166"/>
                    <a:pt x="19780" y="107"/>
                    <a:pt x="19568" y="77"/>
                  </a:cubicBezTo>
                  <a:cubicBezTo>
                    <a:pt x="19314" y="42"/>
                    <a:pt x="18965" y="12"/>
                    <a:pt x="18706" y="7"/>
                  </a:cubicBezTo>
                  <a:cubicBezTo>
                    <a:pt x="18552" y="1"/>
                    <a:pt x="18345" y="1"/>
                    <a:pt x="181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3"/>
            <p:cNvSpPr/>
            <p:nvPr/>
          </p:nvSpPr>
          <p:spPr>
            <a:xfrm>
              <a:off x="2675516" y="4421972"/>
              <a:ext cx="161731" cy="123881"/>
            </a:xfrm>
            <a:custGeom>
              <a:rect b="b" l="l" r="r" t="t"/>
              <a:pathLst>
                <a:path extrusionOk="0" h="7253" w="9469">
                  <a:moveTo>
                    <a:pt x="5518" y="1"/>
                  </a:moveTo>
                  <a:cubicBezTo>
                    <a:pt x="4773" y="1"/>
                    <a:pt x="3979" y="180"/>
                    <a:pt x="3219" y="556"/>
                  </a:cubicBezTo>
                  <a:cubicBezTo>
                    <a:pt x="1064" y="1619"/>
                    <a:pt x="0" y="3852"/>
                    <a:pt x="839" y="5553"/>
                  </a:cubicBezTo>
                  <a:cubicBezTo>
                    <a:pt x="1382" y="6650"/>
                    <a:pt x="2591" y="7252"/>
                    <a:pt x="3959" y="7252"/>
                  </a:cubicBezTo>
                  <a:cubicBezTo>
                    <a:pt x="4704" y="7252"/>
                    <a:pt x="5497" y="7073"/>
                    <a:pt x="6255" y="6699"/>
                  </a:cubicBezTo>
                  <a:cubicBezTo>
                    <a:pt x="8405" y="5635"/>
                    <a:pt x="9468" y="3397"/>
                    <a:pt x="8630" y="1702"/>
                  </a:cubicBezTo>
                  <a:cubicBezTo>
                    <a:pt x="8087" y="602"/>
                    <a:pt x="6883" y="1"/>
                    <a:pt x="55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3"/>
            <p:cNvSpPr/>
            <p:nvPr/>
          </p:nvSpPr>
          <p:spPr>
            <a:xfrm>
              <a:off x="2572706" y="4343793"/>
              <a:ext cx="120277" cy="72061"/>
            </a:xfrm>
            <a:custGeom>
              <a:rect b="b" l="l" r="r" t="t"/>
              <a:pathLst>
                <a:path extrusionOk="0" h="4219" w="7042">
                  <a:moveTo>
                    <a:pt x="7029" y="0"/>
                  </a:moveTo>
                  <a:cubicBezTo>
                    <a:pt x="6970" y="18"/>
                    <a:pt x="6917" y="36"/>
                    <a:pt x="6852" y="54"/>
                  </a:cubicBezTo>
                  <a:cubicBezTo>
                    <a:pt x="6569" y="148"/>
                    <a:pt x="6191" y="284"/>
                    <a:pt x="5913" y="390"/>
                  </a:cubicBezTo>
                  <a:cubicBezTo>
                    <a:pt x="5766" y="443"/>
                    <a:pt x="5571" y="526"/>
                    <a:pt x="5423" y="585"/>
                  </a:cubicBezTo>
                  <a:cubicBezTo>
                    <a:pt x="5216" y="668"/>
                    <a:pt x="4708" y="892"/>
                    <a:pt x="4484" y="1004"/>
                  </a:cubicBezTo>
                  <a:cubicBezTo>
                    <a:pt x="3893" y="1294"/>
                    <a:pt x="3893" y="1294"/>
                    <a:pt x="3557" y="1477"/>
                  </a:cubicBezTo>
                  <a:cubicBezTo>
                    <a:pt x="3291" y="1625"/>
                    <a:pt x="2936" y="1820"/>
                    <a:pt x="2688" y="1985"/>
                  </a:cubicBezTo>
                  <a:cubicBezTo>
                    <a:pt x="2346" y="2209"/>
                    <a:pt x="1879" y="2493"/>
                    <a:pt x="1548" y="2735"/>
                  </a:cubicBezTo>
                  <a:cubicBezTo>
                    <a:pt x="1105" y="3066"/>
                    <a:pt x="527" y="3532"/>
                    <a:pt x="95" y="3887"/>
                  </a:cubicBezTo>
                  <a:cubicBezTo>
                    <a:pt x="66" y="3916"/>
                    <a:pt x="36" y="3940"/>
                    <a:pt x="1" y="3969"/>
                  </a:cubicBezTo>
                  <a:cubicBezTo>
                    <a:pt x="383" y="4135"/>
                    <a:pt x="845" y="4219"/>
                    <a:pt x="1356" y="4219"/>
                  </a:cubicBezTo>
                  <a:cubicBezTo>
                    <a:pt x="2195" y="4219"/>
                    <a:pt x="3164" y="3991"/>
                    <a:pt x="4112" y="3521"/>
                  </a:cubicBezTo>
                  <a:cubicBezTo>
                    <a:pt x="5890" y="2646"/>
                    <a:pt x="7041" y="1193"/>
                    <a:pt x="70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3"/>
            <p:cNvSpPr/>
            <p:nvPr/>
          </p:nvSpPr>
          <p:spPr>
            <a:xfrm>
              <a:off x="2856197" y="4530829"/>
              <a:ext cx="117032" cy="117032"/>
            </a:xfrm>
            <a:custGeom>
              <a:rect b="b" l="l" r="r" t="t"/>
              <a:pathLst>
                <a:path extrusionOk="0" h="6852" w="6852">
                  <a:moveTo>
                    <a:pt x="3426" y="1"/>
                  </a:moveTo>
                  <a:cubicBezTo>
                    <a:pt x="1536" y="1"/>
                    <a:pt x="1" y="1530"/>
                    <a:pt x="1" y="3426"/>
                  </a:cubicBezTo>
                  <a:cubicBezTo>
                    <a:pt x="1" y="5316"/>
                    <a:pt x="1536" y="6852"/>
                    <a:pt x="3426" y="6852"/>
                  </a:cubicBezTo>
                  <a:cubicBezTo>
                    <a:pt x="5322" y="6852"/>
                    <a:pt x="6852" y="5316"/>
                    <a:pt x="6852" y="3426"/>
                  </a:cubicBezTo>
                  <a:cubicBezTo>
                    <a:pt x="6852" y="1530"/>
                    <a:pt x="5322" y="1"/>
                    <a:pt x="34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3"/>
            <p:cNvSpPr/>
            <p:nvPr/>
          </p:nvSpPr>
          <p:spPr>
            <a:xfrm>
              <a:off x="2590777" y="4589348"/>
              <a:ext cx="124804" cy="118757"/>
            </a:xfrm>
            <a:custGeom>
              <a:rect b="b" l="l" r="r" t="t"/>
              <a:pathLst>
                <a:path extrusionOk="0" h="6953" w="7307">
                  <a:moveTo>
                    <a:pt x="3650" y="0"/>
                  </a:moveTo>
                  <a:cubicBezTo>
                    <a:pt x="1636" y="0"/>
                    <a:pt x="0" y="1554"/>
                    <a:pt x="0" y="3473"/>
                  </a:cubicBezTo>
                  <a:cubicBezTo>
                    <a:pt x="0" y="5399"/>
                    <a:pt x="1636" y="6952"/>
                    <a:pt x="3650" y="6952"/>
                  </a:cubicBezTo>
                  <a:cubicBezTo>
                    <a:pt x="5670" y="6952"/>
                    <a:pt x="7306" y="5399"/>
                    <a:pt x="7306" y="3473"/>
                  </a:cubicBezTo>
                  <a:cubicBezTo>
                    <a:pt x="7306" y="1554"/>
                    <a:pt x="5670" y="0"/>
                    <a:pt x="36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3"/>
            <p:cNvSpPr/>
            <p:nvPr/>
          </p:nvSpPr>
          <p:spPr>
            <a:xfrm>
              <a:off x="2494424" y="4355391"/>
              <a:ext cx="385786" cy="334631"/>
            </a:xfrm>
            <a:custGeom>
              <a:rect b="b" l="l" r="r" t="t"/>
              <a:pathLst>
                <a:path extrusionOk="0" h="19592" w="22587">
                  <a:moveTo>
                    <a:pt x="21984" y="1"/>
                  </a:moveTo>
                  <a:cubicBezTo>
                    <a:pt x="20531" y="48"/>
                    <a:pt x="17412" y="219"/>
                    <a:pt x="15605" y="822"/>
                  </a:cubicBezTo>
                  <a:cubicBezTo>
                    <a:pt x="12593" y="1820"/>
                    <a:pt x="9888" y="3444"/>
                    <a:pt x="7573" y="5641"/>
                  </a:cubicBezTo>
                  <a:cubicBezTo>
                    <a:pt x="5724" y="7401"/>
                    <a:pt x="4111" y="9527"/>
                    <a:pt x="2788" y="11967"/>
                  </a:cubicBezTo>
                  <a:cubicBezTo>
                    <a:pt x="1070" y="15121"/>
                    <a:pt x="284" y="17997"/>
                    <a:pt x="1" y="19208"/>
                  </a:cubicBezTo>
                  <a:cubicBezTo>
                    <a:pt x="101" y="19338"/>
                    <a:pt x="213" y="19468"/>
                    <a:pt x="331" y="19592"/>
                  </a:cubicBezTo>
                  <a:cubicBezTo>
                    <a:pt x="532" y="18647"/>
                    <a:pt x="1288" y="15576"/>
                    <a:pt x="3143" y="12162"/>
                  </a:cubicBezTo>
                  <a:cubicBezTo>
                    <a:pt x="5192" y="8393"/>
                    <a:pt x="9043" y="3432"/>
                    <a:pt x="15729" y="1205"/>
                  </a:cubicBezTo>
                  <a:cubicBezTo>
                    <a:pt x="17779" y="526"/>
                    <a:pt x="21700" y="414"/>
                    <a:pt x="22586" y="396"/>
                  </a:cubicBezTo>
                  <a:cubicBezTo>
                    <a:pt x="22480" y="320"/>
                    <a:pt x="22374" y="249"/>
                    <a:pt x="22279" y="190"/>
                  </a:cubicBezTo>
                  <a:cubicBezTo>
                    <a:pt x="22191" y="131"/>
                    <a:pt x="22090" y="66"/>
                    <a:pt x="21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3"/>
            <p:cNvSpPr/>
            <p:nvPr/>
          </p:nvSpPr>
          <p:spPr>
            <a:xfrm>
              <a:off x="3029517" y="4422177"/>
              <a:ext cx="89004" cy="16311"/>
            </a:xfrm>
            <a:custGeom>
              <a:rect b="b" l="l" r="r" t="t"/>
              <a:pathLst>
                <a:path extrusionOk="0" h="955" w="5211">
                  <a:moveTo>
                    <a:pt x="2598" y="1"/>
                  </a:moveTo>
                  <a:cubicBezTo>
                    <a:pt x="2378" y="1"/>
                    <a:pt x="2156" y="13"/>
                    <a:pt x="1938" y="36"/>
                  </a:cubicBezTo>
                  <a:cubicBezTo>
                    <a:pt x="1282" y="113"/>
                    <a:pt x="650" y="296"/>
                    <a:pt x="148" y="591"/>
                  </a:cubicBezTo>
                  <a:cubicBezTo>
                    <a:pt x="1" y="674"/>
                    <a:pt x="7" y="810"/>
                    <a:pt x="148" y="892"/>
                  </a:cubicBezTo>
                  <a:cubicBezTo>
                    <a:pt x="219" y="934"/>
                    <a:pt x="314" y="954"/>
                    <a:pt x="408" y="954"/>
                  </a:cubicBezTo>
                  <a:cubicBezTo>
                    <a:pt x="503" y="954"/>
                    <a:pt x="597" y="934"/>
                    <a:pt x="668" y="892"/>
                  </a:cubicBezTo>
                  <a:cubicBezTo>
                    <a:pt x="934" y="739"/>
                    <a:pt x="1241" y="621"/>
                    <a:pt x="1572" y="544"/>
                  </a:cubicBezTo>
                  <a:cubicBezTo>
                    <a:pt x="1902" y="465"/>
                    <a:pt x="2254" y="426"/>
                    <a:pt x="2606" y="426"/>
                  </a:cubicBezTo>
                  <a:cubicBezTo>
                    <a:pt x="2782" y="426"/>
                    <a:pt x="2958" y="436"/>
                    <a:pt x="3131" y="455"/>
                  </a:cubicBezTo>
                  <a:cubicBezTo>
                    <a:pt x="3651" y="514"/>
                    <a:pt x="4147" y="656"/>
                    <a:pt x="4549" y="892"/>
                  </a:cubicBezTo>
                  <a:cubicBezTo>
                    <a:pt x="4622" y="934"/>
                    <a:pt x="4717" y="954"/>
                    <a:pt x="4811" y="954"/>
                  </a:cubicBezTo>
                  <a:cubicBezTo>
                    <a:pt x="4904" y="954"/>
                    <a:pt x="4997" y="934"/>
                    <a:pt x="5068" y="892"/>
                  </a:cubicBezTo>
                  <a:cubicBezTo>
                    <a:pt x="5210" y="810"/>
                    <a:pt x="5210" y="674"/>
                    <a:pt x="5068" y="591"/>
                  </a:cubicBezTo>
                  <a:cubicBezTo>
                    <a:pt x="4726" y="396"/>
                    <a:pt x="4330" y="249"/>
                    <a:pt x="3911" y="148"/>
                  </a:cubicBezTo>
                  <a:cubicBezTo>
                    <a:pt x="3491" y="49"/>
                    <a:pt x="3046" y="1"/>
                    <a:pt x="25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3"/>
            <p:cNvSpPr/>
            <p:nvPr/>
          </p:nvSpPr>
          <p:spPr>
            <a:xfrm>
              <a:off x="3001367" y="4371481"/>
              <a:ext cx="29890" cy="50864"/>
            </a:xfrm>
            <a:custGeom>
              <a:rect b="b" l="l" r="r" t="t"/>
              <a:pathLst>
                <a:path extrusionOk="0" h="2978" w="1750">
                  <a:moveTo>
                    <a:pt x="400" y="1"/>
                  </a:moveTo>
                  <a:cubicBezTo>
                    <a:pt x="306" y="1"/>
                    <a:pt x="213" y="21"/>
                    <a:pt x="143" y="63"/>
                  </a:cubicBezTo>
                  <a:cubicBezTo>
                    <a:pt x="1" y="145"/>
                    <a:pt x="1" y="281"/>
                    <a:pt x="143" y="364"/>
                  </a:cubicBezTo>
                  <a:cubicBezTo>
                    <a:pt x="414" y="517"/>
                    <a:pt x="615" y="701"/>
                    <a:pt x="751" y="890"/>
                  </a:cubicBezTo>
                  <a:cubicBezTo>
                    <a:pt x="952" y="1179"/>
                    <a:pt x="1005" y="1492"/>
                    <a:pt x="904" y="1793"/>
                  </a:cubicBezTo>
                  <a:cubicBezTo>
                    <a:pt x="804" y="2094"/>
                    <a:pt x="556" y="2378"/>
                    <a:pt x="154" y="2614"/>
                  </a:cubicBezTo>
                  <a:cubicBezTo>
                    <a:pt x="13" y="2697"/>
                    <a:pt x="13" y="2833"/>
                    <a:pt x="160" y="2915"/>
                  </a:cubicBezTo>
                  <a:cubicBezTo>
                    <a:pt x="231" y="2957"/>
                    <a:pt x="324" y="2977"/>
                    <a:pt x="417" y="2977"/>
                  </a:cubicBezTo>
                  <a:cubicBezTo>
                    <a:pt x="510" y="2977"/>
                    <a:pt x="603" y="2957"/>
                    <a:pt x="674" y="2915"/>
                  </a:cubicBezTo>
                  <a:cubicBezTo>
                    <a:pt x="1017" y="2715"/>
                    <a:pt x="1271" y="2490"/>
                    <a:pt x="1436" y="2248"/>
                  </a:cubicBezTo>
                  <a:cubicBezTo>
                    <a:pt x="1690" y="1882"/>
                    <a:pt x="1749" y="1486"/>
                    <a:pt x="1625" y="1102"/>
                  </a:cubicBezTo>
                  <a:cubicBezTo>
                    <a:pt x="1495" y="724"/>
                    <a:pt x="1170" y="358"/>
                    <a:pt x="662" y="63"/>
                  </a:cubicBezTo>
                  <a:cubicBezTo>
                    <a:pt x="588" y="21"/>
                    <a:pt x="494" y="1"/>
                    <a:pt x="4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3" name="Google Shape;1623;p23"/>
          <p:cNvGrpSpPr/>
          <p:nvPr/>
        </p:nvGrpSpPr>
        <p:grpSpPr>
          <a:xfrm>
            <a:off x="605175" y="4817825"/>
            <a:ext cx="271885" cy="159973"/>
            <a:chOff x="1566275" y="4812212"/>
            <a:chExt cx="271885" cy="159973"/>
          </a:xfrm>
        </p:grpSpPr>
        <p:sp>
          <p:nvSpPr>
            <p:cNvPr id="1624" name="Google Shape;1624;p23"/>
            <p:cNvSpPr/>
            <p:nvPr/>
          </p:nvSpPr>
          <p:spPr>
            <a:xfrm>
              <a:off x="1636142" y="4812712"/>
              <a:ext cx="196571" cy="119771"/>
            </a:xfrm>
            <a:custGeom>
              <a:rect b="b" l="l" r="r" t="t"/>
              <a:pathLst>
                <a:path extrusionOk="0" h="17019" w="27932">
                  <a:moveTo>
                    <a:pt x="26536" y="0"/>
                  </a:moveTo>
                  <a:cubicBezTo>
                    <a:pt x="22997" y="0"/>
                    <a:pt x="13107" y="341"/>
                    <a:pt x="6899" y="3923"/>
                  </a:cubicBezTo>
                  <a:cubicBezTo>
                    <a:pt x="30" y="7892"/>
                    <a:pt x="1" y="14489"/>
                    <a:pt x="65" y="15813"/>
                  </a:cubicBezTo>
                  <a:cubicBezTo>
                    <a:pt x="36" y="16551"/>
                    <a:pt x="83" y="17000"/>
                    <a:pt x="83" y="17000"/>
                  </a:cubicBezTo>
                  <a:cubicBezTo>
                    <a:pt x="83" y="17000"/>
                    <a:pt x="563" y="17018"/>
                    <a:pt x="1394" y="17018"/>
                  </a:cubicBezTo>
                  <a:cubicBezTo>
                    <a:pt x="4931" y="17018"/>
                    <a:pt x="14828" y="16677"/>
                    <a:pt x="21033" y="13090"/>
                  </a:cubicBezTo>
                  <a:cubicBezTo>
                    <a:pt x="27902" y="9127"/>
                    <a:pt x="27931" y="2535"/>
                    <a:pt x="27866" y="1206"/>
                  </a:cubicBezTo>
                  <a:cubicBezTo>
                    <a:pt x="27896" y="468"/>
                    <a:pt x="27849" y="19"/>
                    <a:pt x="27849" y="19"/>
                  </a:cubicBezTo>
                  <a:cubicBezTo>
                    <a:pt x="27849" y="19"/>
                    <a:pt x="27368" y="0"/>
                    <a:pt x="26536" y="0"/>
                  </a:cubicBezTo>
                  <a:close/>
                </a:path>
              </a:pathLst>
            </a:custGeom>
            <a:solidFill>
              <a:srgbClr val="9CDD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3"/>
            <p:cNvSpPr/>
            <p:nvPr/>
          </p:nvSpPr>
          <p:spPr>
            <a:xfrm>
              <a:off x="1630737" y="4812712"/>
              <a:ext cx="207423" cy="113079"/>
            </a:xfrm>
            <a:custGeom>
              <a:rect b="b" l="l" r="r" t="t"/>
              <a:pathLst>
                <a:path extrusionOk="0" h="16068" w="29474">
                  <a:moveTo>
                    <a:pt x="27304" y="0"/>
                  </a:moveTo>
                  <a:cubicBezTo>
                    <a:pt x="23765" y="0"/>
                    <a:pt x="13875" y="341"/>
                    <a:pt x="7667" y="3923"/>
                  </a:cubicBezTo>
                  <a:cubicBezTo>
                    <a:pt x="1" y="8353"/>
                    <a:pt x="851" y="16049"/>
                    <a:pt x="851" y="16049"/>
                  </a:cubicBezTo>
                  <a:cubicBezTo>
                    <a:pt x="851" y="16049"/>
                    <a:pt x="1331" y="16068"/>
                    <a:pt x="2162" y="16068"/>
                  </a:cubicBezTo>
                  <a:cubicBezTo>
                    <a:pt x="5699" y="16068"/>
                    <a:pt x="15596" y="15727"/>
                    <a:pt x="21801" y="12139"/>
                  </a:cubicBezTo>
                  <a:cubicBezTo>
                    <a:pt x="29473" y="7715"/>
                    <a:pt x="28617" y="19"/>
                    <a:pt x="28617" y="19"/>
                  </a:cubicBezTo>
                  <a:cubicBezTo>
                    <a:pt x="28617" y="19"/>
                    <a:pt x="28136" y="0"/>
                    <a:pt x="27304" y="0"/>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3"/>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3"/>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3"/>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3"/>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3"/>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rgbClr val="86B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3"/>
            <p:cNvSpPr/>
            <p:nvPr/>
          </p:nvSpPr>
          <p:spPr>
            <a:xfrm>
              <a:off x="1641293" y="4930670"/>
              <a:ext cx="2252" cy="1795"/>
            </a:xfrm>
            <a:custGeom>
              <a:rect b="b" l="l" r="r" t="t"/>
              <a:pathLst>
                <a:path extrusionOk="0" h="255" w="320">
                  <a:moveTo>
                    <a:pt x="267" y="0"/>
                  </a:moveTo>
                  <a:cubicBezTo>
                    <a:pt x="255" y="12"/>
                    <a:pt x="249" y="18"/>
                    <a:pt x="237" y="24"/>
                  </a:cubicBezTo>
                  <a:lnTo>
                    <a:pt x="1" y="254"/>
                  </a:lnTo>
                  <a:lnTo>
                    <a:pt x="261" y="101"/>
                  </a:lnTo>
                  <a:lnTo>
                    <a:pt x="273" y="95"/>
                  </a:lnTo>
                  <a:cubicBezTo>
                    <a:pt x="290" y="83"/>
                    <a:pt x="302" y="71"/>
                    <a:pt x="320" y="59"/>
                  </a:cubicBezTo>
                  <a:lnTo>
                    <a:pt x="2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3"/>
            <p:cNvSpPr/>
            <p:nvPr/>
          </p:nvSpPr>
          <p:spPr>
            <a:xfrm>
              <a:off x="1635726" y="4812846"/>
              <a:ext cx="196403" cy="114022"/>
            </a:xfrm>
            <a:custGeom>
              <a:rect b="b" l="l" r="r" t="t"/>
              <a:pathLst>
                <a:path extrusionOk="0" h="16202" w="27908">
                  <a:moveTo>
                    <a:pt x="27908" y="0"/>
                  </a:moveTo>
                  <a:lnTo>
                    <a:pt x="27908" y="0"/>
                  </a:lnTo>
                  <a:cubicBezTo>
                    <a:pt x="18605" y="5003"/>
                    <a:pt x="9303" y="10011"/>
                    <a:pt x="0" y="15020"/>
                  </a:cubicBezTo>
                  <a:cubicBezTo>
                    <a:pt x="6" y="15020"/>
                    <a:pt x="12" y="15014"/>
                    <a:pt x="18" y="15014"/>
                  </a:cubicBezTo>
                  <a:cubicBezTo>
                    <a:pt x="30" y="15008"/>
                    <a:pt x="42" y="15002"/>
                    <a:pt x="54" y="14996"/>
                  </a:cubicBezTo>
                  <a:lnTo>
                    <a:pt x="71" y="14996"/>
                  </a:lnTo>
                  <a:cubicBezTo>
                    <a:pt x="77" y="14990"/>
                    <a:pt x="89" y="14990"/>
                    <a:pt x="95" y="14984"/>
                  </a:cubicBezTo>
                  <a:cubicBezTo>
                    <a:pt x="107" y="14984"/>
                    <a:pt x="119" y="14978"/>
                    <a:pt x="136" y="14978"/>
                  </a:cubicBezTo>
                  <a:lnTo>
                    <a:pt x="178" y="14978"/>
                  </a:lnTo>
                  <a:cubicBezTo>
                    <a:pt x="278" y="14978"/>
                    <a:pt x="384" y="15008"/>
                    <a:pt x="502" y="15073"/>
                  </a:cubicBezTo>
                  <a:cubicBezTo>
                    <a:pt x="514" y="15079"/>
                    <a:pt x="526" y="15085"/>
                    <a:pt x="538" y="15091"/>
                  </a:cubicBezTo>
                  <a:cubicBezTo>
                    <a:pt x="703" y="15197"/>
                    <a:pt x="762" y="16012"/>
                    <a:pt x="880" y="16201"/>
                  </a:cubicBezTo>
                  <a:lnTo>
                    <a:pt x="2790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3"/>
            <p:cNvSpPr/>
            <p:nvPr/>
          </p:nvSpPr>
          <p:spPr>
            <a:xfrm>
              <a:off x="1669850" y="4900700"/>
              <a:ext cx="54914" cy="7284"/>
            </a:xfrm>
            <a:custGeom>
              <a:rect b="b" l="l" r="r" t="t"/>
              <a:pathLst>
                <a:path extrusionOk="0" h="1035" w="7803">
                  <a:moveTo>
                    <a:pt x="1223" y="1"/>
                  </a:moveTo>
                  <a:lnTo>
                    <a:pt x="1" y="887"/>
                  </a:lnTo>
                  <a:lnTo>
                    <a:pt x="7803" y="1035"/>
                  </a:lnTo>
                  <a:lnTo>
                    <a:pt x="1223"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3"/>
            <p:cNvSpPr/>
            <p:nvPr/>
          </p:nvSpPr>
          <p:spPr>
            <a:xfrm>
              <a:off x="1668190" y="4862589"/>
              <a:ext cx="7861" cy="39994"/>
            </a:xfrm>
            <a:custGeom>
              <a:rect b="b" l="l" r="r" t="t"/>
              <a:pathLst>
                <a:path extrusionOk="0" h="5683" w="1117">
                  <a:moveTo>
                    <a:pt x="910" y="1"/>
                  </a:moveTo>
                  <a:lnTo>
                    <a:pt x="0" y="5683"/>
                  </a:lnTo>
                  <a:lnTo>
                    <a:pt x="0" y="5683"/>
                  </a:lnTo>
                  <a:lnTo>
                    <a:pt x="1117" y="5370"/>
                  </a:lnTo>
                  <a:lnTo>
                    <a:pt x="910"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3"/>
            <p:cNvSpPr/>
            <p:nvPr/>
          </p:nvSpPr>
          <p:spPr>
            <a:xfrm>
              <a:off x="1702398" y="4881834"/>
              <a:ext cx="52042" cy="10359"/>
            </a:xfrm>
            <a:custGeom>
              <a:rect b="b" l="l" r="r" t="t"/>
              <a:pathLst>
                <a:path extrusionOk="0" h="1472" w="7395">
                  <a:moveTo>
                    <a:pt x="1134" y="1"/>
                  </a:moveTo>
                  <a:lnTo>
                    <a:pt x="0" y="816"/>
                  </a:lnTo>
                  <a:lnTo>
                    <a:pt x="7395" y="1471"/>
                  </a:lnTo>
                  <a:lnTo>
                    <a:pt x="1134"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3"/>
            <p:cNvSpPr/>
            <p:nvPr/>
          </p:nvSpPr>
          <p:spPr>
            <a:xfrm>
              <a:off x="1700857" y="4846467"/>
              <a:ext cx="7284" cy="37081"/>
            </a:xfrm>
            <a:custGeom>
              <a:rect b="b" l="l" r="r" t="t"/>
              <a:pathLst>
                <a:path extrusionOk="0" h="5269" w="1035">
                  <a:moveTo>
                    <a:pt x="839" y="0"/>
                  </a:moveTo>
                  <a:lnTo>
                    <a:pt x="1" y="5269"/>
                  </a:lnTo>
                  <a:lnTo>
                    <a:pt x="1" y="5269"/>
                  </a:lnTo>
                  <a:lnTo>
                    <a:pt x="1034" y="4979"/>
                  </a:lnTo>
                  <a:lnTo>
                    <a:pt x="839"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3"/>
            <p:cNvSpPr/>
            <p:nvPr/>
          </p:nvSpPr>
          <p:spPr>
            <a:xfrm>
              <a:off x="1734608" y="4864545"/>
              <a:ext cx="45899" cy="5201"/>
            </a:xfrm>
            <a:custGeom>
              <a:rect b="b" l="l" r="r" t="t"/>
              <a:pathLst>
                <a:path extrusionOk="0" h="739" w="6522">
                  <a:moveTo>
                    <a:pt x="1028" y="0"/>
                  </a:moveTo>
                  <a:lnTo>
                    <a:pt x="1" y="739"/>
                  </a:lnTo>
                  <a:lnTo>
                    <a:pt x="6521" y="739"/>
                  </a:lnTo>
                  <a:lnTo>
                    <a:pt x="102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3"/>
            <p:cNvSpPr/>
            <p:nvPr/>
          </p:nvSpPr>
          <p:spPr>
            <a:xfrm>
              <a:off x="1733235" y="4832668"/>
              <a:ext cx="6573" cy="33428"/>
            </a:xfrm>
            <a:custGeom>
              <a:rect b="b" l="l" r="r" t="t"/>
              <a:pathLst>
                <a:path extrusionOk="0" h="4750" w="934">
                  <a:moveTo>
                    <a:pt x="757" y="0"/>
                  </a:moveTo>
                  <a:lnTo>
                    <a:pt x="1" y="4749"/>
                  </a:lnTo>
                  <a:lnTo>
                    <a:pt x="1" y="4749"/>
                  </a:lnTo>
                  <a:lnTo>
                    <a:pt x="934" y="4489"/>
                  </a:lnTo>
                  <a:lnTo>
                    <a:pt x="75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3"/>
            <p:cNvSpPr/>
            <p:nvPr/>
          </p:nvSpPr>
          <p:spPr>
            <a:xfrm>
              <a:off x="1765241" y="4847460"/>
              <a:ext cx="34463" cy="3920"/>
            </a:xfrm>
            <a:custGeom>
              <a:rect b="b" l="l" r="r" t="t"/>
              <a:pathLst>
                <a:path extrusionOk="0" h="557" w="4897">
                  <a:moveTo>
                    <a:pt x="768" y="1"/>
                  </a:moveTo>
                  <a:lnTo>
                    <a:pt x="0" y="556"/>
                  </a:lnTo>
                  <a:lnTo>
                    <a:pt x="4897" y="556"/>
                  </a:lnTo>
                  <a:lnTo>
                    <a:pt x="768"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3"/>
            <p:cNvSpPr/>
            <p:nvPr/>
          </p:nvSpPr>
          <p:spPr>
            <a:xfrm>
              <a:off x="1765241" y="4824316"/>
              <a:ext cx="4954" cy="25110"/>
            </a:xfrm>
            <a:custGeom>
              <a:rect b="b" l="l" r="r" t="t"/>
              <a:pathLst>
                <a:path extrusionOk="0" h="3568" w="704">
                  <a:moveTo>
                    <a:pt x="567" y="0"/>
                  </a:moveTo>
                  <a:lnTo>
                    <a:pt x="0" y="3568"/>
                  </a:lnTo>
                  <a:lnTo>
                    <a:pt x="703" y="3373"/>
                  </a:lnTo>
                  <a:lnTo>
                    <a:pt x="5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3"/>
            <p:cNvSpPr/>
            <p:nvPr/>
          </p:nvSpPr>
          <p:spPr>
            <a:xfrm>
              <a:off x="1636142" y="4812212"/>
              <a:ext cx="196571" cy="122516"/>
            </a:xfrm>
            <a:custGeom>
              <a:rect b="b" l="l" r="r" t="t"/>
              <a:pathLst>
                <a:path extrusionOk="0" h="17409" w="27932">
                  <a:moveTo>
                    <a:pt x="26539" y="0"/>
                  </a:moveTo>
                  <a:cubicBezTo>
                    <a:pt x="23002" y="0"/>
                    <a:pt x="13108" y="341"/>
                    <a:pt x="6899" y="3929"/>
                  </a:cubicBezTo>
                  <a:cubicBezTo>
                    <a:pt x="30" y="7898"/>
                    <a:pt x="1" y="14490"/>
                    <a:pt x="65" y="15813"/>
                  </a:cubicBezTo>
                  <a:cubicBezTo>
                    <a:pt x="36" y="16557"/>
                    <a:pt x="83" y="17390"/>
                    <a:pt x="83" y="17390"/>
                  </a:cubicBezTo>
                  <a:cubicBezTo>
                    <a:pt x="83" y="17390"/>
                    <a:pt x="563" y="17408"/>
                    <a:pt x="1394" y="17408"/>
                  </a:cubicBezTo>
                  <a:cubicBezTo>
                    <a:pt x="4931" y="17408"/>
                    <a:pt x="14828" y="17067"/>
                    <a:pt x="21033" y="13480"/>
                  </a:cubicBezTo>
                  <a:cubicBezTo>
                    <a:pt x="27902" y="9517"/>
                    <a:pt x="27931" y="2925"/>
                    <a:pt x="27866" y="1596"/>
                  </a:cubicBezTo>
                  <a:cubicBezTo>
                    <a:pt x="27896" y="858"/>
                    <a:pt x="27849" y="19"/>
                    <a:pt x="27849" y="19"/>
                  </a:cubicBezTo>
                  <a:cubicBezTo>
                    <a:pt x="27849" y="19"/>
                    <a:pt x="27369" y="0"/>
                    <a:pt x="265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3"/>
            <p:cNvSpPr/>
            <p:nvPr/>
          </p:nvSpPr>
          <p:spPr>
            <a:xfrm>
              <a:off x="1630737" y="4812212"/>
              <a:ext cx="207423" cy="113079"/>
            </a:xfrm>
            <a:custGeom>
              <a:rect b="b" l="l" r="r" t="t"/>
              <a:pathLst>
                <a:path extrusionOk="0" h="16068" w="29474">
                  <a:moveTo>
                    <a:pt x="27307" y="0"/>
                  </a:moveTo>
                  <a:cubicBezTo>
                    <a:pt x="23770" y="0"/>
                    <a:pt x="13876" y="341"/>
                    <a:pt x="7667" y="3929"/>
                  </a:cubicBezTo>
                  <a:cubicBezTo>
                    <a:pt x="1" y="8353"/>
                    <a:pt x="851" y="16049"/>
                    <a:pt x="851" y="16049"/>
                  </a:cubicBezTo>
                  <a:cubicBezTo>
                    <a:pt x="851" y="16049"/>
                    <a:pt x="1332" y="16068"/>
                    <a:pt x="2164" y="16068"/>
                  </a:cubicBezTo>
                  <a:cubicBezTo>
                    <a:pt x="5704" y="16068"/>
                    <a:pt x="15598" y="15727"/>
                    <a:pt x="21801" y="12145"/>
                  </a:cubicBezTo>
                  <a:cubicBezTo>
                    <a:pt x="29473" y="7715"/>
                    <a:pt x="28617" y="19"/>
                    <a:pt x="28617" y="19"/>
                  </a:cubicBezTo>
                  <a:cubicBezTo>
                    <a:pt x="28617" y="19"/>
                    <a:pt x="28137" y="0"/>
                    <a:pt x="273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3"/>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3"/>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3"/>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3"/>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3"/>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3"/>
            <p:cNvSpPr/>
            <p:nvPr/>
          </p:nvSpPr>
          <p:spPr>
            <a:xfrm>
              <a:off x="1635726" y="4824316"/>
              <a:ext cx="174375" cy="102550"/>
            </a:xfrm>
            <a:custGeom>
              <a:rect b="b" l="l" r="r" t="t"/>
              <a:pathLst>
                <a:path extrusionOk="0" h="14572" w="24778">
                  <a:moveTo>
                    <a:pt x="18971" y="0"/>
                  </a:moveTo>
                  <a:lnTo>
                    <a:pt x="18416" y="3479"/>
                  </a:lnTo>
                  <a:cubicBezTo>
                    <a:pt x="17176" y="4146"/>
                    <a:pt x="15971" y="4796"/>
                    <a:pt x="14778" y="5434"/>
                  </a:cubicBezTo>
                  <a:lnTo>
                    <a:pt x="14613" y="1187"/>
                  </a:lnTo>
                  <a:lnTo>
                    <a:pt x="13857" y="5930"/>
                  </a:lnTo>
                  <a:cubicBezTo>
                    <a:pt x="12664" y="6574"/>
                    <a:pt x="11476" y="7212"/>
                    <a:pt x="10277" y="7856"/>
                  </a:cubicBezTo>
                  <a:lnTo>
                    <a:pt x="10094" y="3148"/>
                  </a:lnTo>
                  <a:lnTo>
                    <a:pt x="9256" y="8411"/>
                  </a:lnTo>
                  <a:cubicBezTo>
                    <a:pt x="8098" y="9031"/>
                    <a:pt x="6923" y="9663"/>
                    <a:pt x="5712" y="10318"/>
                  </a:cubicBezTo>
                  <a:lnTo>
                    <a:pt x="5523" y="5440"/>
                  </a:lnTo>
                  <a:lnTo>
                    <a:pt x="4649" y="10891"/>
                  </a:lnTo>
                  <a:cubicBezTo>
                    <a:pt x="3172" y="11683"/>
                    <a:pt x="1636" y="12510"/>
                    <a:pt x="0" y="13390"/>
                  </a:cubicBezTo>
                  <a:cubicBezTo>
                    <a:pt x="6" y="13390"/>
                    <a:pt x="12" y="13384"/>
                    <a:pt x="18" y="13384"/>
                  </a:cubicBezTo>
                  <a:cubicBezTo>
                    <a:pt x="30" y="13378"/>
                    <a:pt x="42" y="13372"/>
                    <a:pt x="54" y="13366"/>
                  </a:cubicBezTo>
                  <a:lnTo>
                    <a:pt x="71" y="13366"/>
                  </a:lnTo>
                  <a:cubicBezTo>
                    <a:pt x="77" y="13360"/>
                    <a:pt x="89" y="13360"/>
                    <a:pt x="95" y="13354"/>
                  </a:cubicBezTo>
                  <a:cubicBezTo>
                    <a:pt x="107" y="13354"/>
                    <a:pt x="119" y="13354"/>
                    <a:pt x="136" y="13348"/>
                  </a:cubicBezTo>
                  <a:lnTo>
                    <a:pt x="178" y="13348"/>
                  </a:lnTo>
                  <a:cubicBezTo>
                    <a:pt x="278" y="13348"/>
                    <a:pt x="384" y="13378"/>
                    <a:pt x="502" y="13443"/>
                  </a:cubicBezTo>
                  <a:cubicBezTo>
                    <a:pt x="514" y="13449"/>
                    <a:pt x="526" y="13455"/>
                    <a:pt x="538" y="13461"/>
                  </a:cubicBezTo>
                  <a:cubicBezTo>
                    <a:pt x="703" y="13567"/>
                    <a:pt x="762" y="14382"/>
                    <a:pt x="880" y="14571"/>
                  </a:cubicBezTo>
                  <a:lnTo>
                    <a:pt x="5517" y="11754"/>
                  </a:lnTo>
                  <a:lnTo>
                    <a:pt x="12652" y="11890"/>
                  </a:lnTo>
                  <a:lnTo>
                    <a:pt x="6805" y="10974"/>
                  </a:lnTo>
                  <a:lnTo>
                    <a:pt x="9988" y="9037"/>
                  </a:lnTo>
                  <a:lnTo>
                    <a:pt x="16869" y="9645"/>
                  </a:lnTo>
                  <a:lnTo>
                    <a:pt x="16869" y="9645"/>
                  </a:lnTo>
                  <a:lnTo>
                    <a:pt x="11187" y="8310"/>
                  </a:lnTo>
                  <a:lnTo>
                    <a:pt x="14235" y="6456"/>
                  </a:lnTo>
                  <a:lnTo>
                    <a:pt x="20572" y="6456"/>
                  </a:lnTo>
                  <a:lnTo>
                    <a:pt x="15386" y="5759"/>
                  </a:lnTo>
                  <a:lnTo>
                    <a:pt x="18540" y="3845"/>
                  </a:lnTo>
                  <a:lnTo>
                    <a:pt x="23301" y="3845"/>
                  </a:lnTo>
                  <a:lnTo>
                    <a:pt x="19403" y="3320"/>
                  </a:lnTo>
                  <a:lnTo>
                    <a:pt x="24777" y="53"/>
                  </a:lnTo>
                  <a:lnTo>
                    <a:pt x="24777" y="53"/>
                  </a:lnTo>
                  <a:cubicBezTo>
                    <a:pt x="22757" y="1140"/>
                    <a:pt x="20885" y="2150"/>
                    <a:pt x="19096" y="3113"/>
                  </a:cubicBezTo>
                  <a:lnTo>
                    <a:pt x="189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9" name="Google Shape;1649;p23"/>
          <p:cNvGrpSpPr/>
          <p:nvPr/>
        </p:nvGrpSpPr>
        <p:grpSpPr>
          <a:xfrm>
            <a:off x="8586625" y="4567500"/>
            <a:ext cx="271885" cy="159973"/>
            <a:chOff x="1566275" y="4812212"/>
            <a:chExt cx="271885" cy="159973"/>
          </a:xfrm>
        </p:grpSpPr>
        <p:sp>
          <p:nvSpPr>
            <p:cNvPr id="1650" name="Google Shape;1650;p23"/>
            <p:cNvSpPr/>
            <p:nvPr/>
          </p:nvSpPr>
          <p:spPr>
            <a:xfrm>
              <a:off x="1636142" y="4812712"/>
              <a:ext cx="196571" cy="119771"/>
            </a:xfrm>
            <a:custGeom>
              <a:rect b="b" l="l" r="r" t="t"/>
              <a:pathLst>
                <a:path extrusionOk="0" h="17019" w="27932">
                  <a:moveTo>
                    <a:pt x="26536" y="0"/>
                  </a:moveTo>
                  <a:cubicBezTo>
                    <a:pt x="22997" y="0"/>
                    <a:pt x="13107" y="341"/>
                    <a:pt x="6899" y="3923"/>
                  </a:cubicBezTo>
                  <a:cubicBezTo>
                    <a:pt x="30" y="7892"/>
                    <a:pt x="1" y="14489"/>
                    <a:pt x="65" y="15813"/>
                  </a:cubicBezTo>
                  <a:cubicBezTo>
                    <a:pt x="36" y="16551"/>
                    <a:pt x="83" y="17000"/>
                    <a:pt x="83" y="17000"/>
                  </a:cubicBezTo>
                  <a:cubicBezTo>
                    <a:pt x="83" y="17000"/>
                    <a:pt x="563" y="17018"/>
                    <a:pt x="1394" y="17018"/>
                  </a:cubicBezTo>
                  <a:cubicBezTo>
                    <a:pt x="4931" y="17018"/>
                    <a:pt x="14828" y="16677"/>
                    <a:pt x="21033" y="13090"/>
                  </a:cubicBezTo>
                  <a:cubicBezTo>
                    <a:pt x="27902" y="9127"/>
                    <a:pt x="27931" y="2535"/>
                    <a:pt x="27866" y="1206"/>
                  </a:cubicBezTo>
                  <a:cubicBezTo>
                    <a:pt x="27896" y="468"/>
                    <a:pt x="27849" y="19"/>
                    <a:pt x="27849" y="19"/>
                  </a:cubicBezTo>
                  <a:cubicBezTo>
                    <a:pt x="27849" y="19"/>
                    <a:pt x="27368" y="0"/>
                    <a:pt x="26536" y="0"/>
                  </a:cubicBezTo>
                  <a:close/>
                </a:path>
              </a:pathLst>
            </a:custGeom>
            <a:solidFill>
              <a:srgbClr val="9CDD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3"/>
            <p:cNvSpPr/>
            <p:nvPr/>
          </p:nvSpPr>
          <p:spPr>
            <a:xfrm>
              <a:off x="1630737" y="4812712"/>
              <a:ext cx="207423" cy="113079"/>
            </a:xfrm>
            <a:custGeom>
              <a:rect b="b" l="l" r="r" t="t"/>
              <a:pathLst>
                <a:path extrusionOk="0" h="16068" w="29474">
                  <a:moveTo>
                    <a:pt x="27304" y="0"/>
                  </a:moveTo>
                  <a:cubicBezTo>
                    <a:pt x="23765" y="0"/>
                    <a:pt x="13875" y="341"/>
                    <a:pt x="7667" y="3923"/>
                  </a:cubicBezTo>
                  <a:cubicBezTo>
                    <a:pt x="1" y="8353"/>
                    <a:pt x="851" y="16049"/>
                    <a:pt x="851" y="16049"/>
                  </a:cubicBezTo>
                  <a:cubicBezTo>
                    <a:pt x="851" y="16049"/>
                    <a:pt x="1331" y="16068"/>
                    <a:pt x="2162" y="16068"/>
                  </a:cubicBezTo>
                  <a:cubicBezTo>
                    <a:pt x="5699" y="16068"/>
                    <a:pt x="15596" y="15727"/>
                    <a:pt x="21801" y="12139"/>
                  </a:cubicBezTo>
                  <a:cubicBezTo>
                    <a:pt x="29473" y="7715"/>
                    <a:pt x="28617" y="19"/>
                    <a:pt x="28617" y="19"/>
                  </a:cubicBezTo>
                  <a:cubicBezTo>
                    <a:pt x="28617" y="19"/>
                    <a:pt x="28136" y="0"/>
                    <a:pt x="27304" y="0"/>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3"/>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3"/>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3"/>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3"/>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3"/>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rgbClr val="86B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3"/>
            <p:cNvSpPr/>
            <p:nvPr/>
          </p:nvSpPr>
          <p:spPr>
            <a:xfrm>
              <a:off x="1641293" y="4930670"/>
              <a:ext cx="2252" cy="1795"/>
            </a:xfrm>
            <a:custGeom>
              <a:rect b="b" l="l" r="r" t="t"/>
              <a:pathLst>
                <a:path extrusionOk="0" h="255" w="320">
                  <a:moveTo>
                    <a:pt x="267" y="0"/>
                  </a:moveTo>
                  <a:cubicBezTo>
                    <a:pt x="255" y="12"/>
                    <a:pt x="249" y="18"/>
                    <a:pt x="237" y="24"/>
                  </a:cubicBezTo>
                  <a:lnTo>
                    <a:pt x="1" y="254"/>
                  </a:lnTo>
                  <a:lnTo>
                    <a:pt x="261" y="101"/>
                  </a:lnTo>
                  <a:lnTo>
                    <a:pt x="273" y="95"/>
                  </a:lnTo>
                  <a:cubicBezTo>
                    <a:pt x="290" y="83"/>
                    <a:pt x="302" y="71"/>
                    <a:pt x="320" y="59"/>
                  </a:cubicBezTo>
                  <a:lnTo>
                    <a:pt x="2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3"/>
            <p:cNvSpPr/>
            <p:nvPr/>
          </p:nvSpPr>
          <p:spPr>
            <a:xfrm>
              <a:off x="1635726" y="4812846"/>
              <a:ext cx="196403" cy="114022"/>
            </a:xfrm>
            <a:custGeom>
              <a:rect b="b" l="l" r="r" t="t"/>
              <a:pathLst>
                <a:path extrusionOk="0" h="16202" w="27908">
                  <a:moveTo>
                    <a:pt x="27908" y="0"/>
                  </a:moveTo>
                  <a:lnTo>
                    <a:pt x="27908" y="0"/>
                  </a:lnTo>
                  <a:cubicBezTo>
                    <a:pt x="18605" y="5003"/>
                    <a:pt x="9303" y="10011"/>
                    <a:pt x="0" y="15020"/>
                  </a:cubicBezTo>
                  <a:cubicBezTo>
                    <a:pt x="6" y="15020"/>
                    <a:pt x="12" y="15014"/>
                    <a:pt x="18" y="15014"/>
                  </a:cubicBezTo>
                  <a:cubicBezTo>
                    <a:pt x="30" y="15008"/>
                    <a:pt x="42" y="15002"/>
                    <a:pt x="54" y="14996"/>
                  </a:cubicBezTo>
                  <a:lnTo>
                    <a:pt x="71" y="14996"/>
                  </a:lnTo>
                  <a:cubicBezTo>
                    <a:pt x="77" y="14990"/>
                    <a:pt x="89" y="14990"/>
                    <a:pt x="95" y="14984"/>
                  </a:cubicBezTo>
                  <a:cubicBezTo>
                    <a:pt x="107" y="14984"/>
                    <a:pt x="119" y="14978"/>
                    <a:pt x="136" y="14978"/>
                  </a:cubicBezTo>
                  <a:lnTo>
                    <a:pt x="178" y="14978"/>
                  </a:lnTo>
                  <a:cubicBezTo>
                    <a:pt x="278" y="14978"/>
                    <a:pt x="384" y="15008"/>
                    <a:pt x="502" y="15073"/>
                  </a:cubicBezTo>
                  <a:cubicBezTo>
                    <a:pt x="514" y="15079"/>
                    <a:pt x="526" y="15085"/>
                    <a:pt x="538" y="15091"/>
                  </a:cubicBezTo>
                  <a:cubicBezTo>
                    <a:pt x="703" y="15197"/>
                    <a:pt x="762" y="16012"/>
                    <a:pt x="880" y="16201"/>
                  </a:cubicBezTo>
                  <a:lnTo>
                    <a:pt x="2790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3"/>
            <p:cNvSpPr/>
            <p:nvPr/>
          </p:nvSpPr>
          <p:spPr>
            <a:xfrm>
              <a:off x="1669850" y="4900700"/>
              <a:ext cx="54914" cy="7284"/>
            </a:xfrm>
            <a:custGeom>
              <a:rect b="b" l="l" r="r" t="t"/>
              <a:pathLst>
                <a:path extrusionOk="0" h="1035" w="7803">
                  <a:moveTo>
                    <a:pt x="1223" y="1"/>
                  </a:moveTo>
                  <a:lnTo>
                    <a:pt x="1" y="887"/>
                  </a:lnTo>
                  <a:lnTo>
                    <a:pt x="7803" y="1035"/>
                  </a:lnTo>
                  <a:lnTo>
                    <a:pt x="1223"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3"/>
            <p:cNvSpPr/>
            <p:nvPr/>
          </p:nvSpPr>
          <p:spPr>
            <a:xfrm>
              <a:off x="1668190" y="4862589"/>
              <a:ext cx="7861" cy="39994"/>
            </a:xfrm>
            <a:custGeom>
              <a:rect b="b" l="l" r="r" t="t"/>
              <a:pathLst>
                <a:path extrusionOk="0" h="5683" w="1117">
                  <a:moveTo>
                    <a:pt x="910" y="1"/>
                  </a:moveTo>
                  <a:lnTo>
                    <a:pt x="0" y="5683"/>
                  </a:lnTo>
                  <a:lnTo>
                    <a:pt x="0" y="5683"/>
                  </a:lnTo>
                  <a:lnTo>
                    <a:pt x="1117" y="5370"/>
                  </a:lnTo>
                  <a:lnTo>
                    <a:pt x="910"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3"/>
            <p:cNvSpPr/>
            <p:nvPr/>
          </p:nvSpPr>
          <p:spPr>
            <a:xfrm>
              <a:off x="1702398" y="4881834"/>
              <a:ext cx="52042" cy="10359"/>
            </a:xfrm>
            <a:custGeom>
              <a:rect b="b" l="l" r="r" t="t"/>
              <a:pathLst>
                <a:path extrusionOk="0" h="1472" w="7395">
                  <a:moveTo>
                    <a:pt x="1134" y="1"/>
                  </a:moveTo>
                  <a:lnTo>
                    <a:pt x="0" y="816"/>
                  </a:lnTo>
                  <a:lnTo>
                    <a:pt x="7395" y="1471"/>
                  </a:lnTo>
                  <a:lnTo>
                    <a:pt x="1134"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3"/>
            <p:cNvSpPr/>
            <p:nvPr/>
          </p:nvSpPr>
          <p:spPr>
            <a:xfrm>
              <a:off x="1700857" y="4846467"/>
              <a:ext cx="7284" cy="37081"/>
            </a:xfrm>
            <a:custGeom>
              <a:rect b="b" l="l" r="r" t="t"/>
              <a:pathLst>
                <a:path extrusionOk="0" h="5269" w="1035">
                  <a:moveTo>
                    <a:pt x="839" y="0"/>
                  </a:moveTo>
                  <a:lnTo>
                    <a:pt x="1" y="5269"/>
                  </a:lnTo>
                  <a:lnTo>
                    <a:pt x="1" y="5269"/>
                  </a:lnTo>
                  <a:lnTo>
                    <a:pt x="1034" y="4979"/>
                  </a:lnTo>
                  <a:lnTo>
                    <a:pt x="839"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3"/>
            <p:cNvSpPr/>
            <p:nvPr/>
          </p:nvSpPr>
          <p:spPr>
            <a:xfrm>
              <a:off x="1734608" y="4864545"/>
              <a:ext cx="45899" cy="5201"/>
            </a:xfrm>
            <a:custGeom>
              <a:rect b="b" l="l" r="r" t="t"/>
              <a:pathLst>
                <a:path extrusionOk="0" h="739" w="6522">
                  <a:moveTo>
                    <a:pt x="1028" y="0"/>
                  </a:moveTo>
                  <a:lnTo>
                    <a:pt x="1" y="739"/>
                  </a:lnTo>
                  <a:lnTo>
                    <a:pt x="6521" y="739"/>
                  </a:lnTo>
                  <a:lnTo>
                    <a:pt x="102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3"/>
            <p:cNvSpPr/>
            <p:nvPr/>
          </p:nvSpPr>
          <p:spPr>
            <a:xfrm>
              <a:off x="1733235" y="4832668"/>
              <a:ext cx="6573" cy="33428"/>
            </a:xfrm>
            <a:custGeom>
              <a:rect b="b" l="l" r="r" t="t"/>
              <a:pathLst>
                <a:path extrusionOk="0" h="4750" w="934">
                  <a:moveTo>
                    <a:pt x="757" y="0"/>
                  </a:moveTo>
                  <a:lnTo>
                    <a:pt x="1" y="4749"/>
                  </a:lnTo>
                  <a:lnTo>
                    <a:pt x="1" y="4749"/>
                  </a:lnTo>
                  <a:lnTo>
                    <a:pt x="934" y="4489"/>
                  </a:lnTo>
                  <a:lnTo>
                    <a:pt x="75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3"/>
            <p:cNvSpPr/>
            <p:nvPr/>
          </p:nvSpPr>
          <p:spPr>
            <a:xfrm>
              <a:off x="1765241" y="4847460"/>
              <a:ext cx="34463" cy="3920"/>
            </a:xfrm>
            <a:custGeom>
              <a:rect b="b" l="l" r="r" t="t"/>
              <a:pathLst>
                <a:path extrusionOk="0" h="557" w="4897">
                  <a:moveTo>
                    <a:pt x="768" y="1"/>
                  </a:moveTo>
                  <a:lnTo>
                    <a:pt x="0" y="556"/>
                  </a:lnTo>
                  <a:lnTo>
                    <a:pt x="4897" y="556"/>
                  </a:lnTo>
                  <a:lnTo>
                    <a:pt x="768"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3"/>
            <p:cNvSpPr/>
            <p:nvPr/>
          </p:nvSpPr>
          <p:spPr>
            <a:xfrm>
              <a:off x="1765241" y="4824316"/>
              <a:ext cx="4954" cy="25110"/>
            </a:xfrm>
            <a:custGeom>
              <a:rect b="b" l="l" r="r" t="t"/>
              <a:pathLst>
                <a:path extrusionOk="0" h="3568" w="704">
                  <a:moveTo>
                    <a:pt x="567" y="0"/>
                  </a:moveTo>
                  <a:lnTo>
                    <a:pt x="0" y="3568"/>
                  </a:lnTo>
                  <a:lnTo>
                    <a:pt x="703" y="3373"/>
                  </a:lnTo>
                  <a:lnTo>
                    <a:pt x="5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3"/>
            <p:cNvSpPr/>
            <p:nvPr/>
          </p:nvSpPr>
          <p:spPr>
            <a:xfrm>
              <a:off x="1636142" y="4812212"/>
              <a:ext cx="196571" cy="122516"/>
            </a:xfrm>
            <a:custGeom>
              <a:rect b="b" l="l" r="r" t="t"/>
              <a:pathLst>
                <a:path extrusionOk="0" h="17409" w="27932">
                  <a:moveTo>
                    <a:pt x="26539" y="0"/>
                  </a:moveTo>
                  <a:cubicBezTo>
                    <a:pt x="23002" y="0"/>
                    <a:pt x="13108" y="341"/>
                    <a:pt x="6899" y="3929"/>
                  </a:cubicBezTo>
                  <a:cubicBezTo>
                    <a:pt x="30" y="7898"/>
                    <a:pt x="1" y="14490"/>
                    <a:pt x="65" y="15813"/>
                  </a:cubicBezTo>
                  <a:cubicBezTo>
                    <a:pt x="36" y="16557"/>
                    <a:pt x="83" y="17390"/>
                    <a:pt x="83" y="17390"/>
                  </a:cubicBezTo>
                  <a:cubicBezTo>
                    <a:pt x="83" y="17390"/>
                    <a:pt x="563" y="17408"/>
                    <a:pt x="1394" y="17408"/>
                  </a:cubicBezTo>
                  <a:cubicBezTo>
                    <a:pt x="4931" y="17408"/>
                    <a:pt x="14828" y="17067"/>
                    <a:pt x="21033" y="13480"/>
                  </a:cubicBezTo>
                  <a:cubicBezTo>
                    <a:pt x="27902" y="9517"/>
                    <a:pt x="27931" y="2925"/>
                    <a:pt x="27866" y="1596"/>
                  </a:cubicBezTo>
                  <a:cubicBezTo>
                    <a:pt x="27896" y="858"/>
                    <a:pt x="27849" y="19"/>
                    <a:pt x="27849" y="19"/>
                  </a:cubicBezTo>
                  <a:cubicBezTo>
                    <a:pt x="27849" y="19"/>
                    <a:pt x="27369" y="0"/>
                    <a:pt x="265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3"/>
            <p:cNvSpPr/>
            <p:nvPr/>
          </p:nvSpPr>
          <p:spPr>
            <a:xfrm>
              <a:off x="1630737" y="4812212"/>
              <a:ext cx="207423" cy="113079"/>
            </a:xfrm>
            <a:custGeom>
              <a:rect b="b" l="l" r="r" t="t"/>
              <a:pathLst>
                <a:path extrusionOk="0" h="16068" w="29474">
                  <a:moveTo>
                    <a:pt x="27307" y="0"/>
                  </a:moveTo>
                  <a:cubicBezTo>
                    <a:pt x="23770" y="0"/>
                    <a:pt x="13876" y="341"/>
                    <a:pt x="7667" y="3929"/>
                  </a:cubicBezTo>
                  <a:cubicBezTo>
                    <a:pt x="1" y="8353"/>
                    <a:pt x="851" y="16049"/>
                    <a:pt x="851" y="16049"/>
                  </a:cubicBezTo>
                  <a:cubicBezTo>
                    <a:pt x="851" y="16049"/>
                    <a:pt x="1332" y="16068"/>
                    <a:pt x="2164" y="16068"/>
                  </a:cubicBezTo>
                  <a:cubicBezTo>
                    <a:pt x="5704" y="16068"/>
                    <a:pt x="15598" y="15727"/>
                    <a:pt x="21801" y="12145"/>
                  </a:cubicBezTo>
                  <a:cubicBezTo>
                    <a:pt x="29473" y="7715"/>
                    <a:pt x="28617" y="19"/>
                    <a:pt x="28617" y="19"/>
                  </a:cubicBezTo>
                  <a:cubicBezTo>
                    <a:pt x="28617" y="19"/>
                    <a:pt x="28137" y="0"/>
                    <a:pt x="273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3"/>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3"/>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3"/>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3"/>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3"/>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3"/>
            <p:cNvSpPr/>
            <p:nvPr/>
          </p:nvSpPr>
          <p:spPr>
            <a:xfrm>
              <a:off x="1635726" y="4824316"/>
              <a:ext cx="174375" cy="102550"/>
            </a:xfrm>
            <a:custGeom>
              <a:rect b="b" l="l" r="r" t="t"/>
              <a:pathLst>
                <a:path extrusionOk="0" h="14572" w="24778">
                  <a:moveTo>
                    <a:pt x="18971" y="0"/>
                  </a:moveTo>
                  <a:lnTo>
                    <a:pt x="18416" y="3479"/>
                  </a:lnTo>
                  <a:cubicBezTo>
                    <a:pt x="17176" y="4146"/>
                    <a:pt x="15971" y="4796"/>
                    <a:pt x="14778" y="5434"/>
                  </a:cubicBezTo>
                  <a:lnTo>
                    <a:pt x="14613" y="1187"/>
                  </a:lnTo>
                  <a:lnTo>
                    <a:pt x="13857" y="5930"/>
                  </a:lnTo>
                  <a:cubicBezTo>
                    <a:pt x="12664" y="6574"/>
                    <a:pt x="11476" y="7212"/>
                    <a:pt x="10277" y="7856"/>
                  </a:cubicBezTo>
                  <a:lnTo>
                    <a:pt x="10094" y="3148"/>
                  </a:lnTo>
                  <a:lnTo>
                    <a:pt x="9256" y="8411"/>
                  </a:lnTo>
                  <a:cubicBezTo>
                    <a:pt x="8098" y="9031"/>
                    <a:pt x="6923" y="9663"/>
                    <a:pt x="5712" y="10318"/>
                  </a:cubicBezTo>
                  <a:lnTo>
                    <a:pt x="5523" y="5440"/>
                  </a:lnTo>
                  <a:lnTo>
                    <a:pt x="4649" y="10891"/>
                  </a:lnTo>
                  <a:cubicBezTo>
                    <a:pt x="3172" y="11683"/>
                    <a:pt x="1636" y="12510"/>
                    <a:pt x="0" y="13390"/>
                  </a:cubicBezTo>
                  <a:cubicBezTo>
                    <a:pt x="6" y="13390"/>
                    <a:pt x="12" y="13384"/>
                    <a:pt x="18" y="13384"/>
                  </a:cubicBezTo>
                  <a:cubicBezTo>
                    <a:pt x="30" y="13378"/>
                    <a:pt x="42" y="13372"/>
                    <a:pt x="54" y="13366"/>
                  </a:cubicBezTo>
                  <a:lnTo>
                    <a:pt x="71" y="13366"/>
                  </a:lnTo>
                  <a:cubicBezTo>
                    <a:pt x="77" y="13360"/>
                    <a:pt x="89" y="13360"/>
                    <a:pt x="95" y="13354"/>
                  </a:cubicBezTo>
                  <a:cubicBezTo>
                    <a:pt x="107" y="13354"/>
                    <a:pt x="119" y="13354"/>
                    <a:pt x="136" y="13348"/>
                  </a:cubicBezTo>
                  <a:lnTo>
                    <a:pt x="178" y="13348"/>
                  </a:lnTo>
                  <a:cubicBezTo>
                    <a:pt x="278" y="13348"/>
                    <a:pt x="384" y="13378"/>
                    <a:pt x="502" y="13443"/>
                  </a:cubicBezTo>
                  <a:cubicBezTo>
                    <a:pt x="514" y="13449"/>
                    <a:pt x="526" y="13455"/>
                    <a:pt x="538" y="13461"/>
                  </a:cubicBezTo>
                  <a:cubicBezTo>
                    <a:pt x="703" y="13567"/>
                    <a:pt x="762" y="14382"/>
                    <a:pt x="880" y="14571"/>
                  </a:cubicBezTo>
                  <a:lnTo>
                    <a:pt x="5517" y="11754"/>
                  </a:lnTo>
                  <a:lnTo>
                    <a:pt x="12652" y="11890"/>
                  </a:lnTo>
                  <a:lnTo>
                    <a:pt x="6805" y="10974"/>
                  </a:lnTo>
                  <a:lnTo>
                    <a:pt x="9988" y="9037"/>
                  </a:lnTo>
                  <a:lnTo>
                    <a:pt x="16869" y="9645"/>
                  </a:lnTo>
                  <a:lnTo>
                    <a:pt x="16869" y="9645"/>
                  </a:lnTo>
                  <a:lnTo>
                    <a:pt x="11187" y="8310"/>
                  </a:lnTo>
                  <a:lnTo>
                    <a:pt x="14235" y="6456"/>
                  </a:lnTo>
                  <a:lnTo>
                    <a:pt x="20572" y="6456"/>
                  </a:lnTo>
                  <a:lnTo>
                    <a:pt x="15386" y="5759"/>
                  </a:lnTo>
                  <a:lnTo>
                    <a:pt x="18540" y="3845"/>
                  </a:lnTo>
                  <a:lnTo>
                    <a:pt x="23301" y="3845"/>
                  </a:lnTo>
                  <a:lnTo>
                    <a:pt x="19403" y="3320"/>
                  </a:lnTo>
                  <a:lnTo>
                    <a:pt x="24777" y="53"/>
                  </a:lnTo>
                  <a:lnTo>
                    <a:pt x="24777" y="53"/>
                  </a:lnTo>
                  <a:cubicBezTo>
                    <a:pt x="22757" y="1140"/>
                    <a:pt x="20885" y="2150"/>
                    <a:pt x="19096" y="3113"/>
                  </a:cubicBezTo>
                  <a:lnTo>
                    <a:pt x="189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BLANK_15">
    <p:spTree>
      <p:nvGrpSpPr>
        <p:cNvPr id="1675" name="Shape 1675"/>
        <p:cNvGrpSpPr/>
        <p:nvPr/>
      </p:nvGrpSpPr>
      <p:grpSpPr>
        <a:xfrm>
          <a:off x="0" y="0"/>
          <a:ext cx="0" cy="0"/>
          <a:chOff x="0" y="0"/>
          <a:chExt cx="0" cy="0"/>
        </a:xfrm>
      </p:grpSpPr>
      <p:grpSp>
        <p:nvGrpSpPr>
          <p:cNvPr id="1676" name="Google Shape;1676;p24"/>
          <p:cNvGrpSpPr/>
          <p:nvPr/>
        </p:nvGrpSpPr>
        <p:grpSpPr>
          <a:xfrm>
            <a:off x="0" y="4221559"/>
            <a:ext cx="9144000" cy="921943"/>
            <a:chOff x="0" y="3827814"/>
            <a:chExt cx="9144000" cy="921943"/>
          </a:xfrm>
        </p:grpSpPr>
        <p:grpSp>
          <p:nvGrpSpPr>
            <p:cNvPr id="1677" name="Google Shape;1677;p24"/>
            <p:cNvGrpSpPr/>
            <p:nvPr/>
          </p:nvGrpSpPr>
          <p:grpSpPr>
            <a:xfrm>
              <a:off x="5807441" y="3839717"/>
              <a:ext cx="243969" cy="149457"/>
              <a:chOff x="5300460" y="2964804"/>
              <a:chExt cx="271832" cy="225937"/>
            </a:xfrm>
          </p:grpSpPr>
          <p:sp>
            <p:nvSpPr>
              <p:cNvPr id="1678" name="Google Shape;1678;p24"/>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4"/>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4"/>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1" name="Google Shape;1681;p24"/>
            <p:cNvGrpSpPr/>
            <p:nvPr/>
          </p:nvGrpSpPr>
          <p:grpSpPr>
            <a:xfrm>
              <a:off x="8805122" y="3827814"/>
              <a:ext cx="243969" cy="149457"/>
              <a:chOff x="5300460" y="2964804"/>
              <a:chExt cx="271832" cy="225937"/>
            </a:xfrm>
          </p:grpSpPr>
          <p:sp>
            <p:nvSpPr>
              <p:cNvPr id="1682" name="Google Shape;1682;p24"/>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4"/>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4"/>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5" name="Google Shape;1685;p24"/>
            <p:cNvSpPr/>
            <p:nvPr/>
          </p:nvSpPr>
          <p:spPr>
            <a:xfrm>
              <a:off x="0" y="3910657"/>
              <a:ext cx="9144000" cy="839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6" name="Google Shape;1686;p24"/>
            <p:cNvGrpSpPr/>
            <p:nvPr/>
          </p:nvGrpSpPr>
          <p:grpSpPr>
            <a:xfrm>
              <a:off x="355317" y="3839717"/>
              <a:ext cx="243969" cy="149457"/>
              <a:chOff x="5300460" y="2964804"/>
              <a:chExt cx="271832" cy="225937"/>
            </a:xfrm>
          </p:grpSpPr>
          <p:sp>
            <p:nvSpPr>
              <p:cNvPr id="1687" name="Google Shape;1687;p24"/>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4"/>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4"/>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0" name="Google Shape;1690;p24"/>
            <p:cNvGrpSpPr/>
            <p:nvPr/>
          </p:nvGrpSpPr>
          <p:grpSpPr>
            <a:xfrm>
              <a:off x="1590719" y="3839717"/>
              <a:ext cx="243969" cy="149457"/>
              <a:chOff x="5300460" y="2964804"/>
              <a:chExt cx="271832" cy="225937"/>
            </a:xfrm>
          </p:grpSpPr>
          <p:sp>
            <p:nvSpPr>
              <p:cNvPr id="1691" name="Google Shape;1691;p24"/>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4"/>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4"/>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4" name="Google Shape;1694;p24"/>
            <p:cNvGrpSpPr/>
            <p:nvPr/>
          </p:nvGrpSpPr>
          <p:grpSpPr>
            <a:xfrm>
              <a:off x="3027997" y="3839717"/>
              <a:ext cx="243969" cy="149457"/>
              <a:chOff x="5300460" y="2964804"/>
              <a:chExt cx="271832" cy="225937"/>
            </a:xfrm>
          </p:grpSpPr>
          <p:sp>
            <p:nvSpPr>
              <p:cNvPr id="1695" name="Google Shape;1695;p24"/>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4"/>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4"/>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8" name="Google Shape;1698;p24"/>
            <p:cNvGrpSpPr/>
            <p:nvPr/>
          </p:nvGrpSpPr>
          <p:grpSpPr>
            <a:xfrm>
              <a:off x="4417713" y="3839717"/>
              <a:ext cx="243969" cy="149457"/>
              <a:chOff x="5300460" y="2964804"/>
              <a:chExt cx="271832" cy="225937"/>
            </a:xfrm>
          </p:grpSpPr>
          <p:sp>
            <p:nvSpPr>
              <p:cNvPr id="1699" name="Google Shape;1699;p24"/>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4"/>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24"/>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02" name="Google Shape;1702;p24"/>
          <p:cNvSpPr txBox="1"/>
          <p:nvPr>
            <p:ph type="title"/>
          </p:nvPr>
        </p:nvSpPr>
        <p:spPr>
          <a:xfrm>
            <a:off x="4572000" y="1253693"/>
            <a:ext cx="3859500" cy="1407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03" name="Google Shape;1703;p24"/>
          <p:cNvSpPr txBox="1"/>
          <p:nvPr>
            <p:ph idx="1" type="subTitle"/>
          </p:nvPr>
        </p:nvSpPr>
        <p:spPr>
          <a:xfrm>
            <a:off x="4904700" y="2731351"/>
            <a:ext cx="3526800" cy="759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p:txBody>
      </p:sp>
      <p:grpSp>
        <p:nvGrpSpPr>
          <p:cNvPr id="1704" name="Google Shape;1704;p24"/>
          <p:cNvGrpSpPr/>
          <p:nvPr/>
        </p:nvGrpSpPr>
        <p:grpSpPr>
          <a:xfrm>
            <a:off x="495738" y="281122"/>
            <a:ext cx="8294925" cy="2920103"/>
            <a:chOff x="495738" y="281122"/>
            <a:chExt cx="8294925" cy="2920103"/>
          </a:xfrm>
        </p:grpSpPr>
        <p:sp>
          <p:nvSpPr>
            <p:cNvPr id="1705" name="Google Shape;1705;p24"/>
            <p:cNvSpPr/>
            <p:nvPr/>
          </p:nvSpPr>
          <p:spPr>
            <a:xfrm>
              <a:off x="2964075" y="281122"/>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4"/>
            <p:cNvSpPr/>
            <p:nvPr/>
          </p:nvSpPr>
          <p:spPr>
            <a:xfrm>
              <a:off x="495738" y="1646188"/>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4"/>
            <p:cNvSpPr/>
            <p:nvPr/>
          </p:nvSpPr>
          <p:spPr>
            <a:xfrm>
              <a:off x="6885388" y="366675"/>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4"/>
            <p:cNvSpPr/>
            <p:nvPr/>
          </p:nvSpPr>
          <p:spPr>
            <a:xfrm>
              <a:off x="8680513" y="3091075"/>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9" name="Google Shape;1709;p24"/>
          <p:cNvGrpSpPr/>
          <p:nvPr/>
        </p:nvGrpSpPr>
        <p:grpSpPr>
          <a:xfrm>
            <a:off x="8546714" y="4398953"/>
            <a:ext cx="243972" cy="499166"/>
            <a:chOff x="3958025" y="4053950"/>
            <a:chExt cx="306575" cy="627250"/>
          </a:xfrm>
        </p:grpSpPr>
        <p:sp>
          <p:nvSpPr>
            <p:cNvPr id="1710" name="Google Shape;1710;p24"/>
            <p:cNvSpPr/>
            <p:nvPr/>
          </p:nvSpPr>
          <p:spPr>
            <a:xfrm>
              <a:off x="4002625" y="4636800"/>
              <a:ext cx="84050" cy="44400"/>
            </a:xfrm>
            <a:custGeom>
              <a:rect b="b" l="l" r="r" t="t"/>
              <a:pathLst>
                <a:path extrusionOk="0" h="1776" w="3362">
                  <a:moveTo>
                    <a:pt x="1678" y="1"/>
                  </a:moveTo>
                  <a:cubicBezTo>
                    <a:pt x="1286" y="1"/>
                    <a:pt x="895" y="88"/>
                    <a:pt x="597" y="262"/>
                  </a:cubicBezTo>
                  <a:cubicBezTo>
                    <a:pt x="0" y="605"/>
                    <a:pt x="0" y="1166"/>
                    <a:pt x="603" y="1514"/>
                  </a:cubicBezTo>
                  <a:cubicBezTo>
                    <a:pt x="901" y="1689"/>
                    <a:pt x="1294" y="1776"/>
                    <a:pt x="1686" y="1776"/>
                  </a:cubicBezTo>
                  <a:cubicBezTo>
                    <a:pt x="2078" y="1776"/>
                    <a:pt x="2469" y="1689"/>
                    <a:pt x="2765" y="1514"/>
                  </a:cubicBezTo>
                  <a:cubicBezTo>
                    <a:pt x="3361" y="1166"/>
                    <a:pt x="3361" y="605"/>
                    <a:pt x="2759" y="262"/>
                  </a:cubicBezTo>
                  <a:cubicBezTo>
                    <a:pt x="2460" y="88"/>
                    <a:pt x="2069" y="1"/>
                    <a:pt x="1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4"/>
            <p:cNvSpPr/>
            <p:nvPr/>
          </p:nvSpPr>
          <p:spPr>
            <a:xfrm>
              <a:off x="4033050" y="4238975"/>
              <a:ext cx="18625" cy="426575"/>
            </a:xfrm>
            <a:custGeom>
              <a:rect b="b" l="l" r="r" t="t"/>
              <a:pathLst>
                <a:path extrusionOk="0" h="17063" w="745">
                  <a:moveTo>
                    <a:pt x="369" y="1"/>
                  </a:moveTo>
                  <a:cubicBezTo>
                    <a:pt x="275" y="1"/>
                    <a:pt x="180" y="22"/>
                    <a:pt x="106" y="63"/>
                  </a:cubicBezTo>
                  <a:cubicBezTo>
                    <a:pt x="36" y="104"/>
                    <a:pt x="0" y="157"/>
                    <a:pt x="0" y="216"/>
                  </a:cubicBezTo>
                  <a:lnTo>
                    <a:pt x="0" y="16849"/>
                  </a:lnTo>
                  <a:cubicBezTo>
                    <a:pt x="0" y="16902"/>
                    <a:pt x="36" y="16955"/>
                    <a:pt x="112" y="16996"/>
                  </a:cubicBezTo>
                  <a:cubicBezTo>
                    <a:pt x="183" y="17041"/>
                    <a:pt x="278" y="17063"/>
                    <a:pt x="372" y="17063"/>
                  </a:cubicBezTo>
                  <a:cubicBezTo>
                    <a:pt x="467" y="17063"/>
                    <a:pt x="561" y="17041"/>
                    <a:pt x="632" y="16996"/>
                  </a:cubicBezTo>
                  <a:cubicBezTo>
                    <a:pt x="703" y="16955"/>
                    <a:pt x="738" y="16902"/>
                    <a:pt x="738" y="16849"/>
                  </a:cubicBezTo>
                  <a:lnTo>
                    <a:pt x="738" y="222"/>
                  </a:lnTo>
                  <a:cubicBezTo>
                    <a:pt x="744" y="163"/>
                    <a:pt x="703" y="110"/>
                    <a:pt x="632" y="63"/>
                  </a:cubicBezTo>
                  <a:cubicBezTo>
                    <a:pt x="558" y="22"/>
                    <a:pt x="464" y="1"/>
                    <a:pt x="369"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4"/>
            <p:cNvSpPr/>
            <p:nvPr/>
          </p:nvSpPr>
          <p:spPr>
            <a:xfrm>
              <a:off x="4032150" y="4238975"/>
              <a:ext cx="20250" cy="10775"/>
            </a:xfrm>
            <a:custGeom>
              <a:rect b="b" l="l" r="r" t="t"/>
              <a:pathLst>
                <a:path extrusionOk="0" h="431" w="810">
                  <a:moveTo>
                    <a:pt x="405" y="1"/>
                  </a:moveTo>
                  <a:cubicBezTo>
                    <a:pt x="311" y="1"/>
                    <a:pt x="216" y="22"/>
                    <a:pt x="142" y="63"/>
                  </a:cubicBezTo>
                  <a:cubicBezTo>
                    <a:pt x="1" y="146"/>
                    <a:pt x="1" y="281"/>
                    <a:pt x="148" y="364"/>
                  </a:cubicBezTo>
                  <a:cubicBezTo>
                    <a:pt x="219" y="408"/>
                    <a:pt x="314" y="431"/>
                    <a:pt x="408" y="431"/>
                  </a:cubicBezTo>
                  <a:cubicBezTo>
                    <a:pt x="503" y="431"/>
                    <a:pt x="597" y="408"/>
                    <a:pt x="668" y="364"/>
                  </a:cubicBezTo>
                  <a:cubicBezTo>
                    <a:pt x="810" y="281"/>
                    <a:pt x="810" y="146"/>
                    <a:pt x="668" y="63"/>
                  </a:cubicBezTo>
                  <a:cubicBezTo>
                    <a:pt x="594" y="22"/>
                    <a:pt x="500" y="1"/>
                    <a:pt x="405"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4"/>
            <p:cNvSpPr/>
            <p:nvPr/>
          </p:nvSpPr>
          <p:spPr>
            <a:xfrm>
              <a:off x="4033050" y="4244375"/>
              <a:ext cx="18475" cy="421075"/>
            </a:xfrm>
            <a:custGeom>
              <a:rect b="b" l="l" r="r" t="t"/>
              <a:pathLst>
                <a:path extrusionOk="0" h="16843" w="739">
                  <a:moveTo>
                    <a:pt x="0" y="0"/>
                  </a:moveTo>
                  <a:lnTo>
                    <a:pt x="0" y="16633"/>
                  </a:lnTo>
                  <a:cubicBezTo>
                    <a:pt x="0" y="16686"/>
                    <a:pt x="36" y="16739"/>
                    <a:pt x="112" y="16780"/>
                  </a:cubicBezTo>
                  <a:cubicBezTo>
                    <a:pt x="183" y="16822"/>
                    <a:pt x="278" y="16842"/>
                    <a:pt x="372" y="16842"/>
                  </a:cubicBezTo>
                  <a:cubicBezTo>
                    <a:pt x="467" y="16842"/>
                    <a:pt x="561" y="16822"/>
                    <a:pt x="632" y="16780"/>
                  </a:cubicBezTo>
                  <a:cubicBezTo>
                    <a:pt x="703" y="16739"/>
                    <a:pt x="738" y="16686"/>
                    <a:pt x="738" y="16633"/>
                  </a:cubicBezTo>
                  <a:lnTo>
                    <a:pt x="738" y="0"/>
                  </a:lnTo>
                  <a:cubicBezTo>
                    <a:pt x="738" y="54"/>
                    <a:pt x="703" y="107"/>
                    <a:pt x="632" y="148"/>
                  </a:cubicBezTo>
                  <a:cubicBezTo>
                    <a:pt x="561" y="192"/>
                    <a:pt x="467" y="215"/>
                    <a:pt x="372" y="215"/>
                  </a:cubicBezTo>
                  <a:cubicBezTo>
                    <a:pt x="278" y="215"/>
                    <a:pt x="183" y="192"/>
                    <a:pt x="112" y="148"/>
                  </a:cubicBezTo>
                  <a:cubicBezTo>
                    <a:pt x="36" y="107"/>
                    <a:pt x="0" y="54"/>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4"/>
            <p:cNvSpPr/>
            <p:nvPr/>
          </p:nvSpPr>
          <p:spPr>
            <a:xfrm>
              <a:off x="4048400" y="4368350"/>
              <a:ext cx="216200" cy="113950"/>
            </a:xfrm>
            <a:custGeom>
              <a:rect b="b" l="l" r="r" t="t"/>
              <a:pathLst>
                <a:path extrusionOk="0" h="4558" w="8648">
                  <a:moveTo>
                    <a:pt x="4313" y="1"/>
                  </a:moveTo>
                  <a:cubicBezTo>
                    <a:pt x="3304" y="1"/>
                    <a:pt x="2296" y="223"/>
                    <a:pt x="1530" y="670"/>
                  </a:cubicBezTo>
                  <a:cubicBezTo>
                    <a:pt x="0" y="1556"/>
                    <a:pt x="6" y="3003"/>
                    <a:pt x="1548" y="3889"/>
                  </a:cubicBezTo>
                  <a:cubicBezTo>
                    <a:pt x="2319" y="4335"/>
                    <a:pt x="3327" y="4558"/>
                    <a:pt x="4334" y="4558"/>
                  </a:cubicBezTo>
                  <a:cubicBezTo>
                    <a:pt x="5341" y="4558"/>
                    <a:pt x="6347" y="4335"/>
                    <a:pt x="7112" y="3889"/>
                  </a:cubicBezTo>
                  <a:cubicBezTo>
                    <a:pt x="8647" y="3003"/>
                    <a:pt x="8641" y="1556"/>
                    <a:pt x="7094" y="664"/>
                  </a:cubicBezTo>
                  <a:cubicBezTo>
                    <a:pt x="6324" y="222"/>
                    <a:pt x="5318" y="1"/>
                    <a:pt x="431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4"/>
            <p:cNvSpPr/>
            <p:nvPr/>
          </p:nvSpPr>
          <p:spPr>
            <a:xfrm>
              <a:off x="3958025" y="4053950"/>
              <a:ext cx="159950" cy="206750"/>
            </a:xfrm>
            <a:custGeom>
              <a:rect b="b" l="l" r="r" t="t"/>
              <a:pathLst>
                <a:path extrusionOk="0" h="8270" w="6398">
                  <a:moveTo>
                    <a:pt x="1779" y="0"/>
                  </a:moveTo>
                  <a:cubicBezTo>
                    <a:pt x="725" y="0"/>
                    <a:pt x="1" y="843"/>
                    <a:pt x="1" y="2302"/>
                  </a:cubicBezTo>
                  <a:cubicBezTo>
                    <a:pt x="1" y="4345"/>
                    <a:pt x="1430" y="6826"/>
                    <a:pt x="3196" y="7842"/>
                  </a:cubicBezTo>
                  <a:cubicBezTo>
                    <a:pt x="3704" y="8132"/>
                    <a:pt x="4184" y="8270"/>
                    <a:pt x="4611" y="8270"/>
                  </a:cubicBezTo>
                  <a:cubicBezTo>
                    <a:pt x="5669" y="8270"/>
                    <a:pt x="6397" y="7425"/>
                    <a:pt x="6397" y="5970"/>
                  </a:cubicBezTo>
                  <a:cubicBezTo>
                    <a:pt x="6397" y="3926"/>
                    <a:pt x="4962" y="1445"/>
                    <a:pt x="3196" y="429"/>
                  </a:cubicBezTo>
                  <a:cubicBezTo>
                    <a:pt x="2687" y="138"/>
                    <a:pt x="2206" y="0"/>
                    <a:pt x="17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4"/>
            <p:cNvSpPr/>
            <p:nvPr/>
          </p:nvSpPr>
          <p:spPr>
            <a:xfrm>
              <a:off x="4039400" y="4380650"/>
              <a:ext cx="180600" cy="84650"/>
            </a:xfrm>
            <a:custGeom>
              <a:rect b="b" l="l" r="r" t="t"/>
              <a:pathLst>
                <a:path extrusionOk="0" h="3386" w="7224">
                  <a:moveTo>
                    <a:pt x="1498" y="1"/>
                  </a:moveTo>
                  <a:cubicBezTo>
                    <a:pt x="1315" y="1"/>
                    <a:pt x="1143" y="26"/>
                    <a:pt x="980" y="78"/>
                  </a:cubicBezTo>
                  <a:cubicBezTo>
                    <a:pt x="224" y="326"/>
                    <a:pt x="12" y="1052"/>
                    <a:pt x="0" y="1082"/>
                  </a:cubicBezTo>
                  <a:lnTo>
                    <a:pt x="230" y="1147"/>
                  </a:lnTo>
                  <a:cubicBezTo>
                    <a:pt x="236" y="1141"/>
                    <a:pt x="419" y="515"/>
                    <a:pt x="1057" y="308"/>
                  </a:cubicBezTo>
                  <a:cubicBezTo>
                    <a:pt x="1191" y="265"/>
                    <a:pt x="1336" y="244"/>
                    <a:pt x="1491" y="244"/>
                  </a:cubicBezTo>
                  <a:cubicBezTo>
                    <a:pt x="1848" y="244"/>
                    <a:pt x="2260" y="357"/>
                    <a:pt x="2717" y="580"/>
                  </a:cubicBezTo>
                  <a:cubicBezTo>
                    <a:pt x="2918" y="710"/>
                    <a:pt x="3124" y="840"/>
                    <a:pt x="3331" y="970"/>
                  </a:cubicBezTo>
                  <a:cubicBezTo>
                    <a:pt x="3502" y="1076"/>
                    <a:pt x="3680" y="1182"/>
                    <a:pt x="3857" y="1289"/>
                  </a:cubicBezTo>
                  <a:cubicBezTo>
                    <a:pt x="3869" y="1300"/>
                    <a:pt x="3880" y="1306"/>
                    <a:pt x="3892" y="1318"/>
                  </a:cubicBezTo>
                  <a:lnTo>
                    <a:pt x="4040" y="2682"/>
                  </a:lnTo>
                  <a:lnTo>
                    <a:pt x="4164" y="1472"/>
                  </a:lnTo>
                  <a:lnTo>
                    <a:pt x="4577" y="1714"/>
                  </a:lnTo>
                  <a:lnTo>
                    <a:pt x="5109" y="2015"/>
                  </a:lnTo>
                  <a:lnTo>
                    <a:pt x="5257" y="3385"/>
                  </a:lnTo>
                  <a:lnTo>
                    <a:pt x="5375" y="2163"/>
                  </a:lnTo>
                  <a:cubicBezTo>
                    <a:pt x="5540" y="2257"/>
                    <a:pt x="5706" y="2346"/>
                    <a:pt x="5877" y="2434"/>
                  </a:cubicBezTo>
                  <a:cubicBezTo>
                    <a:pt x="6314" y="2671"/>
                    <a:pt x="6757" y="2907"/>
                    <a:pt x="7223" y="3125"/>
                  </a:cubicBezTo>
                  <a:cubicBezTo>
                    <a:pt x="6845" y="2854"/>
                    <a:pt x="6444" y="2600"/>
                    <a:pt x="6036" y="2346"/>
                  </a:cubicBezTo>
                  <a:cubicBezTo>
                    <a:pt x="5830" y="2216"/>
                    <a:pt x="5623" y="2092"/>
                    <a:pt x="5416" y="1968"/>
                  </a:cubicBezTo>
                  <a:lnTo>
                    <a:pt x="4967" y="1708"/>
                  </a:lnTo>
                  <a:lnTo>
                    <a:pt x="7064" y="1631"/>
                  </a:lnTo>
                  <a:lnTo>
                    <a:pt x="4701" y="1548"/>
                  </a:lnTo>
                  <a:lnTo>
                    <a:pt x="4217" y="1271"/>
                  </a:lnTo>
                  <a:lnTo>
                    <a:pt x="4223" y="1265"/>
                  </a:lnTo>
                  <a:cubicBezTo>
                    <a:pt x="4117" y="1182"/>
                    <a:pt x="4010" y="1100"/>
                    <a:pt x="3904" y="1023"/>
                  </a:cubicBezTo>
                  <a:lnTo>
                    <a:pt x="5889" y="958"/>
                  </a:lnTo>
                  <a:lnTo>
                    <a:pt x="3697" y="881"/>
                  </a:lnTo>
                  <a:cubicBezTo>
                    <a:pt x="2850" y="293"/>
                    <a:pt x="2115" y="1"/>
                    <a:pt x="14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4"/>
            <p:cNvSpPr/>
            <p:nvPr/>
          </p:nvSpPr>
          <p:spPr>
            <a:xfrm>
              <a:off x="4002625" y="4072500"/>
              <a:ext cx="70750" cy="197000"/>
            </a:xfrm>
            <a:custGeom>
              <a:rect b="b" l="l" r="r" t="t"/>
              <a:pathLst>
                <a:path extrusionOk="0" h="7880" w="2830">
                  <a:moveTo>
                    <a:pt x="1418" y="0"/>
                  </a:moveTo>
                  <a:cubicBezTo>
                    <a:pt x="1371" y="538"/>
                    <a:pt x="1341" y="1087"/>
                    <a:pt x="1323" y="1642"/>
                  </a:cubicBezTo>
                  <a:cubicBezTo>
                    <a:pt x="1312" y="1920"/>
                    <a:pt x="1306" y="2204"/>
                    <a:pt x="1300" y="2481"/>
                  </a:cubicBezTo>
                  <a:lnTo>
                    <a:pt x="1294" y="3078"/>
                  </a:lnTo>
                  <a:lnTo>
                    <a:pt x="6" y="1010"/>
                  </a:lnTo>
                  <a:lnTo>
                    <a:pt x="1294" y="3432"/>
                  </a:lnTo>
                  <a:lnTo>
                    <a:pt x="1294" y="3952"/>
                  </a:lnTo>
                  <a:lnTo>
                    <a:pt x="1294" y="4649"/>
                  </a:lnTo>
                  <a:lnTo>
                    <a:pt x="0" y="2582"/>
                  </a:lnTo>
                  <a:lnTo>
                    <a:pt x="1294" y="5009"/>
                  </a:lnTo>
                  <a:lnTo>
                    <a:pt x="1294" y="7879"/>
                  </a:lnTo>
                  <a:lnTo>
                    <a:pt x="1536" y="7879"/>
                  </a:lnTo>
                  <a:lnTo>
                    <a:pt x="1536" y="4377"/>
                  </a:lnTo>
                  <a:lnTo>
                    <a:pt x="2824" y="3450"/>
                  </a:lnTo>
                  <a:lnTo>
                    <a:pt x="1536" y="4017"/>
                  </a:lnTo>
                  <a:lnTo>
                    <a:pt x="1536" y="3952"/>
                  </a:lnTo>
                  <a:lnTo>
                    <a:pt x="1524" y="3952"/>
                  </a:lnTo>
                  <a:lnTo>
                    <a:pt x="1530" y="3462"/>
                  </a:lnTo>
                  <a:lnTo>
                    <a:pt x="1530" y="2765"/>
                  </a:lnTo>
                  <a:lnTo>
                    <a:pt x="2829" y="1831"/>
                  </a:lnTo>
                  <a:lnTo>
                    <a:pt x="2829" y="1831"/>
                  </a:lnTo>
                  <a:lnTo>
                    <a:pt x="1524" y="2404"/>
                  </a:lnTo>
                  <a:cubicBezTo>
                    <a:pt x="1518" y="2186"/>
                    <a:pt x="1518" y="1973"/>
                    <a:pt x="1506" y="1749"/>
                  </a:cubicBezTo>
                  <a:cubicBezTo>
                    <a:pt x="1495" y="1176"/>
                    <a:pt x="1471" y="597"/>
                    <a:pt x="14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8" name="Google Shape;1718;p24"/>
          <p:cNvGrpSpPr/>
          <p:nvPr/>
        </p:nvGrpSpPr>
        <p:grpSpPr>
          <a:xfrm>
            <a:off x="712506" y="4567872"/>
            <a:ext cx="243972" cy="161330"/>
            <a:chOff x="2472236" y="4329463"/>
            <a:chExt cx="646284" cy="427478"/>
          </a:xfrm>
        </p:grpSpPr>
        <p:sp>
          <p:nvSpPr>
            <p:cNvPr id="1719" name="Google Shape;1719;p24"/>
            <p:cNvSpPr/>
            <p:nvPr/>
          </p:nvSpPr>
          <p:spPr>
            <a:xfrm>
              <a:off x="2935691" y="4400177"/>
              <a:ext cx="121388" cy="121285"/>
            </a:xfrm>
            <a:custGeom>
              <a:rect b="b" l="l" r="r" t="t"/>
              <a:pathLst>
                <a:path extrusionOk="0" h="7101" w="7107">
                  <a:moveTo>
                    <a:pt x="3551" y="1"/>
                  </a:moveTo>
                  <a:cubicBezTo>
                    <a:pt x="1596" y="1"/>
                    <a:pt x="1" y="1590"/>
                    <a:pt x="1" y="3551"/>
                  </a:cubicBezTo>
                  <a:cubicBezTo>
                    <a:pt x="1" y="5512"/>
                    <a:pt x="1596" y="7100"/>
                    <a:pt x="3551" y="7100"/>
                  </a:cubicBezTo>
                  <a:cubicBezTo>
                    <a:pt x="5511" y="7100"/>
                    <a:pt x="7106" y="5512"/>
                    <a:pt x="7106" y="3551"/>
                  </a:cubicBezTo>
                  <a:cubicBezTo>
                    <a:pt x="7106" y="1590"/>
                    <a:pt x="5511" y="1"/>
                    <a:pt x="3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4"/>
            <p:cNvSpPr/>
            <p:nvPr/>
          </p:nvSpPr>
          <p:spPr>
            <a:xfrm>
              <a:off x="3026083" y="4521451"/>
              <a:ext cx="3758" cy="41880"/>
            </a:xfrm>
            <a:custGeom>
              <a:rect b="b" l="l" r="r" t="t"/>
              <a:pathLst>
                <a:path extrusionOk="0" h="2452" w="220">
                  <a:moveTo>
                    <a:pt x="1" y="0"/>
                  </a:moveTo>
                  <a:lnTo>
                    <a:pt x="219" y="2452"/>
                  </a:lnTo>
                  <a:cubicBezTo>
                    <a:pt x="213" y="2227"/>
                    <a:pt x="213" y="1920"/>
                    <a:pt x="202" y="1695"/>
                  </a:cubicBezTo>
                  <a:cubicBezTo>
                    <a:pt x="178" y="1388"/>
                    <a:pt x="143" y="981"/>
                    <a:pt x="107" y="674"/>
                  </a:cubicBezTo>
                  <a:cubicBezTo>
                    <a:pt x="84" y="473"/>
                    <a:pt x="36" y="201"/>
                    <a:pt x="1" y="0"/>
                  </a:cubicBezTo>
                  <a:close/>
                </a:path>
              </a:pathLst>
            </a:custGeom>
            <a:solidFill>
              <a:srgbClr val="3E3D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4"/>
            <p:cNvSpPr/>
            <p:nvPr/>
          </p:nvSpPr>
          <p:spPr>
            <a:xfrm>
              <a:off x="2809190" y="4337337"/>
              <a:ext cx="220639" cy="275517"/>
            </a:xfrm>
            <a:custGeom>
              <a:rect b="b" l="l" r="r" t="t"/>
              <a:pathLst>
                <a:path extrusionOk="0" h="16131" w="12918">
                  <a:moveTo>
                    <a:pt x="0" y="0"/>
                  </a:moveTo>
                  <a:lnTo>
                    <a:pt x="0" y="0"/>
                  </a:lnTo>
                  <a:cubicBezTo>
                    <a:pt x="106" y="10"/>
                    <a:pt x="220" y="22"/>
                    <a:pt x="338" y="35"/>
                  </a:cubicBezTo>
                  <a:lnTo>
                    <a:pt x="338" y="35"/>
                  </a:lnTo>
                  <a:cubicBezTo>
                    <a:pt x="224" y="20"/>
                    <a:pt x="112" y="8"/>
                    <a:pt x="0" y="0"/>
                  </a:cubicBezTo>
                  <a:close/>
                  <a:moveTo>
                    <a:pt x="338" y="35"/>
                  </a:moveTo>
                  <a:lnTo>
                    <a:pt x="338" y="35"/>
                  </a:lnTo>
                  <a:cubicBezTo>
                    <a:pt x="1304" y="160"/>
                    <a:pt x="2350" y="529"/>
                    <a:pt x="3444" y="1158"/>
                  </a:cubicBezTo>
                  <a:cubicBezTo>
                    <a:pt x="8240" y="3904"/>
                    <a:pt x="12132" y="10608"/>
                    <a:pt x="12132" y="16131"/>
                  </a:cubicBezTo>
                  <a:cubicBezTo>
                    <a:pt x="12658" y="15162"/>
                    <a:pt x="12917" y="14187"/>
                    <a:pt x="12917" y="13231"/>
                  </a:cubicBezTo>
                  <a:cubicBezTo>
                    <a:pt x="12917" y="12912"/>
                    <a:pt x="12906" y="12486"/>
                    <a:pt x="12876" y="12167"/>
                  </a:cubicBezTo>
                  <a:cubicBezTo>
                    <a:pt x="12858" y="11955"/>
                    <a:pt x="12835" y="11671"/>
                    <a:pt x="12805" y="11453"/>
                  </a:cubicBezTo>
                  <a:cubicBezTo>
                    <a:pt x="12770" y="11211"/>
                    <a:pt x="12717" y="10886"/>
                    <a:pt x="12669" y="10644"/>
                  </a:cubicBezTo>
                  <a:cubicBezTo>
                    <a:pt x="12634" y="10455"/>
                    <a:pt x="12575" y="10195"/>
                    <a:pt x="12528" y="10006"/>
                  </a:cubicBezTo>
                  <a:cubicBezTo>
                    <a:pt x="12480" y="9805"/>
                    <a:pt x="12409" y="9545"/>
                    <a:pt x="12350" y="9350"/>
                  </a:cubicBezTo>
                  <a:cubicBezTo>
                    <a:pt x="12297" y="9173"/>
                    <a:pt x="12220" y="8943"/>
                    <a:pt x="12155" y="8771"/>
                  </a:cubicBezTo>
                  <a:cubicBezTo>
                    <a:pt x="12096" y="8600"/>
                    <a:pt x="12008" y="8376"/>
                    <a:pt x="11937" y="8204"/>
                  </a:cubicBezTo>
                  <a:cubicBezTo>
                    <a:pt x="11937" y="8198"/>
                    <a:pt x="11760" y="7749"/>
                    <a:pt x="11453" y="7165"/>
                  </a:cubicBezTo>
                  <a:cubicBezTo>
                    <a:pt x="11205" y="6692"/>
                    <a:pt x="10974" y="6320"/>
                    <a:pt x="10886" y="6184"/>
                  </a:cubicBezTo>
                  <a:cubicBezTo>
                    <a:pt x="10791" y="6043"/>
                    <a:pt x="10661" y="5848"/>
                    <a:pt x="10561" y="5706"/>
                  </a:cubicBezTo>
                  <a:cubicBezTo>
                    <a:pt x="10460" y="5564"/>
                    <a:pt x="10325" y="5375"/>
                    <a:pt x="10218" y="5239"/>
                  </a:cubicBezTo>
                  <a:cubicBezTo>
                    <a:pt x="9787" y="4696"/>
                    <a:pt x="9462" y="4353"/>
                    <a:pt x="9403" y="4294"/>
                  </a:cubicBezTo>
                  <a:cubicBezTo>
                    <a:pt x="8937" y="3816"/>
                    <a:pt x="8877" y="3763"/>
                    <a:pt x="8375" y="3320"/>
                  </a:cubicBezTo>
                  <a:cubicBezTo>
                    <a:pt x="8151" y="3125"/>
                    <a:pt x="7844" y="2889"/>
                    <a:pt x="7608" y="2717"/>
                  </a:cubicBezTo>
                  <a:cubicBezTo>
                    <a:pt x="7247" y="2457"/>
                    <a:pt x="6745" y="2138"/>
                    <a:pt x="6361" y="1914"/>
                  </a:cubicBezTo>
                  <a:cubicBezTo>
                    <a:pt x="6084" y="1749"/>
                    <a:pt x="5706" y="1548"/>
                    <a:pt x="5416" y="1418"/>
                  </a:cubicBezTo>
                  <a:cubicBezTo>
                    <a:pt x="4979" y="1217"/>
                    <a:pt x="4383" y="969"/>
                    <a:pt x="3928" y="804"/>
                  </a:cubicBezTo>
                  <a:cubicBezTo>
                    <a:pt x="3585" y="680"/>
                    <a:pt x="3119" y="550"/>
                    <a:pt x="2770" y="455"/>
                  </a:cubicBezTo>
                  <a:cubicBezTo>
                    <a:pt x="2446" y="372"/>
                    <a:pt x="2008" y="266"/>
                    <a:pt x="1678" y="213"/>
                  </a:cubicBezTo>
                  <a:cubicBezTo>
                    <a:pt x="1282" y="148"/>
                    <a:pt x="779" y="83"/>
                    <a:pt x="338" y="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4"/>
            <p:cNvSpPr/>
            <p:nvPr/>
          </p:nvSpPr>
          <p:spPr>
            <a:xfrm>
              <a:off x="2472236" y="4329463"/>
              <a:ext cx="546680" cy="427478"/>
            </a:xfrm>
            <a:custGeom>
              <a:rect b="b" l="l" r="r" t="t"/>
              <a:pathLst>
                <a:path extrusionOk="0" h="25028" w="32007">
                  <a:moveTo>
                    <a:pt x="18192" y="1"/>
                  </a:moveTo>
                  <a:cubicBezTo>
                    <a:pt x="18038" y="1"/>
                    <a:pt x="17831" y="7"/>
                    <a:pt x="17672" y="12"/>
                  </a:cubicBezTo>
                  <a:cubicBezTo>
                    <a:pt x="17530" y="18"/>
                    <a:pt x="17335" y="30"/>
                    <a:pt x="17188" y="36"/>
                  </a:cubicBezTo>
                  <a:cubicBezTo>
                    <a:pt x="17034" y="48"/>
                    <a:pt x="16827" y="60"/>
                    <a:pt x="16674" y="77"/>
                  </a:cubicBezTo>
                  <a:cubicBezTo>
                    <a:pt x="16384" y="107"/>
                    <a:pt x="15995" y="154"/>
                    <a:pt x="15705" y="196"/>
                  </a:cubicBezTo>
                  <a:cubicBezTo>
                    <a:pt x="15552" y="219"/>
                    <a:pt x="15351" y="249"/>
                    <a:pt x="15197" y="278"/>
                  </a:cubicBezTo>
                  <a:cubicBezTo>
                    <a:pt x="15050" y="308"/>
                    <a:pt x="14843" y="343"/>
                    <a:pt x="14695" y="379"/>
                  </a:cubicBezTo>
                  <a:cubicBezTo>
                    <a:pt x="14406" y="438"/>
                    <a:pt x="14022" y="532"/>
                    <a:pt x="13732" y="603"/>
                  </a:cubicBezTo>
                  <a:cubicBezTo>
                    <a:pt x="13727" y="603"/>
                    <a:pt x="13289" y="715"/>
                    <a:pt x="12734" y="893"/>
                  </a:cubicBezTo>
                  <a:cubicBezTo>
                    <a:pt x="12451" y="987"/>
                    <a:pt x="12073" y="1123"/>
                    <a:pt x="11795" y="1229"/>
                  </a:cubicBezTo>
                  <a:cubicBezTo>
                    <a:pt x="11648" y="1282"/>
                    <a:pt x="11453" y="1365"/>
                    <a:pt x="11305" y="1424"/>
                  </a:cubicBezTo>
                  <a:cubicBezTo>
                    <a:pt x="11098" y="1507"/>
                    <a:pt x="10590" y="1731"/>
                    <a:pt x="10366" y="1843"/>
                  </a:cubicBezTo>
                  <a:cubicBezTo>
                    <a:pt x="9775" y="2133"/>
                    <a:pt x="9775" y="2133"/>
                    <a:pt x="9439" y="2316"/>
                  </a:cubicBezTo>
                  <a:cubicBezTo>
                    <a:pt x="9173" y="2464"/>
                    <a:pt x="8818" y="2659"/>
                    <a:pt x="8570" y="2824"/>
                  </a:cubicBezTo>
                  <a:cubicBezTo>
                    <a:pt x="8228" y="3048"/>
                    <a:pt x="7761" y="3332"/>
                    <a:pt x="7436" y="3574"/>
                  </a:cubicBezTo>
                  <a:cubicBezTo>
                    <a:pt x="6987" y="3905"/>
                    <a:pt x="6409" y="4371"/>
                    <a:pt x="5977" y="4726"/>
                  </a:cubicBezTo>
                  <a:cubicBezTo>
                    <a:pt x="5546" y="5092"/>
                    <a:pt x="5003" y="5618"/>
                    <a:pt x="4619" y="6043"/>
                  </a:cubicBezTo>
                  <a:cubicBezTo>
                    <a:pt x="4111" y="6610"/>
                    <a:pt x="3444" y="7384"/>
                    <a:pt x="3013" y="8021"/>
                  </a:cubicBezTo>
                  <a:cubicBezTo>
                    <a:pt x="2694" y="8494"/>
                    <a:pt x="2286" y="9150"/>
                    <a:pt x="2003" y="9646"/>
                  </a:cubicBezTo>
                  <a:cubicBezTo>
                    <a:pt x="1819" y="9959"/>
                    <a:pt x="1625" y="10396"/>
                    <a:pt x="1465" y="10715"/>
                  </a:cubicBezTo>
                  <a:cubicBezTo>
                    <a:pt x="1182" y="11276"/>
                    <a:pt x="904" y="12073"/>
                    <a:pt x="709" y="12670"/>
                  </a:cubicBezTo>
                  <a:cubicBezTo>
                    <a:pt x="609" y="12983"/>
                    <a:pt x="491" y="13402"/>
                    <a:pt x="414" y="13727"/>
                  </a:cubicBezTo>
                  <a:cubicBezTo>
                    <a:pt x="313" y="14188"/>
                    <a:pt x="201" y="14814"/>
                    <a:pt x="130" y="15280"/>
                  </a:cubicBezTo>
                  <a:cubicBezTo>
                    <a:pt x="42" y="15859"/>
                    <a:pt x="18" y="16639"/>
                    <a:pt x="0" y="17218"/>
                  </a:cubicBezTo>
                  <a:cubicBezTo>
                    <a:pt x="0" y="19344"/>
                    <a:pt x="1270" y="21352"/>
                    <a:pt x="3857" y="22840"/>
                  </a:cubicBezTo>
                  <a:cubicBezTo>
                    <a:pt x="6425" y="24311"/>
                    <a:pt x="9866" y="25028"/>
                    <a:pt x="13510" y="25028"/>
                  </a:cubicBezTo>
                  <a:cubicBezTo>
                    <a:pt x="18179" y="25028"/>
                    <a:pt x="23180" y="23850"/>
                    <a:pt x="27098" y="21571"/>
                  </a:cubicBezTo>
                  <a:cubicBezTo>
                    <a:pt x="29355" y="20265"/>
                    <a:pt x="30973" y="18753"/>
                    <a:pt x="31936" y="17194"/>
                  </a:cubicBezTo>
                  <a:cubicBezTo>
                    <a:pt x="31983" y="17117"/>
                    <a:pt x="32007" y="17040"/>
                    <a:pt x="32007" y="16958"/>
                  </a:cubicBezTo>
                  <a:cubicBezTo>
                    <a:pt x="32001" y="16651"/>
                    <a:pt x="31995" y="16237"/>
                    <a:pt x="31965" y="15930"/>
                  </a:cubicBezTo>
                  <a:cubicBezTo>
                    <a:pt x="31936" y="15658"/>
                    <a:pt x="31900" y="15286"/>
                    <a:pt x="31865" y="15015"/>
                  </a:cubicBezTo>
                  <a:cubicBezTo>
                    <a:pt x="31829" y="14761"/>
                    <a:pt x="31776" y="14424"/>
                    <a:pt x="31723" y="14176"/>
                  </a:cubicBezTo>
                  <a:cubicBezTo>
                    <a:pt x="31664" y="13904"/>
                    <a:pt x="31587" y="13544"/>
                    <a:pt x="31522" y="13278"/>
                  </a:cubicBezTo>
                  <a:cubicBezTo>
                    <a:pt x="31457" y="13012"/>
                    <a:pt x="31357" y="12664"/>
                    <a:pt x="31280" y="12404"/>
                  </a:cubicBezTo>
                  <a:cubicBezTo>
                    <a:pt x="31197" y="12132"/>
                    <a:pt x="31079" y="11778"/>
                    <a:pt x="30985" y="11512"/>
                  </a:cubicBezTo>
                  <a:cubicBezTo>
                    <a:pt x="30884" y="11246"/>
                    <a:pt x="30754" y="10886"/>
                    <a:pt x="30642" y="10626"/>
                  </a:cubicBezTo>
                  <a:cubicBezTo>
                    <a:pt x="30530" y="10366"/>
                    <a:pt x="30376" y="10018"/>
                    <a:pt x="30258" y="9758"/>
                  </a:cubicBezTo>
                  <a:cubicBezTo>
                    <a:pt x="30134" y="9492"/>
                    <a:pt x="29963" y="9144"/>
                    <a:pt x="29827" y="8890"/>
                  </a:cubicBezTo>
                  <a:cubicBezTo>
                    <a:pt x="29697" y="8636"/>
                    <a:pt x="29343" y="7962"/>
                    <a:pt x="28853" y="7206"/>
                  </a:cubicBezTo>
                  <a:cubicBezTo>
                    <a:pt x="28699" y="6970"/>
                    <a:pt x="28297" y="6344"/>
                    <a:pt x="27736" y="5623"/>
                  </a:cubicBezTo>
                  <a:cubicBezTo>
                    <a:pt x="27246" y="4997"/>
                    <a:pt x="26833" y="4531"/>
                    <a:pt x="26478" y="4159"/>
                  </a:cubicBezTo>
                  <a:cubicBezTo>
                    <a:pt x="26260" y="3928"/>
                    <a:pt x="25964" y="3621"/>
                    <a:pt x="25728" y="3409"/>
                  </a:cubicBezTo>
                  <a:cubicBezTo>
                    <a:pt x="25350" y="3066"/>
                    <a:pt x="24830" y="2629"/>
                    <a:pt x="24435" y="2310"/>
                  </a:cubicBezTo>
                  <a:cubicBezTo>
                    <a:pt x="24187" y="2115"/>
                    <a:pt x="23838" y="1879"/>
                    <a:pt x="23578" y="1708"/>
                  </a:cubicBezTo>
                  <a:cubicBezTo>
                    <a:pt x="23389" y="1578"/>
                    <a:pt x="23123" y="1424"/>
                    <a:pt x="22929" y="1306"/>
                  </a:cubicBezTo>
                  <a:cubicBezTo>
                    <a:pt x="22728" y="1188"/>
                    <a:pt x="22456" y="1040"/>
                    <a:pt x="22249" y="946"/>
                  </a:cubicBezTo>
                  <a:cubicBezTo>
                    <a:pt x="21907" y="786"/>
                    <a:pt x="21446" y="591"/>
                    <a:pt x="21092" y="461"/>
                  </a:cubicBezTo>
                  <a:cubicBezTo>
                    <a:pt x="20850" y="373"/>
                    <a:pt x="20519" y="278"/>
                    <a:pt x="20265" y="213"/>
                  </a:cubicBezTo>
                  <a:cubicBezTo>
                    <a:pt x="20058" y="166"/>
                    <a:pt x="19780" y="107"/>
                    <a:pt x="19568" y="77"/>
                  </a:cubicBezTo>
                  <a:cubicBezTo>
                    <a:pt x="19314" y="42"/>
                    <a:pt x="18965" y="12"/>
                    <a:pt x="18706" y="7"/>
                  </a:cubicBezTo>
                  <a:cubicBezTo>
                    <a:pt x="18552" y="1"/>
                    <a:pt x="18345" y="1"/>
                    <a:pt x="181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4"/>
            <p:cNvSpPr/>
            <p:nvPr/>
          </p:nvSpPr>
          <p:spPr>
            <a:xfrm>
              <a:off x="2675516" y="4421972"/>
              <a:ext cx="161731" cy="123881"/>
            </a:xfrm>
            <a:custGeom>
              <a:rect b="b" l="l" r="r" t="t"/>
              <a:pathLst>
                <a:path extrusionOk="0" h="7253" w="9469">
                  <a:moveTo>
                    <a:pt x="5518" y="1"/>
                  </a:moveTo>
                  <a:cubicBezTo>
                    <a:pt x="4773" y="1"/>
                    <a:pt x="3979" y="180"/>
                    <a:pt x="3219" y="556"/>
                  </a:cubicBezTo>
                  <a:cubicBezTo>
                    <a:pt x="1064" y="1619"/>
                    <a:pt x="0" y="3852"/>
                    <a:pt x="839" y="5553"/>
                  </a:cubicBezTo>
                  <a:cubicBezTo>
                    <a:pt x="1382" y="6650"/>
                    <a:pt x="2591" y="7252"/>
                    <a:pt x="3959" y="7252"/>
                  </a:cubicBezTo>
                  <a:cubicBezTo>
                    <a:pt x="4704" y="7252"/>
                    <a:pt x="5497" y="7073"/>
                    <a:pt x="6255" y="6699"/>
                  </a:cubicBezTo>
                  <a:cubicBezTo>
                    <a:pt x="8405" y="5635"/>
                    <a:pt x="9468" y="3397"/>
                    <a:pt x="8630" y="1702"/>
                  </a:cubicBezTo>
                  <a:cubicBezTo>
                    <a:pt x="8087" y="602"/>
                    <a:pt x="6883" y="1"/>
                    <a:pt x="55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4"/>
            <p:cNvSpPr/>
            <p:nvPr/>
          </p:nvSpPr>
          <p:spPr>
            <a:xfrm>
              <a:off x="2572706" y="4343793"/>
              <a:ext cx="120277" cy="72061"/>
            </a:xfrm>
            <a:custGeom>
              <a:rect b="b" l="l" r="r" t="t"/>
              <a:pathLst>
                <a:path extrusionOk="0" h="4219" w="7042">
                  <a:moveTo>
                    <a:pt x="7029" y="0"/>
                  </a:moveTo>
                  <a:cubicBezTo>
                    <a:pt x="6970" y="18"/>
                    <a:pt x="6917" y="36"/>
                    <a:pt x="6852" y="54"/>
                  </a:cubicBezTo>
                  <a:cubicBezTo>
                    <a:pt x="6569" y="148"/>
                    <a:pt x="6191" y="284"/>
                    <a:pt x="5913" y="390"/>
                  </a:cubicBezTo>
                  <a:cubicBezTo>
                    <a:pt x="5766" y="443"/>
                    <a:pt x="5571" y="526"/>
                    <a:pt x="5423" y="585"/>
                  </a:cubicBezTo>
                  <a:cubicBezTo>
                    <a:pt x="5216" y="668"/>
                    <a:pt x="4708" y="892"/>
                    <a:pt x="4484" y="1004"/>
                  </a:cubicBezTo>
                  <a:cubicBezTo>
                    <a:pt x="3893" y="1294"/>
                    <a:pt x="3893" y="1294"/>
                    <a:pt x="3557" y="1477"/>
                  </a:cubicBezTo>
                  <a:cubicBezTo>
                    <a:pt x="3291" y="1625"/>
                    <a:pt x="2936" y="1820"/>
                    <a:pt x="2688" y="1985"/>
                  </a:cubicBezTo>
                  <a:cubicBezTo>
                    <a:pt x="2346" y="2209"/>
                    <a:pt x="1879" y="2493"/>
                    <a:pt x="1548" y="2735"/>
                  </a:cubicBezTo>
                  <a:cubicBezTo>
                    <a:pt x="1105" y="3066"/>
                    <a:pt x="527" y="3532"/>
                    <a:pt x="95" y="3887"/>
                  </a:cubicBezTo>
                  <a:cubicBezTo>
                    <a:pt x="66" y="3916"/>
                    <a:pt x="36" y="3940"/>
                    <a:pt x="1" y="3969"/>
                  </a:cubicBezTo>
                  <a:cubicBezTo>
                    <a:pt x="383" y="4135"/>
                    <a:pt x="845" y="4219"/>
                    <a:pt x="1356" y="4219"/>
                  </a:cubicBezTo>
                  <a:cubicBezTo>
                    <a:pt x="2195" y="4219"/>
                    <a:pt x="3164" y="3991"/>
                    <a:pt x="4112" y="3521"/>
                  </a:cubicBezTo>
                  <a:cubicBezTo>
                    <a:pt x="5890" y="2646"/>
                    <a:pt x="7041" y="1193"/>
                    <a:pt x="70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4"/>
            <p:cNvSpPr/>
            <p:nvPr/>
          </p:nvSpPr>
          <p:spPr>
            <a:xfrm>
              <a:off x="2856197" y="4530829"/>
              <a:ext cx="117032" cy="117032"/>
            </a:xfrm>
            <a:custGeom>
              <a:rect b="b" l="l" r="r" t="t"/>
              <a:pathLst>
                <a:path extrusionOk="0" h="6852" w="6852">
                  <a:moveTo>
                    <a:pt x="3426" y="1"/>
                  </a:moveTo>
                  <a:cubicBezTo>
                    <a:pt x="1536" y="1"/>
                    <a:pt x="1" y="1530"/>
                    <a:pt x="1" y="3426"/>
                  </a:cubicBezTo>
                  <a:cubicBezTo>
                    <a:pt x="1" y="5316"/>
                    <a:pt x="1536" y="6852"/>
                    <a:pt x="3426" y="6852"/>
                  </a:cubicBezTo>
                  <a:cubicBezTo>
                    <a:pt x="5322" y="6852"/>
                    <a:pt x="6852" y="5316"/>
                    <a:pt x="6852" y="3426"/>
                  </a:cubicBezTo>
                  <a:cubicBezTo>
                    <a:pt x="6852" y="1530"/>
                    <a:pt x="5322" y="1"/>
                    <a:pt x="34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4"/>
            <p:cNvSpPr/>
            <p:nvPr/>
          </p:nvSpPr>
          <p:spPr>
            <a:xfrm>
              <a:off x="2590777" y="4589348"/>
              <a:ext cx="124804" cy="118757"/>
            </a:xfrm>
            <a:custGeom>
              <a:rect b="b" l="l" r="r" t="t"/>
              <a:pathLst>
                <a:path extrusionOk="0" h="6953" w="7307">
                  <a:moveTo>
                    <a:pt x="3650" y="0"/>
                  </a:moveTo>
                  <a:cubicBezTo>
                    <a:pt x="1636" y="0"/>
                    <a:pt x="0" y="1554"/>
                    <a:pt x="0" y="3473"/>
                  </a:cubicBezTo>
                  <a:cubicBezTo>
                    <a:pt x="0" y="5399"/>
                    <a:pt x="1636" y="6952"/>
                    <a:pt x="3650" y="6952"/>
                  </a:cubicBezTo>
                  <a:cubicBezTo>
                    <a:pt x="5670" y="6952"/>
                    <a:pt x="7306" y="5399"/>
                    <a:pt x="7306" y="3473"/>
                  </a:cubicBezTo>
                  <a:cubicBezTo>
                    <a:pt x="7306" y="1554"/>
                    <a:pt x="5670" y="0"/>
                    <a:pt x="36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4"/>
            <p:cNvSpPr/>
            <p:nvPr/>
          </p:nvSpPr>
          <p:spPr>
            <a:xfrm>
              <a:off x="2494424" y="4355391"/>
              <a:ext cx="385786" cy="334631"/>
            </a:xfrm>
            <a:custGeom>
              <a:rect b="b" l="l" r="r" t="t"/>
              <a:pathLst>
                <a:path extrusionOk="0" h="19592" w="22587">
                  <a:moveTo>
                    <a:pt x="21984" y="1"/>
                  </a:moveTo>
                  <a:cubicBezTo>
                    <a:pt x="20531" y="48"/>
                    <a:pt x="17412" y="219"/>
                    <a:pt x="15605" y="822"/>
                  </a:cubicBezTo>
                  <a:cubicBezTo>
                    <a:pt x="12593" y="1820"/>
                    <a:pt x="9888" y="3444"/>
                    <a:pt x="7573" y="5641"/>
                  </a:cubicBezTo>
                  <a:cubicBezTo>
                    <a:pt x="5724" y="7401"/>
                    <a:pt x="4111" y="9527"/>
                    <a:pt x="2788" y="11967"/>
                  </a:cubicBezTo>
                  <a:cubicBezTo>
                    <a:pt x="1070" y="15121"/>
                    <a:pt x="284" y="17997"/>
                    <a:pt x="1" y="19208"/>
                  </a:cubicBezTo>
                  <a:cubicBezTo>
                    <a:pt x="101" y="19338"/>
                    <a:pt x="213" y="19468"/>
                    <a:pt x="331" y="19592"/>
                  </a:cubicBezTo>
                  <a:cubicBezTo>
                    <a:pt x="532" y="18647"/>
                    <a:pt x="1288" y="15576"/>
                    <a:pt x="3143" y="12162"/>
                  </a:cubicBezTo>
                  <a:cubicBezTo>
                    <a:pt x="5192" y="8393"/>
                    <a:pt x="9043" y="3432"/>
                    <a:pt x="15729" y="1205"/>
                  </a:cubicBezTo>
                  <a:cubicBezTo>
                    <a:pt x="17779" y="526"/>
                    <a:pt x="21700" y="414"/>
                    <a:pt x="22586" y="396"/>
                  </a:cubicBezTo>
                  <a:cubicBezTo>
                    <a:pt x="22480" y="320"/>
                    <a:pt x="22374" y="249"/>
                    <a:pt x="22279" y="190"/>
                  </a:cubicBezTo>
                  <a:cubicBezTo>
                    <a:pt x="22191" y="131"/>
                    <a:pt x="22090" y="66"/>
                    <a:pt x="21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4"/>
            <p:cNvSpPr/>
            <p:nvPr/>
          </p:nvSpPr>
          <p:spPr>
            <a:xfrm>
              <a:off x="3029517" y="4422177"/>
              <a:ext cx="89004" cy="16311"/>
            </a:xfrm>
            <a:custGeom>
              <a:rect b="b" l="l" r="r" t="t"/>
              <a:pathLst>
                <a:path extrusionOk="0" h="955" w="5211">
                  <a:moveTo>
                    <a:pt x="2598" y="1"/>
                  </a:moveTo>
                  <a:cubicBezTo>
                    <a:pt x="2378" y="1"/>
                    <a:pt x="2156" y="13"/>
                    <a:pt x="1938" y="36"/>
                  </a:cubicBezTo>
                  <a:cubicBezTo>
                    <a:pt x="1282" y="113"/>
                    <a:pt x="650" y="296"/>
                    <a:pt x="148" y="591"/>
                  </a:cubicBezTo>
                  <a:cubicBezTo>
                    <a:pt x="1" y="674"/>
                    <a:pt x="7" y="810"/>
                    <a:pt x="148" y="892"/>
                  </a:cubicBezTo>
                  <a:cubicBezTo>
                    <a:pt x="219" y="934"/>
                    <a:pt x="314" y="954"/>
                    <a:pt x="408" y="954"/>
                  </a:cubicBezTo>
                  <a:cubicBezTo>
                    <a:pt x="503" y="954"/>
                    <a:pt x="597" y="934"/>
                    <a:pt x="668" y="892"/>
                  </a:cubicBezTo>
                  <a:cubicBezTo>
                    <a:pt x="934" y="739"/>
                    <a:pt x="1241" y="621"/>
                    <a:pt x="1572" y="544"/>
                  </a:cubicBezTo>
                  <a:cubicBezTo>
                    <a:pt x="1902" y="465"/>
                    <a:pt x="2254" y="426"/>
                    <a:pt x="2606" y="426"/>
                  </a:cubicBezTo>
                  <a:cubicBezTo>
                    <a:pt x="2782" y="426"/>
                    <a:pt x="2958" y="436"/>
                    <a:pt x="3131" y="455"/>
                  </a:cubicBezTo>
                  <a:cubicBezTo>
                    <a:pt x="3651" y="514"/>
                    <a:pt x="4147" y="656"/>
                    <a:pt x="4549" y="892"/>
                  </a:cubicBezTo>
                  <a:cubicBezTo>
                    <a:pt x="4622" y="934"/>
                    <a:pt x="4717" y="954"/>
                    <a:pt x="4811" y="954"/>
                  </a:cubicBezTo>
                  <a:cubicBezTo>
                    <a:pt x="4904" y="954"/>
                    <a:pt x="4997" y="934"/>
                    <a:pt x="5068" y="892"/>
                  </a:cubicBezTo>
                  <a:cubicBezTo>
                    <a:pt x="5210" y="810"/>
                    <a:pt x="5210" y="674"/>
                    <a:pt x="5068" y="591"/>
                  </a:cubicBezTo>
                  <a:cubicBezTo>
                    <a:pt x="4726" y="396"/>
                    <a:pt x="4330" y="249"/>
                    <a:pt x="3911" y="148"/>
                  </a:cubicBezTo>
                  <a:cubicBezTo>
                    <a:pt x="3491" y="49"/>
                    <a:pt x="3046" y="1"/>
                    <a:pt x="25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4"/>
            <p:cNvSpPr/>
            <p:nvPr/>
          </p:nvSpPr>
          <p:spPr>
            <a:xfrm>
              <a:off x="3001367" y="4371481"/>
              <a:ext cx="29890" cy="50864"/>
            </a:xfrm>
            <a:custGeom>
              <a:rect b="b" l="l" r="r" t="t"/>
              <a:pathLst>
                <a:path extrusionOk="0" h="2978" w="1750">
                  <a:moveTo>
                    <a:pt x="400" y="1"/>
                  </a:moveTo>
                  <a:cubicBezTo>
                    <a:pt x="306" y="1"/>
                    <a:pt x="213" y="21"/>
                    <a:pt x="143" y="63"/>
                  </a:cubicBezTo>
                  <a:cubicBezTo>
                    <a:pt x="1" y="145"/>
                    <a:pt x="1" y="281"/>
                    <a:pt x="143" y="364"/>
                  </a:cubicBezTo>
                  <a:cubicBezTo>
                    <a:pt x="414" y="517"/>
                    <a:pt x="615" y="701"/>
                    <a:pt x="751" y="890"/>
                  </a:cubicBezTo>
                  <a:cubicBezTo>
                    <a:pt x="952" y="1179"/>
                    <a:pt x="1005" y="1492"/>
                    <a:pt x="904" y="1793"/>
                  </a:cubicBezTo>
                  <a:cubicBezTo>
                    <a:pt x="804" y="2094"/>
                    <a:pt x="556" y="2378"/>
                    <a:pt x="154" y="2614"/>
                  </a:cubicBezTo>
                  <a:cubicBezTo>
                    <a:pt x="13" y="2697"/>
                    <a:pt x="13" y="2833"/>
                    <a:pt x="160" y="2915"/>
                  </a:cubicBezTo>
                  <a:cubicBezTo>
                    <a:pt x="231" y="2957"/>
                    <a:pt x="324" y="2977"/>
                    <a:pt x="417" y="2977"/>
                  </a:cubicBezTo>
                  <a:cubicBezTo>
                    <a:pt x="510" y="2977"/>
                    <a:pt x="603" y="2957"/>
                    <a:pt x="674" y="2915"/>
                  </a:cubicBezTo>
                  <a:cubicBezTo>
                    <a:pt x="1017" y="2715"/>
                    <a:pt x="1271" y="2490"/>
                    <a:pt x="1436" y="2248"/>
                  </a:cubicBezTo>
                  <a:cubicBezTo>
                    <a:pt x="1690" y="1882"/>
                    <a:pt x="1749" y="1486"/>
                    <a:pt x="1625" y="1102"/>
                  </a:cubicBezTo>
                  <a:cubicBezTo>
                    <a:pt x="1495" y="724"/>
                    <a:pt x="1170" y="358"/>
                    <a:pt x="662" y="63"/>
                  </a:cubicBezTo>
                  <a:cubicBezTo>
                    <a:pt x="588" y="21"/>
                    <a:pt x="494" y="1"/>
                    <a:pt x="4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0" name="Google Shape;1730;p24"/>
          <p:cNvGrpSpPr/>
          <p:nvPr/>
        </p:nvGrpSpPr>
        <p:grpSpPr>
          <a:xfrm>
            <a:off x="164763" y="4738162"/>
            <a:ext cx="271885" cy="159973"/>
            <a:chOff x="1566275" y="4812212"/>
            <a:chExt cx="271885" cy="159973"/>
          </a:xfrm>
        </p:grpSpPr>
        <p:sp>
          <p:nvSpPr>
            <p:cNvPr id="1731" name="Google Shape;1731;p24"/>
            <p:cNvSpPr/>
            <p:nvPr/>
          </p:nvSpPr>
          <p:spPr>
            <a:xfrm>
              <a:off x="1636142" y="4812712"/>
              <a:ext cx="196571" cy="119771"/>
            </a:xfrm>
            <a:custGeom>
              <a:rect b="b" l="l" r="r" t="t"/>
              <a:pathLst>
                <a:path extrusionOk="0" h="17019" w="27932">
                  <a:moveTo>
                    <a:pt x="26536" y="0"/>
                  </a:moveTo>
                  <a:cubicBezTo>
                    <a:pt x="22997" y="0"/>
                    <a:pt x="13107" y="341"/>
                    <a:pt x="6899" y="3923"/>
                  </a:cubicBezTo>
                  <a:cubicBezTo>
                    <a:pt x="30" y="7892"/>
                    <a:pt x="1" y="14489"/>
                    <a:pt x="65" y="15813"/>
                  </a:cubicBezTo>
                  <a:cubicBezTo>
                    <a:pt x="36" y="16551"/>
                    <a:pt x="83" y="17000"/>
                    <a:pt x="83" y="17000"/>
                  </a:cubicBezTo>
                  <a:cubicBezTo>
                    <a:pt x="83" y="17000"/>
                    <a:pt x="563" y="17018"/>
                    <a:pt x="1394" y="17018"/>
                  </a:cubicBezTo>
                  <a:cubicBezTo>
                    <a:pt x="4931" y="17018"/>
                    <a:pt x="14828" y="16677"/>
                    <a:pt x="21033" y="13090"/>
                  </a:cubicBezTo>
                  <a:cubicBezTo>
                    <a:pt x="27902" y="9127"/>
                    <a:pt x="27931" y="2535"/>
                    <a:pt x="27866" y="1206"/>
                  </a:cubicBezTo>
                  <a:cubicBezTo>
                    <a:pt x="27896" y="468"/>
                    <a:pt x="27849" y="19"/>
                    <a:pt x="27849" y="19"/>
                  </a:cubicBezTo>
                  <a:cubicBezTo>
                    <a:pt x="27849" y="19"/>
                    <a:pt x="27368" y="0"/>
                    <a:pt x="26536" y="0"/>
                  </a:cubicBezTo>
                  <a:close/>
                </a:path>
              </a:pathLst>
            </a:custGeom>
            <a:solidFill>
              <a:srgbClr val="9CDD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4"/>
            <p:cNvSpPr/>
            <p:nvPr/>
          </p:nvSpPr>
          <p:spPr>
            <a:xfrm>
              <a:off x="1630737" y="4812712"/>
              <a:ext cx="207423" cy="113079"/>
            </a:xfrm>
            <a:custGeom>
              <a:rect b="b" l="l" r="r" t="t"/>
              <a:pathLst>
                <a:path extrusionOk="0" h="16068" w="29474">
                  <a:moveTo>
                    <a:pt x="27304" y="0"/>
                  </a:moveTo>
                  <a:cubicBezTo>
                    <a:pt x="23765" y="0"/>
                    <a:pt x="13875" y="341"/>
                    <a:pt x="7667" y="3923"/>
                  </a:cubicBezTo>
                  <a:cubicBezTo>
                    <a:pt x="1" y="8353"/>
                    <a:pt x="851" y="16049"/>
                    <a:pt x="851" y="16049"/>
                  </a:cubicBezTo>
                  <a:cubicBezTo>
                    <a:pt x="851" y="16049"/>
                    <a:pt x="1331" y="16068"/>
                    <a:pt x="2162" y="16068"/>
                  </a:cubicBezTo>
                  <a:cubicBezTo>
                    <a:pt x="5699" y="16068"/>
                    <a:pt x="15596" y="15727"/>
                    <a:pt x="21801" y="12139"/>
                  </a:cubicBezTo>
                  <a:cubicBezTo>
                    <a:pt x="29473" y="7715"/>
                    <a:pt x="28617" y="19"/>
                    <a:pt x="28617" y="19"/>
                  </a:cubicBezTo>
                  <a:cubicBezTo>
                    <a:pt x="28617" y="19"/>
                    <a:pt x="28136" y="0"/>
                    <a:pt x="27304" y="0"/>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4"/>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4"/>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4"/>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4"/>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4"/>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rgbClr val="86B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4"/>
            <p:cNvSpPr/>
            <p:nvPr/>
          </p:nvSpPr>
          <p:spPr>
            <a:xfrm>
              <a:off x="1641293" y="4930670"/>
              <a:ext cx="2252" cy="1795"/>
            </a:xfrm>
            <a:custGeom>
              <a:rect b="b" l="l" r="r" t="t"/>
              <a:pathLst>
                <a:path extrusionOk="0" h="255" w="320">
                  <a:moveTo>
                    <a:pt x="267" y="0"/>
                  </a:moveTo>
                  <a:cubicBezTo>
                    <a:pt x="255" y="12"/>
                    <a:pt x="249" y="18"/>
                    <a:pt x="237" y="24"/>
                  </a:cubicBezTo>
                  <a:lnTo>
                    <a:pt x="1" y="254"/>
                  </a:lnTo>
                  <a:lnTo>
                    <a:pt x="261" y="101"/>
                  </a:lnTo>
                  <a:lnTo>
                    <a:pt x="273" y="95"/>
                  </a:lnTo>
                  <a:cubicBezTo>
                    <a:pt x="290" y="83"/>
                    <a:pt x="302" y="71"/>
                    <a:pt x="320" y="59"/>
                  </a:cubicBezTo>
                  <a:lnTo>
                    <a:pt x="2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4"/>
            <p:cNvSpPr/>
            <p:nvPr/>
          </p:nvSpPr>
          <p:spPr>
            <a:xfrm>
              <a:off x="1635726" y="4812846"/>
              <a:ext cx="196403" cy="114022"/>
            </a:xfrm>
            <a:custGeom>
              <a:rect b="b" l="l" r="r" t="t"/>
              <a:pathLst>
                <a:path extrusionOk="0" h="16202" w="27908">
                  <a:moveTo>
                    <a:pt x="27908" y="0"/>
                  </a:moveTo>
                  <a:lnTo>
                    <a:pt x="27908" y="0"/>
                  </a:lnTo>
                  <a:cubicBezTo>
                    <a:pt x="18605" y="5003"/>
                    <a:pt x="9303" y="10011"/>
                    <a:pt x="0" y="15020"/>
                  </a:cubicBezTo>
                  <a:cubicBezTo>
                    <a:pt x="6" y="15020"/>
                    <a:pt x="12" y="15014"/>
                    <a:pt x="18" y="15014"/>
                  </a:cubicBezTo>
                  <a:cubicBezTo>
                    <a:pt x="30" y="15008"/>
                    <a:pt x="42" y="15002"/>
                    <a:pt x="54" y="14996"/>
                  </a:cubicBezTo>
                  <a:lnTo>
                    <a:pt x="71" y="14996"/>
                  </a:lnTo>
                  <a:cubicBezTo>
                    <a:pt x="77" y="14990"/>
                    <a:pt x="89" y="14990"/>
                    <a:pt x="95" y="14984"/>
                  </a:cubicBezTo>
                  <a:cubicBezTo>
                    <a:pt x="107" y="14984"/>
                    <a:pt x="119" y="14978"/>
                    <a:pt x="136" y="14978"/>
                  </a:cubicBezTo>
                  <a:lnTo>
                    <a:pt x="178" y="14978"/>
                  </a:lnTo>
                  <a:cubicBezTo>
                    <a:pt x="278" y="14978"/>
                    <a:pt x="384" y="15008"/>
                    <a:pt x="502" y="15073"/>
                  </a:cubicBezTo>
                  <a:cubicBezTo>
                    <a:pt x="514" y="15079"/>
                    <a:pt x="526" y="15085"/>
                    <a:pt x="538" y="15091"/>
                  </a:cubicBezTo>
                  <a:cubicBezTo>
                    <a:pt x="703" y="15197"/>
                    <a:pt x="762" y="16012"/>
                    <a:pt x="880" y="16201"/>
                  </a:cubicBezTo>
                  <a:lnTo>
                    <a:pt x="2790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4"/>
            <p:cNvSpPr/>
            <p:nvPr/>
          </p:nvSpPr>
          <p:spPr>
            <a:xfrm>
              <a:off x="1669850" y="4900700"/>
              <a:ext cx="54914" cy="7284"/>
            </a:xfrm>
            <a:custGeom>
              <a:rect b="b" l="l" r="r" t="t"/>
              <a:pathLst>
                <a:path extrusionOk="0" h="1035" w="7803">
                  <a:moveTo>
                    <a:pt x="1223" y="1"/>
                  </a:moveTo>
                  <a:lnTo>
                    <a:pt x="1" y="887"/>
                  </a:lnTo>
                  <a:lnTo>
                    <a:pt x="7803" y="1035"/>
                  </a:lnTo>
                  <a:lnTo>
                    <a:pt x="1223"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4"/>
            <p:cNvSpPr/>
            <p:nvPr/>
          </p:nvSpPr>
          <p:spPr>
            <a:xfrm>
              <a:off x="1668190" y="4862589"/>
              <a:ext cx="7861" cy="39994"/>
            </a:xfrm>
            <a:custGeom>
              <a:rect b="b" l="l" r="r" t="t"/>
              <a:pathLst>
                <a:path extrusionOk="0" h="5683" w="1117">
                  <a:moveTo>
                    <a:pt x="910" y="1"/>
                  </a:moveTo>
                  <a:lnTo>
                    <a:pt x="0" y="5683"/>
                  </a:lnTo>
                  <a:lnTo>
                    <a:pt x="0" y="5683"/>
                  </a:lnTo>
                  <a:lnTo>
                    <a:pt x="1117" y="5370"/>
                  </a:lnTo>
                  <a:lnTo>
                    <a:pt x="910"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4"/>
            <p:cNvSpPr/>
            <p:nvPr/>
          </p:nvSpPr>
          <p:spPr>
            <a:xfrm>
              <a:off x="1702398" y="4881834"/>
              <a:ext cx="52042" cy="10359"/>
            </a:xfrm>
            <a:custGeom>
              <a:rect b="b" l="l" r="r" t="t"/>
              <a:pathLst>
                <a:path extrusionOk="0" h="1472" w="7395">
                  <a:moveTo>
                    <a:pt x="1134" y="1"/>
                  </a:moveTo>
                  <a:lnTo>
                    <a:pt x="0" y="816"/>
                  </a:lnTo>
                  <a:lnTo>
                    <a:pt x="7395" y="1471"/>
                  </a:lnTo>
                  <a:lnTo>
                    <a:pt x="1134"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4"/>
            <p:cNvSpPr/>
            <p:nvPr/>
          </p:nvSpPr>
          <p:spPr>
            <a:xfrm>
              <a:off x="1700857" y="4846467"/>
              <a:ext cx="7284" cy="37081"/>
            </a:xfrm>
            <a:custGeom>
              <a:rect b="b" l="l" r="r" t="t"/>
              <a:pathLst>
                <a:path extrusionOk="0" h="5269" w="1035">
                  <a:moveTo>
                    <a:pt x="839" y="0"/>
                  </a:moveTo>
                  <a:lnTo>
                    <a:pt x="1" y="5269"/>
                  </a:lnTo>
                  <a:lnTo>
                    <a:pt x="1" y="5269"/>
                  </a:lnTo>
                  <a:lnTo>
                    <a:pt x="1034" y="4979"/>
                  </a:lnTo>
                  <a:lnTo>
                    <a:pt x="839"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4"/>
            <p:cNvSpPr/>
            <p:nvPr/>
          </p:nvSpPr>
          <p:spPr>
            <a:xfrm>
              <a:off x="1734608" y="4864545"/>
              <a:ext cx="45899" cy="5201"/>
            </a:xfrm>
            <a:custGeom>
              <a:rect b="b" l="l" r="r" t="t"/>
              <a:pathLst>
                <a:path extrusionOk="0" h="739" w="6522">
                  <a:moveTo>
                    <a:pt x="1028" y="0"/>
                  </a:moveTo>
                  <a:lnTo>
                    <a:pt x="1" y="739"/>
                  </a:lnTo>
                  <a:lnTo>
                    <a:pt x="6521" y="739"/>
                  </a:lnTo>
                  <a:lnTo>
                    <a:pt x="102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4"/>
            <p:cNvSpPr/>
            <p:nvPr/>
          </p:nvSpPr>
          <p:spPr>
            <a:xfrm>
              <a:off x="1733235" y="4832668"/>
              <a:ext cx="6573" cy="33428"/>
            </a:xfrm>
            <a:custGeom>
              <a:rect b="b" l="l" r="r" t="t"/>
              <a:pathLst>
                <a:path extrusionOk="0" h="4750" w="934">
                  <a:moveTo>
                    <a:pt x="757" y="0"/>
                  </a:moveTo>
                  <a:lnTo>
                    <a:pt x="1" y="4749"/>
                  </a:lnTo>
                  <a:lnTo>
                    <a:pt x="1" y="4749"/>
                  </a:lnTo>
                  <a:lnTo>
                    <a:pt x="934" y="4489"/>
                  </a:lnTo>
                  <a:lnTo>
                    <a:pt x="75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4"/>
            <p:cNvSpPr/>
            <p:nvPr/>
          </p:nvSpPr>
          <p:spPr>
            <a:xfrm>
              <a:off x="1765241" y="4847460"/>
              <a:ext cx="34463" cy="3920"/>
            </a:xfrm>
            <a:custGeom>
              <a:rect b="b" l="l" r="r" t="t"/>
              <a:pathLst>
                <a:path extrusionOk="0" h="557" w="4897">
                  <a:moveTo>
                    <a:pt x="768" y="1"/>
                  </a:moveTo>
                  <a:lnTo>
                    <a:pt x="0" y="556"/>
                  </a:lnTo>
                  <a:lnTo>
                    <a:pt x="4897" y="556"/>
                  </a:lnTo>
                  <a:lnTo>
                    <a:pt x="768"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4"/>
            <p:cNvSpPr/>
            <p:nvPr/>
          </p:nvSpPr>
          <p:spPr>
            <a:xfrm>
              <a:off x="1765241" y="4824316"/>
              <a:ext cx="4954" cy="25110"/>
            </a:xfrm>
            <a:custGeom>
              <a:rect b="b" l="l" r="r" t="t"/>
              <a:pathLst>
                <a:path extrusionOk="0" h="3568" w="704">
                  <a:moveTo>
                    <a:pt x="567" y="0"/>
                  </a:moveTo>
                  <a:lnTo>
                    <a:pt x="0" y="3568"/>
                  </a:lnTo>
                  <a:lnTo>
                    <a:pt x="703" y="3373"/>
                  </a:lnTo>
                  <a:lnTo>
                    <a:pt x="5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4"/>
            <p:cNvSpPr/>
            <p:nvPr/>
          </p:nvSpPr>
          <p:spPr>
            <a:xfrm>
              <a:off x="1636142" y="4812212"/>
              <a:ext cx="196571" cy="122516"/>
            </a:xfrm>
            <a:custGeom>
              <a:rect b="b" l="l" r="r" t="t"/>
              <a:pathLst>
                <a:path extrusionOk="0" h="17409" w="27932">
                  <a:moveTo>
                    <a:pt x="26539" y="0"/>
                  </a:moveTo>
                  <a:cubicBezTo>
                    <a:pt x="23002" y="0"/>
                    <a:pt x="13108" y="341"/>
                    <a:pt x="6899" y="3929"/>
                  </a:cubicBezTo>
                  <a:cubicBezTo>
                    <a:pt x="30" y="7898"/>
                    <a:pt x="1" y="14490"/>
                    <a:pt x="65" y="15813"/>
                  </a:cubicBezTo>
                  <a:cubicBezTo>
                    <a:pt x="36" y="16557"/>
                    <a:pt x="83" y="17390"/>
                    <a:pt x="83" y="17390"/>
                  </a:cubicBezTo>
                  <a:cubicBezTo>
                    <a:pt x="83" y="17390"/>
                    <a:pt x="563" y="17408"/>
                    <a:pt x="1394" y="17408"/>
                  </a:cubicBezTo>
                  <a:cubicBezTo>
                    <a:pt x="4931" y="17408"/>
                    <a:pt x="14828" y="17067"/>
                    <a:pt x="21033" y="13480"/>
                  </a:cubicBezTo>
                  <a:cubicBezTo>
                    <a:pt x="27902" y="9517"/>
                    <a:pt x="27931" y="2925"/>
                    <a:pt x="27866" y="1596"/>
                  </a:cubicBezTo>
                  <a:cubicBezTo>
                    <a:pt x="27896" y="858"/>
                    <a:pt x="27849" y="19"/>
                    <a:pt x="27849" y="19"/>
                  </a:cubicBezTo>
                  <a:cubicBezTo>
                    <a:pt x="27849" y="19"/>
                    <a:pt x="27369" y="0"/>
                    <a:pt x="265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4"/>
            <p:cNvSpPr/>
            <p:nvPr/>
          </p:nvSpPr>
          <p:spPr>
            <a:xfrm>
              <a:off x="1630737" y="4812212"/>
              <a:ext cx="207423" cy="113079"/>
            </a:xfrm>
            <a:custGeom>
              <a:rect b="b" l="l" r="r" t="t"/>
              <a:pathLst>
                <a:path extrusionOk="0" h="16068" w="29474">
                  <a:moveTo>
                    <a:pt x="27307" y="0"/>
                  </a:moveTo>
                  <a:cubicBezTo>
                    <a:pt x="23770" y="0"/>
                    <a:pt x="13876" y="341"/>
                    <a:pt x="7667" y="3929"/>
                  </a:cubicBezTo>
                  <a:cubicBezTo>
                    <a:pt x="1" y="8353"/>
                    <a:pt x="851" y="16049"/>
                    <a:pt x="851" y="16049"/>
                  </a:cubicBezTo>
                  <a:cubicBezTo>
                    <a:pt x="851" y="16049"/>
                    <a:pt x="1332" y="16068"/>
                    <a:pt x="2164" y="16068"/>
                  </a:cubicBezTo>
                  <a:cubicBezTo>
                    <a:pt x="5704" y="16068"/>
                    <a:pt x="15598" y="15727"/>
                    <a:pt x="21801" y="12145"/>
                  </a:cubicBezTo>
                  <a:cubicBezTo>
                    <a:pt x="29473" y="7715"/>
                    <a:pt x="28617" y="19"/>
                    <a:pt x="28617" y="19"/>
                  </a:cubicBezTo>
                  <a:cubicBezTo>
                    <a:pt x="28617" y="19"/>
                    <a:pt x="28137" y="0"/>
                    <a:pt x="273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4"/>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4"/>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4"/>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4"/>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4"/>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4"/>
            <p:cNvSpPr/>
            <p:nvPr/>
          </p:nvSpPr>
          <p:spPr>
            <a:xfrm>
              <a:off x="1635726" y="4824316"/>
              <a:ext cx="174375" cy="102550"/>
            </a:xfrm>
            <a:custGeom>
              <a:rect b="b" l="l" r="r" t="t"/>
              <a:pathLst>
                <a:path extrusionOk="0" h="14572" w="24778">
                  <a:moveTo>
                    <a:pt x="18971" y="0"/>
                  </a:moveTo>
                  <a:lnTo>
                    <a:pt x="18416" y="3479"/>
                  </a:lnTo>
                  <a:cubicBezTo>
                    <a:pt x="17176" y="4146"/>
                    <a:pt x="15971" y="4796"/>
                    <a:pt x="14778" y="5434"/>
                  </a:cubicBezTo>
                  <a:lnTo>
                    <a:pt x="14613" y="1187"/>
                  </a:lnTo>
                  <a:lnTo>
                    <a:pt x="13857" y="5930"/>
                  </a:lnTo>
                  <a:cubicBezTo>
                    <a:pt x="12664" y="6574"/>
                    <a:pt x="11476" y="7212"/>
                    <a:pt x="10277" y="7856"/>
                  </a:cubicBezTo>
                  <a:lnTo>
                    <a:pt x="10094" y="3148"/>
                  </a:lnTo>
                  <a:lnTo>
                    <a:pt x="9256" y="8411"/>
                  </a:lnTo>
                  <a:cubicBezTo>
                    <a:pt x="8098" y="9031"/>
                    <a:pt x="6923" y="9663"/>
                    <a:pt x="5712" y="10318"/>
                  </a:cubicBezTo>
                  <a:lnTo>
                    <a:pt x="5523" y="5440"/>
                  </a:lnTo>
                  <a:lnTo>
                    <a:pt x="4649" y="10891"/>
                  </a:lnTo>
                  <a:cubicBezTo>
                    <a:pt x="3172" y="11683"/>
                    <a:pt x="1636" y="12510"/>
                    <a:pt x="0" y="13390"/>
                  </a:cubicBezTo>
                  <a:cubicBezTo>
                    <a:pt x="6" y="13390"/>
                    <a:pt x="12" y="13384"/>
                    <a:pt x="18" y="13384"/>
                  </a:cubicBezTo>
                  <a:cubicBezTo>
                    <a:pt x="30" y="13378"/>
                    <a:pt x="42" y="13372"/>
                    <a:pt x="54" y="13366"/>
                  </a:cubicBezTo>
                  <a:lnTo>
                    <a:pt x="71" y="13366"/>
                  </a:lnTo>
                  <a:cubicBezTo>
                    <a:pt x="77" y="13360"/>
                    <a:pt x="89" y="13360"/>
                    <a:pt x="95" y="13354"/>
                  </a:cubicBezTo>
                  <a:cubicBezTo>
                    <a:pt x="107" y="13354"/>
                    <a:pt x="119" y="13354"/>
                    <a:pt x="136" y="13348"/>
                  </a:cubicBezTo>
                  <a:lnTo>
                    <a:pt x="178" y="13348"/>
                  </a:lnTo>
                  <a:cubicBezTo>
                    <a:pt x="278" y="13348"/>
                    <a:pt x="384" y="13378"/>
                    <a:pt x="502" y="13443"/>
                  </a:cubicBezTo>
                  <a:cubicBezTo>
                    <a:pt x="514" y="13449"/>
                    <a:pt x="526" y="13455"/>
                    <a:pt x="538" y="13461"/>
                  </a:cubicBezTo>
                  <a:cubicBezTo>
                    <a:pt x="703" y="13567"/>
                    <a:pt x="762" y="14382"/>
                    <a:pt x="880" y="14571"/>
                  </a:cubicBezTo>
                  <a:lnTo>
                    <a:pt x="5517" y="11754"/>
                  </a:lnTo>
                  <a:lnTo>
                    <a:pt x="12652" y="11890"/>
                  </a:lnTo>
                  <a:lnTo>
                    <a:pt x="6805" y="10974"/>
                  </a:lnTo>
                  <a:lnTo>
                    <a:pt x="9988" y="9037"/>
                  </a:lnTo>
                  <a:lnTo>
                    <a:pt x="16869" y="9645"/>
                  </a:lnTo>
                  <a:lnTo>
                    <a:pt x="16869" y="9645"/>
                  </a:lnTo>
                  <a:lnTo>
                    <a:pt x="11187" y="8310"/>
                  </a:lnTo>
                  <a:lnTo>
                    <a:pt x="14235" y="6456"/>
                  </a:lnTo>
                  <a:lnTo>
                    <a:pt x="20572" y="6456"/>
                  </a:lnTo>
                  <a:lnTo>
                    <a:pt x="15386" y="5759"/>
                  </a:lnTo>
                  <a:lnTo>
                    <a:pt x="18540" y="3845"/>
                  </a:lnTo>
                  <a:lnTo>
                    <a:pt x="23301" y="3845"/>
                  </a:lnTo>
                  <a:lnTo>
                    <a:pt x="19403" y="3320"/>
                  </a:lnTo>
                  <a:lnTo>
                    <a:pt x="24777" y="53"/>
                  </a:lnTo>
                  <a:lnTo>
                    <a:pt x="24777" y="53"/>
                  </a:lnTo>
                  <a:cubicBezTo>
                    <a:pt x="22757" y="1140"/>
                    <a:pt x="20885" y="2150"/>
                    <a:pt x="19096" y="3113"/>
                  </a:cubicBezTo>
                  <a:lnTo>
                    <a:pt x="189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6" name="Google Shape;1756;p24"/>
          <p:cNvGrpSpPr/>
          <p:nvPr/>
        </p:nvGrpSpPr>
        <p:grpSpPr>
          <a:xfrm>
            <a:off x="8349161" y="366681"/>
            <a:ext cx="243987" cy="339453"/>
            <a:chOff x="4661686" y="366694"/>
            <a:chExt cx="243987" cy="339453"/>
          </a:xfrm>
        </p:grpSpPr>
        <p:sp>
          <p:nvSpPr>
            <p:cNvPr id="1757" name="Google Shape;1757;p24"/>
            <p:cNvSpPr/>
            <p:nvPr/>
          </p:nvSpPr>
          <p:spPr>
            <a:xfrm>
              <a:off x="4661686" y="366694"/>
              <a:ext cx="243987" cy="339453"/>
            </a:xfrm>
            <a:custGeom>
              <a:rect b="b" l="l" r="r" t="t"/>
              <a:pathLst>
                <a:path extrusionOk="0" h="37801" w="27170">
                  <a:moveTo>
                    <a:pt x="14365" y="0"/>
                  </a:moveTo>
                  <a:lnTo>
                    <a:pt x="5606" y="5091"/>
                  </a:lnTo>
                  <a:lnTo>
                    <a:pt x="0" y="20938"/>
                  </a:lnTo>
                  <a:lnTo>
                    <a:pt x="7738" y="25403"/>
                  </a:lnTo>
                  <a:lnTo>
                    <a:pt x="3899" y="37801"/>
                  </a:lnTo>
                  <a:lnTo>
                    <a:pt x="12658" y="32709"/>
                  </a:lnTo>
                  <a:lnTo>
                    <a:pt x="27169" y="22007"/>
                  </a:lnTo>
                  <a:lnTo>
                    <a:pt x="17666" y="16526"/>
                  </a:lnTo>
                  <a:lnTo>
                    <a:pt x="21511" y="4129"/>
                  </a:lnTo>
                  <a:lnTo>
                    <a:pt x="14365" y="0"/>
                  </a:ln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4"/>
            <p:cNvSpPr/>
            <p:nvPr/>
          </p:nvSpPr>
          <p:spPr>
            <a:xfrm>
              <a:off x="4741662" y="515079"/>
              <a:ext cx="164002" cy="94946"/>
            </a:xfrm>
            <a:custGeom>
              <a:rect b="b" l="l" r="r" t="t"/>
              <a:pathLst>
                <a:path extrusionOk="0" h="10573" w="18263">
                  <a:moveTo>
                    <a:pt x="8759" y="0"/>
                  </a:moveTo>
                  <a:lnTo>
                    <a:pt x="0" y="5091"/>
                  </a:lnTo>
                  <a:lnTo>
                    <a:pt x="9503" y="10572"/>
                  </a:lnTo>
                  <a:lnTo>
                    <a:pt x="18262" y="5481"/>
                  </a:lnTo>
                  <a:lnTo>
                    <a:pt x="87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4"/>
            <p:cNvSpPr/>
            <p:nvPr/>
          </p:nvSpPr>
          <p:spPr>
            <a:xfrm>
              <a:off x="4696686" y="564293"/>
              <a:ext cx="208983" cy="141830"/>
            </a:xfrm>
            <a:custGeom>
              <a:rect b="b" l="l" r="r" t="t"/>
              <a:pathLst>
                <a:path extrusionOk="0" h="15794" w="23272">
                  <a:moveTo>
                    <a:pt x="23271" y="0"/>
                  </a:moveTo>
                  <a:lnTo>
                    <a:pt x="14512" y="5091"/>
                  </a:lnTo>
                  <a:lnTo>
                    <a:pt x="1" y="15794"/>
                  </a:lnTo>
                  <a:lnTo>
                    <a:pt x="1" y="15794"/>
                  </a:lnTo>
                  <a:lnTo>
                    <a:pt x="8760" y="10702"/>
                  </a:lnTo>
                  <a:lnTo>
                    <a:pt x="232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4"/>
            <p:cNvSpPr/>
            <p:nvPr/>
          </p:nvSpPr>
          <p:spPr>
            <a:xfrm>
              <a:off x="4741662" y="403759"/>
              <a:ext cx="113193" cy="157060"/>
            </a:xfrm>
            <a:custGeom>
              <a:rect b="b" l="l" r="r" t="t"/>
              <a:pathLst>
                <a:path extrusionOk="0" h="17490" w="12605">
                  <a:moveTo>
                    <a:pt x="12604" y="1"/>
                  </a:moveTo>
                  <a:lnTo>
                    <a:pt x="3845" y="5086"/>
                  </a:lnTo>
                  <a:lnTo>
                    <a:pt x="0" y="17489"/>
                  </a:lnTo>
                  <a:lnTo>
                    <a:pt x="8759" y="12398"/>
                  </a:lnTo>
                  <a:lnTo>
                    <a:pt x="1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4"/>
            <p:cNvSpPr/>
            <p:nvPr/>
          </p:nvSpPr>
          <p:spPr>
            <a:xfrm>
              <a:off x="4712013" y="366694"/>
              <a:ext cx="142845" cy="82742"/>
            </a:xfrm>
            <a:custGeom>
              <a:rect b="b" l="l" r="r" t="t"/>
              <a:pathLst>
                <a:path extrusionOk="0" h="9214" w="15907">
                  <a:moveTo>
                    <a:pt x="8760" y="0"/>
                  </a:moveTo>
                  <a:lnTo>
                    <a:pt x="1" y="5091"/>
                  </a:lnTo>
                  <a:lnTo>
                    <a:pt x="7147" y="9214"/>
                  </a:lnTo>
                  <a:lnTo>
                    <a:pt x="15906" y="4129"/>
                  </a:lnTo>
                  <a:lnTo>
                    <a:pt x="87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4"/>
            <p:cNvSpPr/>
            <p:nvPr/>
          </p:nvSpPr>
          <p:spPr>
            <a:xfrm>
              <a:off x="4661686" y="412405"/>
              <a:ext cx="165331" cy="293736"/>
            </a:xfrm>
            <a:custGeom>
              <a:rect b="b" l="l" r="r" t="t"/>
              <a:pathLst>
                <a:path extrusionOk="0" h="32710" w="18411">
                  <a:moveTo>
                    <a:pt x="5606" y="0"/>
                  </a:moveTo>
                  <a:lnTo>
                    <a:pt x="0" y="15847"/>
                  </a:lnTo>
                  <a:lnTo>
                    <a:pt x="7738" y="20312"/>
                  </a:lnTo>
                  <a:lnTo>
                    <a:pt x="3899" y="32710"/>
                  </a:lnTo>
                  <a:lnTo>
                    <a:pt x="18410" y="22007"/>
                  </a:lnTo>
                  <a:lnTo>
                    <a:pt x="8907" y="16526"/>
                  </a:lnTo>
                  <a:lnTo>
                    <a:pt x="12752" y="4123"/>
                  </a:lnTo>
                  <a:lnTo>
                    <a:pt x="56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BLANK_21">
    <p:bg>
      <p:bgPr>
        <a:solidFill>
          <a:schemeClr val="lt2"/>
        </a:solidFill>
      </p:bgPr>
    </p:bg>
    <p:spTree>
      <p:nvGrpSpPr>
        <p:cNvPr id="1763" name="Shape 1763"/>
        <p:cNvGrpSpPr/>
        <p:nvPr/>
      </p:nvGrpSpPr>
      <p:grpSpPr>
        <a:xfrm>
          <a:off x="0" y="0"/>
          <a:ext cx="0" cy="0"/>
          <a:chOff x="0" y="0"/>
          <a:chExt cx="0" cy="0"/>
        </a:xfrm>
      </p:grpSpPr>
      <p:grpSp>
        <p:nvGrpSpPr>
          <p:cNvPr id="1764" name="Google Shape;1764;p25"/>
          <p:cNvGrpSpPr/>
          <p:nvPr/>
        </p:nvGrpSpPr>
        <p:grpSpPr>
          <a:xfrm>
            <a:off x="0" y="4221559"/>
            <a:ext cx="9144000" cy="921943"/>
            <a:chOff x="0" y="3827814"/>
            <a:chExt cx="9144000" cy="921943"/>
          </a:xfrm>
        </p:grpSpPr>
        <p:grpSp>
          <p:nvGrpSpPr>
            <p:cNvPr id="1765" name="Google Shape;1765;p25"/>
            <p:cNvGrpSpPr/>
            <p:nvPr/>
          </p:nvGrpSpPr>
          <p:grpSpPr>
            <a:xfrm>
              <a:off x="5807441" y="3839717"/>
              <a:ext cx="243969" cy="149457"/>
              <a:chOff x="5300460" y="2964804"/>
              <a:chExt cx="271832" cy="225937"/>
            </a:xfrm>
          </p:grpSpPr>
          <p:sp>
            <p:nvSpPr>
              <p:cNvPr id="1766" name="Google Shape;1766;p25"/>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5"/>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5"/>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9" name="Google Shape;1769;p25"/>
            <p:cNvGrpSpPr/>
            <p:nvPr/>
          </p:nvGrpSpPr>
          <p:grpSpPr>
            <a:xfrm>
              <a:off x="8805122" y="3827814"/>
              <a:ext cx="243969" cy="149457"/>
              <a:chOff x="5300460" y="2964804"/>
              <a:chExt cx="271832" cy="225937"/>
            </a:xfrm>
          </p:grpSpPr>
          <p:sp>
            <p:nvSpPr>
              <p:cNvPr id="1770" name="Google Shape;1770;p25"/>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5"/>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5"/>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3" name="Google Shape;1773;p25"/>
            <p:cNvSpPr/>
            <p:nvPr/>
          </p:nvSpPr>
          <p:spPr>
            <a:xfrm>
              <a:off x="0" y="3910657"/>
              <a:ext cx="9144000" cy="839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4" name="Google Shape;1774;p25"/>
            <p:cNvGrpSpPr/>
            <p:nvPr/>
          </p:nvGrpSpPr>
          <p:grpSpPr>
            <a:xfrm>
              <a:off x="355317" y="3839717"/>
              <a:ext cx="243969" cy="149457"/>
              <a:chOff x="5300460" y="2964804"/>
              <a:chExt cx="271832" cy="225937"/>
            </a:xfrm>
          </p:grpSpPr>
          <p:sp>
            <p:nvSpPr>
              <p:cNvPr id="1775" name="Google Shape;1775;p25"/>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5"/>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5"/>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8" name="Google Shape;1778;p25"/>
            <p:cNvGrpSpPr/>
            <p:nvPr/>
          </p:nvGrpSpPr>
          <p:grpSpPr>
            <a:xfrm>
              <a:off x="1590719" y="3839717"/>
              <a:ext cx="243969" cy="149457"/>
              <a:chOff x="5300460" y="2964804"/>
              <a:chExt cx="271832" cy="225937"/>
            </a:xfrm>
          </p:grpSpPr>
          <p:sp>
            <p:nvSpPr>
              <p:cNvPr id="1779" name="Google Shape;1779;p25"/>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5"/>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5"/>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2" name="Google Shape;1782;p25"/>
            <p:cNvGrpSpPr/>
            <p:nvPr/>
          </p:nvGrpSpPr>
          <p:grpSpPr>
            <a:xfrm>
              <a:off x="3027997" y="3839717"/>
              <a:ext cx="243969" cy="149457"/>
              <a:chOff x="5300460" y="2964804"/>
              <a:chExt cx="271832" cy="225937"/>
            </a:xfrm>
          </p:grpSpPr>
          <p:sp>
            <p:nvSpPr>
              <p:cNvPr id="1783" name="Google Shape;1783;p25"/>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5"/>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5"/>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6" name="Google Shape;1786;p25"/>
            <p:cNvGrpSpPr/>
            <p:nvPr/>
          </p:nvGrpSpPr>
          <p:grpSpPr>
            <a:xfrm>
              <a:off x="4417713" y="3839717"/>
              <a:ext cx="243969" cy="149457"/>
              <a:chOff x="5300460" y="2964804"/>
              <a:chExt cx="271832" cy="225937"/>
            </a:xfrm>
          </p:grpSpPr>
          <p:sp>
            <p:nvSpPr>
              <p:cNvPr id="1787" name="Google Shape;1787;p25"/>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5"/>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5"/>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90" name="Google Shape;1790;p25"/>
          <p:cNvSpPr txBox="1"/>
          <p:nvPr>
            <p:ph type="title"/>
          </p:nvPr>
        </p:nvSpPr>
        <p:spPr>
          <a:xfrm>
            <a:off x="1618850" y="536400"/>
            <a:ext cx="59064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91" name="Google Shape;1791;p25"/>
          <p:cNvSpPr txBox="1"/>
          <p:nvPr>
            <p:ph idx="1" type="subTitle"/>
          </p:nvPr>
        </p:nvSpPr>
        <p:spPr>
          <a:xfrm>
            <a:off x="712500" y="1391200"/>
            <a:ext cx="3684300" cy="251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Char char="●"/>
              <a:defRPr/>
            </a:lvl1pPr>
            <a:lvl2pPr lvl="1" rtl="0">
              <a:lnSpc>
                <a:spcPct val="100000"/>
              </a:lnSpc>
              <a:spcBef>
                <a:spcPts val="0"/>
              </a:spcBef>
              <a:spcAft>
                <a:spcPts val="0"/>
              </a:spcAft>
              <a:buSzPts val="2000"/>
              <a:buChar char="○"/>
              <a:defRPr sz="2000"/>
            </a:lvl2pPr>
            <a:lvl3pPr lvl="2" rtl="0">
              <a:lnSpc>
                <a:spcPct val="100000"/>
              </a:lnSpc>
              <a:spcBef>
                <a:spcPts val="0"/>
              </a:spcBef>
              <a:spcAft>
                <a:spcPts val="0"/>
              </a:spcAft>
              <a:buSzPts val="2000"/>
              <a:buChar char="■"/>
              <a:defRPr sz="2000"/>
            </a:lvl3pPr>
            <a:lvl4pPr lvl="3" rtl="0">
              <a:lnSpc>
                <a:spcPct val="100000"/>
              </a:lnSpc>
              <a:spcBef>
                <a:spcPts val="0"/>
              </a:spcBef>
              <a:spcAft>
                <a:spcPts val="0"/>
              </a:spcAft>
              <a:buSzPts val="2000"/>
              <a:buChar char="●"/>
              <a:defRPr sz="2000"/>
            </a:lvl4pPr>
            <a:lvl5pPr lvl="4" rtl="0">
              <a:lnSpc>
                <a:spcPct val="100000"/>
              </a:lnSpc>
              <a:spcBef>
                <a:spcPts val="0"/>
              </a:spcBef>
              <a:spcAft>
                <a:spcPts val="0"/>
              </a:spcAft>
              <a:buSzPts val="2000"/>
              <a:buChar char="○"/>
              <a:defRPr sz="2000"/>
            </a:lvl5pPr>
            <a:lvl6pPr lvl="5" rtl="0">
              <a:lnSpc>
                <a:spcPct val="100000"/>
              </a:lnSpc>
              <a:spcBef>
                <a:spcPts val="0"/>
              </a:spcBef>
              <a:spcAft>
                <a:spcPts val="0"/>
              </a:spcAft>
              <a:buSzPts val="2000"/>
              <a:buChar char="■"/>
              <a:defRPr sz="2000"/>
            </a:lvl6pPr>
            <a:lvl7pPr lvl="6" rtl="0">
              <a:lnSpc>
                <a:spcPct val="100000"/>
              </a:lnSpc>
              <a:spcBef>
                <a:spcPts val="0"/>
              </a:spcBef>
              <a:spcAft>
                <a:spcPts val="0"/>
              </a:spcAft>
              <a:buSzPts val="2000"/>
              <a:buChar char="●"/>
              <a:defRPr sz="2000"/>
            </a:lvl7pPr>
            <a:lvl8pPr lvl="7" rtl="0">
              <a:lnSpc>
                <a:spcPct val="100000"/>
              </a:lnSpc>
              <a:spcBef>
                <a:spcPts val="0"/>
              </a:spcBef>
              <a:spcAft>
                <a:spcPts val="0"/>
              </a:spcAft>
              <a:buSzPts val="2000"/>
              <a:buChar char="○"/>
              <a:defRPr sz="2000"/>
            </a:lvl8pPr>
            <a:lvl9pPr lvl="8" rtl="0">
              <a:lnSpc>
                <a:spcPct val="100000"/>
              </a:lnSpc>
              <a:spcBef>
                <a:spcPts val="0"/>
              </a:spcBef>
              <a:spcAft>
                <a:spcPts val="0"/>
              </a:spcAft>
              <a:buSzPts val="2000"/>
              <a:buChar char="■"/>
              <a:defRPr sz="2000"/>
            </a:lvl9pPr>
          </a:lstStyle>
          <a:p/>
        </p:txBody>
      </p:sp>
      <p:grpSp>
        <p:nvGrpSpPr>
          <p:cNvPr id="1792" name="Google Shape;1792;p25"/>
          <p:cNvGrpSpPr/>
          <p:nvPr/>
        </p:nvGrpSpPr>
        <p:grpSpPr>
          <a:xfrm>
            <a:off x="227644" y="4480358"/>
            <a:ext cx="358109" cy="238157"/>
            <a:chOff x="6558494" y="1981996"/>
            <a:chExt cx="358109" cy="238157"/>
          </a:xfrm>
        </p:grpSpPr>
        <p:sp>
          <p:nvSpPr>
            <p:cNvPr id="1793" name="Google Shape;1793;p25"/>
            <p:cNvSpPr/>
            <p:nvPr/>
          </p:nvSpPr>
          <p:spPr>
            <a:xfrm>
              <a:off x="6817639" y="2005619"/>
              <a:ext cx="17764" cy="68702"/>
            </a:xfrm>
            <a:custGeom>
              <a:rect b="b" l="l" r="r" t="t"/>
              <a:pathLst>
                <a:path extrusionOk="0" h="2216" w="573">
                  <a:moveTo>
                    <a:pt x="572" y="1"/>
                  </a:moveTo>
                  <a:lnTo>
                    <a:pt x="571" y="44"/>
                  </a:lnTo>
                  <a:lnTo>
                    <a:pt x="571" y="44"/>
                  </a:lnTo>
                  <a:cubicBezTo>
                    <a:pt x="572" y="29"/>
                    <a:pt x="572" y="15"/>
                    <a:pt x="572" y="1"/>
                  </a:cubicBezTo>
                  <a:close/>
                  <a:moveTo>
                    <a:pt x="571" y="44"/>
                  </a:moveTo>
                  <a:cubicBezTo>
                    <a:pt x="555" y="431"/>
                    <a:pt x="322" y="774"/>
                    <a:pt x="1" y="1072"/>
                  </a:cubicBezTo>
                  <a:lnTo>
                    <a:pt x="1" y="2215"/>
                  </a:lnTo>
                  <a:cubicBezTo>
                    <a:pt x="334" y="1906"/>
                    <a:pt x="549" y="1549"/>
                    <a:pt x="549" y="1144"/>
                  </a:cubicBezTo>
                  <a:lnTo>
                    <a:pt x="571" y="44"/>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5"/>
            <p:cNvSpPr/>
            <p:nvPr/>
          </p:nvSpPr>
          <p:spPr>
            <a:xfrm>
              <a:off x="6686222" y="2005619"/>
              <a:ext cx="17764" cy="68702"/>
            </a:xfrm>
            <a:custGeom>
              <a:rect b="b" l="l" r="r" t="t"/>
              <a:pathLst>
                <a:path extrusionOk="0" h="2216" w="573">
                  <a:moveTo>
                    <a:pt x="1" y="1"/>
                  </a:moveTo>
                  <a:lnTo>
                    <a:pt x="1" y="1144"/>
                  </a:lnTo>
                  <a:cubicBezTo>
                    <a:pt x="1" y="1549"/>
                    <a:pt x="239" y="1906"/>
                    <a:pt x="572" y="2215"/>
                  </a:cubicBezTo>
                  <a:lnTo>
                    <a:pt x="572" y="1072"/>
                  </a:lnTo>
                  <a:cubicBezTo>
                    <a:pt x="239" y="763"/>
                    <a:pt x="1" y="405"/>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5"/>
            <p:cNvSpPr/>
            <p:nvPr/>
          </p:nvSpPr>
          <p:spPr>
            <a:xfrm>
              <a:off x="6900352" y="2052866"/>
              <a:ext cx="15532" cy="53944"/>
            </a:xfrm>
            <a:custGeom>
              <a:rect b="b" l="l" r="r" t="t"/>
              <a:pathLst>
                <a:path extrusionOk="0" h="1740" w="501">
                  <a:moveTo>
                    <a:pt x="500" y="1"/>
                  </a:moveTo>
                  <a:cubicBezTo>
                    <a:pt x="500" y="239"/>
                    <a:pt x="310" y="477"/>
                    <a:pt x="0" y="620"/>
                  </a:cubicBezTo>
                  <a:lnTo>
                    <a:pt x="0" y="1739"/>
                  </a:lnTo>
                  <a:cubicBezTo>
                    <a:pt x="310" y="1620"/>
                    <a:pt x="500" y="1382"/>
                    <a:pt x="500" y="1144"/>
                  </a:cubicBezTo>
                  <a:lnTo>
                    <a:pt x="50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5"/>
            <p:cNvSpPr/>
            <p:nvPr/>
          </p:nvSpPr>
          <p:spPr>
            <a:xfrm>
              <a:off x="6605772" y="2052866"/>
              <a:ext cx="16245" cy="53944"/>
            </a:xfrm>
            <a:custGeom>
              <a:rect b="b" l="l" r="r" t="t"/>
              <a:pathLst>
                <a:path extrusionOk="0" h="1740" w="524">
                  <a:moveTo>
                    <a:pt x="0" y="1"/>
                  </a:moveTo>
                  <a:lnTo>
                    <a:pt x="0" y="1144"/>
                  </a:lnTo>
                  <a:cubicBezTo>
                    <a:pt x="0" y="1358"/>
                    <a:pt x="143" y="1549"/>
                    <a:pt x="381" y="1692"/>
                  </a:cubicBezTo>
                  <a:cubicBezTo>
                    <a:pt x="429" y="1715"/>
                    <a:pt x="476" y="1739"/>
                    <a:pt x="500" y="1739"/>
                  </a:cubicBezTo>
                  <a:lnTo>
                    <a:pt x="524" y="620"/>
                  </a:lnTo>
                  <a:cubicBezTo>
                    <a:pt x="476" y="596"/>
                    <a:pt x="429" y="572"/>
                    <a:pt x="381" y="548"/>
                  </a:cubicBezTo>
                  <a:cubicBezTo>
                    <a:pt x="143" y="406"/>
                    <a:pt x="0" y="215"/>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5"/>
            <p:cNvSpPr/>
            <p:nvPr/>
          </p:nvSpPr>
          <p:spPr>
            <a:xfrm>
              <a:off x="6817639" y="2090534"/>
              <a:ext cx="98960" cy="59835"/>
            </a:xfrm>
            <a:custGeom>
              <a:rect b="b" l="l" r="r" t="t"/>
              <a:pathLst>
                <a:path extrusionOk="0" h="1930" w="3192">
                  <a:moveTo>
                    <a:pt x="3192" y="0"/>
                  </a:moveTo>
                  <a:lnTo>
                    <a:pt x="3192" y="19"/>
                  </a:lnTo>
                  <a:lnTo>
                    <a:pt x="3192" y="19"/>
                  </a:lnTo>
                  <a:cubicBezTo>
                    <a:pt x="3192" y="13"/>
                    <a:pt x="3192" y="6"/>
                    <a:pt x="3192" y="0"/>
                  </a:cubicBezTo>
                  <a:close/>
                  <a:moveTo>
                    <a:pt x="3192" y="19"/>
                  </a:moveTo>
                  <a:lnTo>
                    <a:pt x="3192" y="19"/>
                  </a:lnTo>
                  <a:cubicBezTo>
                    <a:pt x="3174" y="439"/>
                    <a:pt x="2562" y="786"/>
                    <a:pt x="1835" y="786"/>
                  </a:cubicBezTo>
                  <a:cubicBezTo>
                    <a:pt x="1168" y="786"/>
                    <a:pt x="549" y="643"/>
                    <a:pt x="25" y="453"/>
                  </a:cubicBezTo>
                  <a:lnTo>
                    <a:pt x="1" y="1596"/>
                  </a:lnTo>
                  <a:cubicBezTo>
                    <a:pt x="549" y="1786"/>
                    <a:pt x="1168" y="1929"/>
                    <a:pt x="1835" y="1929"/>
                  </a:cubicBezTo>
                  <a:cubicBezTo>
                    <a:pt x="2573" y="1929"/>
                    <a:pt x="3168" y="1572"/>
                    <a:pt x="3168" y="1143"/>
                  </a:cubicBezTo>
                  <a:lnTo>
                    <a:pt x="3192" y="19"/>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5"/>
            <p:cNvSpPr/>
            <p:nvPr/>
          </p:nvSpPr>
          <p:spPr>
            <a:xfrm>
              <a:off x="6605772" y="2090534"/>
              <a:ext cx="98216" cy="59835"/>
            </a:xfrm>
            <a:custGeom>
              <a:rect b="b" l="l" r="r" t="t"/>
              <a:pathLst>
                <a:path extrusionOk="0" h="1930" w="3168">
                  <a:moveTo>
                    <a:pt x="0" y="0"/>
                  </a:moveTo>
                  <a:lnTo>
                    <a:pt x="0" y="1143"/>
                  </a:lnTo>
                  <a:cubicBezTo>
                    <a:pt x="0" y="1358"/>
                    <a:pt x="143" y="1548"/>
                    <a:pt x="405" y="1691"/>
                  </a:cubicBezTo>
                  <a:cubicBezTo>
                    <a:pt x="643" y="1834"/>
                    <a:pt x="976" y="1929"/>
                    <a:pt x="1357" y="1929"/>
                  </a:cubicBezTo>
                  <a:cubicBezTo>
                    <a:pt x="2024" y="1929"/>
                    <a:pt x="2643" y="1786"/>
                    <a:pt x="3167" y="1596"/>
                  </a:cubicBezTo>
                  <a:lnTo>
                    <a:pt x="3167" y="453"/>
                  </a:lnTo>
                  <a:cubicBezTo>
                    <a:pt x="2643" y="643"/>
                    <a:pt x="2024" y="786"/>
                    <a:pt x="1357" y="786"/>
                  </a:cubicBezTo>
                  <a:cubicBezTo>
                    <a:pt x="976" y="786"/>
                    <a:pt x="643" y="691"/>
                    <a:pt x="405" y="548"/>
                  </a:cubicBezTo>
                  <a:cubicBezTo>
                    <a:pt x="143" y="429"/>
                    <a:pt x="0" y="215"/>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5"/>
            <p:cNvSpPr/>
            <p:nvPr/>
          </p:nvSpPr>
          <p:spPr>
            <a:xfrm>
              <a:off x="6691400" y="2114498"/>
              <a:ext cx="19966" cy="26073"/>
            </a:xfrm>
            <a:custGeom>
              <a:rect b="b" l="l" r="r" t="t"/>
              <a:pathLst>
                <a:path extrusionOk="0" h="841" w="644">
                  <a:moveTo>
                    <a:pt x="186" y="0"/>
                  </a:moveTo>
                  <a:cubicBezTo>
                    <a:pt x="78" y="0"/>
                    <a:pt x="1" y="93"/>
                    <a:pt x="1" y="251"/>
                  </a:cubicBezTo>
                  <a:cubicBezTo>
                    <a:pt x="1" y="442"/>
                    <a:pt x="143" y="704"/>
                    <a:pt x="334" y="799"/>
                  </a:cubicBezTo>
                  <a:cubicBezTo>
                    <a:pt x="383" y="827"/>
                    <a:pt x="429" y="840"/>
                    <a:pt x="471" y="840"/>
                  </a:cubicBezTo>
                  <a:cubicBezTo>
                    <a:pt x="572" y="840"/>
                    <a:pt x="644" y="760"/>
                    <a:pt x="644" y="609"/>
                  </a:cubicBezTo>
                  <a:cubicBezTo>
                    <a:pt x="644" y="394"/>
                    <a:pt x="501" y="156"/>
                    <a:pt x="310" y="37"/>
                  </a:cubicBezTo>
                  <a:cubicBezTo>
                    <a:pt x="266" y="12"/>
                    <a:pt x="224" y="0"/>
                    <a:pt x="186"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5"/>
            <p:cNvSpPr/>
            <p:nvPr/>
          </p:nvSpPr>
          <p:spPr>
            <a:xfrm>
              <a:off x="6559238" y="2122280"/>
              <a:ext cx="149184" cy="97782"/>
            </a:xfrm>
            <a:custGeom>
              <a:rect b="b" l="l" r="r" t="t"/>
              <a:pathLst>
                <a:path extrusionOk="0" h="3154" w="4812">
                  <a:moveTo>
                    <a:pt x="4264" y="0"/>
                  </a:moveTo>
                  <a:lnTo>
                    <a:pt x="1" y="2334"/>
                  </a:lnTo>
                  <a:cubicBezTo>
                    <a:pt x="1" y="2620"/>
                    <a:pt x="191" y="2953"/>
                    <a:pt x="429" y="3096"/>
                  </a:cubicBezTo>
                  <a:cubicBezTo>
                    <a:pt x="495" y="3135"/>
                    <a:pt x="560" y="3153"/>
                    <a:pt x="618" y="3153"/>
                  </a:cubicBezTo>
                  <a:cubicBezTo>
                    <a:pt x="665" y="3153"/>
                    <a:pt x="707" y="3141"/>
                    <a:pt x="739" y="3120"/>
                  </a:cubicBezTo>
                  <a:cubicBezTo>
                    <a:pt x="2096" y="2263"/>
                    <a:pt x="3454" y="1405"/>
                    <a:pt x="4811" y="572"/>
                  </a:cubicBezTo>
                  <a:lnTo>
                    <a:pt x="4811" y="572"/>
                  </a:lnTo>
                  <a:cubicBezTo>
                    <a:pt x="4792" y="582"/>
                    <a:pt x="4764" y="587"/>
                    <a:pt x="4733" y="587"/>
                  </a:cubicBezTo>
                  <a:cubicBezTo>
                    <a:pt x="4689" y="587"/>
                    <a:pt x="4639" y="576"/>
                    <a:pt x="4597" y="548"/>
                  </a:cubicBezTo>
                  <a:cubicBezTo>
                    <a:pt x="4406" y="453"/>
                    <a:pt x="4264" y="191"/>
                    <a:pt x="426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5"/>
            <p:cNvSpPr/>
            <p:nvPr/>
          </p:nvSpPr>
          <p:spPr>
            <a:xfrm>
              <a:off x="6558494" y="2115614"/>
              <a:ext cx="135884" cy="79056"/>
            </a:xfrm>
            <a:custGeom>
              <a:rect b="b" l="l" r="r" t="t"/>
              <a:pathLst>
                <a:path extrusionOk="0" h="2550" w="4383">
                  <a:moveTo>
                    <a:pt x="4383" y="1"/>
                  </a:moveTo>
                  <a:lnTo>
                    <a:pt x="4383" y="1"/>
                  </a:lnTo>
                  <a:cubicBezTo>
                    <a:pt x="4369" y="6"/>
                    <a:pt x="4357" y="12"/>
                    <a:pt x="4347" y="20"/>
                  </a:cubicBezTo>
                  <a:lnTo>
                    <a:pt x="4347" y="20"/>
                  </a:lnTo>
                  <a:cubicBezTo>
                    <a:pt x="4359" y="14"/>
                    <a:pt x="4371" y="7"/>
                    <a:pt x="4383" y="1"/>
                  </a:cubicBezTo>
                  <a:close/>
                  <a:moveTo>
                    <a:pt x="4347" y="20"/>
                  </a:moveTo>
                  <a:cubicBezTo>
                    <a:pt x="2953" y="752"/>
                    <a:pt x="1537" y="1508"/>
                    <a:pt x="144" y="2263"/>
                  </a:cubicBezTo>
                  <a:cubicBezTo>
                    <a:pt x="72" y="2311"/>
                    <a:pt x="1" y="2406"/>
                    <a:pt x="25" y="2549"/>
                  </a:cubicBezTo>
                  <a:lnTo>
                    <a:pt x="4288" y="215"/>
                  </a:lnTo>
                  <a:cubicBezTo>
                    <a:pt x="4288" y="119"/>
                    <a:pt x="4303" y="54"/>
                    <a:pt x="4347" y="2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5"/>
            <p:cNvSpPr/>
            <p:nvPr/>
          </p:nvSpPr>
          <p:spPr>
            <a:xfrm>
              <a:off x="6562928" y="2114529"/>
              <a:ext cx="148440" cy="104478"/>
            </a:xfrm>
            <a:custGeom>
              <a:rect b="b" l="l" r="r" t="t"/>
              <a:pathLst>
                <a:path extrusionOk="0" h="3370" w="4788">
                  <a:moveTo>
                    <a:pt x="22" y="2287"/>
                  </a:moveTo>
                  <a:lnTo>
                    <a:pt x="22" y="2287"/>
                  </a:lnTo>
                  <a:cubicBezTo>
                    <a:pt x="15" y="2290"/>
                    <a:pt x="7" y="2294"/>
                    <a:pt x="1" y="2298"/>
                  </a:cubicBezTo>
                  <a:cubicBezTo>
                    <a:pt x="8" y="2294"/>
                    <a:pt x="15" y="2291"/>
                    <a:pt x="22" y="2287"/>
                  </a:cubicBezTo>
                  <a:close/>
                  <a:moveTo>
                    <a:pt x="4338" y="0"/>
                  </a:moveTo>
                  <a:cubicBezTo>
                    <a:pt x="4299" y="0"/>
                    <a:pt x="4264" y="12"/>
                    <a:pt x="4240" y="36"/>
                  </a:cubicBezTo>
                  <a:cubicBezTo>
                    <a:pt x="2842" y="770"/>
                    <a:pt x="1420" y="1529"/>
                    <a:pt x="22" y="2287"/>
                  </a:cubicBezTo>
                  <a:lnTo>
                    <a:pt x="22" y="2287"/>
                  </a:lnTo>
                  <a:cubicBezTo>
                    <a:pt x="45" y="2277"/>
                    <a:pt x="72" y="2272"/>
                    <a:pt x="101" y="2272"/>
                  </a:cubicBezTo>
                  <a:cubicBezTo>
                    <a:pt x="163" y="2272"/>
                    <a:pt x="237" y="2293"/>
                    <a:pt x="310" y="2322"/>
                  </a:cubicBezTo>
                  <a:cubicBezTo>
                    <a:pt x="549" y="2465"/>
                    <a:pt x="739" y="2798"/>
                    <a:pt x="739" y="3084"/>
                  </a:cubicBezTo>
                  <a:cubicBezTo>
                    <a:pt x="739" y="3227"/>
                    <a:pt x="691" y="3322"/>
                    <a:pt x="620" y="3370"/>
                  </a:cubicBezTo>
                  <a:cubicBezTo>
                    <a:pt x="1977" y="2513"/>
                    <a:pt x="3335" y="1655"/>
                    <a:pt x="4692" y="822"/>
                  </a:cubicBezTo>
                  <a:cubicBezTo>
                    <a:pt x="4764" y="774"/>
                    <a:pt x="4788" y="703"/>
                    <a:pt x="4788" y="608"/>
                  </a:cubicBezTo>
                  <a:cubicBezTo>
                    <a:pt x="4788" y="393"/>
                    <a:pt x="4645" y="155"/>
                    <a:pt x="4454" y="36"/>
                  </a:cubicBezTo>
                  <a:cubicBezTo>
                    <a:pt x="4418" y="12"/>
                    <a:pt x="4377" y="0"/>
                    <a:pt x="43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5"/>
            <p:cNvSpPr/>
            <p:nvPr/>
          </p:nvSpPr>
          <p:spPr>
            <a:xfrm>
              <a:off x="6558711" y="2185058"/>
              <a:ext cx="27158" cy="35095"/>
            </a:xfrm>
            <a:custGeom>
              <a:rect b="b" l="l" r="r" t="t"/>
              <a:pathLst>
                <a:path extrusionOk="0" h="1132" w="876">
                  <a:moveTo>
                    <a:pt x="257" y="1"/>
                  </a:moveTo>
                  <a:cubicBezTo>
                    <a:pt x="99" y="1"/>
                    <a:pt x="0" y="116"/>
                    <a:pt x="18" y="309"/>
                  </a:cubicBezTo>
                  <a:cubicBezTo>
                    <a:pt x="18" y="595"/>
                    <a:pt x="208" y="928"/>
                    <a:pt x="446" y="1071"/>
                  </a:cubicBezTo>
                  <a:cubicBezTo>
                    <a:pt x="515" y="1112"/>
                    <a:pt x="580" y="1132"/>
                    <a:pt x="637" y="1132"/>
                  </a:cubicBezTo>
                  <a:cubicBezTo>
                    <a:pt x="778" y="1132"/>
                    <a:pt x="875" y="1013"/>
                    <a:pt x="875" y="809"/>
                  </a:cubicBezTo>
                  <a:cubicBezTo>
                    <a:pt x="875" y="523"/>
                    <a:pt x="685" y="190"/>
                    <a:pt x="446" y="47"/>
                  </a:cubicBezTo>
                  <a:cubicBezTo>
                    <a:pt x="377" y="16"/>
                    <a:pt x="313" y="1"/>
                    <a:pt x="2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5"/>
            <p:cNvSpPr/>
            <p:nvPr/>
          </p:nvSpPr>
          <p:spPr>
            <a:xfrm>
              <a:off x="6761526" y="2137780"/>
              <a:ext cx="74623" cy="59091"/>
            </a:xfrm>
            <a:custGeom>
              <a:rect b="b" l="l" r="r" t="t"/>
              <a:pathLst>
                <a:path extrusionOk="0" h="1906" w="2407">
                  <a:moveTo>
                    <a:pt x="2406" y="0"/>
                  </a:moveTo>
                  <a:lnTo>
                    <a:pt x="2406" y="19"/>
                  </a:lnTo>
                  <a:lnTo>
                    <a:pt x="2406" y="19"/>
                  </a:lnTo>
                  <a:cubicBezTo>
                    <a:pt x="2406" y="13"/>
                    <a:pt x="2406" y="7"/>
                    <a:pt x="2406" y="0"/>
                  </a:cubicBezTo>
                  <a:close/>
                  <a:moveTo>
                    <a:pt x="2406" y="19"/>
                  </a:moveTo>
                  <a:lnTo>
                    <a:pt x="2406" y="19"/>
                  </a:lnTo>
                  <a:cubicBezTo>
                    <a:pt x="2388" y="439"/>
                    <a:pt x="1776" y="762"/>
                    <a:pt x="1049" y="762"/>
                  </a:cubicBezTo>
                  <a:cubicBezTo>
                    <a:pt x="692" y="762"/>
                    <a:pt x="358" y="691"/>
                    <a:pt x="96" y="548"/>
                  </a:cubicBezTo>
                  <a:cubicBezTo>
                    <a:pt x="72" y="524"/>
                    <a:pt x="25" y="500"/>
                    <a:pt x="1" y="477"/>
                  </a:cubicBezTo>
                  <a:lnTo>
                    <a:pt x="1" y="1620"/>
                  </a:lnTo>
                  <a:cubicBezTo>
                    <a:pt x="25" y="1644"/>
                    <a:pt x="72" y="1667"/>
                    <a:pt x="96" y="1691"/>
                  </a:cubicBezTo>
                  <a:cubicBezTo>
                    <a:pt x="334" y="1834"/>
                    <a:pt x="692" y="1906"/>
                    <a:pt x="1049" y="1906"/>
                  </a:cubicBezTo>
                  <a:cubicBezTo>
                    <a:pt x="1787" y="1906"/>
                    <a:pt x="2382" y="1572"/>
                    <a:pt x="2382" y="1143"/>
                  </a:cubicBezTo>
                  <a:lnTo>
                    <a:pt x="2406" y="19"/>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5"/>
            <p:cNvSpPr/>
            <p:nvPr/>
          </p:nvSpPr>
          <p:spPr>
            <a:xfrm>
              <a:off x="6686966" y="2137780"/>
              <a:ext cx="74592" cy="59091"/>
            </a:xfrm>
            <a:custGeom>
              <a:rect b="b" l="l" r="r" t="t"/>
              <a:pathLst>
                <a:path extrusionOk="0" h="1906" w="2406">
                  <a:moveTo>
                    <a:pt x="1" y="0"/>
                  </a:moveTo>
                  <a:lnTo>
                    <a:pt x="1" y="1143"/>
                  </a:lnTo>
                  <a:cubicBezTo>
                    <a:pt x="1" y="1358"/>
                    <a:pt x="144" y="1548"/>
                    <a:pt x="382" y="1691"/>
                  </a:cubicBezTo>
                  <a:cubicBezTo>
                    <a:pt x="620" y="1834"/>
                    <a:pt x="977" y="1906"/>
                    <a:pt x="1334" y="1906"/>
                  </a:cubicBezTo>
                  <a:cubicBezTo>
                    <a:pt x="1763" y="1906"/>
                    <a:pt x="2144" y="1786"/>
                    <a:pt x="2406" y="1620"/>
                  </a:cubicBezTo>
                  <a:lnTo>
                    <a:pt x="2406" y="477"/>
                  </a:lnTo>
                  <a:cubicBezTo>
                    <a:pt x="2144" y="643"/>
                    <a:pt x="1763" y="762"/>
                    <a:pt x="1334" y="762"/>
                  </a:cubicBezTo>
                  <a:cubicBezTo>
                    <a:pt x="977" y="762"/>
                    <a:pt x="644" y="691"/>
                    <a:pt x="382" y="548"/>
                  </a:cubicBezTo>
                  <a:cubicBezTo>
                    <a:pt x="144" y="405"/>
                    <a:pt x="1" y="215"/>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5"/>
            <p:cNvSpPr/>
            <p:nvPr/>
          </p:nvSpPr>
          <p:spPr>
            <a:xfrm>
              <a:off x="6605772" y="1981996"/>
              <a:ext cx="310831" cy="179442"/>
            </a:xfrm>
            <a:custGeom>
              <a:rect b="b" l="l" r="r" t="t"/>
              <a:pathLst>
                <a:path extrusionOk="0" h="5788" w="10026">
                  <a:moveTo>
                    <a:pt x="3929" y="1"/>
                  </a:moveTo>
                  <a:cubicBezTo>
                    <a:pt x="3191" y="1"/>
                    <a:pt x="2596" y="334"/>
                    <a:pt x="2596" y="763"/>
                  </a:cubicBezTo>
                  <a:cubicBezTo>
                    <a:pt x="2596" y="1167"/>
                    <a:pt x="2834" y="1525"/>
                    <a:pt x="3167" y="1834"/>
                  </a:cubicBezTo>
                  <a:cubicBezTo>
                    <a:pt x="2620" y="1644"/>
                    <a:pt x="2000" y="1501"/>
                    <a:pt x="1334" y="1501"/>
                  </a:cubicBezTo>
                  <a:cubicBezTo>
                    <a:pt x="595" y="1501"/>
                    <a:pt x="0" y="1858"/>
                    <a:pt x="0" y="2287"/>
                  </a:cubicBezTo>
                  <a:cubicBezTo>
                    <a:pt x="0" y="2501"/>
                    <a:pt x="143" y="2692"/>
                    <a:pt x="381" y="2834"/>
                  </a:cubicBezTo>
                  <a:cubicBezTo>
                    <a:pt x="429" y="2858"/>
                    <a:pt x="476" y="2882"/>
                    <a:pt x="524" y="2906"/>
                  </a:cubicBezTo>
                  <a:cubicBezTo>
                    <a:pt x="191" y="3049"/>
                    <a:pt x="0" y="3263"/>
                    <a:pt x="0" y="3501"/>
                  </a:cubicBezTo>
                  <a:cubicBezTo>
                    <a:pt x="0" y="3716"/>
                    <a:pt x="143" y="3930"/>
                    <a:pt x="405" y="4049"/>
                  </a:cubicBezTo>
                  <a:cubicBezTo>
                    <a:pt x="643" y="4192"/>
                    <a:pt x="976" y="4287"/>
                    <a:pt x="1357" y="4287"/>
                  </a:cubicBezTo>
                  <a:cubicBezTo>
                    <a:pt x="2024" y="4287"/>
                    <a:pt x="2643" y="4144"/>
                    <a:pt x="3167" y="3954"/>
                  </a:cubicBezTo>
                  <a:lnTo>
                    <a:pt x="3167" y="3954"/>
                  </a:lnTo>
                  <a:cubicBezTo>
                    <a:pt x="2858" y="4263"/>
                    <a:pt x="2620" y="4621"/>
                    <a:pt x="2620" y="5025"/>
                  </a:cubicBezTo>
                  <a:cubicBezTo>
                    <a:pt x="2620" y="5240"/>
                    <a:pt x="2763" y="5430"/>
                    <a:pt x="3001" y="5573"/>
                  </a:cubicBezTo>
                  <a:cubicBezTo>
                    <a:pt x="3263" y="5716"/>
                    <a:pt x="3596" y="5787"/>
                    <a:pt x="3953" y="5787"/>
                  </a:cubicBezTo>
                  <a:cubicBezTo>
                    <a:pt x="4382" y="5787"/>
                    <a:pt x="4763" y="5668"/>
                    <a:pt x="5025" y="5502"/>
                  </a:cubicBezTo>
                  <a:cubicBezTo>
                    <a:pt x="5049" y="5525"/>
                    <a:pt x="5096" y="5549"/>
                    <a:pt x="5120" y="5573"/>
                  </a:cubicBezTo>
                  <a:cubicBezTo>
                    <a:pt x="5382" y="5716"/>
                    <a:pt x="5716" y="5787"/>
                    <a:pt x="6073" y="5787"/>
                  </a:cubicBezTo>
                  <a:cubicBezTo>
                    <a:pt x="6811" y="5787"/>
                    <a:pt x="7430" y="5454"/>
                    <a:pt x="7430" y="5025"/>
                  </a:cubicBezTo>
                  <a:cubicBezTo>
                    <a:pt x="7406" y="4621"/>
                    <a:pt x="7168" y="4263"/>
                    <a:pt x="6859" y="3954"/>
                  </a:cubicBezTo>
                  <a:lnTo>
                    <a:pt x="6859" y="3954"/>
                  </a:lnTo>
                  <a:cubicBezTo>
                    <a:pt x="7383" y="4144"/>
                    <a:pt x="8002" y="4287"/>
                    <a:pt x="8669" y="4287"/>
                  </a:cubicBezTo>
                  <a:cubicBezTo>
                    <a:pt x="9407" y="4287"/>
                    <a:pt x="10026" y="3930"/>
                    <a:pt x="10002" y="3501"/>
                  </a:cubicBezTo>
                  <a:cubicBezTo>
                    <a:pt x="10002" y="3287"/>
                    <a:pt x="9859" y="3096"/>
                    <a:pt x="9621" y="2954"/>
                  </a:cubicBezTo>
                  <a:cubicBezTo>
                    <a:pt x="9573" y="2930"/>
                    <a:pt x="9526" y="2906"/>
                    <a:pt x="9502" y="2906"/>
                  </a:cubicBezTo>
                  <a:cubicBezTo>
                    <a:pt x="9812" y="2763"/>
                    <a:pt x="10002" y="2525"/>
                    <a:pt x="10002" y="2287"/>
                  </a:cubicBezTo>
                  <a:cubicBezTo>
                    <a:pt x="10002" y="2072"/>
                    <a:pt x="9859" y="1882"/>
                    <a:pt x="9621" y="1739"/>
                  </a:cubicBezTo>
                  <a:cubicBezTo>
                    <a:pt x="9359" y="1596"/>
                    <a:pt x="9026" y="1501"/>
                    <a:pt x="8669" y="1501"/>
                  </a:cubicBezTo>
                  <a:cubicBezTo>
                    <a:pt x="7978" y="1501"/>
                    <a:pt x="7359" y="1644"/>
                    <a:pt x="6835" y="1834"/>
                  </a:cubicBezTo>
                  <a:cubicBezTo>
                    <a:pt x="7168" y="1525"/>
                    <a:pt x="7406" y="1167"/>
                    <a:pt x="7406" y="763"/>
                  </a:cubicBezTo>
                  <a:cubicBezTo>
                    <a:pt x="7383" y="548"/>
                    <a:pt x="7240" y="358"/>
                    <a:pt x="7002" y="215"/>
                  </a:cubicBezTo>
                  <a:cubicBezTo>
                    <a:pt x="6763" y="72"/>
                    <a:pt x="6406" y="1"/>
                    <a:pt x="6049" y="1"/>
                  </a:cubicBezTo>
                  <a:cubicBezTo>
                    <a:pt x="5620" y="1"/>
                    <a:pt x="5239" y="120"/>
                    <a:pt x="4977" y="286"/>
                  </a:cubicBezTo>
                  <a:cubicBezTo>
                    <a:pt x="4953" y="263"/>
                    <a:pt x="4930" y="239"/>
                    <a:pt x="4882" y="215"/>
                  </a:cubicBezTo>
                  <a:cubicBezTo>
                    <a:pt x="4644" y="72"/>
                    <a:pt x="4310" y="1"/>
                    <a:pt x="392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7" name="Google Shape;1807;p25"/>
          <p:cNvGrpSpPr/>
          <p:nvPr/>
        </p:nvGrpSpPr>
        <p:grpSpPr>
          <a:xfrm>
            <a:off x="585756" y="4818097"/>
            <a:ext cx="243972" cy="161330"/>
            <a:chOff x="2472236" y="4329463"/>
            <a:chExt cx="646284" cy="427478"/>
          </a:xfrm>
        </p:grpSpPr>
        <p:sp>
          <p:nvSpPr>
            <p:cNvPr id="1808" name="Google Shape;1808;p25"/>
            <p:cNvSpPr/>
            <p:nvPr/>
          </p:nvSpPr>
          <p:spPr>
            <a:xfrm>
              <a:off x="2935691" y="4400177"/>
              <a:ext cx="121388" cy="121285"/>
            </a:xfrm>
            <a:custGeom>
              <a:rect b="b" l="l" r="r" t="t"/>
              <a:pathLst>
                <a:path extrusionOk="0" h="7101" w="7107">
                  <a:moveTo>
                    <a:pt x="3551" y="1"/>
                  </a:moveTo>
                  <a:cubicBezTo>
                    <a:pt x="1596" y="1"/>
                    <a:pt x="1" y="1590"/>
                    <a:pt x="1" y="3551"/>
                  </a:cubicBezTo>
                  <a:cubicBezTo>
                    <a:pt x="1" y="5512"/>
                    <a:pt x="1596" y="7100"/>
                    <a:pt x="3551" y="7100"/>
                  </a:cubicBezTo>
                  <a:cubicBezTo>
                    <a:pt x="5511" y="7100"/>
                    <a:pt x="7106" y="5512"/>
                    <a:pt x="7106" y="3551"/>
                  </a:cubicBezTo>
                  <a:cubicBezTo>
                    <a:pt x="7106" y="1590"/>
                    <a:pt x="5511" y="1"/>
                    <a:pt x="3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5"/>
            <p:cNvSpPr/>
            <p:nvPr/>
          </p:nvSpPr>
          <p:spPr>
            <a:xfrm>
              <a:off x="3026083" y="4521451"/>
              <a:ext cx="3758" cy="41880"/>
            </a:xfrm>
            <a:custGeom>
              <a:rect b="b" l="l" r="r" t="t"/>
              <a:pathLst>
                <a:path extrusionOk="0" h="2452" w="220">
                  <a:moveTo>
                    <a:pt x="1" y="0"/>
                  </a:moveTo>
                  <a:lnTo>
                    <a:pt x="219" y="2452"/>
                  </a:lnTo>
                  <a:cubicBezTo>
                    <a:pt x="213" y="2227"/>
                    <a:pt x="213" y="1920"/>
                    <a:pt x="202" y="1695"/>
                  </a:cubicBezTo>
                  <a:cubicBezTo>
                    <a:pt x="178" y="1388"/>
                    <a:pt x="143" y="981"/>
                    <a:pt x="107" y="674"/>
                  </a:cubicBezTo>
                  <a:cubicBezTo>
                    <a:pt x="84" y="473"/>
                    <a:pt x="36" y="201"/>
                    <a:pt x="1" y="0"/>
                  </a:cubicBezTo>
                  <a:close/>
                </a:path>
              </a:pathLst>
            </a:custGeom>
            <a:solidFill>
              <a:srgbClr val="3E3D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5"/>
            <p:cNvSpPr/>
            <p:nvPr/>
          </p:nvSpPr>
          <p:spPr>
            <a:xfrm>
              <a:off x="2809190" y="4337337"/>
              <a:ext cx="220639" cy="275517"/>
            </a:xfrm>
            <a:custGeom>
              <a:rect b="b" l="l" r="r" t="t"/>
              <a:pathLst>
                <a:path extrusionOk="0" h="16131" w="12918">
                  <a:moveTo>
                    <a:pt x="0" y="0"/>
                  </a:moveTo>
                  <a:lnTo>
                    <a:pt x="0" y="0"/>
                  </a:lnTo>
                  <a:cubicBezTo>
                    <a:pt x="106" y="10"/>
                    <a:pt x="220" y="22"/>
                    <a:pt x="338" y="35"/>
                  </a:cubicBezTo>
                  <a:lnTo>
                    <a:pt x="338" y="35"/>
                  </a:lnTo>
                  <a:cubicBezTo>
                    <a:pt x="224" y="20"/>
                    <a:pt x="112" y="8"/>
                    <a:pt x="0" y="0"/>
                  </a:cubicBezTo>
                  <a:close/>
                  <a:moveTo>
                    <a:pt x="338" y="35"/>
                  </a:moveTo>
                  <a:lnTo>
                    <a:pt x="338" y="35"/>
                  </a:lnTo>
                  <a:cubicBezTo>
                    <a:pt x="1304" y="160"/>
                    <a:pt x="2350" y="529"/>
                    <a:pt x="3444" y="1158"/>
                  </a:cubicBezTo>
                  <a:cubicBezTo>
                    <a:pt x="8240" y="3904"/>
                    <a:pt x="12132" y="10608"/>
                    <a:pt x="12132" y="16131"/>
                  </a:cubicBezTo>
                  <a:cubicBezTo>
                    <a:pt x="12658" y="15162"/>
                    <a:pt x="12917" y="14187"/>
                    <a:pt x="12917" y="13231"/>
                  </a:cubicBezTo>
                  <a:cubicBezTo>
                    <a:pt x="12917" y="12912"/>
                    <a:pt x="12906" y="12486"/>
                    <a:pt x="12876" y="12167"/>
                  </a:cubicBezTo>
                  <a:cubicBezTo>
                    <a:pt x="12858" y="11955"/>
                    <a:pt x="12835" y="11671"/>
                    <a:pt x="12805" y="11453"/>
                  </a:cubicBezTo>
                  <a:cubicBezTo>
                    <a:pt x="12770" y="11211"/>
                    <a:pt x="12717" y="10886"/>
                    <a:pt x="12669" y="10644"/>
                  </a:cubicBezTo>
                  <a:cubicBezTo>
                    <a:pt x="12634" y="10455"/>
                    <a:pt x="12575" y="10195"/>
                    <a:pt x="12528" y="10006"/>
                  </a:cubicBezTo>
                  <a:cubicBezTo>
                    <a:pt x="12480" y="9805"/>
                    <a:pt x="12409" y="9545"/>
                    <a:pt x="12350" y="9350"/>
                  </a:cubicBezTo>
                  <a:cubicBezTo>
                    <a:pt x="12297" y="9173"/>
                    <a:pt x="12220" y="8943"/>
                    <a:pt x="12155" y="8771"/>
                  </a:cubicBezTo>
                  <a:cubicBezTo>
                    <a:pt x="12096" y="8600"/>
                    <a:pt x="12008" y="8376"/>
                    <a:pt x="11937" y="8204"/>
                  </a:cubicBezTo>
                  <a:cubicBezTo>
                    <a:pt x="11937" y="8198"/>
                    <a:pt x="11760" y="7749"/>
                    <a:pt x="11453" y="7165"/>
                  </a:cubicBezTo>
                  <a:cubicBezTo>
                    <a:pt x="11205" y="6692"/>
                    <a:pt x="10974" y="6320"/>
                    <a:pt x="10886" y="6184"/>
                  </a:cubicBezTo>
                  <a:cubicBezTo>
                    <a:pt x="10791" y="6043"/>
                    <a:pt x="10661" y="5848"/>
                    <a:pt x="10561" y="5706"/>
                  </a:cubicBezTo>
                  <a:cubicBezTo>
                    <a:pt x="10460" y="5564"/>
                    <a:pt x="10325" y="5375"/>
                    <a:pt x="10218" y="5239"/>
                  </a:cubicBezTo>
                  <a:cubicBezTo>
                    <a:pt x="9787" y="4696"/>
                    <a:pt x="9462" y="4353"/>
                    <a:pt x="9403" y="4294"/>
                  </a:cubicBezTo>
                  <a:cubicBezTo>
                    <a:pt x="8937" y="3816"/>
                    <a:pt x="8877" y="3763"/>
                    <a:pt x="8375" y="3320"/>
                  </a:cubicBezTo>
                  <a:cubicBezTo>
                    <a:pt x="8151" y="3125"/>
                    <a:pt x="7844" y="2889"/>
                    <a:pt x="7608" y="2717"/>
                  </a:cubicBezTo>
                  <a:cubicBezTo>
                    <a:pt x="7247" y="2457"/>
                    <a:pt x="6745" y="2138"/>
                    <a:pt x="6361" y="1914"/>
                  </a:cubicBezTo>
                  <a:cubicBezTo>
                    <a:pt x="6084" y="1749"/>
                    <a:pt x="5706" y="1548"/>
                    <a:pt x="5416" y="1418"/>
                  </a:cubicBezTo>
                  <a:cubicBezTo>
                    <a:pt x="4979" y="1217"/>
                    <a:pt x="4383" y="969"/>
                    <a:pt x="3928" y="804"/>
                  </a:cubicBezTo>
                  <a:cubicBezTo>
                    <a:pt x="3585" y="680"/>
                    <a:pt x="3119" y="550"/>
                    <a:pt x="2770" y="455"/>
                  </a:cubicBezTo>
                  <a:cubicBezTo>
                    <a:pt x="2446" y="372"/>
                    <a:pt x="2008" y="266"/>
                    <a:pt x="1678" y="213"/>
                  </a:cubicBezTo>
                  <a:cubicBezTo>
                    <a:pt x="1282" y="148"/>
                    <a:pt x="779" y="83"/>
                    <a:pt x="338" y="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5"/>
            <p:cNvSpPr/>
            <p:nvPr/>
          </p:nvSpPr>
          <p:spPr>
            <a:xfrm>
              <a:off x="2472236" y="4329463"/>
              <a:ext cx="546680" cy="427478"/>
            </a:xfrm>
            <a:custGeom>
              <a:rect b="b" l="l" r="r" t="t"/>
              <a:pathLst>
                <a:path extrusionOk="0" h="25028" w="32007">
                  <a:moveTo>
                    <a:pt x="18192" y="1"/>
                  </a:moveTo>
                  <a:cubicBezTo>
                    <a:pt x="18038" y="1"/>
                    <a:pt x="17831" y="7"/>
                    <a:pt x="17672" y="12"/>
                  </a:cubicBezTo>
                  <a:cubicBezTo>
                    <a:pt x="17530" y="18"/>
                    <a:pt x="17335" y="30"/>
                    <a:pt x="17188" y="36"/>
                  </a:cubicBezTo>
                  <a:cubicBezTo>
                    <a:pt x="17034" y="48"/>
                    <a:pt x="16827" y="60"/>
                    <a:pt x="16674" y="77"/>
                  </a:cubicBezTo>
                  <a:cubicBezTo>
                    <a:pt x="16384" y="107"/>
                    <a:pt x="15995" y="154"/>
                    <a:pt x="15705" y="196"/>
                  </a:cubicBezTo>
                  <a:cubicBezTo>
                    <a:pt x="15552" y="219"/>
                    <a:pt x="15351" y="249"/>
                    <a:pt x="15197" y="278"/>
                  </a:cubicBezTo>
                  <a:cubicBezTo>
                    <a:pt x="15050" y="308"/>
                    <a:pt x="14843" y="343"/>
                    <a:pt x="14695" y="379"/>
                  </a:cubicBezTo>
                  <a:cubicBezTo>
                    <a:pt x="14406" y="438"/>
                    <a:pt x="14022" y="532"/>
                    <a:pt x="13732" y="603"/>
                  </a:cubicBezTo>
                  <a:cubicBezTo>
                    <a:pt x="13727" y="603"/>
                    <a:pt x="13289" y="715"/>
                    <a:pt x="12734" y="893"/>
                  </a:cubicBezTo>
                  <a:cubicBezTo>
                    <a:pt x="12451" y="987"/>
                    <a:pt x="12073" y="1123"/>
                    <a:pt x="11795" y="1229"/>
                  </a:cubicBezTo>
                  <a:cubicBezTo>
                    <a:pt x="11648" y="1282"/>
                    <a:pt x="11453" y="1365"/>
                    <a:pt x="11305" y="1424"/>
                  </a:cubicBezTo>
                  <a:cubicBezTo>
                    <a:pt x="11098" y="1507"/>
                    <a:pt x="10590" y="1731"/>
                    <a:pt x="10366" y="1843"/>
                  </a:cubicBezTo>
                  <a:cubicBezTo>
                    <a:pt x="9775" y="2133"/>
                    <a:pt x="9775" y="2133"/>
                    <a:pt x="9439" y="2316"/>
                  </a:cubicBezTo>
                  <a:cubicBezTo>
                    <a:pt x="9173" y="2464"/>
                    <a:pt x="8818" y="2659"/>
                    <a:pt x="8570" y="2824"/>
                  </a:cubicBezTo>
                  <a:cubicBezTo>
                    <a:pt x="8228" y="3048"/>
                    <a:pt x="7761" y="3332"/>
                    <a:pt x="7436" y="3574"/>
                  </a:cubicBezTo>
                  <a:cubicBezTo>
                    <a:pt x="6987" y="3905"/>
                    <a:pt x="6409" y="4371"/>
                    <a:pt x="5977" y="4726"/>
                  </a:cubicBezTo>
                  <a:cubicBezTo>
                    <a:pt x="5546" y="5092"/>
                    <a:pt x="5003" y="5618"/>
                    <a:pt x="4619" y="6043"/>
                  </a:cubicBezTo>
                  <a:cubicBezTo>
                    <a:pt x="4111" y="6610"/>
                    <a:pt x="3444" y="7384"/>
                    <a:pt x="3013" y="8021"/>
                  </a:cubicBezTo>
                  <a:cubicBezTo>
                    <a:pt x="2694" y="8494"/>
                    <a:pt x="2286" y="9150"/>
                    <a:pt x="2003" y="9646"/>
                  </a:cubicBezTo>
                  <a:cubicBezTo>
                    <a:pt x="1819" y="9959"/>
                    <a:pt x="1625" y="10396"/>
                    <a:pt x="1465" y="10715"/>
                  </a:cubicBezTo>
                  <a:cubicBezTo>
                    <a:pt x="1182" y="11276"/>
                    <a:pt x="904" y="12073"/>
                    <a:pt x="709" y="12670"/>
                  </a:cubicBezTo>
                  <a:cubicBezTo>
                    <a:pt x="609" y="12983"/>
                    <a:pt x="491" y="13402"/>
                    <a:pt x="414" y="13727"/>
                  </a:cubicBezTo>
                  <a:cubicBezTo>
                    <a:pt x="313" y="14188"/>
                    <a:pt x="201" y="14814"/>
                    <a:pt x="130" y="15280"/>
                  </a:cubicBezTo>
                  <a:cubicBezTo>
                    <a:pt x="42" y="15859"/>
                    <a:pt x="18" y="16639"/>
                    <a:pt x="0" y="17218"/>
                  </a:cubicBezTo>
                  <a:cubicBezTo>
                    <a:pt x="0" y="19344"/>
                    <a:pt x="1270" y="21352"/>
                    <a:pt x="3857" y="22840"/>
                  </a:cubicBezTo>
                  <a:cubicBezTo>
                    <a:pt x="6425" y="24311"/>
                    <a:pt x="9866" y="25028"/>
                    <a:pt x="13510" y="25028"/>
                  </a:cubicBezTo>
                  <a:cubicBezTo>
                    <a:pt x="18179" y="25028"/>
                    <a:pt x="23180" y="23850"/>
                    <a:pt x="27098" y="21571"/>
                  </a:cubicBezTo>
                  <a:cubicBezTo>
                    <a:pt x="29355" y="20265"/>
                    <a:pt x="30973" y="18753"/>
                    <a:pt x="31936" y="17194"/>
                  </a:cubicBezTo>
                  <a:cubicBezTo>
                    <a:pt x="31983" y="17117"/>
                    <a:pt x="32007" y="17040"/>
                    <a:pt x="32007" y="16958"/>
                  </a:cubicBezTo>
                  <a:cubicBezTo>
                    <a:pt x="32001" y="16651"/>
                    <a:pt x="31995" y="16237"/>
                    <a:pt x="31965" y="15930"/>
                  </a:cubicBezTo>
                  <a:cubicBezTo>
                    <a:pt x="31936" y="15658"/>
                    <a:pt x="31900" y="15286"/>
                    <a:pt x="31865" y="15015"/>
                  </a:cubicBezTo>
                  <a:cubicBezTo>
                    <a:pt x="31829" y="14761"/>
                    <a:pt x="31776" y="14424"/>
                    <a:pt x="31723" y="14176"/>
                  </a:cubicBezTo>
                  <a:cubicBezTo>
                    <a:pt x="31664" y="13904"/>
                    <a:pt x="31587" y="13544"/>
                    <a:pt x="31522" y="13278"/>
                  </a:cubicBezTo>
                  <a:cubicBezTo>
                    <a:pt x="31457" y="13012"/>
                    <a:pt x="31357" y="12664"/>
                    <a:pt x="31280" y="12404"/>
                  </a:cubicBezTo>
                  <a:cubicBezTo>
                    <a:pt x="31197" y="12132"/>
                    <a:pt x="31079" y="11778"/>
                    <a:pt x="30985" y="11512"/>
                  </a:cubicBezTo>
                  <a:cubicBezTo>
                    <a:pt x="30884" y="11246"/>
                    <a:pt x="30754" y="10886"/>
                    <a:pt x="30642" y="10626"/>
                  </a:cubicBezTo>
                  <a:cubicBezTo>
                    <a:pt x="30530" y="10366"/>
                    <a:pt x="30376" y="10018"/>
                    <a:pt x="30258" y="9758"/>
                  </a:cubicBezTo>
                  <a:cubicBezTo>
                    <a:pt x="30134" y="9492"/>
                    <a:pt x="29963" y="9144"/>
                    <a:pt x="29827" y="8890"/>
                  </a:cubicBezTo>
                  <a:cubicBezTo>
                    <a:pt x="29697" y="8636"/>
                    <a:pt x="29343" y="7962"/>
                    <a:pt x="28853" y="7206"/>
                  </a:cubicBezTo>
                  <a:cubicBezTo>
                    <a:pt x="28699" y="6970"/>
                    <a:pt x="28297" y="6344"/>
                    <a:pt x="27736" y="5623"/>
                  </a:cubicBezTo>
                  <a:cubicBezTo>
                    <a:pt x="27246" y="4997"/>
                    <a:pt x="26833" y="4531"/>
                    <a:pt x="26478" y="4159"/>
                  </a:cubicBezTo>
                  <a:cubicBezTo>
                    <a:pt x="26260" y="3928"/>
                    <a:pt x="25964" y="3621"/>
                    <a:pt x="25728" y="3409"/>
                  </a:cubicBezTo>
                  <a:cubicBezTo>
                    <a:pt x="25350" y="3066"/>
                    <a:pt x="24830" y="2629"/>
                    <a:pt x="24435" y="2310"/>
                  </a:cubicBezTo>
                  <a:cubicBezTo>
                    <a:pt x="24187" y="2115"/>
                    <a:pt x="23838" y="1879"/>
                    <a:pt x="23578" y="1708"/>
                  </a:cubicBezTo>
                  <a:cubicBezTo>
                    <a:pt x="23389" y="1578"/>
                    <a:pt x="23123" y="1424"/>
                    <a:pt x="22929" y="1306"/>
                  </a:cubicBezTo>
                  <a:cubicBezTo>
                    <a:pt x="22728" y="1188"/>
                    <a:pt x="22456" y="1040"/>
                    <a:pt x="22249" y="946"/>
                  </a:cubicBezTo>
                  <a:cubicBezTo>
                    <a:pt x="21907" y="786"/>
                    <a:pt x="21446" y="591"/>
                    <a:pt x="21092" y="461"/>
                  </a:cubicBezTo>
                  <a:cubicBezTo>
                    <a:pt x="20850" y="373"/>
                    <a:pt x="20519" y="278"/>
                    <a:pt x="20265" y="213"/>
                  </a:cubicBezTo>
                  <a:cubicBezTo>
                    <a:pt x="20058" y="166"/>
                    <a:pt x="19780" y="107"/>
                    <a:pt x="19568" y="77"/>
                  </a:cubicBezTo>
                  <a:cubicBezTo>
                    <a:pt x="19314" y="42"/>
                    <a:pt x="18965" y="12"/>
                    <a:pt x="18706" y="7"/>
                  </a:cubicBezTo>
                  <a:cubicBezTo>
                    <a:pt x="18552" y="1"/>
                    <a:pt x="18345" y="1"/>
                    <a:pt x="181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5"/>
            <p:cNvSpPr/>
            <p:nvPr/>
          </p:nvSpPr>
          <p:spPr>
            <a:xfrm>
              <a:off x="2675516" y="4421972"/>
              <a:ext cx="161731" cy="123881"/>
            </a:xfrm>
            <a:custGeom>
              <a:rect b="b" l="l" r="r" t="t"/>
              <a:pathLst>
                <a:path extrusionOk="0" h="7253" w="9469">
                  <a:moveTo>
                    <a:pt x="5518" y="1"/>
                  </a:moveTo>
                  <a:cubicBezTo>
                    <a:pt x="4773" y="1"/>
                    <a:pt x="3979" y="180"/>
                    <a:pt x="3219" y="556"/>
                  </a:cubicBezTo>
                  <a:cubicBezTo>
                    <a:pt x="1064" y="1619"/>
                    <a:pt x="0" y="3852"/>
                    <a:pt x="839" y="5553"/>
                  </a:cubicBezTo>
                  <a:cubicBezTo>
                    <a:pt x="1382" y="6650"/>
                    <a:pt x="2591" y="7252"/>
                    <a:pt x="3959" y="7252"/>
                  </a:cubicBezTo>
                  <a:cubicBezTo>
                    <a:pt x="4704" y="7252"/>
                    <a:pt x="5497" y="7073"/>
                    <a:pt x="6255" y="6699"/>
                  </a:cubicBezTo>
                  <a:cubicBezTo>
                    <a:pt x="8405" y="5635"/>
                    <a:pt x="9468" y="3397"/>
                    <a:pt x="8630" y="1702"/>
                  </a:cubicBezTo>
                  <a:cubicBezTo>
                    <a:pt x="8087" y="602"/>
                    <a:pt x="6883" y="1"/>
                    <a:pt x="55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5"/>
            <p:cNvSpPr/>
            <p:nvPr/>
          </p:nvSpPr>
          <p:spPr>
            <a:xfrm>
              <a:off x="2572706" y="4343793"/>
              <a:ext cx="120277" cy="72061"/>
            </a:xfrm>
            <a:custGeom>
              <a:rect b="b" l="l" r="r" t="t"/>
              <a:pathLst>
                <a:path extrusionOk="0" h="4219" w="7042">
                  <a:moveTo>
                    <a:pt x="7029" y="0"/>
                  </a:moveTo>
                  <a:cubicBezTo>
                    <a:pt x="6970" y="18"/>
                    <a:pt x="6917" y="36"/>
                    <a:pt x="6852" y="54"/>
                  </a:cubicBezTo>
                  <a:cubicBezTo>
                    <a:pt x="6569" y="148"/>
                    <a:pt x="6191" y="284"/>
                    <a:pt x="5913" y="390"/>
                  </a:cubicBezTo>
                  <a:cubicBezTo>
                    <a:pt x="5766" y="443"/>
                    <a:pt x="5571" y="526"/>
                    <a:pt x="5423" y="585"/>
                  </a:cubicBezTo>
                  <a:cubicBezTo>
                    <a:pt x="5216" y="668"/>
                    <a:pt x="4708" y="892"/>
                    <a:pt x="4484" y="1004"/>
                  </a:cubicBezTo>
                  <a:cubicBezTo>
                    <a:pt x="3893" y="1294"/>
                    <a:pt x="3893" y="1294"/>
                    <a:pt x="3557" y="1477"/>
                  </a:cubicBezTo>
                  <a:cubicBezTo>
                    <a:pt x="3291" y="1625"/>
                    <a:pt x="2936" y="1820"/>
                    <a:pt x="2688" y="1985"/>
                  </a:cubicBezTo>
                  <a:cubicBezTo>
                    <a:pt x="2346" y="2209"/>
                    <a:pt x="1879" y="2493"/>
                    <a:pt x="1548" y="2735"/>
                  </a:cubicBezTo>
                  <a:cubicBezTo>
                    <a:pt x="1105" y="3066"/>
                    <a:pt x="527" y="3532"/>
                    <a:pt x="95" y="3887"/>
                  </a:cubicBezTo>
                  <a:cubicBezTo>
                    <a:pt x="66" y="3916"/>
                    <a:pt x="36" y="3940"/>
                    <a:pt x="1" y="3969"/>
                  </a:cubicBezTo>
                  <a:cubicBezTo>
                    <a:pt x="383" y="4135"/>
                    <a:pt x="845" y="4219"/>
                    <a:pt x="1356" y="4219"/>
                  </a:cubicBezTo>
                  <a:cubicBezTo>
                    <a:pt x="2195" y="4219"/>
                    <a:pt x="3164" y="3991"/>
                    <a:pt x="4112" y="3521"/>
                  </a:cubicBezTo>
                  <a:cubicBezTo>
                    <a:pt x="5890" y="2646"/>
                    <a:pt x="7041" y="1193"/>
                    <a:pt x="70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5"/>
            <p:cNvSpPr/>
            <p:nvPr/>
          </p:nvSpPr>
          <p:spPr>
            <a:xfrm>
              <a:off x="2856197" y="4530829"/>
              <a:ext cx="117032" cy="117032"/>
            </a:xfrm>
            <a:custGeom>
              <a:rect b="b" l="l" r="r" t="t"/>
              <a:pathLst>
                <a:path extrusionOk="0" h="6852" w="6852">
                  <a:moveTo>
                    <a:pt x="3426" y="1"/>
                  </a:moveTo>
                  <a:cubicBezTo>
                    <a:pt x="1536" y="1"/>
                    <a:pt x="1" y="1530"/>
                    <a:pt x="1" y="3426"/>
                  </a:cubicBezTo>
                  <a:cubicBezTo>
                    <a:pt x="1" y="5316"/>
                    <a:pt x="1536" y="6852"/>
                    <a:pt x="3426" y="6852"/>
                  </a:cubicBezTo>
                  <a:cubicBezTo>
                    <a:pt x="5322" y="6852"/>
                    <a:pt x="6852" y="5316"/>
                    <a:pt x="6852" y="3426"/>
                  </a:cubicBezTo>
                  <a:cubicBezTo>
                    <a:pt x="6852" y="1530"/>
                    <a:pt x="5322" y="1"/>
                    <a:pt x="34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5"/>
            <p:cNvSpPr/>
            <p:nvPr/>
          </p:nvSpPr>
          <p:spPr>
            <a:xfrm>
              <a:off x="2590777" y="4589348"/>
              <a:ext cx="124804" cy="118757"/>
            </a:xfrm>
            <a:custGeom>
              <a:rect b="b" l="l" r="r" t="t"/>
              <a:pathLst>
                <a:path extrusionOk="0" h="6953" w="7307">
                  <a:moveTo>
                    <a:pt x="3650" y="0"/>
                  </a:moveTo>
                  <a:cubicBezTo>
                    <a:pt x="1636" y="0"/>
                    <a:pt x="0" y="1554"/>
                    <a:pt x="0" y="3473"/>
                  </a:cubicBezTo>
                  <a:cubicBezTo>
                    <a:pt x="0" y="5399"/>
                    <a:pt x="1636" y="6952"/>
                    <a:pt x="3650" y="6952"/>
                  </a:cubicBezTo>
                  <a:cubicBezTo>
                    <a:pt x="5670" y="6952"/>
                    <a:pt x="7306" y="5399"/>
                    <a:pt x="7306" y="3473"/>
                  </a:cubicBezTo>
                  <a:cubicBezTo>
                    <a:pt x="7306" y="1554"/>
                    <a:pt x="5670" y="0"/>
                    <a:pt x="36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5"/>
            <p:cNvSpPr/>
            <p:nvPr/>
          </p:nvSpPr>
          <p:spPr>
            <a:xfrm>
              <a:off x="2494424" y="4355391"/>
              <a:ext cx="385786" cy="334631"/>
            </a:xfrm>
            <a:custGeom>
              <a:rect b="b" l="l" r="r" t="t"/>
              <a:pathLst>
                <a:path extrusionOk="0" h="19592" w="22587">
                  <a:moveTo>
                    <a:pt x="21984" y="1"/>
                  </a:moveTo>
                  <a:cubicBezTo>
                    <a:pt x="20531" y="48"/>
                    <a:pt x="17412" y="219"/>
                    <a:pt x="15605" y="822"/>
                  </a:cubicBezTo>
                  <a:cubicBezTo>
                    <a:pt x="12593" y="1820"/>
                    <a:pt x="9888" y="3444"/>
                    <a:pt x="7573" y="5641"/>
                  </a:cubicBezTo>
                  <a:cubicBezTo>
                    <a:pt x="5724" y="7401"/>
                    <a:pt x="4111" y="9527"/>
                    <a:pt x="2788" y="11967"/>
                  </a:cubicBezTo>
                  <a:cubicBezTo>
                    <a:pt x="1070" y="15121"/>
                    <a:pt x="284" y="17997"/>
                    <a:pt x="1" y="19208"/>
                  </a:cubicBezTo>
                  <a:cubicBezTo>
                    <a:pt x="101" y="19338"/>
                    <a:pt x="213" y="19468"/>
                    <a:pt x="331" y="19592"/>
                  </a:cubicBezTo>
                  <a:cubicBezTo>
                    <a:pt x="532" y="18647"/>
                    <a:pt x="1288" y="15576"/>
                    <a:pt x="3143" y="12162"/>
                  </a:cubicBezTo>
                  <a:cubicBezTo>
                    <a:pt x="5192" y="8393"/>
                    <a:pt x="9043" y="3432"/>
                    <a:pt x="15729" y="1205"/>
                  </a:cubicBezTo>
                  <a:cubicBezTo>
                    <a:pt x="17779" y="526"/>
                    <a:pt x="21700" y="414"/>
                    <a:pt x="22586" y="396"/>
                  </a:cubicBezTo>
                  <a:cubicBezTo>
                    <a:pt x="22480" y="320"/>
                    <a:pt x="22374" y="249"/>
                    <a:pt x="22279" y="190"/>
                  </a:cubicBezTo>
                  <a:cubicBezTo>
                    <a:pt x="22191" y="131"/>
                    <a:pt x="22090" y="66"/>
                    <a:pt x="21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5"/>
            <p:cNvSpPr/>
            <p:nvPr/>
          </p:nvSpPr>
          <p:spPr>
            <a:xfrm>
              <a:off x="3029517" y="4422177"/>
              <a:ext cx="89004" cy="16311"/>
            </a:xfrm>
            <a:custGeom>
              <a:rect b="b" l="l" r="r" t="t"/>
              <a:pathLst>
                <a:path extrusionOk="0" h="955" w="5211">
                  <a:moveTo>
                    <a:pt x="2598" y="1"/>
                  </a:moveTo>
                  <a:cubicBezTo>
                    <a:pt x="2378" y="1"/>
                    <a:pt x="2156" y="13"/>
                    <a:pt x="1938" y="36"/>
                  </a:cubicBezTo>
                  <a:cubicBezTo>
                    <a:pt x="1282" y="113"/>
                    <a:pt x="650" y="296"/>
                    <a:pt x="148" y="591"/>
                  </a:cubicBezTo>
                  <a:cubicBezTo>
                    <a:pt x="1" y="674"/>
                    <a:pt x="7" y="810"/>
                    <a:pt x="148" y="892"/>
                  </a:cubicBezTo>
                  <a:cubicBezTo>
                    <a:pt x="219" y="934"/>
                    <a:pt x="314" y="954"/>
                    <a:pt x="408" y="954"/>
                  </a:cubicBezTo>
                  <a:cubicBezTo>
                    <a:pt x="503" y="954"/>
                    <a:pt x="597" y="934"/>
                    <a:pt x="668" y="892"/>
                  </a:cubicBezTo>
                  <a:cubicBezTo>
                    <a:pt x="934" y="739"/>
                    <a:pt x="1241" y="621"/>
                    <a:pt x="1572" y="544"/>
                  </a:cubicBezTo>
                  <a:cubicBezTo>
                    <a:pt x="1902" y="465"/>
                    <a:pt x="2254" y="426"/>
                    <a:pt x="2606" y="426"/>
                  </a:cubicBezTo>
                  <a:cubicBezTo>
                    <a:pt x="2782" y="426"/>
                    <a:pt x="2958" y="436"/>
                    <a:pt x="3131" y="455"/>
                  </a:cubicBezTo>
                  <a:cubicBezTo>
                    <a:pt x="3651" y="514"/>
                    <a:pt x="4147" y="656"/>
                    <a:pt x="4549" y="892"/>
                  </a:cubicBezTo>
                  <a:cubicBezTo>
                    <a:pt x="4622" y="934"/>
                    <a:pt x="4717" y="954"/>
                    <a:pt x="4811" y="954"/>
                  </a:cubicBezTo>
                  <a:cubicBezTo>
                    <a:pt x="4904" y="954"/>
                    <a:pt x="4997" y="934"/>
                    <a:pt x="5068" y="892"/>
                  </a:cubicBezTo>
                  <a:cubicBezTo>
                    <a:pt x="5210" y="810"/>
                    <a:pt x="5210" y="674"/>
                    <a:pt x="5068" y="591"/>
                  </a:cubicBezTo>
                  <a:cubicBezTo>
                    <a:pt x="4726" y="396"/>
                    <a:pt x="4330" y="249"/>
                    <a:pt x="3911" y="148"/>
                  </a:cubicBezTo>
                  <a:cubicBezTo>
                    <a:pt x="3491" y="49"/>
                    <a:pt x="3046" y="1"/>
                    <a:pt x="25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5"/>
            <p:cNvSpPr/>
            <p:nvPr/>
          </p:nvSpPr>
          <p:spPr>
            <a:xfrm>
              <a:off x="3001367" y="4371481"/>
              <a:ext cx="29890" cy="50864"/>
            </a:xfrm>
            <a:custGeom>
              <a:rect b="b" l="l" r="r" t="t"/>
              <a:pathLst>
                <a:path extrusionOk="0" h="2978" w="1750">
                  <a:moveTo>
                    <a:pt x="400" y="1"/>
                  </a:moveTo>
                  <a:cubicBezTo>
                    <a:pt x="306" y="1"/>
                    <a:pt x="213" y="21"/>
                    <a:pt x="143" y="63"/>
                  </a:cubicBezTo>
                  <a:cubicBezTo>
                    <a:pt x="1" y="145"/>
                    <a:pt x="1" y="281"/>
                    <a:pt x="143" y="364"/>
                  </a:cubicBezTo>
                  <a:cubicBezTo>
                    <a:pt x="414" y="517"/>
                    <a:pt x="615" y="701"/>
                    <a:pt x="751" y="890"/>
                  </a:cubicBezTo>
                  <a:cubicBezTo>
                    <a:pt x="952" y="1179"/>
                    <a:pt x="1005" y="1492"/>
                    <a:pt x="904" y="1793"/>
                  </a:cubicBezTo>
                  <a:cubicBezTo>
                    <a:pt x="804" y="2094"/>
                    <a:pt x="556" y="2378"/>
                    <a:pt x="154" y="2614"/>
                  </a:cubicBezTo>
                  <a:cubicBezTo>
                    <a:pt x="13" y="2697"/>
                    <a:pt x="13" y="2833"/>
                    <a:pt x="160" y="2915"/>
                  </a:cubicBezTo>
                  <a:cubicBezTo>
                    <a:pt x="231" y="2957"/>
                    <a:pt x="324" y="2977"/>
                    <a:pt x="417" y="2977"/>
                  </a:cubicBezTo>
                  <a:cubicBezTo>
                    <a:pt x="510" y="2977"/>
                    <a:pt x="603" y="2957"/>
                    <a:pt x="674" y="2915"/>
                  </a:cubicBezTo>
                  <a:cubicBezTo>
                    <a:pt x="1017" y="2715"/>
                    <a:pt x="1271" y="2490"/>
                    <a:pt x="1436" y="2248"/>
                  </a:cubicBezTo>
                  <a:cubicBezTo>
                    <a:pt x="1690" y="1882"/>
                    <a:pt x="1749" y="1486"/>
                    <a:pt x="1625" y="1102"/>
                  </a:cubicBezTo>
                  <a:cubicBezTo>
                    <a:pt x="1495" y="724"/>
                    <a:pt x="1170" y="358"/>
                    <a:pt x="662" y="63"/>
                  </a:cubicBezTo>
                  <a:cubicBezTo>
                    <a:pt x="588" y="21"/>
                    <a:pt x="494" y="1"/>
                    <a:pt x="4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9" name="Google Shape;1819;p25"/>
          <p:cNvGrpSpPr/>
          <p:nvPr/>
        </p:nvGrpSpPr>
        <p:grpSpPr>
          <a:xfrm>
            <a:off x="300850" y="268959"/>
            <a:ext cx="8581475" cy="2487763"/>
            <a:chOff x="300850" y="268959"/>
            <a:chExt cx="8581475" cy="2487763"/>
          </a:xfrm>
        </p:grpSpPr>
        <p:sp>
          <p:nvSpPr>
            <p:cNvPr id="1820" name="Google Shape;1820;p25"/>
            <p:cNvSpPr/>
            <p:nvPr/>
          </p:nvSpPr>
          <p:spPr>
            <a:xfrm>
              <a:off x="6937625" y="268959"/>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5"/>
            <p:cNvSpPr/>
            <p:nvPr/>
          </p:nvSpPr>
          <p:spPr>
            <a:xfrm>
              <a:off x="8772175" y="998959"/>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5"/>
            <p:cNvSpPr/>
            <p:nvPr/>
          </p:nvSpPr>
          <p:spPr>
            <a:xfrm>
              <a:off x="300850" y="2646572"/>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BLANK_21_1">
    <p:bg>
      <p:bgPr>
        <a:solidFill>
          <a:schemeClr val="lt2"/>
        </a:solidFill>
      </p:bgPr>
    </p:bg>
    <p:spTree>
      <p:nvGrpSpPr>
        <p:cNvPr id="1823" name="Shape 1823"/>
        <p:cNvGrpSpPr/>
        <p:nvPr/>
      </p:nvGrpSpPr>
      <p:grpSpPr>
        <a:xfrm>
          <a:off x="0" y="0"/>
          <a:ext cx="0" cy="0"/>
          <a:chOff x="0" y="0"/>
          <a:chExt cx="0" cy="0"/>
        </a:xfrm>
      </p:grpSpPr>
      <p:grpSp>
        <p:nvGrpSpPr>
          <p:cNvPr id="1824" name="Google Shape;1824;p26"/>
          <p:cNvGrpSpPr/>
          <p:nvPr/>
        </p:nvGrpSpPr>
        <p:grpSpPr>
          <a:xfrm>
            <a:off x="0" y="4221559"/>
            <a:ext cx="9144000" cy="921943"/>
            <a:chOff x="0" y="3827814"/>
            <a:chExt cx="9144000" cy="921943"/>
          </a:xfrm>
        </p:grpSpPr>
        <p:grpSp>
          <p:nvGrpSpPr>
            <p:cNvPr id="1825" name="Google Shape;1825;p26"/>
            <p:cNvGrpSpPr/>
            <p:nvPr/>
          </p:nvGrpSpPr>
          <p:grpSpPr>
            <a:xfrm>
              <a:off x="5807441" y="3839717"/>
              <a:ext cx="243969" cy="149457"/>
              <a:chOff x="5300460" y="2964804"/>
              <a:chExt cx="271832" cy="225937"/>
            </a:xfrm>
          </p:grpSpPr>
          <p:sp>
            <p:nvSpPr>
              <p:cNvPr id="1826" name="Google Shape;1826;p26"/>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6"/>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6"/>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9" name="Google Shape;1829;p26"/>
            <p:cNvGrpSpPr/>
            <p:nvPr/>
          </p:nvGrpSpPr>
          <p:grpSpPr>
            <a:xfrm>
              <a:off x="8805122" y="3827814"/>
              <a:ext cx="243969" cy="149457"/>
              <a:chOff x="5300460" y="2964804"/>
              <a:chExt cx="271832" cy="225937"/>
            </a:xfrm>
          </p:grpSpPr>
          <p:sp>
            <p:nvSpPr>
              <p:cNvPr id="1830" name="Google Shape;1830;p26"/>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6"/>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6"/>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3" name="Google Shape;1833;p26"/>
            <p:cNvSpPr/>
            <p:nvPr/>
          </p:nvSpPr>
          <p:spPr>
            <a:xfrm>
              <a:off x="0" y="3910657"/>
              <a:ext cx="9144000" cy="839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4" name="Google Shape;1834;p26"/>
            <p:cNvGrpSpPr/>
            <p:nvPr/>
          </p:nvGrpSpPr>
          <p:grpSpPr>
            <a:xfrm>
              <a:off x="355317" y="3839717"/>
              <a:ext cx="243969" cy="149457"/>
              <a:chOff x="5300460" y="2964804"/>
              <a:chExt cx="271832" cy="225937"/>
            </a:xfrm>
          </p:grpSpPr>
          <p:sp>
            <p:nvSpPr>
              <p:cNvPr id="1835" name="Google Shape;1835;p26"/>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6"/>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6"/>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8" name="Google Shape;1838;p26"/>
            <p:cNvGrpSpPr/>
            <p:nvPr/>
          </p:nvGrpSpPr>
          <p:grpSpPr>
            <a:xfrm>
              <a:off x="1590719" y="3839717"/>
              <a:ext cx="243969" cy="149457"/>
              <a:chOff x="5300460" y="2964804"/>
              <a:chExt cx="271832" cy="225937"/>
            </a:xfrm>
          </p:grpSpPr>
          <p:sp>
            <p:nvSpPr>
              <p:cNvPr id="1839" name="Google Shape;1839;p26"/>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6"/>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6"/>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2" name="Google Shape;1842;p26"/>
            <p:cNvGrpSpPr/>
            <p:nvPr/>
          </p:nvGrpSpPr>
          <p:grpSpPr>
            <a:xfrm>
              <a:off x="3027997" y="3839717"/>
              <a:ext cx="243969" cy="149457"/>
              <a:chOff x="5300460" y="2964804"/>
              <a:chExt cx="271832" cy="225937"/>
            </a:xfrm>
          </p:grpSpPr>
          <p:sp>
            <p:nvSpPr>
              <p:cNvPr id="1843" name="Google Shape;1843;p26"/>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6"/>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6"/>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6" name="Google Shape;1846;p26"/>
            <p:cNvGrpSpPr/>
            <p:nvPr/>
          </p:nvGrpSpPr>
          <p:grpSpPr>
            <a:xfrm>
              <a:off x="4417713" y="3839717"/>
              <a:ext cx="243969" cy="149457"/>
              <a:chOff x="5300460" y="2964804"/>
              <a:chExt cx="271832" cy="225937"/>
            </a:xfrm>
          </p:grpSpPr>
          <p:sp>
            <p:nvSpPr>
              <p:cNvPr id="1847" name="Google Shape;1847;p26"/>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6"/>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6"/>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50" name="Google Shape;1850;p26"/>
          <p:cNvSpPr txBox="1"/>
          <p:nvPr>
            <p:ph type="title"/>
          </p:nvPr>
        </p:nvSpPr>
        <p:spPr>
          <a:xfrm>
            <a:off x="1808275" y="536400"/>
            <a:ext cx="552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51" name="Google Shape;1851;p26"/>
          <p:cNvSpPr txBox="1"/>
          <p:nvPr>
            <p:ph idx="1" type="subTitle"/>
          </p:nvPr>
        </p:nvSpPr>
        <p:spPr>
          <a:xfrm>
            <a:off x="712500" y="1391200"/>
            <a:ext cx="3684300" cy="274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Char char="●"/>
              <a:defRPr/>
            </a:lvl1pPr>
            <a:lvl2pPr lvl="1" rtl="0">
              <a:lnSpc>
                <a:spcPct val="100000"/>
              </a:lnSpc>
              <a:spcBef>
                <a:spcPts val="0"/>
              </a:spcBef>
              <a:spcAft>
                <a:spcPts val="0"/>
              </a:spcAft>
              <a:buSzPts val="2000"/>
              <a:buChar char="○"/>
              <a:defRPr sz="2000"/>
            </a:lvl2pPr>
            <a:lvl3pPr lvl="2" rtl="0">
              <a:lnSpc>
                <a:spcPct val="100000"/>
              </a:lnSpc>
              <a:spcBef>
                <a:spcPts val="0"/>
              </a:spcBef>
              <a:spcAft>
                <a:spcPts val="0"/>
              </a:spcAft>
              <a:buSzPts val="2000"/>
              <a:buChar char="■"/>
              <a:defRPr sz="2000"/>
            </a:lvl3pPr>
            <a:lvl4pPr lvl="3" rtl="0">
              <a:lnSpc>
                <a:spcPct val="100000"/>
              </a:lnSpc>
              <a:spcBef>
                <a:spcPts val="0"/>
              </a:spcBef>
              <a:spcAft>
                <a:spcPts val="0"/>
              </a:spcAft>
              <a:buSzPts val="2000"/>
              <a:buChar char="●"/>
              <a:defRPr sz="2000"/>
            </a:lvl4pPr>
            <a:lvl5pPr lvl="4" rtl="0">
              <a:lnSpc>
                <a:spcPct val="100000"/>
              </a:lnSpc>
              <a:spcBef>
                <a:spcPts val="0"/>
              </a:spcBef>
              <a:spcAft>
                <a:spcPts val="0"/>
              </a:spcAft>
              <a:buSzPts val="2000"/>
              <a:buChar char="○"/>
              <a:defRPr sz="2000"/>
            </a:lvl5pPr>
            <a:lvl6pPr lvl="5" rtl="0">
              <a:lnSpc>
                <a:spcPct val="100000"/>
              </a:lnSpc>
              <a:spcBef>
                <a:spcPts val="0"/>
              </a:spcBef>
              <a:spcAft>
                <a:spcPts val="0"/>
              </a:spcAft>
              <a:buSzPts val="2000"/>
              <a:buChar char="■"/>
              <a:defRPr sz="2000"/>
            </a:lvl6pPr>
            <a:lvl7pPr lvl="6" rtl="0">
              <a:lnSpc>
                <a:spcPct val="100000"/>
              </a:lnSpc>
              <a:spcBef>
                <a:spcPts val="0"/>
              </a:spcBef>
              <a:spcAft>
                <a:spcPts val="0"/>
              </a:spcAft>
              <a:buSzPts val="2000"/>
              <a:buChar char="●"/>
              <a:defRPr sz="2000"/>
            </a:lvl7pPr>
            <a:lvl8pPr lvl="7" rtl="0">
              <a:lnSpc>
                <a:spcPct val="100000"/>
              </a:lnSpc>
              <a:spcBef>
                <a:spcPts val="0"/>
              </a:spcBef>
              <a:spcAft>
                <a:spcPts val="0"/>
              </a:spcAft>
              <a:buSzPts val="2000"/>
              <a:buChar char="○"/>
              <a:defRPr sz="2000"/>
            </a:lvl8pPr>
            <a:lvl9pPr lvl="8" rtl="0">
              <a:lnSpc>
                <a:spcPct val="100000"/>
              </a:lnSpc>
              <a:spcBef>
                <a:spcPts val="0"/>
              </a:spcBef>
              <a:spcAft>
                <a:spcPts val="0"/>
              </a:spcAft>
              <a:buSzPts val="2000"/>
              <a:buChar char="■"/>
              <a:defRPr sz="2000"/>
            </a:lvl9pPr>
          </a:lstStyle>
          <a:p/>
        </p:txBody>
      </p:sp>
      <p:sp>
        <p:nvSpPr>
          <p:cNvPr id="1852" name="Google Shape;1852;p26"/>
          <p:cNvSpPr txBox="1"/>
          <p:nvPr>
            <p:ph idx="2" type="subTitle"/>
          </p:nvPr>
        </p:nvSpPr>
        <p:spPr>
          <a:xfrm>
            <a:off x="4747200" y="1391200"/>
            <a:ext cx="3684300" cy="274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lnSpc>
                <a:spcPct val="100000"/>
              </a:lnSpc>
              <a:spcBef>
                <a:spcPts val="0"/>
              </a:spcBef>
              <a:spcAft>
                <a:spcPts val="0"/>
              </a:spcAft>
              <a:buSzPts val="1400"/>
              <a:buChar char="○"/>
              <a:defRPr sz="2000"/>
            </a:lvl2pPr>
            <a:lvl3pPr lvl="2" rtl="0">
              <a:lnSpc>
                <a:spcPct val="100000"/>
              </a:lnSpc>
              <a:spcBef>
                <a:spcPts val="0"/>
              </a:spcBef>
              <a:spcAft>
                <a:spcPts val="0"/>
              </a:spcAft>
              <a:buSzPts val="1400"/>
              <a:buChar char="■"/>
              <a:defRPr sz="2000"/>
            </a:lvl3pPr>
            <a:lvl4pPr lvl="3" rtl="0">
              <a:lnSpc>
                <a:spcPct val="100000"/>
              </a:lnSpc>
              <a:spcBef>
                <a:spcPts val="0"/>
              </a:spcBef>
              <a:spcAft>
                <a:spcPts val="0"/>
              </a:spcAft>
              <a:buSzPts val="1400"/>
              <a:buChar char="●"/>
              <a:defRPr sz="2000"/>
            </a:lvl4pPr>
            <a:lvl5pPr lvl="4" rtl="0">
              <a:lnSpc>
                <a:spcPct val="100000"/>
              </a:lnSpc>
              <a:spcBef>
                <a:spcPts val="0"/>
              </a:spcBef>
              <a:spcAft>
                <a:spcPts val="0"/>
              </a:spcAft>
              <a:buSzPts val="1400"/>
              <a:buChar char="○"/>
              <a:defRPr sz="2000"/>
            </a:lvl5pPr>
            <a:lvl6pPr lvl="5" rtl="0">
              <a:lnSpc>
                <a:spcPct val="100000"/>
              </a:lnSpc>
              <a:spcBef>
                <a:spcPts val="0"/>
              </a:spcBef>
              <a:spcAft>
                <a:spcPts val="0"/>
              </a:spcAft>
              <a:buSzPts val="1400"/>
              <a:buChar char="■"/>
              <a:defRPr sz="2000"/>
            </a:lvl6pPr>
            <a:lvl7pPr lvl="6" rtl="0">
              <a:lnSpc>
                <a:spcPct val="100000"/>
              </a:lnSpc>
              <a:spcBef>
                <a:spcPts val="0"/>
              </a:spcBef>
              <a:spcAft>
                <a:spcPts val="0"/>
              </a:spcAft>
              <a:buSzPts val="1400"/>
              <a:buChar char="●"/>
              <a:defRPr sz="2000"/>
            </a:lvl7pPr>
            <a:lvl8pPr lvl="7" rtl="0">
              <a:lnSpc>
                <a:spcPct val="100000"/>
              </a:lnSpc>
              <a:spcBef>
                <a:spcPts val="0"/>
              </a:spcBef>
              <a:spcAft>
                <a:spcPts val="0"/>
              </a:spcAft>
              <a:buSzPts val="1400"/>
              <a:buChar char="○"/>
              <a:defRPr sz="2000"/>
            </a:lvl8pPr>
            <a:lvl9pPr lvl="8" rtl="0">
              <a:lnSpc>
                <a:spcPct val="100000"/>
              </a:lnSpc>
              <a:spcBef>
                <a:spcPts val="0"/>
              </a:spcBef>
              <a:spcAft>
                <a:spcPts val="0"/>
              </a:spcAft>
              <a:buSzPts val="1400"/>
              <a:buChar char="■"/>
              <a:defRPr sz="2000"/>
            </a:lvl9pPr>
          </a:lstStyle>
          <a:p/>
        </p:txBody>
      </p:sp>
      <p:grpSp>
        <p:nvGrpSpPr>
          <p:cNvPr id="1853" name="Google Shape;1853;p26"/>
          <p:cNvGrpSpPr/>
          <p:nvPr/>
        </p:nvGrpSpPr>
        <p:grpSpPr>
          <a:xfrm rot="845260">
            <a:off x="391563" y="4606495"/>
            <a:ext cx="357387" cy="213970"/>
            <a:chOff x="4708332" y="1993808"/>
            <a:chExt cx="357396" cy="213976"/>
          </a:xfrm>
        </p:grpSpPr>
        <p:sp>
          <p:nvSpPr>
            <p:cNvPr id="1854" name="Google Shape;1854;p26"/>
            <p:cNvSpPr/>
            <p:nvPr/>
          </p:nvSpPr>
          <p:spPr>
            <a:xfrm>
              <a:off x="4788813" y="1993808"/>
              <a:ext cx="276914" cy="179504"/>
            </a:xfrm>
            <a:custGeom>
              <a:rect b="b" l="l" r="r" t="t"/>
              <a:pathLst>
                <a:path extrusionOk="0" h="5790" w="8932">
                  <a:moveTo>
                    <a:pt x="8931" y="1"/>
                  </a:moveTo>
                  <a:cubicBezTo>
                    <a:pt x="8931" y="1"/>
                    <a:pt x="2311" y="1787"/>
                    <a:pt x="858" y="2620"/>
                  </a:cubicBezTo>
                  <a:cubicBezTo>
                    <a:pt x="215" y="3001"/>
                    <a:pt x="1" y="3382"/>
                    <a:pt x="1" y="3739"/>
                  </a:cubicBezTo>
                  <a:lnTo>
                    <a:pt x="1" y="4168"/>
                  </a:lnTo>
                  <a:cubicBezTo>
                    <a:pt x="24" y="4597"/>
                    <a:pt x="382" y="5216"/>
                    <a:pt x="691" y="5383"/>
                  </a:cubicBezTo>
                  <a:cubicBezTo>
                    <a:pt x="1014" y="5571"/>
                    <a:pt x="1702" y="5790"/>
                    <a:pt x="2502" y="5790"/>
                  </a:cubicBezTo>
                  <a:cubicBezTo>
                    <a:pt x="3117" y="5790"/>
                    <a:pt x="3798" y="5660"/>
                    <a:pt x="4430" y="5287"/>
                  </a:cubicBezTo>
                  <a:cubicBezTo>
                    <a:pt x="5883" y="4430"/>
                    <a:pt x="8931" y="596"/>
                    <a:pt x="8931" y="596"/>
                  </a:cubicBezTo>
                  <a:lnTo>
                    <a:pt x="89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6"/>
            <p:cNvSpPr/>
            <p:nvPr/>
          </p:nvSpPr>
          <p:spPr>
            <a:xfrm>
              <a:off x="4770367" y="1993808"/>
              <a:ext cx="295361" cy="161058"/>
            </a:xfrm>
            <a:custGeom>
              <a:rect b="b" l="l" r="r" t="t"/>
              <a:pathLst>
                <a:path extrusionOk="0" h="5195" w="9527">
                  <a:moveTo>
                    <a:pt x="9526" y="1"/>
                  </a:moveTo>
                  <a:cubicBezTo>
                    <a:pt x="9526" y="1"/>
                    <a:pt x="2906" y="1787"/>
                    <a:pt x="1453" y="2620"/>
                  </a:cubicBezTo>
                  <a:cubicBezTo>
                    <a:pt x="0" y="3477"/>
                    <a:pt x="715" y="4478"/>
                    <a:pt x="1286" y="4787"/>
                  </a:cubicBezTo>
                  <a:cubicBezTo>
                    <a:pt x="1609" y="4976"/>
                    <a:pt x="2297" y="5194"/>
                    <a:pt x="3097" y="5194"/>
                  </a:cubicBezTo>
                  <a:cubicBezTo>
                    <a:pt x="3712" y="5194"/>
                    <a:pt x="4393" y="5065"/>
                    <a:pt x="5025" y="4692"/>
                  </a:cubicBezTo>
                  <a:cubicBezTo>
                    <a:pt x="6478" y="3835"/>
                    <a:pt x="9526" y="1"/>
                    <a:pt x="95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6"/>
            <p:cNvSpPr/>
            <p:nvPr/>
          </p:nvSpPr>
          <p:spPr>
            <a:xfrm>
              <a:off x="4799137" y="2136168"/>
              <a:ext cx="13331" cy="17423"/>
            </a:xfrm>
            <a:custGeom>
              <a:rect b="b" l="l" r="r" t="t"/>
              <a:pathLst>
                <a:path extrusionOk="0" h="562" w="430">
                  <a:moveTo>
                    <a:pt x="124" y="0"/>
                  </a:moveTo>
                  <a:cubicBezTo>
                    <a:pt x="51" y="0"/>
                    <a:pt x="1" y="61"/>
                    <a:pt x="1" y="148"/>
                  </a:cubicBezTo>
                  <a:cubicBezTo>
                    <a:pt x="1" y="291"/>
                    <a:pt x="96" y="481"/>
                    <a:pt x="215" y="529"/>
                  </a:cubicBezTo>
                  <a:cubicBezTo>
                    <a:pt x="252" y="551"/>
                    <a:pt x="287" y="562"/>
                    <a:pt x="317" y="562"/>
                  </a:cubicBezTo>
                  <a:cubicBezTo>
                    <a:pt x="384" y="562"/>
                    <a:pt x="430" y="508"/>
                    <a:pt x="430" y="410"/>
                  </a:cubicBezTo>
                  <a:cubicBezTo>
                    <a:pt x="430" y="267"/>
                    <a:pt x="334" y="100"/>
                    <a:pt x="215" y="29"/>
                  </a:cubicBezTo>
                  <a:cubicBezTo>
                    <a:pt x="183" y="9"/>
                    <a:pt x="152" y="0"/>
                    <a:pt x="1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6"/>
            <p:cNvSpPr/>
            <p:nvPr/>
          </p:nvSpPr>
          <p:spPr>
            <a:xfrm>
              <a:off x="4708332" y="2140726"/>
              <a:ext cx="102680" cy="66965"/>
            </a:xfrm>
            <a:custGeom>
              <a:rect b="b" l="l" r="r" t="t"/>
              <a:pathLst>
                <a:path extrusionOk="0" h="2160" w="3312">
                  <a:moveTo>
                    <a:pt x="2930" y="1"/>
                  </a:moveTo>
                  <a:lnTo>
                    <a:pt x="1" y="1620"/>
                  </a:lnTo>
                  <a:cubicBezTo>
                    <a:pt x="1" y="1811"/>
                    <a:pt x="144" y="2049"/>
                    <a:pt x="310" y="2120"/>
                  </a:cubicBezTo>
                  <a:cubicBezTo>
                    <a:pt x="352" y="2148"/>
                    <a:pt x="402" y="2160"/>
                    <a:pt x="446" y="2160"/>
                  </a:cubicBezTo>
                  <a:cubicBezTo>
                    <a:pt x="477" y="2160"/>
                    <a:pt x="505" y="2154"/>
                    <a:pt x="525" y="2144"/>
                  </a:cubicBezTo>
                  <a:cubicBezTo>
                    <a:pt x="1454" y="1572"/>
                    <a:pt x="2382" y="977"/>
                    <a:pt x="3311" y="405"/>
                  </a:cubicBezTo>
                  <a:lnTo>
                    <a:pt x="3311" y="405"/>
                  </a:lnTo>
                  <a:cubicBezTo>
                    <a:pt x="3291" y="415"/>
                    <a:pt x="3272" y="421"/>
                    <a:pt x="3250" y="421"/>
                  </a:cubicBezTo>
                  <a:cubicBezTo>
                    <a:pt x="3220" y="421"/>
                    <a:pt x="3186" y="410"/>
                    <a:pt x="3144" y="382"/>
                  </a:cubicBezTo>
                  <a:cubicBezTo>
                    <a:pt x="3025" y="334"/>
                    <a:pt x="2930" y="144"/>
                    <a:pt x="29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6"/>
            <p:cNvSpPr/>
            <p:nvPr/>
          </p:nvSpPr>
          <p:spPr>
            <a:xfrm>
              <a:off x="4708332" y="2136292"/>
              <a:ext cx="92325" cy="54688"/>
            </a:xfrm>
            <a:custGeom>
              <a:rect b="b" l="l" r="r" t="t"/>
              <a:pathLst>
                <a:path extrusionOk="0" h="1764" w="2978">
                  <a:moveTo>
                    <a:pt x="2978" y="1"/>
                  </a:moveTo>
                  <a:lnTo>
                    <a:pt x="2978" y="1"/>
                  </a:lnTo>
                  <a:cubicBezTo>
                    <a:pt x="2025" y="525"/>
                    <a:pt x="1072" y="1049"/>
                    <a:pt x="96" y="1573"/>
                  </a:cubicBezTo>
                  <a:cubicBezTo>
                    <a:pt x="48" y="1596"/>
                    <a:pt x="1" y="1668"/>
                    <a:pt x="1" y="1763"/>
                  </a:cubicBezTo>
                  <a:lnTo>
                    <a:pt x="2930" y="144"/>
                  </a:lnTo>
                  <a:cubicBezTo>
                    <a:pt x="2930" y="72"/>
                    <a:pt x="2954" y="25"/>
                    <a:pt x="29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6"/>
            <p:cNvSpPr/>
            <p:nvPr/>
          </p:nvSpPr>
          <p:spPr>
            <a:xfrm>
              <a:off x="4711308" y="2135982"/>
              <a:ext cx="101161" cy="71213"/>
            </a:xfrm>
            <a:custGeom>
              <a:rect b="b" l="l" r="r" t="t"/>
              <a:pathLst>
                <a:path extrusionOk="0" h="2297" w="3263">
                  <a:moveTo>
                    <a:pt x="47" y="1558"/>
                  </a:moveTo>
                  <a:cubicBezTo>
                    <a:pt x="29" y="1561"/>
                    <a:pt x="14" y="1569"/>
                    <a:pt x="0" y="1583"/>
                  </a:cubicBezTo>
                  <a:cubicBezTo>
                    <a:pt x="16" y="1574"/>
                    <a:pt x="31" y="1566"/>
                    <a:pt x="47" y="1558"/>
                  </a:cubicBezTo>
                  <a:close/>
                  <a:moveTo>
                    <a:pt x="2924" y="1"/>
                  </a:moveTo>
                  <a:cubicBezTo>
                    <a:pt x="2910" y="1"/>
                    <a:pt x="2896" y="4"/>
                    <a:pt x="2882" y="11"/>
                  </a:cubicBezTo>
                  <a:cubicBezTo>
                    <a:pt x="1944" y="526"/>
                    <a:pt x="1007" y="1042"/>
                    <a:pt x="47" y="1558"/>
                  </a:cubicBezTo>
                  <a:lnTo>
                    <a:pt x="47" y="1558"/>
                  </a:lnTo>
                  <a:cubicBezTo>
                    <a:pt x="55" y="1556"/>
                    <a:pt x="64" y="1555"/>
                    <a:pt x="73" y="1555"/>
                  </a:cubicBezTo>
                  <a:cubicBezTo>
                    <a:pt x="112" y="1555"/>
                    <a:pt x="159" y="1569"/>
                    <a:pt x="214" y="1583"/>
                  </a:cubicBezTo>
                  <a:cubicBezTo>
                    <a:pt x="357" y="1678"/>
                    <a:pt x="500" y="1916"/>
                    <a:pt x="500" y="2106"/>
                  </a:cubicBezTo>
                  <a:cubicBezTo>
                    <a:pt x="500" y="2193"/>
                    <a:pt x="480" y="2260"/>
                    <a:pt x="441" y="2289"/>
                  </a:cubicBezTo>
                  <a:lnTo>
                    <a:pt x="441" y="2289"/>
                  </a:lnTo>
                  <a:cubicBezTo>
                    <a:pt x="1366" y="1720"/>
                    <a:pt x="2290" y="1128"/>
                    <a:pt x="3215" y="558"/>
                  </a:cubicBezTo>
                  <a:cubicBezTo>
                    <a:pt x="3239" y="535"/>
                    <a:pt x="3263" y="487"/>
                    <a:pt x="3263" y="416"/>
                  </a:cubicBezTo>
                  <a:cubicBezTo>
                    <a:pt x="3263" y="273"/>
                    <a:pt x="3167" y="106"/>
                    <a:pt x="3048" y="35"/>
                  </a:cubicBezTo>
                  <a:cubicBezTo>
                    <a:pt x="2998" y="18"/>
                    <a:pt x="2959" y="1"/>
                    <a:pt x="2924" y="1"/>
                  </a:cubicBezTo>
                  <a:close/>
                  <a:moveTo>
                    <a:pt x="441" y="2289"/>
                  </a:moveTo>
                  <a:cubicBezTo>
                    <a:pt x="437" y="2292"/>
                    <a:pt x="433" y="2294"/>
                    <a:pt x="429" y="2297"/>
                  </a:cubicBezTo>
                  <a:cubicBezTo>
                    <a:pt x="433" y="2295"/>
                    <a:pt x="437" y="2292"/>
                    <a:pt x="441" y="228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6"/>
            <p:cNvSpPr/>
            <p:nvPr/>
          </p:nvSpPr>
          <p:spPr>
            <a:xfrm>
              <a:off x="4708332" y="2184190"/>
              <a:ext cx="18508" cy="23593"/>
            </a:xfrm>
            <a:custGeom>
              <a:rect b="b" l="l" r="r" t="t"/>
              <a:pathLst>
                <a:path extrusionOk="0" h="761" w="597">
                  <a:moveTo>
                    <a:pt x="189" y="0"/>
                  </a:moveTo>
                  <a:cubicBezTo>
                    <a:pt x="80" y="0"/>
                    <a:pt x="1" y="76"/>
                    <a:pt x="1" y="218"/>
                  </a:cubicBezTo>
                  <a:cubicBezTo>
                    <a:pt x="1" y="409"/>
                    <a:pt x="144" y="647"/>
                    <a:pt x="310" y="718"/>
                  </a:cubicBezTo>
                  <a:cubicBezTo>
                    <a:pt x="360" y="747"/>
                    <a:pt x="406" y="760"/>
                    <a:pt x="445" y="760"/>
                  </a:cubicBezTo>
                  <a:cubicBezTo>
                    <a:pt x="538" y="760"/>
                    <a:pt x="596" y="685"/>
                    <a:pt x="596" y="551"/>
                  </a:cubicBezTo>
                  <a:cubicBezTo>
                    <a:pt x="596" y="361"/>
                    <a:pt x="453" y="123"/>
                    <a:pt x="310" y="28"/>
                  </a:cubicBezTo>
                  <a:cubicBezTo>
                    <a:pt x="268" y="9"/>
                    <a:pt x="227" y="0"/>
                    <a:pt x="1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6"/>
            <p:cNvSpPr/>
            <p:nvPr/>
          </p:nvSpPr>
          <p:spPr>
            <a:xfrm>
              <a:off x="4800625" y="1996040"/>
              <a:ext cx="262126" cy="151354"/>
            </a:xfrm>
            <a:custGeom>
              <a:rect b="b" l="l" r="r" t="t"/>
              <a:pathLst>
                <a:path extrusionOk="0" h="4882" w="8455">
                  <a:moveTo>
                    <a:pt x="8455" y="0"/>
                  </a:moveTo>
                  <a:lnTo>
                    <a:pt x="8455" y="0"/>
                  </a:lnTo>
                  <a:cubicBezTo>
                    <a:pt x="5645" y="1500"/>
                    <a:pt x="2835" y="3024"/>
                    <a:pt x="1" y="4525"/>
                  </a:cubicBezTo>
                  <a:lnTo>
                    <a:pt x="72" y="4525"/>
                  </a:lnTo>
                  <a:cubicBezTo>
                    <a:pt x="96" y="4525"/>
                    <a:pt x="120" y="4525"/>
                    <a:pt x="167" y="4549"/>
                  </a:cubicBezTo>
                  <a:cubicBezTo>
                    <a:pt x="215" y="4572"/>
                    <a:pt x="239" y="4834"/>
                    <a:pt x="286" y="4882"/>
                  </a:cubicBezTo>
                  <a:lnTo>
                    <a:pt x="84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2" name="Google Shape;1862;p26"/>
          <p:cNvGrpSpPr/>
          <p:nvPr/>
        </p:nvGrpSpPr>
        <p:grpSpPr>
          <a:xfrm flipH="1" rot="-845260">
            <a:off x="8513988" y="4751345"/>
            <a:ext cx="357387" cy="213970"/>
            <a:chOff x="4708332" y="1993808"/>
            <a:chExt cx="357396" cy="213976"/>
          </a:xfrm>
        </p:grpSpPr>
        <p:sp>
          <p:nvSpPr>
            <p:cNvPr id="1863" name="Google Shape;1863;p26"/>
            <p:cNvSpPr/>
            <p:nvPr/>
          </p:nvSpPr>
          <p:spPr>
            <a:xfrm>
              <a:off x="4788813" y="1993808"/>
              <a:ext cx="276914" cy="179504"/>
            </a:xfrm>
            <a:custGeom>
              <a:rect b="b" l="l" r="r" t="t"/>
              <a:pathLst>
                <a:path extrusionOk="0" h="5790" w="8932">
                  <a:moveTo>
                    <a:pt x="8931" y="1"/>
                  </a:moveTo>
                  <a:cubicBezTo>
                    <a:pt x="8931" y="1"/>
                    <a:pt x="2311" y="1787"/>
                    <a:pt x="858" y="2620"/>
                  </a:cubicBezTo>
                  <a:cubicBezTo>
                    <a:pt x="215" y="3001"/>
                    <a:pt x="1" y="3382"/>
                    <a:pt x="1" y="3739"/>
                  </a:cubicBezTo>
                  <a:lnTo>
                    <a:pt x="1" y="4168"/>
                  </a:lnTo>
                  <a:cubicBezTo>
                    <a:pt x="24" y="4597"/>
                    <a:pt x="382" y="5216"/>
                    <a:pt x="691" y="5383"/>
                  </a:cubicBezTo>
                  <a:cubicBezTo>
                    <a:pt x="1014" y="5571"/>
                    <a:pt x="1702" y="5790"/>
                    <a:pt x="2502" y="5790"/>
                  </a:cubicBezTo>
                  <a:cubicBezTo>
                    <a:pt x="3117" y="5790"/>
                    <a:pt x="3798" y="5660"/>
                    <a:pt x="4430" y="5287"/>
                  </a:cubicBezTo>
                  <a:cubicBezTo>
                    <a:pt x="5883" y="4430"/>
                    <a:pt x="8931" y="596"/>
                    <a:pt x="8931" y="596"/>
                  </a:cubicBezTo>
                  <a:lnTo>
                    <a:pt x="89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6"/>
            <p:cNvSpPr/>
            <p:nvPr/>
          </p:nvSpPr>
          <p:spPr>
            <a:xfrm>
              <a:off x="4770367" y="1993808"/>
              <a:ext cx="295361" cy="161058"/>
            </a:xfrm>
            <a:custGeom>
              <a:rect b="b" l="l" r="r" t="t"/>
              <a:pathLst>
                <a:path extrusionOk="0" h="5195" w="9527">
                  <a:moveTo>
                    <a:pt x="9526" y="1"/>
                  </a:moveTo>
                  <a:cubicBezTo>
                    <a:pt x="9526" y="1"/>
                    <a:pt x="2906" y="1787"/>
                    <a:pt x="1453" y="2620"/>
                  </a:cubicBezTo>
                  <a:cubicBezTo>
                    <a:pt x="0" y="3477"/>
                    <a:pt x="715" y="4478"/>
                    <a:pt x="1286" y="4787"/>
                  </a:cubicBezTo>
                  <a:cubicBezTo>
                    <a:pt x="1609" y="4976"/>
                    <a:pt x="2297" y="5194"/>
                    <a:pt x="3097" y="5194"/>
                  </a:cubicBezTo>
                  <a:cubicBezTo>
                    <a:pt x="3712" y="5194"/>
                    <a:pt x="4393" y="5065"/>
                    <a:pt x="5025" y="4692"/>
                  </a:cubicBezTo>
                  <a:cubicBezTo>
                    <a:pt x="6478" y="3835"/>
                    <a:pt x="9526" y="1"/>
                    <a:pt x="95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6"/>
            <p:cNvSpPr/>
            <p:nvPr/>
          </p:nvSpPr>
          <p:spPr>
            <a:xfrm>
              <a:off x="4799137" y="2136168"/>
              <a:ext cx="13331" cy="17423"/>
            </a:xfrm>
            <a:custGeom>
              <a:rect b="b" l="l" r="r" t="t"/>
              <a:pathLst>
                <a:path extrusionOk="0" h="562" w="430">
                  <a:moveTo>
                    <a:pt x="124" y="0"/>
                  </a:moveTo>
                  <a:cubicBezTo>
                    <a:pt x="51" y="0"/>
                    <a:pt x="1" y="61"/>
                    <a:pt x="1" y="148"/>
                  </a:cubicBezTo>
                  <a:cubicBezTo>
                    <a:pt x="1" y="291"/>
                    <a:pt x="96" y="481"/>
                    <a:pt x="215" y="529"/>
                  </a:cubicBezTo>
                  <a:cubicBezTo>
                    <a:pt x="252" y="551"/>
                    <a:pt x="287" y="562"/>
                    <a:pt x="317" y="562"/>
                  </a:cubicBezTo>
                  <a:cubicBezTo>
                    <a:pt x="384" y="562"/>
                    <a:pt x="430" y="508"/>
                    <a:pt x="430" y="410"/>
                  </a:cubicBezTo>
                  <a:cubicBezTo>
                    <a:pt x="430" y="267"/>
                    <a:pt x="334" y="100"/>
                    <a:pt x="215" y="29"/>
                  </a:cubicBezTo>
                  <a:cubicBezTo>
                    <a:pt x="183" y="9"/>
                    <a:pt x="152" y="0"/>
                    <a:pt x="1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6"/>
            <p:cNvSpPr/>
            <p:nvPr/>
          </p:nvSpPr>
          <p:spPr>
            <a:xfrm>
              <a:off x="4708332" y="2140726"/>
              <a:ext cx="102680" cy="66965"/>
            </a:xfrm>
            <a:custGeom>
              <a:rect b="b" l="l" r="r" t="t"/>
              <a:pathLst>
                <a:path extrusionOk="0" h="2160" w="3312">
                  <a:moveTo>
                    <a:pt x="2930" y="1"/>
                  </a:moveTo>
                  <a:lnTo>
                    <a:pt x="1" y="1620"/>
                  </a:lnTo>
                  <a:cubicBezTo>
                    <a:pt x="1" y="1811"/>
                    <a:pt x="144" y="2049"/>
                    <a:pt x="310" y="2120"/>
                  </a:cubicBezTo>
                  <a:cubicBezTo>
                    <a:pt x="352" y="2148"/>
                    <a:pt x="402" y="2160"/>
                    <a:pt x="446" y="2160"/>
                  </a:cubicBezTo>
                  <a:cubicBezTo>
                    <a:pt x="477" y="2160"/>
                    <a:pt x="505" y="2154"/>
                    <a:pt x="525" y="2144"/>
                  </a:cubicBezTo>
                  <a:cubicBezTo>
                    <a:pt x="1454" y="1572"/>
                    <a:pt x="2382" y="977"/>
                    <a:pt x="3311" y="405"/>
                  </a:cubicBezTo>
                  <a:lnTo>
                    <a:pt x="3311" y="405"/>
                  </a:lnTo>
                  <a:cubicBezTo>
                    <a:pt x="3291" y="415"/>
                    <a:pt x="3272" y="421"/>
                    <a:pt x="3250" y="421"/>
                  </a:cubicBezTo>
                  <a:cubicBezTo>
                    <a:pt x="3220" y="421"/>
                    <a:pt x="3186" y="410"/>
                    <a:pt x="3144" y="382"/>
                  </a:cubicBezTo>
                  <a:cubicBezTo>
                    <a:pt x="3025" y="334"/>
                    <a:pt x="2930" y="144"/>
                    <a:pt x="29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6"/>
            <p:cNvSpPr/>
            <p:nvPr/>
          </p:nvSpPr>
          <p:spPr>
            <a:xfrm>
              <a:off x="4708332" y="2136292"/>
              <a:ext cx="92325" cy="54688"/>
            </a:xfrm>
            <a:custGeom>
              <a:rect b="b" l="l" r="r" t="t"/>
              <a:pathLst>
                <a:path extrusionOk="0" h="1764" w="2978">
                  <a:moveTo>
                    <a:pt x="2978" y="1"/>
                  </a:moveTo>
                  <a:lnTo>
                    <a:pt x="2978" y="1"/>
                  </a:lnTo>
                  <a:cubicBezTo>
                    <a:pt x="2025" y="525"/>
                    <a:pt x="1072" y="1049"/>
                    <a:pt x="96" y="1573"/>
                  </a:cubicBezTo>
                  <a:cubicBezTo>
                    <a:pt x="48" y="1596"/>
                    <a:pt x="1" y="1668"/>
                    <a:pt x="1" y="1763"/>
                  </a:cubicBezTo>
                  <a:lnTo>
                    <a:pt x="2930" y="144"/>
                  </a:lnTo>
                  <a:cubicBezTo>
                    <a:pt x="2930" y="72"/>
                    <a:pt x="2954" y="25"/>
                    <a:pt x="29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6"/>
            <p:cNvSpPr/>
            <p:nvPr/>
          </p:nvSpPr>
          <p:spPr>
            <a:xfrm>
              <a:off x="4711308" y="2135982"/>
              <a:ext cx="101161" cy="71213"/>
            </a:xfrm>
            <a:custGeom>
              <a:rect b="b" l="l" r="r" t="t"/>
              <a:pathLst>
                <a:path extrusionOk="0" h="2297" w="3263">
                  <a:moveTo>
                    <a:pt x="47" y="1558"/>
                  </a:moveTo>
                  <a:cubicBezTo>
                    <a:pt x="29" y="1561"/>
                    <a:pt x="14" y="1569"/>
                    <a:pt x="0" y="1583"/>
                  </a:cubicBezTo>
                  <a:cubicBezTo>
                    <a:pt x="16" y="1574"/>
                    <a:pt x="31" y="1566"/>
                    <a:pt x="47" y="1558"/>
                  </a:cubicBezTo>
                  <a:close/>
                  <a:moveTo>
                    <a:pt x="2924" y="1"/>
                  </a:moveTo>
                  <a:cubicBezTo>
                    <a:pt x="2910" y="1"/>
                    <a:pt x="2896" y="4"/>
                    <a:pt x="2882" y="11"/>
                  </a:cubicBezTo>
                  <a:cubicBezTo>
                    <a:pt x="1944" y="526"/>
                    <a:pt x="1007" y="1042"/>
                    <a:pt x="47" y="1558"/>
                  </a:cubicBezTo>
                  <a:lnTo>
                    <a:pt x="47" y="1558"/>
                  </a:lnTo>
                  <a:cubicBezTo>
                    <a:pt x="55" y="1556"/>
                    <a:pt x="64" y="1555"/>
                    <a:pt x="73" y="1555"/>
                  </a:cubicBezTo>
                  <a:cubicBezTo>
                    <a:pt x="112" y="1555"/>
                    <a:pt x="159" y="1569"/>
                    <a:pt x="214" y="1583"/>
                  </a:cubicBezTo>
                  <a:cubicBezTo>
                    <a:pt x="357" y="1678"/>
                    <a:pt x="500" y="1916"/>
                    <a:pt x="500" y="2106"/>
                  </a:cubicBezTo>
                  <a:cubicBezTo>
                    <a:pt x="500" y="2193"/>
                    <a:pt x="480" y="2260"/>
                    <a:pt x="441" y="2289"/>
                  </a:cubicBezTo>
                  <a:lnTo>
                    <a:pt x="441" y="2289"/>
                  </a:lnTo>
                  <a:cubicBezTo>
                    <a:pt x="1366" y="1720"/>
                    <a:pt x="2290" y="1128"/>
                    <a:pt x="3215" y="558"/>
                  </a:cubicBezTo>
                  <a:cubicBezTo>
                    <a:pt x="3239" y="535"/>
                    <a:pt x="3263" y="487"/>
                    <a:pt x="3263" y="416"/>
                  </a:cubicBezTo>
                  <a:cubicBezTo>
                    <a:pt x="3263" y="273"/>
                    <a:pt x="3167" y="106"/>
                    <a:pt x="3048" y="35"/>
                  </a:cubicBezTo>
                  <a:cubicBezTo>
                    <a:pt x="2998" y="18"/>
                    <a:pt x="2959" y="1"/>
                    <a:pt x="2924" y="1"/>
                  </a:cubicBezTo>
                  <a:close/>
                  <a:moveTo>
                    <a:pt x="441" y="2289"/>
                  </a:moveTo>
                  <a:cubicBezTo>
                    <a:pt x="437" y="2292"/>
                    <a:pt x="433" y="2294"/>
                    <a:pt x="429" y="2297"/>
                  </a:cubicBezTo>
                  <a:cubicBezTo>
                    <a:pt x="433" y="2295"/>
                    <a:pt x="437" y="2292"/>
                    <a:pt x="441" y="228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6"/>
            <p:cNvSpPr/>
            <p:nvPr/>
          </p:nvSpPr>
          <p:spPr>
            <a:xfrm>
              <a:off x="4708332" y="2184190"/>
              <a:ext cx="18508" cy="23593"/>
            </a:xfrm>
            <a:custGeom>
              <a:rect b="b" l="l" r="r" t="t"/>
              <a:pathLst>
                <a:path extrusionOk="0" h="761" w="597">
                  <a:moveTo>
                    <a:pt x="189" y="0"/>
                  </a:moveTo>
                  <a:cubicBezTo>
                    <a:pt x="80" y="0"/>
                    <a:pt x="1" y="76"/>
                    <a:pt x="1" y="218"/>
                  </a:cubicBezTo>
                  <a:cubicBezTo>
                    <a:pt x="1" y="409"/>
                    <a:pt x="144" y="647"/>
                    <a:pt x="310" y="718"/>
                  </a:cubicBezTo>
                  <a:cubicBezTo>
                    <a:pt x="360" y="747"/>
                    <a:pt x="406" y="760"/>
                    <a:pt x="445" y="760"/>
                  </a:cubicBezTo>
                  <a:cubicBezTo>
                    <a:pt x="538" y="760"/>
                    <a:pt x="596" y="685"/>
                    <a:pt x="596" y="551"/>
                  </a:cubicBezTo>
                  <a:cubicBezTo>
                    <a:pt x="596" y="361"/>
                    <a:pt x="453" y="123"/>
                    <a:pt x="310" y="28"/>
                  </a:cubicBezTo>
                  <a:cubicBezTo>
                    <a:pt x="268" y="9"/>
                    <a:pt x="227" y="0"/>
                    <a:pt x="1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6"/>
            <p:cNvSpPr/>
            <p:nvPr/>
          </p:nvSpPr>
          <p:spPr>
            <a:xfrm>
              <a:off x="4800625" y="1996040"/>
              <a:ext cx="262126" cy="151354"/>
            </a:xfrm>
            <a:custGeom>
              <a:rect b="b" l="l" r="r" t="t"/>
              <a:pathLst>
                <a:path extrusionOk="0" h="4882" w="8455">
                  <a:moveTo>
                    <a:pt x="8455" y="0"/>
                  </a:moveTo>
                  <a:lnTo>
                    <a:pt x="8455" y="0"/>
                  </a:lnTo>
                  <a:cubicBezTo>
                    <a:pt x="5645" y="1500"/>
                    <a:pt x="2835" y="3024"/>
                    <a:pt x="1" y="4525"/>
                  </a:cubicBezTo>
                  <a:lnTo>
                    <a:pt x="72" y="4525"/>
                  </a:lnTo>
                  <a:cubicBezTo>
                    <a:pt x="96" y="4525"/>
                    <a:pt x="120" y="4525"/>
                    <a:pt x="167" y="4549"/>
                  </a:cubicBezTo>
                  <a:cubicBezTo>
                    <a:pt x="215" y="4572"/>
                    <a:pt x="239" y="4834"/>
                    <a:pt x="286" y="4882"/>
                  </a:cubicBezTo>
                  <a:lnTo>
                    <a:pt x="84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1" name="Google Shape;1871;p26"/>
          <p:cNvGrpSpPr/>
          <p:nvPr/>
        </p:nvGrpSpPr>
        <p:grpSpPr>
          <a:xfrm>
            <a:off x="8119455" y="370770"/>
            <a:ext cx="742482" cy="594924"/>
            <a:chOff x="4458400" y="2657663"/>
            <a:chExt cx="945475" cy="757575"/>
          </a:xfrm>
        </p:grpSpPr>
        <p:sp>
          <p:nvSpPr>
            <p:cNvPr id="1872" name="Google Shape;1872;p26"/>
            <p:cNvSpPr/>
            <p:nvPr/>
          </p:nvSpPr>
          <p:spPr>
            <a:xfrm>
              <a:off x="4458400" y="2657663"/>
              <a:ext cx="945475" cy="757500"/>
            </a:xfrm>
            <a:custGeom>
              <a:rect b="b" l="l" r="r" t="t"/>
              <a:pathLst>
                <a:path extrusionOk="0" h="30300" w="37819">
                  <a:moveTo>
                    <a:pt x="17343" y="0"/>
                  </a:moveTo>
                  <a:cubicBezTo>
                    <a:pt x="16535" y="0"/>
                    <a:pt x="15801" y="191"/>
                    <a:pt x="15168" y="558"/>
                  </a:cubicBezTo>
                  <a:lnTo>
                    <a:pt x="11489" y="2696"/>
                  </a:lnTo>
                  <a:cubicBezTo>
                    <a:pt x="11282" y="2549"/>
                    <a:pt x="11075" y="2413"/>
                    <a:pt x="10868" y="2295"/>
                  </a:cubicBezTo>
                  <a:cubicBezTo>
                    <a:pt x="10025" y="1808"/>
                    <a:pt x="9229" y="1578"/>
                    <a:pt x="8526" y="1578"/>
                  </a:cubicBezTo>
                  <a:cubicBezTo>
                    <a:pt x="8017" y="1578"/>
                    <a:pt x="7556" y="1698"/>
                    <a:pt x="7159" y="1929"/>
                  </a:cubicBezTo>
                  <a:lnTo>
                    <a:pt x="1536" y="5198"/>
                  </a:lnTo>
                  <a:lnTo>
                    <a:pt x="1536" y="5198"/>
                  </a:lnTo>
                  <a:cubicBezTo>
                    <a:pt x="1536" y="5197"/>
                    <a:pt x="1536" y="5196"/>
                    <a:pt x="1536" y="5195"/>
                  </a:cubicBezTo>
                  <a:lnTo>
                    <a:pt x="1536" y="5195"/>
                  </a:lnTo>
                  <a:cubicBezTo>
                    <a:pt x="597" y="5738"/>
                    <a:pt x="13" y="6896"/>
                    <a:pt x="7" y="8544"/>
                  </a:cubicBezTo>
                  <a:cubicBezTo>
                    <a:pt x="1" y="11851"/>
                    <a:pt x="2328" y="15879"/>
                    <a:pt x="5204" y="17545"/>
                  </a:cubicBezTo>
                  <a:cubicBezTo>
                    <a:pt x="7035" y="18602"/>
                    <a:pt x="23868" y="28318"/>
                    <a:pt x="25788" y="29428"/>
                  </a:cubicBezTo>
                  <a:cubicBezTo>
                    <a:pt x="26815" y="30020"/>
                    <a:pt x="27784" y="30300"/>
                    <a:pt x="28643" y="30300"/>
                  </a:cubicBezTo>
                  <a:cubicBezTo>
                    <a:pt x="29286" y="30300"/>
                    <a:pt x="29867" y="30143"/>
                    <a:pt x="30365" y="29842"/>
                  </a:cubicBezTo>
                  <a:lnTo>
                    <a:pt x="30365" y="29842"/>
                  </a:lnTo>
                  <a:cubicBezTo>
                    <a:pt x="30353" y="29854"/>
                    <a:pt x="30336" y="29860"/>
                    <a:pt x="30324" y="29871"/>
                  </a:cubicBezTo>
                  <a:lnTo>
                    <a:pt x="35952" y="26599"/>
                  </a:lnTo>
                  <a:cubicBezTo>
                    <a:pt x="37092" y="25938"/>
                    <a:pt x="37801" y="24520"/>
                    <a:pt x="37807" y="22512"/>
                  </a:cubicBezTo>
                  <a:cubicBezTo>
                    <a:pt x="37819" y="18466"/>
                    <a:pt x="34978" y="13540"/>
                    <a:pt x="31458" y="11509"/>
                  </a:cubicBezTo>
                  <a:cubicBezTo>
                    <a:pt x="30436" y="10918"/>
                    <a:pt x="29465" y="10636"/>
                    <a:pt x="28609" y="10636"/>
                  </a:cubicBezTo>
                  <a:cubicBezTo>
                    <a:pt x="28550" y="10636"/>
                    <a:pt x="28492" y="10638"/>
                    <a:pt x="28434" y="10640"/>
                  </a:cubicBezTo>
                  <a:cubicBezTo>
                    <a:pt x="27081" y="6748"/>
                    <a:pt x="24287" y="2998"/>
                    <a:pt x="21051" y="1131"/>
                  </a:cubicBezTo>
                  <a:cubicBezTo>
                    <a:pt x="19719" y="364"/>
                    <a:pt x="18460" y="0"/>
                    <a:pt x="17343" y="0"/>
                  </a:cubicBez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6"/>
            <p:cNvSpPr/>
            <p:nvPr/>
          </p:nvSpPr>
          <p:spPr>
            <a:xfrm>
              <a:off x="4496650" y="2657663"/>
              <a:ext cx="907225" cy="746800"/>
            </a:xfrm>
            <a:custGeom>
              <a:rect b="b" l="l" r="r" t="t"/>
              <a:pathLst>
                <a:path extrusionOk="0" h="29872" w="36289">
                  <a:moveTo>
                    <a:pt x="15813" y="0"/>
                  </a:moveTo>
                  <a:cubicBezTo>
                    <a:pt x="15005" y="0"/>
                    <a:pt x="14271" y="191"/>
                    <a:pt x="13638" y="558"/>
                  </a:cubicBezTo>
                  <a:lnTo>
                    <a:pt x="9959" y="2696"/>
                  </a:lnTo>
                  <a:cubicBezTo>
                    <a:pt x="9752" y="2549"/>
                    <a:pt x="9545" y="2413"/>
                    <a:pt x="9338" y="2295"/>
                  </a:cubicBezTo>
                  <a:cubicBezTo>
                    <a:pt x="8495" y="1808"/>
                    <a:pt x="7699" y="1578"/>
                    <a:pt x="6996" y="1578"/>
                  </a:cubicBezTo>
                  <a:cubicBezTo>
                    <a:pt x="6487" y="1578"/>
                    <a:pt x="6026" y="1698"/>
                    <a:pt x="5629" y="1929"/>
                  </a:cubicBezTo>
                  <a:lnTo>
                    <a:pt x="1" y="5201"/>
                  </a:lnTo>
                  <a:cubicBezTo>
                    <a:pt x="397" y="4970"/>
                    <a:pt x="858" y="4850"/>
                    <a:pt x="1367" y="4850"/>
                  </a:cubicBezTo>
                  <a:cubicBezTo>
                    <a:pt x="2071" y="4850"/>
                    <a:pt x="2866" y="5080"/>
                    <a:pt x="3710" y="5567"/>
                  </a:cubicBezTo>
                  <a:cubicBezTo>
                    <a:pt x="4448" y="5992"/>
                    <a:pt x="5151" y="6571"/>
                    <a:pt x="5783" y="7256"/>
                  </a:cubicBezTo>
                  <a:lnTo>
                    <a:pt x="11411" y="3990"/>
                  </a:lnTo>
                  <a:cubicBezTo>
                    <a:pt x="11187" y="3742"/>
                    <a:pt x="10951" y="3512"/>
                    <a:pt x="10709" y="3299"/>
                  </a:cubicBezTo>
                  <a:lnTo>
                    <a:pt x="10709" y="3299"/>
                  </a:lnTo>
                  <a:cubicBezTo>
                    <a:pt x="11689" y="3393"/>
                    <a:pt x="12764" y="3754"/>
                    <a:pt x="13898" y="4403"/>
                  </a:cubicBezTo>
                  <a:cubicBezTo>
                    <a:pt x="17129" y="6270"/>
                    <a:pt x="19922" y="10014"/>
                    <a:pt x="21275" y="13907"/>
                  </a:cubicBezTo>
                  <a:cubicBezTo>
                    <a:pt x="21326" y="13905"/>
                    <a:pt x="21377" y="13904"/>
                    <a:pt x="21428" y="13904"/>
                  </a:cubicBezTo>
                  <a:cubicBezTo>
                    <a:pt x="22290" y="13904"/>
                    <a:pt x="23268" y="14184"/>
                    <a:pt x="24299" y="14781"/>
                  </a:cubicBezTo>
                  <a:cubicBezTo>
                    <a:pt x="27819" y="16813"/>
                    <a:pt x="30660" y="21738"/>
                    <a:pt x="30654" y="25784"/>
                  </a:cubicBezTo>
                  <a:cubicBezTo>
                    <a:pt x="30648" y="27792"/>
                    <a:pt x="29934" y="29204"/>
                    <a:pt x="28794" y="29871"/>
                  </a:cubicBezTo>
                  <a:lnTo>
                    <a:pt x="34422" y="26599"/>
                  </a:lnTo>
                  <a:cubicBezTo>
                    <a:pt x="35562" y="25938"/>
                    <a:pt x="36271" y="24520"/>
                    <a:pt x="36277" y="22512"/>
                  </a:cubicBezTo>
                  <a:cubicBezTo>
                    <a:pt x="36289" y="18466"/>
                    <a:pt x="33448" y="13540"/>
                    <a:pt x="29928" y="11509"/>
                  </a:cubicBezTo>
                  <a:cubicBezTo>
                    <a:pt x="28906" y="10918"/>
                    <a:pt x="27935" y="10636"/>
                    <a:pt x="27079" y="10636"/>
                  </a:cubicBezTo>
                  <a:cubicBezTo>
                    <a:pt x="27020" y="10636"/>
                    <a:pt x="26962" y="10638"/>
                    <a:pt x="26904" y="10640"/>
                  </a:cubicBezTo>
                  <a:cubicBezTo>
                    <a:pt x="25551" y="6748"/>
                    <a:pt x="22757" y="2998"/>
                    <a:pt x="19521" y="1131"/>
                  </a:cubicBezTo>
                  <a:cubicBezTo>
                    <a:pt x="18189" y="364"/>
                    <a:pt x="16930" y="0"/>
                    <a:pt x="158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6"/>
            <p:cNvSpPr/>
            <p:nvPr/>
          </p:nvSpPr>
          <p:spPr>
            <a:xfrm>
              <a:off x="4458400" y="2739363"/>
              <a:ext cx="804775" cy="675875"/>
            </a:xfrm>
            <a:custGeom>
              <a:rect b="b" l="l" r="r" t="t"/>
              <a:pathLst>
                <a:path extrusionOk="0" h="27035" w="32191">
                  <a:moveTo>
                    <a:pt x="11715" y="1"/>
                  </a:moveTo>
                  <a:cubicBezTo>
                    <a:pt x="9498" y="1"/>
                    <a:pt x="7847" y="1436"/>
                    <a:pt x="7313" y="3988"/>
                  </a:cubicBezTo>
                  <a:cubicBezTo>
                    <a:pt x="6681" y="3303"/>
                    <a:pt x="5978" y="2724"/>
                    <a:pt x="5240" y="2299"/>
                  </a:cubicBezTo>
                  <a:cubicBezTo>
                    <a:pt x="4398" y="1812"/>
                    <a:pt x="3602" y="1582"/>
                    <a:pt x="2897" y="1582"/>
                  </a:cubicBezTo>
                  <a:cubicBezTo>
                    <a:pt x="1189" y="1582"/>
                    <a:pt x="15" y="2935"/>
                    <a:pt x="7" y="5276"/>
                  </a:cubicBezTo>
                  <a:cubicBezTo>
                    <a:pt x="1" y="8583"/>
                    <a:pt x="2328" y="12611"/>
                    <a:pt x="5204" y="14277"/>
                  </a:cubicBezTo>
                  <a:cubicBezTo>
                    <a:pt x="7035" y="15334"/>
                    <a:pt x="23868" y="25050"/>
                    <a:pt x="25788" y="26160"/>
                  </a:cubicBezTo>
                  <a:cubicBezTo>
                    <a:pt x="26815" y="26754"/>
                    <a:pt x="27787" y="27035"/>
                    <a:pt x="28648" y="27035"/>
                  </a:cubicBezTo>
                  <a:cubicBezTo>
                    <a:pt x="30737" y="27035"/>
                    <a:pt x="32176" y="25381"/>
                    <a:pt x="32184" y="22516"/>
                  </a:cubicBezTo>
                  <a:cubicBezTo>
                    <a:pt x="32190" y="18470"/>
                    <a:pt x="29349" y="13545"/>
                    <a:pt x="25829" y="11513"/>
                  </a:cubicBezTo>
                  <a:cubicBezTo>
                    <a:pt x="24798" y="10916"/>
                    <a:pt x="23820" y="10636"/>
                    <a:pt x="22958" y="10636"/>
                  </a:cubicBezTo>
                  <a:cubicBezTo>
                    <a:pt x="22907" y="10636"/>
                    <a:pt x="22856" y="10637"/>
                    <a:pt x="22805" y="10639"/>
                  </a:cubicBezTo>
                  <a:cubicBezTo>
                    <a:pt x="21452" y="6746"/>
                    <a:pt x="18659" y="3002"/>
                    <a:pt x="15428" y="1135"/>
                  </a:cubicBezTo>
                  <a:cubicBezTo>
                    <a:pt x="14094" y="365"/>
                    <a:pt x="12833" y="1"/>
                    <a:pt x="117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5" name="Google Shape;1875;p26"/>
          <p:cNvGrpSpPr/>
          <p:nvPr/>
        </p:nvGrpSpPr>
        <p:grpSpPr>
          <a:xfrm>
            <a:off x="356400" y="206122"/>
            <a:ext cx="8535650" cy="2137675"/>
            <a:chOff x="356400" y="206122"/>
            <a:chExt cx="8535650" cy="2137675"/>
          </a:xfrm>
        </p:grpSpPr>
        <p:sp>
          <p:nvSpPr>
            <p:cNvPr id="1876" name="Google Shape;1876;p26"/>
            <p:cNvSpPr/>
            <p:nvPr/>
          </p:nvSpPr>
          <p:spPr>
            <a:xfrm>
              <a:off x="2348725" y="206122"/>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6"/>
            <p:cNvSpPr/>
            <p:nvPr/>
          </p:nvSpPr>
          <p:spPr>
            <a:xfrm>
              <a:off x="356400" y="1431572"/>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6"/>
            <p:cNvSpPr/>
            <p:nvPr/>
          </p:nvSpPr>
          <p:spPr>
            <a:xfrm>
              <a:off x="8781900" y="2233647"/>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6"/>
            <p:cNvSpPr/>
            <p:nvPr/>
          </p:nvSpPr>
          <p:spPr>
            <a:xfrm>
              <a:off x="6285700" y="206122"/>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2">
    <p:spTree>
      <p:nvGrpSpPr>
        <p:cNvPr id="1880" name="Shape 1880"/>
        <p:cNvGrpSpPr/>
        <p:nvPr/>
      </p:nvGrpSpPr>
      <p:grpSpPr>
        <a:xfrm>
          <a:off x="0" y="0"/>
          <a:ext cx="0" cy="0"/>
          <a:chOff x="0" y="0"/>
          <a:chExt cx="0" cy="0"/>
        </a:xfrm>
      </p:grpSpPr>
      <p:grpSp>
        <p:nvGrpSpPr>
          <p:cNvPr id="1881" name="Google Shape;1881;p27"/>
          <p:cNvGrpSpPr/>
          <p:nvPr/>
        </p:nvGrpSpPr>
        <p:grpSpPr>
          <a:xfrm>
            <a:off x="0" y="4221559"/>
            <a:ext cx="9144000" cy="921943"/>
            <a:chOff x="0" y="3827814"/>
            <a:chExt cx="9144000" cy="921943"/>
          </a:xfrm>
        </p:grpSpPr>
        <p:grpSp>
          <p:nvGrpSpPr>
            <p:cNvPr id="1882" name="Google Shape;1882;p27"/>
            <p:cNvGrpSpPr/>
            <p:nvPr/>
          </p:nvGrpSpPr>
          <p:grpSpPr>
            <a:xfrm>
              <a:off x="5807441" y="3839717"/>
              <a:ext cx="243969" cy="149457"/>
              <a:chOff x="5300460" y="2964804"/>
              <a:chExt cx="271832" cy="225937"/>
            </a:xfrm>
          </p:grpSpPr>
          <p:sp>
            <p:nvSpPr>
              <p:cNvPr id="1883" name="Google Shape;1883;p27"/>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7"/>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7"/>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6" name="Google Shape;1886;p27"/>
            <p:cNvGrpSpPr/>
            <p:nvPr/>
          </p:nvGrpSpPr>
          <p:grpSpPr>
            <a:xfrm>
              <a:off x="8805122" y="3827814"/>
              <a:ext cx="243969" cy="149457"/>
              <a:chOff x="5300460" y="2964804"/>
              <a:chExt cx="271832" cy="225937"/>
            </a:xfrm>
          </p:grpSpPr>
          <p:sp>
            <p:nvSpPr>
              <p:cNvPr id="1887" name="Google Shape;1887;p27"/>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7"/>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7"/>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0" name="Google Shape;1890;p27"/>
            <p:cNvSpPr/>
            <p:nvPr/>
          </p:nvSpPr>
          <p:spPr>
            <a:xfrm>
              <a:off x="0" y="3910657"/>
              <a:ext cx="9144000" cy="839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1" name="Google Shape;1891;p27"/>
            <p:cNvGrpSpPr/>
            <p:nvPr/>
          </p:nvGrpSpPr>
          <p:grpSpPr>
            <a:xfrm>
              <a:off x="355317" y="3839717"/>
              <a:ext cx="243969" cy="149457"/>
              <a:chOff x="5300460" y="2964804"/>
              <a:chExt cx="271832" cy="225937"/>
            </a:xfrm>
          </p:grpSpPr>
          <p:sp>
            <p:nvSpPr>
              <p:cNvPr id="1892" name="Google Shape;1892;p27"/>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7"/>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7"/>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5" name="Google Shape;1895;p27"/>
            <p:cNvGrpSpPr/>
            <p:nvPr/>
          </p:nvGrpSpPr>
          <p:grpSpPr>
            <a:xfrm>
              <a:off x="1590719" y="3839717"/>
              <a:ext cx="243969" cy="149457"/>
              <a:chOff x="5300460" y="2964804"/>
              <a:chExt cx="271832" cy="225937"/>
            </a:xfrm>
          </p:grpSpPr>
          <p:sp>
            <p:nvSpPr>
              <p:cNvPr id="1896" name="Google Shape;1896;p27"/>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7"/>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7"/>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9" name="Google Shape;1899;p27"/>
            <p:cNvGrpSpPr/>
            <p:nvPr/>
          </p:nvGrpSpPr>
          <p:grpSpPr>
            <a:xfrm>
              <a:off x="3027997" y="3839717"/>
              <a:ext cx="243969" cy="149457"/>
              <a:chOff x="5300460" y="2964804"/>
              <a:chExt cx="271832" cy="225937"/>
            </a:xfrm>
          </p:grpSpPr>
          <p:sp>
            <p:nvSpPr>
              <p:cNvPr id="1900" name="Google Shape;1900;p27"/>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7"/>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7"/>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3" name="Google Shape;1903;p27"/>
            <p:cNvGrpSpPr/>
            <p:nvPr/>
          </p:nvGrpSpPr>
          <p:grpSpPr>
            <a:xfrm>
              <a:off x="4417713" y="3839717"/>
              <a:ext cx="243969" cy="149457"/>
              <a:chOff x="5300460" y="2964804"/>
              <a:chExt cx="271832" cy="225937"/>
            </a:xfrm>
          </p:grpSpPr>
          <p:sp>
            <p:nvSpPr>
              <p:cNvPr id="1904" name="Google Shape;1904;p27"/>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7"/>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7"/>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07" name="Google Shape;1907;p27"/>
          <p:cNvSpPr txBox="1"/>
          <p:nvPr>
            <p:ph hasCustomPrompt="1" type="title"/>
          </p:nvPr>
        </p:nvSpPr>
        <p:spPr>
          <a:xfrm>
            <a:off x="2675925" y="939350"/>
            <a:ext cx="3792000" cy="829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6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908" name="Google Shape;1908;p27"/>
          <p:cNvSpPr txBox="1"/>
          <p:nvPr>
            <p:ph idx="1" type="subTitle"/>
          </p:nvPr>
        </p:nvSpPr>
        <p:spPr>
          <a:xfrm>
            <a:off x="2849700" y="1840975"/>
            <a:ext cx="3444600" cy="3765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Dosis"/>
              <a:buNone/>
              <a:defRPr>
                <a:latin typeface="Dosis"/>
                <a:ea typeface="Dosis"/>
                <a:cs typeface="Dosis"/>
                <a:sym typeface="Dosis"/>
              </a:defRPr>
            </a:lvl1pPr>
            <a:lvl2pPr lvl="1" rtl="0" algn="ctr">
              <a:lnSpc>
                <a:spcPct val="100000"/>
              </a:lnSpc>
              <a:spcBef>
                <a:spcPts val="0"/>
              </a:spcBef>
              <a:spcAft>
                <a:spcPts val="0"/>
              </a:spcAft>
              <a:buSzPts val="2000"/>
              <a:buFont typeface="Dosis"/>
              <a:buNone/>
              <a:defRPr sz="2000">
                <a:latin typeface="Dosis"/>
                <a:ea typeface="Dosis"/>
                <a:cs typeface="Dosis"/>
                <a:sym typeface="Dosis"/>
              </a:defRPr>
            </a:lvl2pPr>
            <a:lvl3pPr lvl="2" rtl="0" algn="ctr">
              <a:lnSpc>
                <a:spcPct val="100000"/>
              </a:lnSpc>
              <a:spcBef>
                <a:spcPts val="0"/>
              </a:spcBef>
              <a:spcAft>
                <a:spcPts val="0"/>
              </a:spcAft>
              <a:buSzPts val="2000"/>
              <a:buFont typeface="Dosis"/>
              <a:buNone/>
              <a:defRPr sz="2000">
                <a:latin typeface="Dosis"/>
                <a:ea typeface="Dosis"/>
                <a:cs typeface="Dosis"/>
                <a:sym typeface="Dosis"/>
              </a:defRPr>
            </a:lvl3pPr>
            <a:lvl4pPr lvl="3" rtl="0" algn="ctr">
              <a:lnSpc>
                <a:spcPct val="100000"/>
              </a:lnSpc>
              <a:spcBef>
                <a:spcPts val="0"/>
              </a:spcBef>
              <a:spcAft>
                <a:spcPts val="0"/>
              </a:spcAft>
              <a:buSzPts val="2000"/>
              <a:buFont typeface="Dosis"/>
              <a:buNone/>
              <a:defRPr sz="2000">
                <a:latin typeface="Dosis"/>
                <a:ea typeface="Dosis"/>
                <a:cs typeface="Dosis"/>
                <a:sym typeface="Dosis"/>
              </a:defRPr>
            </a:lvl4pPr>
            <a:lvl5pPr lvl="4" rtl="0" algn="ctr">
              <a:lnSpc>
                <a:spcPct val="100000"/>
              </a:lnSpc>
              <a:spcBef>
                <a:spcPts val="0"/>
              </a:spcBef>
              <a:spcAft>
                <a:spcPts val="0"/>
              </a:spcAft>
              <a:buSzPts val="2000"/>
              <a:buFont typeface="Dosis"/>
              <a:buNone/>
              <a:defRPr sz="2000">
                <a:latin typeface="Dosis"/>
                <a:ea typeface="Dosis"/>
                <a:cs typeface="Dosis"/>
                <a:sym typeface="Dosis"/>
              </a:defRPr>
            </a:lvl5pPr>
            <a:lvl6pPr lvl="5" rtl="0" algn="ctr">
              <a:lnSpc>
                <a:spcPct val="100000"/>
              </a:lnSpc>
              <a:spcBef>
                <a:spcPts val="0"/>
              </a:spcBef>
              <a:spcAft>
                <a:spcPts val="0"/>
              </a:spcAft>
              <a:buSzPts val="2000"/>
              <a:buFont typeface="Dosis"/>
              <a:buNone/>
              <a:defRPr sz="2000">
                <a:latin typeface="Dosis"/>
                <a:ea typeface="Dosis"/>
                <a:cs typeface="Dosis"/>
                <a:sym typeface="Dosis"/>
              </a:defRPr>
            </a:lvl6pPr>
            <a:lvl7pPr lvl="6" rtl="0" algn="ctr">
              <a:lnSpc>
                <a:spcPct val="100000"/>
              </a:lnSpc>
              <a:spcBef>
                <a:spcPts val="0"/>
              </a:spcBef>
              <a:spcAft>
                <a:spcPts val="0"/>
              </a:spcAft>
              <a:buSzPts val="2000"/>
              <a:buFont typeface="Dosis"/>
              <a:buNone/>
              <a:defRPr sz="2000">
                <a:latin typeface="Dosis"/>
                <a:ea typeface="Dosis"/>
                <a:cs typeface="Dosis"/>
                <a:sym typeface="Dosis"/>
              </a:defRPr>
            </a:lvl7pPr>
            <a:lvl8pPr lvl="7" rtl="0" algn="ctr">
              <a:lnSpc>
                <a:spcPct val="100000"/>
              </a:lnSpc>
              <a:spcBef>
                <a:spcPts val="0"/>
              </a:spcBef>
              <a:spcAft>
                <a:spcPts val="0"/>
              </a:spcAft>
              <a:buSzPts val="2000"/>
              <a:buFont typeface="Dosis"/>
              <a:buNone/>
              <a:defRPr sz="2000">
                <a:latin typeface="Dosis"/>
                <a:ea typeface="Dosis"/>
                <a:cs typeface="Dosis"/>
                <a:sym typeface="Dosis"/>
              </a:defRPr>
            </a:lvl8pPr>
            <a:lvl9pPr lvl="8" rtl="0" algn="ctr">
              <a:lnSpc>
                <a:spcPct val="100000"/>
              </a:lnSpc>
              <a:spcBef>
                <a:spcPts val="0"/>
              </a:spcBef>
              <a:spcAft>
                <a:spcPts val="0"/>
              </a:spcAft>
              <a:buSzPts val="2000"/>
              <a:buFont typeface="Dosis"/>
              <a:buNone/>
              <a:defRPr sz="2000">
                <a:latin typeface="Dosis"/>
                <a:ea typeface="Dosis"/>
                <a:cs typeface="Dosis"/>
                <a:sym typeface="Dosis"/>
              </a:defRPr>
            </a:lvl9pPr>
          </a:lstStyle>
          <a:p/>
        </p:txBody>
      </p:sp>
      <p:sp>
        <p:nvSpPr>
          <p:cNvPr id="1909" name="Google Shape;1909;p27"/>
          <p:cNvSpPr txBox="1"/>
          <p:nvPr>
            <p:ph hasCustomPrompt="1" idx="2" type="title"/>
          </p:nvPr>
        </p:nvSpPr>
        <p:spPr>
          <a:xfrm>
            <a:off x="1266088" y="2784575"/>
            <a:ext cx="2685000" cy="56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910" name="Google Shape;1910;p27"/>
          <p:cNvSpPr txBox="1"/>
          <p:nvPr>
            <p:ph idx="3" type="subTitle"/>
          </p:nvPr>
        </p:nvSpPr>
        <p:spPr>
          <a:xfrm>
            <a:off x="886251" y="3460226"/>
            <a:ext cx="3444600" cy="3765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Dosis"/>
              <a:buNone/>
              <a:defRPr>
                <a:latin typeface="Dosis"/>
                <a:ea typeface="Dosis"/>
                <a:cs typeface="Dosis"/>
                <a:sym typeface="Dosis"/>
              </a:defRPr>
            </a:lvl1pPr>
            <a:lvl2pPr lvl="1" rtl="0" algn="ctr">
              <a:lnSpc>
                <a:spcPct val="100000"/>
              </a:lnSpc>
              <a:spcBef>
                <a:spcPts val="0"/>
              </a:spcBef>
              <a:spcAft>
                <a:spcPts val="0"/>
              </a:spcAft>
              <a:buSzPts val="2000"/>
              <a:buFont typeface="Dosis"/>
              <a:buNone/>
              <a:defRPr sz="2000">
                <a:latin typeface="Dosis"/>
                <a:ea typeface="Dosis"/>
                <a:cs typeface="Dosis"/>
                <a:sym typeface="Dosis"/>
              </a:defRPr>
            </a:lvl2pPr>
            <a:lvl3pPr lvl="2" rtl="0" algn="ctr">
              <a:lnSpc>
                <a:spcPct val="100000"/>
              </a:lnSpc>
              <a:spcBef>
                <a:spcPts val="0"/>
              </a:spcBef>
              <a:spcAft>
                <a:spcPts val="0"/>
              </a:spcAft>
              <a:buSzPts val="2000"/>
              <a:buFont typeface="Dosis"/>
              <a:buNone/>
              <a:defRPr sz="2000">
                <a:latin typeface="Dosis"/>
                <a:ea typeface="Dosis"/>
                <a:cs typeface="Dosis"/>
                <a:sym typeface="Dosis"/>
              </a:defRPr>
            </a:lvl3pPr>
            <a:lvl4pPr lvl="3" rtl="0" algn="ctr">
              <a:lnSpc>
                <a:spcPct val="100000"/>
              </a:lnSpc>
              <a:spcBef>
                <a:spcPts val="0"/>
              </a:spcBef>
              <a:spcAft>
                <a:spcPts val="0"/>
              </a:spcAft>
              <a:buSzPts val="2000"/>
              <a:buFont typeface="Dosis"/>
              <a:buNone/>
              <a:defRPr sz="2000">
                <a:latin typeface="Dosis"/>
                <a:ea typeface="Dosis"/>
                <a:cs typeface="Dosis"/>
                <a:sym typeface="Dosis"/>
              </a:defRPr>
            </a:lvl4pPr>
            <a:lvl5pPr lvl="4" rtl="0" algn="ctr">
              <a:lnSpc>
                <a:spcPct val="100000"/>
              </a:lnSpc>
              <a:spcBef>
                <a:spcPts val="0"/>
              </a:spcBef>
              <a:spcAft>
                <a:spcPts val="0"/>
              </a:spcAft>
              <a:buSzPts val="2000"/>
              <a:buFont typeface="Dosis"/>
              <a:buNone/>
              <a:defRPr sz="2000">
                <a:latin typeface="Dosis"/>
                <a:ea typeface="Dosis"/>
                <a:cs typeface="Dosis"/>
                <a:sym typeface="Dosis"/>
              </a:defRPr>
            </a:lvl5pPr>
            <a:lvl6pPr lvl="5" rtl="0" algn="ctr">
              <a:lnSpc>
                <a:spcPct val="100000"/>
              </a:lnSpc>
              <a:spcBef>
                <a:spcPts val="0"/>
              </a:spcBef>
              <a:spcAft>
                <a:spcPts val="0"/>
              </a:spcAft>
              <a:buSzPts val="2000"/>
              <a:buFont typeface="Dosis"/>
              <a:buNone/>
              <a:defRPr sz="2000">
                <a:latin typeface="Dosis"/>
                <a:ea typeface="Dosis"/>
                <a:cs typeface="Dosis"/>
                <a:sym typeface="Dosis"/>
              </a:defRPr>
            </a:lvl6pPr>
            <a:lvl7pPr lvl="6" rtl="0" algn="ctr">
              <a:lnSpc>
                <a:spcPct val="100000"/>
              </a:lnSpc>
              <a:spcBef>
                <a:spcPts val="0"/>
              </a:spcBef>
              <a:spcAft>
                <a:spcPts val="0"/>
              </a:spcAft>
              <a:buSzPts val="2000"/>
              <a:buFont typeface="Dosis"/>
              <a:buNone/>
              <a:defRPr sz="2000">
                <a:latin typeface="Dosis"/>
                <a:ea typeface="Dosis"/>
                <a:cs typeface="Dosis"/>
                <a:sym typeface="Dosis"/>
              </a:defRPr>
            </a:lvl7pPr>
            <a:lvl8pPr lvl="7" rtl="0" algn="ctr">
              <a:lnSpc>
                <a:spcPct val="100000"/>
              </a:lnSpc>
              <a:spcBef>
                <a:spcPts val="0"/>
              </a:spcBef>
              <a:spcAft>
                <a:spcPts val="0"/>
              </a:spcAft>
              <a:buSzPts val="2000"/>
              <a:buFont typeface="Dosis"/>
              <a:buNone/>
              <a:defRPr sz="2000">
                <a:latin typeface="Dosis"/>
                <a:ea typeface="Dosis"/>
                <a:cs typeface="Dosis"/>
                <a:sym typeface="Dosis"/>
              </a:defRPr>
            </a:lvl8pPr>
            <a:lvl9pPr lvl="8" rtl="0" algn="ctr">
              <a:lnSpc>
                <a:spcPct val="100000"/>
              </a:lnSpc>
              <a:spcBef>
                <a:spcPts val="0"/>
              </a:spcBef>
              <a:spcAft>
                <a:spcPts val="0"/>
              </a:spcAft>
              <a:buSzPts val="2000"/>
              <a:buFont typeface="Dosis"/>
              <a:buNone/>
              <a:defRPr sz="2000">
                <a:latin typeface="Dosis"/>
                <a:ea typeface="Dosis"/>
                <a:cs typeface="Dosis"/>
                <a:sym typeface="Dosis"/>
              </a:defRPr>
            </a:lvl9pPr>
          </a:lstStyle>
          <a:p/>
        </p:txBody>
      </p:sp>
      <p:sp>
        <p:nvSpPr>
          <p:cNvPr id="1911" name="Google Shape;1911;p27"/>
          <p:cNvSpPr txBox="1"/>
          <p:nvPr>
            <p:ph hasCustomPrompt="1" idx="4" type="title"/>
          </p:nvPr>
        </p:nvSpPr>
        <p:spPr>
          <a:xfrm>
            <a:off x="5192900" y="2784575"/>
            <a:ext cx="2685000" cy="56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4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912" name="Google Shape;1912;p27"/>
          <p:cNvSpPr txBox="1"/>
          <p:nvPr>
            <p:ph idx="5" type="subTitle"/>
          </p:nvPr>
        </p:nvSpPr>
        <p:spPr>
          <a:xfrm>
            <a:off x="4813150" y="3460226"/>
            <a:ext cx="3444600" cy="3765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Dosis"/>
              <a:buNone/>
              <a:defRPr>
                <a:latin typeface="Dosis"/>
                <a:ea typeface="Dosis"/>
                <a:cs typeface="Dosis"/>
                <a:sym typeface="Dosis"/>
              </a:defRPr>
            </a:lvl1pPr>
            <a:lvl2pPr lvl="1" rtl="0" algn="ctr">
              <a:lnSpc>
                <a:spcPct val="100000"/>
              </a:lnSpc>
              <a:spcBef>
                <a:spcPts val="0"/>
              </a:spcBef>
              <a:spcAft>
                <a:spcPts val="0"/>
              </a:spcAft>
              <a:buSzPts val="2000"/>
              <a:buFont typeface="Dosis"/>
              <a:buNone/>
              <a:defRPr sz="2000">
                <a:latin typeface="Dosis"/>
                <a:ea typeface="Dosis"/>
                <a:cs typeface="Dosis"/>
                <a:sym typeface="Dosis"/>
              </a:defRPr>
            </a:lvl2pPr>
            <a:lvl3pPr lvl="2" rtl="0" algn="ctr">
              <a:lnSpc>
                <a:spcPct val="100000"/>
              </a:lnSpc>
              <a:spcBef>
                <a:spcPts val="0"/>
              </a:spcBef>
              <a:spcAft>
                <a:spcPts val="0"/>
              </a:spcAft>
              <a:buSzPts val="2000"/>
              <a:buFont typeface="Dosis"/>
              <a:buNone/>
              <a:defRPr sz="2000">
                <a:latin typeface="Dosis"/>
                <a:ea typeface="Dosis"/>
                <a:cs typeface="Dosis"/>
                <a:sym typeface="Dosis"/>
              </a:defRPr>
            </a:lvl3pPr>
            <a:lvl4pPr lvl="3" rtl="0" algn="ctr">
              <a:lnSpc>
                <a:spcPct val="100000"/>
              </a:lnSpc>
              <a:spcBef>
                <a:spcPts val="0"/>
              </a:spcBef>
              <a:spcAft>
                <a:spcPts val="0"/>
              </a:spcAft>
              <a:buSzPts val="2000"/>
              <a:buFont typeface="Dosis"/>
              <a:buNone/>
              <a:defRPr sz="2000">
                <a:latin typeface="Dosis"/>
                <a:ea typeface="Dosis"/>
                <a:cs typeface="Dosis"/>
                <a:sym typeface="Dosis"/>
              </a:defRPr>
            </a:lvl4pPr>
            <a:lvl5pPr lvl="4" rtl="0" algn="ctr">
              <a:lnSpc>
                <a:spcPct val="100000"/>
              </a:lnSpc>
              <a:spcBef>
                <a:spcPts val="0"/>
              </a:spcBef>
              <a:spcAft>
                <a:spcPts val="0"/>
              </a:spcAft>
              <a:buSzPts val="2000"/>
              <a:buFont typeface="Dosis"/>
              <a:buNone/>
              <a:defRPr sz="2000">
                <a:latin typeface="Dosis"/>
                <a:ea typeface="Dosis"/>
                <a:cs typeface="Dosis"/>
                <a:sym typeface="Dosis"/>
              </a:defRPr>
            </a:lvl5pPr>
            <a:lvl6pPr lvl="5" rtl="0" algn="ctr">
              <a:lnSpc>
                <a:spcPct val="100000"/>
              </a:lnSpc>
              <a:spcBef>
                <a:spcPts val="0"/>
              </a:spcBef>
              <a:spcAft>
                <a:spcPts val="0"/>
              </a:spcAft>
              <a:buSzPts val="2000"/>
              <a:buFont typeface="Dosis"/>
              <a:buNone/>
              <a:defRPr sz="2000">
                <a:latin typeface="Dosis"/>
                <a:ea typeface="Dosis"/>
                <a:cs typeface="Dosis"/>
                <a:sym typeface="Dosis"/>
              </a:defRPr>
            </a:lvl6pPr>
            <a:lvl7pPr lvl="6" rtl="0" algn="ctr">
              <a:lnSpc>
                <a:spcPct val="100000"/>
              </a:lnSpc>
              <a:spcBef>
                <a:spcPts val="0"/>
              </a:spcBef>
              <a:spcAft>
                <a:spcPts val="0"/>
              </a:spcAft>
              <a:buSzPts val="2000"/>
              <a:buFont typeface="Dosis"/>
              <a:buNone/>
              <a:defRPr sz="2000">
                <a:latin typeface="Dosis"/>
                <a:ea typeface="Dosis"/>
                <a:cs typeface="Dosis"/>
                <a:sym typeface="Dosis"/>
              </a:defRPr>
            </a:lvl7pPr>
            <a:lvl8pPr lvl="7" rtl="0" algn="ctr">
              <a:lnSpc>
                <a:spcPct val="100000"/>
              </a:lnSpc>
              <a:spcBef>
                <a:spcPts val="0"/>
              </a:spcBef>
              <a:spcAft>
                <a:spcPts val="0"/>
              </a:spcAft>
              <a:buSzPts val="2000"/>
              <a:buFont typeface="Dosis"/>
              <a:buNone/>
              <a:defRPr sz="2000">
                <a:latin typeface="Dosis"/>
                <a:ea typeface="Dosis"/>
                <a:cs typeface="Dosis"/>
                <a:sym typeface="Dosis"/>
              </a:defRPr>
            </a:lvl8pPr>
            <a:lvl9pPr lvl="8" rtl="0" algn="ctr">
              <a:lnSpc>
                <a:spcPct val="100000"/>
              </a:lnSpc>
              <a:spcBef>
                <a:spcPts val="0"/>
              </a:spcBef>
              <a:spcAft>
                <a:spcPts val="0"/>
              </a:spcAft>
              <a:buSzPts val="2000"/>
              <a:buFont typeface="Dosis"/>
              <a:buNone/>
              <a:defRPr sz="2000">
                <a:latin typeface="Dosis"/>
                <a:ea typeface="Dosis"/>
                <a:cs typeface="Dosis"/>
                <a:sym typeface="Dosis"/>
              </a:defRPr>
            </a:lvl9pPr>
          </a:lstStyle>
          <a:p/>
        </p:txBody>
      </p:sp>
      <p:grpSp>
        <p:nvGrpSpPr>
          <p:cNvPr id="1913" name="Google Shape;1913;p27"/>
          <p:cNvGrpSpPr/>
          <p:nvPr/>
        </p:nvGrpSpPr>
        <p:grpSpPr>
          <a:xfrm>
            <a:off x="617171" y="4687090"/>
            <a:ext cx="271859" cy="233627"/>
            <a:chOff x="739150" y="4174275"/>
            <a:chExt cx="945925" cy="812900"/>
          </a:xfrm>
        </p:grpSpPr>
        <p:sp>
          <p:nvSpPr>
            <p:cNvPr id="1914" name="Google Shape;1914;p27"/>
            <p:cNvSpPr/>
            <p:nvPr/>
          </p:nvSpPr>
          <p:spPr>
            <a:xfrm>
              <a:off x="739150" y="4366050"/>
              <a:ext cx="807725" cy="489000"/>
            </a:xfrm>
            <a:custGeom>
              <a:rect b="b" l="l" r="r" t="t"/>
              <a:pathLst>
                <a:path extrusionOk="0" h="19560" w="32309">
                  <a:moveTo>
                    <a:pt x="32249" y="0"/>
                  </a:moveTo>
                  <a:cubicBezTo>
                    <a:pt x="32237" y="83"/>
                    <a:pt x="32214" y="183"/>
                    <a:pt x="32190" y="295"/>
                  </a:cubicBezTo>
                  <a:cubicBezTo>
                    <a:pt x="32178" y="331"/>
                    <a:pt x="32167" y="372"/>
                    <a:pt x="32155" y="408"/>
                  </a:cubicBezTo>
                  <a:cubicBezTo>
                    <a:pt x="32149" y="449"/>
                    <a:pt x="32137" y="484"/>
                    <a:pt x="32125" y="520"/>
                  </a:cubicBezTo>
                  <a:cubicBezTo>
                    <a:pt x="32119" y="532"/>
                    <a:pt x="32119" y="538"/>
                    <a:pt x="32113" y="549"/>
                  </a:cubicBezTo>
                  <a:cubicBezTo>
                    <a:pt x="32084" y="656"/>
                    <a:pt x="32043" y="750"/>
                    <a:pt x="32007" y="839"/>
                  </a:cubicBezTo>
                  <a:cubicBezTo>
                    <a:pt x="32007" y="839"/>
                    <a:pt x="32007" y="845"/>
                    <a:pt x="32007" y="845"/>
                  </a:cubicBezTo>
                  <a:cubicBezTo>
                    <a:pt x="32007" y="851"/>
                    <a:pt x="32001" y="851"/>
                    <a:pt x="32001" y="856"/>
                  </a:cubicBezTo>
                  <a:cubicBezTo>
                    <a:pt x="31989" y="880"/>
                    <a:pt x="31984" y="904"/>
                    <a:pt x="31972" y="927"/>
                  </a:cubicBezTo>
                  <a:cubicBezTo>
                    <a:pt x="31966" y="945"/>
                    <a:pt x="31960" y="963"/>
                    <a:pt x="31948" y="981"/>
                  </a:cubicBezTo>
                  <a:cubicBezTo>
                    <a:pt x="31854" y="1199"/>
                    <a:pt x="31765" y="1341"/>
                    <a:pt x="31747" y="1370"/>
                  </a:cubicBezTo>
                  <a:cubicBezTo>
                    <a:pt x="31694" y="1453"/>
                    <a:pt x="31617" y="1589"/>
                    <a:pt x="31493" y="1742"/>
                  </a:cubicBezTo>
                  <a:cubicBezTo>
                    <a:pt x="31464" y="1784"/>
                    <a:pt x="31434" y="1825"/>
                    <a:pt x="31405" y="1861"/>
                  </a:cubicBezTo>
                  <a:cubicBezTo>
                    <a:pt x="31357" y="1920"/>
                    <a:pt x="31304" y="1979"/>
                    <a:pt x="31245" y="2038"/>
                  </a:cubicBezTo>
                  <a:cubicBezTo>
                    <a:pt x="31163" y="2132"/>
                    <a:pt x="31103" y="2191"/>
                    <a:pt x="31015" y="2274"/>
                  </a:cubicBezTo>
                  <a:cubicBezTo>
                    <a:pt x="30997" y="2286"/>
                    <a:pt x="30991" y="2298"/>
                    <a:pt x="30974" y="2304"/>
                  </a:cubicBezTo>
                  <a:cubicBezTo>
                    <a:pt x="30932" y="2345"/>
                    <a:pt x="30891" y="2380"/>
                    <a:pt x="30850" y="2416"/>
                  </a:cubicBezTo>
                  <a:cubicBezTo>
                    <a:pt x="30844" y="2416"/>
                    <a:pt x="30844" y="2416"/>
                    <a:pt x="30844" y="2422"/>
                  </a:cubicBezTo>
                  <a:cubicBezTo>
                    <a:pt x="30773" y="2481"/>
                    <a:pt x="30690" y="2546"/>
                    <a:pt x="30596" y="2605"/>
                  </a:cubicBezTo>
                  <a:cubicBezTo>
                    <a:pt x="30460" y="2699"/>
                    <a:pt x="30324" y="2782"/>
                    <a:pt x="30164" y="2871"/>
                  </a:cubicBezTo>
                  <a:cubicBezTo>
                    <a:pt x="30023" y="2947"/>
                    <a:pt x="29899" y="3012"/>
                    <a:pt x="29816" y="3048"/>
                  </a:cubicBezTo>
                  <a:cubicBezTo>
                    <a:pt x="29816" y="3054"/>
                    <a:pt x="29816" y="3054"/>
                    <a:pt x="29816" y="3054"/>
                  </a:cubicBezTo>
                  <a:cubicBezTo>
                    <a:pt x="29686" y="3119"/>
                    <a:pt x="29503" y="3201"/>
                    <a:pt x="29278" y="3290"/>
                  </a:cubicBezTo>
                  <a:cubicBezTo>
                    <a:pt x="29231" y="3314"/>
                    <a:pt x="29178" y="3331"/>
                    <a:pt x="29125" y="3349"/>
                  </a:cubicBezTo>
                  <a:cubicBezTo>
                    <a:pt x="29101" y="3361"/>
                    <a:pt x="29078" y="3367"/>
                    <a:pt x="29048" y="3378"/>
                  </a:cubicBezTo>
                  <a:cubicBezTo>
                    <a:pt x="29024" y="3384"/>
                    <a:pt x="29007" y="3390"/>
                    <a:pt x="28983" y="3402"/>
                  </a:cubicBezTo>
                  <a:cubicBezTo>
                    <a:pt x="28983" y="3402"/>
                    <a:pt x="28865" y="3443"/>
                    <a:pt x="28694" y="3491"/>
                  </a:cubicBezTo>
                  <a:cubicBezTo>
                    <a:pt x="28688" y="3491"/>
                    <a:pt x="28682" y="3497"/>
                    <a:pt x="28676" y="3497"/>
                  </a:cubicBezTo>
                  <a:cubicBezTo>
                    <a:pt x="28617" y="3514"/>
                    <a:pt x="28552" y="3532"/>
                    <a:pt x="28481" y="3550"/>
                  </a:cubicBezTo>
                  <a:cubicBezTo>
                    <a:pt x="28475" y="3550"/>
                    <a:pt x="28469" y="3550"/>
                    <a:pt x="28463" y="3556"/>
                  </a:cubicBezTo>
                  <a:lnTo>
                    <a:pt x="28446" y="3556"/>
                  </a:lnTo>
                  <a:cubicBezTo>
                    <a:pt x="28434" y="3562"/>
                    <a:pt x="28428" y="3562"/>
                    <a:pt x="28422" y="3562"/>
                  </a:cubicBezTo>
                  <a:cubicBezTo>
                    <a:pt x="28404" y="3567"/>
                    <a:pt x="28387" y="3567"/>
                    <a:pt x="28369" y="3573"/>
                  </a:cubicBezTo>
                  <a:cubicBezTo>
                    <a:pt x="28351" y="3579"/>
                    <a:pt x="28339" y="3579"/>
                    <a:pt x="28328" y="3585"/>
                  </a:cubicBezTo>
                  <a:cubicBezTo>
                    <a:pt x="28162" y="3621"/>
                    <a:pt x="28014" y="3644"/>
                    <a:pt x="27855" y="3662"/>
                  </a:cubicBezTo>
                  <a:cubicBezTo>
                    <a:pt x="27701" y="3680"/>
                    <a:pt x="27648" y="3686"/>
                    <a:pt x="27507" y="3692"/>
                  </a:cubicBezTo>
                  <a:cubicBezTo>
                    <a:pt x="27436" y="3697"/>
                    <a:pt x="27377" y="3697"/>
                    <a:pt x="27318" y="3697"/>
                  </a:cubicBezTo>
                  <a:lnTo>
                    <a:pt x="27288" y="3697"/>
                  </a:lnTo>
                  <a:cubicBezTo>
                    <a:pt x="27211" y="3697"/>
                    <a:pt x="27123" y="3697"/>
                    <a:pt x="27022" y="3692"/>
                  </a:cubicBezTo>
                  <a:lnTo>
                    <a:pt x="26981" y="3692"/>
                  </a:lnTo>
                  <a:cubicBezTo>
                    <a:pt x="26869" y="3680"/>
                    <a:pt x="26739" y="3668"/>
                    <a:pt x="26597" y="3650"/>
                  </a:cubicBezTo>
                  <a:cubicBezTo>
                    <a:pt x="26532" y="3638"/>
                    <a:pt x="26473" y="3627"/>
                    <a:pt x="26414" y="3615"/>
                  </a:cubicBezTo>
                  <a:cubicBezTo>
                    <a:pt x="26402" y="3615"/>
                    <a:pt x="26384" y="3609"/>
                    <a:pt x="26367" y="3609"/>
                  </a:cubicBezTo>
                  <a:cubicBezTo>
                    <a:pt x="26331" y="3597"/>
                    <a:pt x="26296" y="3591"/>
                    <a:pt x="26254" y="3585"/>
                  </a:cubicBezTo>
                  <a:cubicBezTo>
                    <a:pt x="26237" y="3579"/>
                    <a:pt x="26219" y="3573"/>
                    <a:pt x="26201" y="3567"/>
                  </a:cubicBezTo>
                  <a:cubicBezTo>
                    <a:pt x="26195" y="3591"/>
                    <a:pt x="26189" y="3609"/>
                    <a:pt x="26184" y="3632"/>
                  </a:cubicBezTo>
                  <a:cubicBezTo>
                    <a:pt x="26172" y="3656"/>
                    <a:pt x="26166" y="3680"/>
                    <a:pt x="26160" y="3703"/>
                  </a:cubicBezTo>
                  <a:cubicBezTo>
                    <a:pt x="26154" y="3721"/>
                    <a:pt x="26148" y="3745"/>
                    <a:pt x="26142" y="3762"/>
                  </a:cubicBezTo>
                  <a:cubicBezTo>
                    <a:pt x="26130" y="3798"/>
                    <a:pt x="26119" y="3833"/>
                    <a:pt x="26107" y="3869"/>
                  </a:cubicBezTo>
                  <a:cubicBezTo>
                    <a:pt x="26107" y="3886"/>
                    <a:pt x="26101" y="3898"/>
                    <a:pt x="26095" y="3910"/>
                  </a:cubicBezTo>
                  <a:cubicBezTo>
                    <a:pt x="26083" y="3945"/>
                    <a:pt x="26071" y="3987"/>
                    <a:pt x="26060" y="4028"/>
                  </a:cubicBezTo>
                  <a:cubicBezTo>
                    <a:pt x="26054" y="4046"/>
                    <a:pt x="26048" y="4058"/>
                    <a:pt x="26042" y="4075"/>
                  </a:cubicBezTo>
                  <a:cubicBezTo>
                    <a:pt x="26030" y="4111"/>
                    <a:pt x="26018" y="4140"/>
                    <a:pt x="26006" y="4176"/>
                  </a:cubicBezTo>
                  <a:cubicBezTo>
                    <a:pt x="25995" y="4205"/>
                    <a:pt x="25989" y="4235"/>
                    <a:pt x="25977" y="4259"/>
                  </a:cubicBezTo>
                  <a:cubicBezTo>
                    <a:pt x="25965" y="4282"/>
                    <a:pt x="25959" y="4306"/>
                    <a:pt x="25953" y="4323"/>
                  </a:cubicBezTo>
                  <a:cubicBezTo>
                    <a:pt x="25941" y="4353"/>
                    <a:pt x="25930" y="4383"/>
                    <a:pt x="25918" y="4412"/>
                  </a:cubicBezTo>
                  <a:cubicBezTo>
                    <a:pt x="25906" y="4448"/>
                    <a:pt x="25882" y="4501"/>
                    <a:pt x="25859" y="4560"/>
                  </a:cubicBezTo>
                  <a:cubicBezTo>
                    <a:pt x="25788" y="4719"/>
                    <a:pt x="25711" y="4890"/>
                    <a:pt x="25622" y="5062"/>
                  </a:cubicBezTo>
                  <a:cubicBezTo>
                    <a:pt x="25528" y="5233"/>
                    <a:pt x="25416" y="5428"/>
                    <a:pt x="25292" y="5617"/>
                  </a:cubicBezTo>
                  <a:cubicBezTo>
                    <a:pt x="25280" y="5635"/>
                    <a:pt x="25262" y="5652"/>
                    <a:pt x="25250" y="5676"/>
                  </a:cubicBezTo>
                  <a:cubicBezTo>
                    <a:pt x="25250" y="5676"/>
                    <a:pt x="25244" y="5682"/>
                    <a:pt x="25244" y="5682"/>
                  </a:cubicBezTo>
                  <a:cubicBezTo>
                    <a:pt x="25239" y="5688"/>
                    <a:pt x="25239" y="5694"/>
                    <a:pt x="25233" y="5700"/>
                  </a:cubicBezTo>
                  <a:cubicBezTo>
                    <a:pt x="25209" y="5735"/>
                    <a:pt x="25179" y="5776"/>
                    <a:pt x="25150" y="5818"/>
                  </a:cubicBezTo>
                  <a:cubicBezTo>
                    <a:pt x="25144" y="5830"/>
                    <a:pt x="25132" y="5841"/>
                    <a:pt x="25126" y="5853"/>
                  </a:cubicBezTo>
                  <a:cubicBezTo>
                    <a:pt x="25061" y="5942"/>
                    <a:pt x="24985" y="6042"/>
                    <a:pt x="24890" y="6149"/>
                  </a:cubicBezTo>
                  <a:cubicBezTo>
                    <a:pt x="24884" y="6154"/>
                    <a:pt x="24884" y="6160"/>
                    <a:pt x="24878" y="6166"/>
                  </a:cubicBezTo>
                  <a:cubicBezTo>
                    <a:pt x="24861" y="6190"/>
                    <a:pt x="24843" y="6208"/>
                    <a:pt x="24819" y="6231"/>
                  </a:cubicBezTo>
                  <a:cubicBezTo>
                    <a:pt x="24813" y="6243"/>
                    <a:pt x="24801" y="6255"/>
                    <a:pt x="24790" y="6267"/>
                  </a:cubicBezTo>
                  <a:cubicBezTo>
                    <a:pt x="24778" y="6278"/>
                    <a:pt x="24772" y="6290"/>
                    <a:pt x="24760" y="6302"/>
                  </a:cubicBezTo>
                  <a:cubicBezTo>
                    <a:pt x="24713" y="6355"/>
                    <a:pt x="24660" y="6414"/>
                    <a:pt x="24601" y="6473"/>
                  </a:cubicBezTo>
                  <a:cubicBezTo>
                    <a:pt x="24571" y="6509"/>
                    <a:pt x="24536" y="6538"/>
                    <a:pt x="24506" y="6568"/>
                  </a:cubicBezTo>
                  <a:cubicBezTo>
                    <a:pt x="24494" y="6586"/>
                    <a:pt x="24477" y="6603"/>
                    <a:pt x="24453" y="6621"/>
                  </a:cubicBezTo>
                  <a:cubicBezTo>
                    <a:pt x="24453" y="6627"/>
                    <a:pt x="24447" y="6633"/>
                    <a:pt x="24441" y="6633"/>
                  </a:cubicBezTo>
                  <a:cubicBezTo>
                    <a:pt x="24406" y="6668"/>
                    <a:pt x="24364" y="6710"/>
                    <a:pt x="24323" y="6745"/>
                  </a:cubicBezTo>
                  <a:cubicBezTo>
                    <a:pt x="24294" y="6775"/>
                    <a:pt x="24264" y="6804"/>
                    <a:pt x="24234" y="6828"/>
                  </a:cubicBezTo>
                  <a:cubicBezTo>
                    <a:pt x="24146" y="6910"/>
                    <a:pt x="24075" y="6970"/>
                    <a:pt x="23992" y="7040"/>
                  </a:cubicBezTo>
                  <a:cubicBezTo>
                    <a:pt x="23921" y="7094"/>
                    <a:pt x="23845" y="7153"/>
                    <a:pt x="23786" y="7200"/>
                  </a:cubicBezTo>
                  <a:cubicBezTo>
                    <a:pt x="23750" y="7223"/>
                    <a:pt x="23709" y="7247"/>
                    <a:pt x="23673" y="7277"/>
                  </a:cubicBezTo>
                  <a:cubicBezTo>
                    <a:pt x="23626" y="7306"/>
                    <a:pt x="23579" y="7342"/>
                    <a:pt x="23526" y="7383"/>
                  </a:cubicBezTo>
                  <a:cubicBezTo>
                    <a:pt x="23402" y="7472"/>
                    <a:pt x="23219" y="7578"/>
                    <a:pt x="23083" y="7661"/>
                  </a:cubicBezTo>
                  <a:cubicBezTo>
                    <a:pt x="23047" y="7678"/>
                    <a:pt x="22994" y="7708"/>
                    <a:pt x="22929" y="7743"/>
                  </a:cubicBezTo>
                  <a:cubicBezTo>
                    <a:pt x="22917" y="7749"/>
                    <a:pt x="22900" y="7761"/>
                    <a:pt x="22888" y="7767"/>
                  </a:cubicBezTo>
                  <a:cubicBezTo>
                    <a:pt x="22852" y="7785"/>
                    <a:pt x="22817" y="7802"/>
                    <a:pt x="22782" y="7826"/>
                  </a:cubicBezTo>
                  <a:cubicBezTo>
                    <a:pt x="22740" y="7844"/>
                    <a:pt x="22705" y="7861"/>
                    <a:pt x="22663" y="7879"/>
                  </a:cubicBezTo>
                  <a:cubicBezTo>
                    <a:pt x="22646" y="7891"/>
                    <a:pt x="22622" y="7903"/>
                    <a:pt x="22604" y="7909"/>
                  </a:cubicBezTo>
                  <a:cubicBezTo>
                    <a:pt x="22563" y="7932"/>
                    <a:pt x="22516" y="7950"/>
                    <a:pt x="22474" y="7968"/>
                  </a:cubicBezTo>
                  <a:cubicBezTo>
                    <a:pt x="22451" y="7985"/>
                    <a:pt x="22421" y="7997"/>
                    <a:pt x="22392" y="8009"/>
                  </a:cubicBezTo>
                  <a:cubicBezTo>
                    <a:pt x="22368" y="8021"/>
                    <a:pt x="22339" y="8033"/>
                    <a:pt x="22315" y="8044"/>
                  </a:cubicBezTo>
                  <a:cubicBezTo>
                    <a:pt x="22268" y="8062"/>
                    <a:pt x="22215" y="8086"/>
                    <a:pt x="22167" y="8104"/>
                  </a:cubicBezTo>
                  <a:cubicBezTo>
                    <a:pt x="22144" y="8115"/>
                    <a:pt x="22120" y="8127"/>
                    <a:pt x="22096" y="8133"/>
                  </a:cubicBezTo>
                  <a:cubicBezTo>
                    <a:pt x="22043" y="8157"/>
                    <a:pt x="21990" y="8174"/>
                    <a:pt x="21931" y="8198"/>
                  </a:cubicBezTo>
                  <a:cubicBezTo>
                    <a:pt x="21913" y="8204"/>
                    <a:pt x="21896" y="8216"/>
                    <a:pt x="21878" y="8222"/>
                  </a:cubicBezTo>
                  <a:cubicBezTo>
                    <a:pt x="21831" y="8239"/>
                    <a:pt x="21789" y="8251"/>
                    <a:pt x="21742" y="8269"/>
                  </a:cubicBezTo>
                  <a:cubicBezTo>
                    <a:pt x="21718" y="8281"/>
                    <a:pt x="21695" y="8287"/>
                    <a:pt x="21671" y="8293"/>
                  </a:cubicBezTo>
                  <a:cubicBezTo>
                    <a:pt x="21618" y="8316"/>
                    <a:pt x="21559" y="8334"/>
                    <a:pt x="21494" y="8357"/>
                  </a:cubicBezTo>
                  <a:lnTo>
                    <a:pt x="21488" y="8357"/>
                  </a:lnTo>
                  <a:cubicBezTo>
                    <a:pt x="21482" y="8357"/>
                    <a:pt x="21482" y="8363"/>
                    <a:pt x="21482" y="8363"/>
                  </a:cubicBezTo>
                  <a:cubicBezTo>
                    <a:pt x="21459" y="8369"/>
                    <a:pt x="21441" y="8375"/>
                    <a:pt x="21423" y="8381"/>
                  </a:cubicBezTo>
                  <a:cubicBezTo>
                    <a:pt x="20697" y="8617"/>
                    <a:pt x="20100" y="8724"/>
                    <a:pt x="19870" y="8759"/>
                  </a:cubicBezTo>
                  <a:cubicBezTo>
                    <a:pt x="19805" y="8765"/>
                    <a:pt x="19757" y="8777"/>
                    <a:pt x="19722" y="8777"/>
                  </a:cubicBezTo>
                  <a:cubicBezTo>
                    <a:pt x="19645" y="8789"/>
                    <a:pt x="19563" y="8800"/>
                    <a:pt x="19474" y="8806"/>
                  </a:cubicBezTo>
                  <a:cubicBezTo>
                    <a:pt x="19297" y="8830"/>
                    <a:pt x="19173" y="8842"/>
                    <a:pt x="18990" y="8848"/>
                  </a:cubicBezTo>
                  <a:lnTo>
                    <a:pt x="18954" y="8848"/>
                  </a:lnTo>
                  <a:cubicBezTo>
                    <a:pt x="18937" y="8848"/>
                    <a:pt x="18919" y="8854"/>
                    <a:pt x="18907" y="8854"/>
                  </a:cubicBezTo>
                  <a:lnTo>
                    <a:pt x="18736" y="8854"/>
                  </a:lnTo>
                  <a:cubicBezTo>
                    <a:pt x="18671" y="8855"/>
                    <a:pt x="18612" y="8855"/>
                    <a:pt x="18557" y="8855"/>
                  </a:cubicBezTo>
                  <a:cubicBezTo>
                    <a:pt x="18327" y="8855"/>
                    <a:pt x="18188" y="8847"/>
                    <a:pt x="18169" y="8842"/>
                  </a:cubicBezTo>
                  <a:lnTo>
                    <a:pt x="18139" y="8842"/>
                  </a:lnTo>
                  <a:cubicBezTo>
                    <a:pt x="18139" y="8895"/>
                    <a:pt x="18133" y="8942"/>
                    <a:pt x="18121" y="9001"/>
                  </a:cubicBezTo>
                  <a:cubicBezTo>
                    <a:pt x="18116" y="9078"/>
                    <a:pt x="18104" y="9149"/>
                    <a:pt x="18086" y="9226"/>
                  </a:cubicBezTo>
                  <a:cubicBezTo>
                    <a:pt x="18068" y="9350"/>
                    <a:pt x="18045" y="9438"/>
                    <a:pt x="18033" y="9486"/>
                  </a:cubicBezTo>
                  <a:cubicBezTo>
                    <a:pt x="17986" y="9692"/>
                    <a:pt x="17938" y="9870"/>
                    <a:pt x="17897" y="10005"/>
                  </a:cubicBezTo>
                  <a:cubicBezTo>
                    <a:pt x="17885" y="10029"/>
                    <a:pt x="17879" y="10053"/>
                    <a:pt x="17873" y="10076"/>
                  </a:cubicBezTo>
                  <a:cubicBezTo>
                    <a:pt x="17867" y="10088"/>
                    <a:pt x="17867" y="10094"/>
                    <a:pt x="17862" y="10106"/>
                  </a:cubicBezTo>
                  <a:cubicBezTo>
                    <a:pt x="17862" y="10118"/>
                    <a:pt x="17856" y="10129"/>
                    <a:pt x="17850" y="10141"/>
                  </a:cubicBezTo>
                  <a:cubicBezTo>
                    <a:pt x="17791" y="10330"/>
                    <a:pt x="17720" y="10531"/>
                    <a:pt x="17619" y="10744"/>
                  </a:cubicBezTo>
                  <a:cubicBezTo>
                    <a:pt x="17590" y="10815"/>
                    <a:pt x="17554" y="10897"/>
                    <a:pt x="17513" y="10980"/>
                  </a:cubicBezTo>
                  <a:cubicBezTo>
                    <a:pt x="17507" y="10998"/>
                    <a:pt x="17501" y="11015"/>
                    <a:pt x="17489" y="11027"/>
                  </a:cubicBezTo>
                  <a:cubicBezTo>
                    <a:pt x="17454" y="11116"/>
                    <a:pt x="17407" y="11210"/>
                    <a:pt x="17354" y="11305"/>
                  </a:cubicBezTo>
                  <a:cubicBezTo>
                    <a:pt x="17289" y="11441"/>
                    <a:pt x="17218" y="11571"/>
                    <a:pt x="17147" y="11683"/>
                  </a:cubicBezTo>
                  <a:cubicBezTo>
                    <a:pt x="17111" y="11742"/>
                    <a:pt x="17076" y="11795"/>
                    <a:pt x="17035" y="11854"/>
                  </a:cubicBezTo>
                  <a:cubicBezTo>
                    <a:pt x="16911" y="12061"/>
                    <a:pt x="16781" y="12256"/>
                    <a:pt x="16674" y="12427"/>
                  </a:cubicBezTo>
                  <a:cubicBezTo>
                    <a:pt x="16515" y="12663"/>
                    <a:pt x="16279" y="12959"/>
                    <a:pt x="16101" y="13183"/>
                  </a:cubicBezTo>
                  <a:cubicBezTo>
                    <a:pt x="16096" y="13183"/>
                    <a:pt x="16090" y="13189"/>
                    <a:pt x="16090" y="13195"/>
                  </a:cubicBezTo>
                  <a:cubicBezTo>
                    <a:pt x="15936" y="13384"/>
                    <a:pt x="15759" y="13585"/>
                    <a:pt x="15564" y="13785"/>
                  </a:cubicBezTo>
                  <a:cubicBezTo>
                    <a:pt x="15405" y="13957"/>
                    <a:pt x="15239" y="14128"/>
                    <a:pt x="15092" y="14270"/>
                  </a:cubicBezTo>
                  <a:cubicBezTo>
                    <a:pt x="14950" y="14411"/>
                    <a:pt x="14773" y="14583"/>
                    <a:pt x="14595" y="14736"/>
                  </a:cubicBezTo>
                  <a:cubicBezTo>
                    <a:pt x="14365" y="14949"/>
                    <a:pt x="14058" y="15185"/>
                    <a:pt x="13828" y="15368"/>
                  </a:cubicBezTo>
                  <a:cubicBezTo>
                    <a:pt x="13591" y="15557"/>
                    <a:pt x="13302" y="15764"/>
                    <a:pt x="12989" y="15971"/>
                  </a:cubicBezTo>
                  <a:cubicBezTo>
                    <a:pt x="12747" y="16130"/>
                    <a:pt x="12493" y="16296"/>
                    <a:pt x="12268" y="16420"/>
                  </a:cubicBezTo>
                  <a:cubicBezTo>
                    <a:pt x="12003" y="16579"/>
                    <a:pt x="11737" y="16727"/>
                    <a:pt x="11506" y="16839"/>
                  </a:cubicBezTo>
                  <a:cubicBezTo>
                    <a:pt x="11270" y="16957"/>
                    <a:pt x="10993" y="17081"/>
                    <a:pt x="10703" y="17199"/>
                  </a:cubicBezTo>
                  <a:cubicBezTo>
                    <a:pt x="10555" y="17270"/>
                    <a:pt x="10408" y="17341"/>
                    <a:pt x="10266" y="17400"/>
                  </a:cubicBezTo>
                  <a:cubicBezTo>
                    <a:pt x="10042" y="17495"/>
                    <a:pt x="9752" y="17595"/>
                    <a:pt x="9492" y="17678"/>
                  </a:cubicBezTo>
                  <a:cubicBezTo>
                    <a:pt x="9362" y="17719"/>
                    <a:pt x="9215" y="17760"/>
                    <a:pt x="9067" y="17802"/>
                  </a:cubicBezTo>
                  <a:cubicBezTo>
                    <a:pt x="8801" y="17878"/>
                    <a:pt x="8500" y="17949"/>
                    <a:pt x="8211" y="18008"/>
                  </a:cubicBezTo>
                  <a:cubicBezTo>
                    <a:pt x="7951" y="18062"/>
                    <a:pt x="7626" y="18115"/>
                    <a:pt x="7378" y="18132"/>
                  </a:cubicBezTo>
                  <a:cubicBezTo>
                    <a:pt x="7337" y="18138"/>
                    <a:pt x="7295" y="18138"/>
                    <a:pt x="7254" y="18144"/>
                  </a:cubicBezTo>
                  <a:cubicBezTo>
                    <a:pt x="6948" y="18177"/>
                    <a:pt x="6680" y="18195"/>
                    <a:pt x="6369" y="18195"/>
                  </a:cubicBezTo>
                  <a:cubicBezTo>
                    <a:pt x="6289" y="18195"/>
                    <a:pt x="6207" y="18194"/>
                    <a:pt x="6120" y="18191"/>
                  </a:cubicBezTo>
                  <a:lnTo>
                    <a:pt x="6108" y="18191"/>
                  </a:lnTo>
                  <a:cubicBezTo>
                    <a:pt x="6055" y="18186"/>
                    <a:pt x="6002" y="18186"/>
                    <a:pt x="5954" y="18186"/>
                  </a:cubicBezTo>
                  <a:cubicBezTo>
                    <a:pt x="5872" y="18180"/>
                    <a:pt x="5783" y="18174"/>
                    <a:pt x="5695" y="18168"/>
                  </a:cubicBezTo>
                  <a:lnTo>
                    <a:pt x="5689" y="18168"/>
                  </a:lnTo>
                  <a:cubicBezTo>
                    <a:pt x="5683" y="18168"/>
                    <a:pt x="5647" y="18168"/>
                    <a:pt x="5588" y="18162"/>
                  </a:cubicBezTo>
                  <a:cubicBezTo>
                    <a:pt x="5576" y="18162"/>
                    <a:pt x="5571" y="18156"/>
                    <a:pt x="5559" y="18156"/>
                  </a:cubicBezTo>
                  <a:lnTo>
                    <a:pt x="5541" y="18156"/>
                  </a:lnTo>
                  <a:cubicBezTo>
                    <a:pt x="5352" y="18138"/>
                    <a:pt x="5163" y="18115"/>
                    <a:pt x="4998" y="18085"/>
                  </a:cubicBezTo>
                  <a:cubicBezTo>
                    <a:pt x="4767" y="18050"/>
                    <a:pt x="4507" y="17997"/>
                    <a:pt x="4259" y="17926"/>
                  </a:cubicBezTo>
                  <a:cubicBezTo>
                    <a:pt x="4248" y="17920"/>
                    <a:pt x="4230" y="17914"/>
                    <a:pt x="4212" y="17908"/>
                  </a:cubicBezTo>
                  <a:cubicBezTo>
                    <a:pt x="4041" y="17861"/>
                    <a:pt x="3852" y="17802"/>
                    <a:pt x="3704" y="17743"/>
                  </a:cubicBezTo>
                  <a:cubicBezTo>
                    <a:pt x="3692" y="17743"/>
                    <a:pt x="3681" y="17737"/>
                    <a:pt x="3669" y="17731"/>
                  </a:cubicBezTo>
                  <a:cubicBezTo>
                    <a:pt x="3657" y="17725"/>
                    <a:pt x="3639" y="17719"/>
                    <a:pt x="3627" y="17713"/>
                  </a:cubicBezTo>
                  <a:cubicBezTo>
                    <a:pt x="3503" y="17666"/>
                    <a:pt x="3362" y="17613"/>
                    <a:pt x="3255" y="17560"/>
                  </a:cubicBezTo>
                  <a:cubicBezTo>
                    <a:pt x="3243" y="17554"/>
                    <a:pt x="3226" y="17548"/>
                    <a:pt x="3214" y="17542"/>
                  </a:cubicBezTo>
                  <a:cubicBezTo>
                    <a:pt x="3131" y="17500"/>
                    <a:pt x="3049" y="17459"/>
                    <a:pt x="2960" y="17418"/>
                  </a:cubicBezTo>
                  <a:cubicBezTo>
                    <a:pt x="2919" y="17394"/>
                    <a:pt x="2871" y="17371"/>
                    <a:pt x="2836" y="17353"/>
                  </a:cubicBezTo>
                  <a:cubicBezTo>
                    <a:pt x="2830" y="17347"/>
                    <a:pt x="2818" y="17341"/>
                    <a:pt x="2812" y="17335"/>
                  </a:cubicBezTo>
                  <a:cubicBezTo>
                    <a:pt x="2806" y="17335"/>
                    <a:pt x="2806" y="17335"/>
                    <a:pt x="2801" y="17329"/>
                  </a:cubicBezTo>
                  <a:cubicBezTo>
                    <a:pt x="2789" y="17323"/>
                    <a:pt x="2777" y="17317"/>
                    <a:pt x="2765" y="17311"/>
                  </a:cubicBezTo>
                  <a:cubicBezTo>
                    <a:pt x="2753" y="17306"/>
                    <a:pt x="2741" y="17294"/>
                    <a:pt x="2724" y="17288"/>
                  </a:cubicBezTo>
                  <a:cubicBezTo>
                    <a:pt x="2641" y="17241"/>
                    <a:pt x="2564" y="17193"/>
                    <a:pt x="2487" y="17140"/>
                  </a:cubicBezTo>
                  <a:cubicBezTo>
                    <a:pt x="2476" y="17140"/>
                    <a:pt x="2470" y="17134"/>
                    <a:pt x="2464" y="17128"/>
                  </a:cubicBezTo>
                  <a:cubicBezTo>
                    <a:pt x="2464" y="17128"/>
                    <a:pt x="2369" y="17069"/>
                    <a:pt x="2222" y="16969"/>
                  </a:cubicBezTo>
                  <a:cubicBezTo>
                    <a:pt x="2222" y="16963"/>
                    <a:pt x="2216" y="16957"/>
                    <a:pt x="2210" y="16957"/>
                  </a:cubicBezTo>
                  <a:cubicBezTo>
                    <a:pt x="2180" y="16933"/>
                    <a:pt x="2145" y="16910"/>
                    <a:pt x="2109" y="16880"/>
                  </a:cubicBezTo>
                  <a:cubicBezTo>
                    <a:pt x="1897" y="16721"/>
                    <a:pt x="1743" y="16585"/>
                    <a:pt x="1661" y="16502"/>
                  </a:cubicBezTo>
                  <a:cubicBezTo>
                    <a:pt x="1661" y="16502"/>
                    <a:pt x="1655" y="16502"/>
                    <a:pt x="1655" y="16496"/>
                  </a:cubicBezTo>
                  <a:cubicBezTo>
                    <a:pt x="1655" y="16496"/>
                    <a:pt x="1649" y="16490"/>
                    <a:pt x="1643" y="16485"/>
                  </a:cubicBezTo>
                  <a:cubicBezTo>
                    <a:pt x="1478" y="16331"/>
                    <a:pt x="1336" y="16177"/>
                    <a:pt x="1229" y="16048"/>
                  </a:cubicBezTo>
                  <a:cubicBezTo>
                    <a:pt x="1206" y="16024"/>
                    <a:pt x="1182" y="15994"/>
                    <a:pt x="1159" y="15959"/>
                  </a:cubicBezTo>
                  <a:cubicBezTo>
                    <a:pt x="1153" y="15959"/>
                    <a:pt x="1153" y="15953"/>
                    <a:pt x="1147" y="15947"/>
                  </a:cubicBezTo>
                  <a:cubicBezTo>
                    <a:pt x="1111" y="15906"/>
                    <a:pt x="1082" y="15864"/>
                    <a:pt x="1046" y="15817"/>
                  </a:cubicBezTo>
                  <a:cubicBezTo>
                    <a:pt x="1023" y="15788"/>
                    <a:pt x="999" y="15758"/>
                    <a:pt x="981" y="15734"/>
                  </a:cubicBezTo>
                  <a:cubicBezTo>
                    <a:pt x="981" y="15734"/>
                    <a:pt x="981" y="15729"/>
                    <a:pt x="981" y="15729"/>
                  </a:cubicBezTo>
                  <a:cubicBezTo>
                    <a:pt x="975" y="15723"/>
                    <a:pt x="975" y="15717"/>
                    <a:pt x="970" y="15711"/>
                  </a:cubicBezTo>
                  <a:cubicBezTo>
                    <a:pt x="887" y="15593"/>
                    <a:pt x="804" y="15469"/>
                    <a:pt x="739" y="15356"/>
                  </a:cubicBezTo>
                  <a:cubicBezTo>
                    <a:pt x="733" y="15356"/>
                    <a:pt x="733" y="15351"/>
                    <a:pt x="733" y="15351"/>
                  </a:cubicBezTo>
                  <a:cubicBezTo>
                    <a:pt x="698" y="15291"/>
                    <a:pt x="662" y="15227"/>
                    <a:pt x="633" y="15167"/>
                  </a:cubicBezTo>
                  <a:cubicBezTo>
                    <a:pt x="627" y="15162"/>
                    <a:pt x="627" y="15156"/>
                    <a:pt x="621" y="15156"/>
                  </a:cubicBezTo>
                  <a:cubicBezTo>
                    <a:pt x="615" y="15138"/>
                    <a:pt x="609" y="15120"/>
                    <a:pt x="597" y="15108"/>
                  </a:cubicBezTo>
                  <a:cubicBezTo>
                    <a:pt x="586" y="15079"/>
                    <a:pt x="574" y="15055"/>
                    <a:pt x="562" y="15032"/>
                  </a:cubicBezTo>
                  <a:cubicBezTo>
                    <a:pt x="562" y="15032"/>
                    <a:pt x="556" y="15026"/>
                    <a:pt x="556" y="15026"/>
                  </a:cubicBezTo>
                  <a:cubicBezTo>
                    <a:pt x="550" y="15008"/>
                    <a:pt x="538" y="14990"/>
                    <a:pt x="533" y="14978"/>
                  </a:cubicBezTo>
                  <a:cubicBezTo>
                    <a:pt x="456" y="14813"/>
                    <a:pt x="391" y="14660"/>
                    <a:pt x="338" y="14524"/>
                  </a:cubicBezTo>
                  <a:cubicBezTo>
                    <a:pt x="338" y="14518"/>
                    <a:pt x="338" y="14512"/>
                    <a:pt x="338" y="14512"/>
                  </a:cubicBezTo>
                  <a:cubicBezTo>
                    <a:pt x="308" y="14435"/>
                    <a:pt x="279" y="14341"/>
                    <a:pt x="255" y="14264"/>
                  </a:cubicBezTo>
                  <a:cubicBezTo>
                    <a:pt x="219" y="14169"/>
                    <a:pt x="202" y="14116"/>
                    <a:pt x="178" y="14010"/>
                  </a:cubicBezTo>
                  <a:cubicBezTo>
                    <a:pt x="178" y="14004"/>
                    <a:pt x="178" y="14004"/>
                    <a:pt x="178" y="14004"/>
                  </a:cubicBezTo>
                  <a:cubicBezTo>
                    <a:pt x="155" y="13921"/>
                    <a:pt x="131" y="13821"/>
                    <a:pt x="113" y="13720"/>
                  </a:cubicBezTo>
                  <a:cubicBezTo>
                    <a:pt x="113" y="13715"/>
                    <a:pt x="113" y="13715"/>
                    <a:pt x="113" y="13715"/>
                  </a:cubicBezTo>
                  <a:cubicBezTo>
                    <a:pt x="90" y="13608"/>
                    <a:pt x="72" y="13520"/>
                    <a:pt x="60" y="13396"/>
                  </a:cubicBezTo>
                  <a:cubicBezTo>
                    <a:pt x="60" y="13396"/>
                    <a:pt x="54" y="13390"/>
                    <a:pt x="54" y="13390"/>
                  </a:cubicBezTo>
                  <a:cubicBezTo>
                    <a:pt x="54" y="13354"/>
                    <a:pt x="48" y="13313"/>
                    <a:pt x="42" y="13277"/>
                  </a:cubicBezTo>
                  <a:cubicBezTo>
                    <a:pt x="42" y="13260"/>
                    <a:pt x="42" y="13248"/>
                    <a:pt x="36" y="13236"/>
                  </a:cubicBezTo>
                  <a:cubicBezTo>
                    <a:pt x="25" y="13348"/>
                    <a:pt x="19" y="13461"/>
                    <a:pt x="13" y="13561"/>
                  </a:cubicBezTo>
                  <a:cubicBezTo>
                    <a:pt x="13" y="13579"/>
                    <a:pt x="7" y="13602"/>
                    <a:pt x="7" y="13626"/>
                  </a:cubicBezTo>
                  <a:cubicBezTo>
                    <a:pt x="7" y="13626"/>
                    <a:pt x="7" y="13626"/>
                    <a:pt x="7" y="13632"/>
                  </a:cubicBezTo>
                  <a:cubicBezTo>
                    <a:pt x="7" y="13650"/>
                    <a:pt x="7" y="13673"/>
                    <a:pt x="7" y="13691"/>
                  </a:cubicBezTo>
                  <a:cubicBezTo>
                    <a:pt x="1" y="13797"/>
                    <a:pt x="1" y="13904"/>
                    <a:pt x="1" y="14010"/>
                  </a:cubicBezTo>
                  <a:cubicBezTo>
                    <a:pt x="1" y="14128"/>
                    <a:pt x="7" y="14287"/>
                    <a:pt x="19" y="14406"/>
                  </a:cubicBezTo>
                  <a:cubicBezTo>
                    <a:pt x="30" y="14494"/>
                    <a:pt x="36" y="14571"/>
                    <a:pt x="42" y="14642"/>
                  </a:cubicBezTo>
                  <a:cubicBezTo>
                    <a:pt x="48" y="14677"/>
                    <a:pt x="54" y="14719"/>
                    <a:pt x="54" y="14754"/>
                  </a:cubicBezTo>
                  <a:cubicBezTo>
                    <a:pt x="54" y="14754"/>
                    <a:pt x="60" y="14760"/>
                    <a:pt x="60" y="14766"/>
                  </a:cubicBezTo>
                  <a:cubicBezTo>
                    <a:pt x="72" y="14884"/>
                    <a:pt x="90" y="14973"/>
                    <a:pt x="113" y="15079"/>
                  </a:cubicBezTo>
                  <a:cubicBezTo>
                    <a:pt x="113" y="15079"/>
                    <a:pt x="113" y="15085"/>
                    <a:pt x="113" y="15085"/>
                  </a:cubicBezTo>
                  <a:cubicBezTo>
                    <a:pt x="131" y="15185"/>
                    <a:pt x="155" y="15286"/>
                    <a:pt x="178" y="15368"/>
                  </a:cubicBezTo>
                  <a:cubicBezTo>
                    <a:pt x="178" y="15368"/>
                    <a:pt x="178" y="15374"/>
                    <a:pt x="178" y="15374"/>
                  </a:cubicBezTo>
                  <a:cubicBezTo>
                    <a:pt x="202" y="15481"/>
                    <a:pt x="219" y="15534"/>
                    <a:pt x="255" y="15628"/>
                  </a:cubicBezTo>
                  <a:cubicBezTo>
                    <a:pt x="279" y="15705"/>
                    <a:pt x="308" y="15805"/>
                    <a:pt x="338" y="15876"/>
                  </a:cubicBezTo>
                  <a:cubicBezTo>
                    <a:pt x="338" y="15876"/>
                    <a:pt x="338" y="15882"/>
                    <a:pt x="338" y="15888"/>
                  </a:cubicBezTo>
                  <a:cubicBezTo>
                    <a:pt x="391" y="16024"/>
                    <a:pt x="456" y="16177"/>
                    <a:pt x="533" y="16343"/>
                  </a:cubicBezTo>
                  <a:cubicBezTo>
                    <a:pt x="538" y="16355"/>
                    <a:pt x="550" y="16372"/>
                    <a:pt x="556" y="16390"/>
                  </a:cubicBezTo>
                  <a:cubicBezTo>
                    <a:pt x="556" y="16390"/>
                    <a:pt x="562" y="16396"/>
                    <a:pt x="562" y="16396"/>
                  </a:cubicBezTo>
                  <a:cubicBezTo>
                    <a:pt x="574" y="16420"/>
                    <a:pt x="586" y="16443"/>
                    <a:pt x="597" y="16473"/>
                  </a:cubicBezTo>
                  <a:cubicBezTo>
                    <a:pt x="609" y="16490"/>
                    <a:pt x="615" y="16502"/>
                    <a:pt x="621" y="16520"/>
                  </a:cubicBezTo>
                  <a:cubicBezTo>
                    <a:pt x="627" y="16520"/>
                    <a:pt x="627" y="16526"/>
                    <a:pt x="633" y="16532"/>
                  </a:cubicBezTo>
                  <a:cubicBezTo>
                    <a:pt x="662" y="16591"/>
                    <a:pt x="698" y="16656"/>
                    <a:pt x="733" y="16715"/>
                  </a:cubicBezTo>
                  <a:cubicBezTo>
                    <a:pt x="733" y="16721"/>
                    <a:pt x="733" y="16721"/>
                    <a:pt x="739" y="16721"/>
                  </a:cubicBezTo>
                  <a:cubicBezTo>
                    <a:pt x="804" y="16833"/>
                    <a:pt x="887" y="16957"/>
                    <a:pt x="970" y="17075"/>
                  </a:cubicBezTo>
                  <a:cubicBezTo>
                    <a:pt x="975" y="17081"/>
                    <a:pt x="975" y="17087"/>
                    <a:pt x="981" y="17093"/>
                  </a:cubicBezTo>
                  <a:cubicBezTo>
                    <a:pt x="981" y="17093"/>
                    <a:pt x="981" y="17099"/>
                    <a:pt x="987" y="17099"/>
                  </a:cubicBezTo>
                  <a:cubicBezTo>
                    <a:pt x="999" y="17122"/>
                    <a:pt x="1023" y="17152"/>
                    <a:pt x="1046" y="17182"/>
                  </a:cubicBezTo>
                  <a:cubicBezTo>
                    <a:pt x="1082" y="17229"/>
                    <a:pt x="1111" y="17270"/>
                    <a:pt x="1147" y="17311"/>
                  </a:cubicBezTo>
                  <a:cubicBezTo>
                    <a:pt x="1153" y="17317"/>
                    <a:pt x="1153" y="17323"/>
                    <a:pt x="1159" y="17329"/>
                  </a:cubicBezTo>
                  <a:cubicBezTo>
                    <a:pt x="1182" y="17359"/>
                    <a:pt x="1206" y="17388"/>
                    <a:pt x="1229" y="17412"/>
                  </a:cubicBezTo>
                  <a:cubicBezTo>
                    <a:pt x="1336" y="17542"/>
                    <a:pt x="1478" y="17695"/>
                    <a:pt x="1643" y="17855"/>
                  </a:cubicBezTo>
                  <a:cubicBezTo>
                    <a:pt x="1649" y="17855"/>
                    <a:pt x="1655" y="17861"/>
                    <a:pt x="1655" y="17867"/>
                  </a:cubicBezTo>
                  <a:lnTo>
                    <a:pt x="1661" y="17867"/>
                  </a:lnTo>
                  <a:cubicBezTo>
                    <a:pt x="1661" y="17867"/>
                    <a:pt x="1661" y="17873"/>
                    <a:pt x="1661" y="17873"/>
                  </a:cubicBezTo>
                  <a:cubicBezTo>
                    <a:pt x="1743" y="17949"/>
                    <a:pt x="1897" y="18085"/>
                    <a:pt x="2109" y="18245"/>
                  </a:cubicBezTo>
                  <a:cubicBezTo>
                    <a:pt x="2145" y="18274"/>
                    <a:pt x="2180" y="18298"/>
                    <a:pt x="2210" y="18321"/>
                  </a:cubicBezTo>
                  <a:cubicBezTo>
                    <a:pt x="2216" y="18321"/>
                    <a:pt x="2222" y="18327"/>
                    <a:pt x="2222" y="18333"/>
                  </a:cubicBezTo>
                  <a:cubicBezTo>
                    <a:pt x="2369" y="18434"/>
                    <a:pt x="2464" y="18493"/>
                    <a:pt x="2464" y="18493"/>
                  </a:cubicBezTo>
                  <a:cubicBezTo>
                    <a:pt x="2470" y="18499"/>
                    <a:pt x="2476" y="18505"/>
                    <a:pt x="2487" y="18505"/>
                  </a:cubicBezTo>
                  <a:cubicBezTo>
                    <a:pt x="2564" y="18558"/>
                    <a:pt x="2641" y="18605"/>
                    <a:pt x="2724" y="18652"/>
                  </a:cubicBezTo>
                  <a:cubicBezTo>
                    <a:pt x="2741" y="18658"/>
                    <a:pt x="2753" y="18670"/>
                    <a:pt x="2765" y="18676"/>
                  </a:cubicBezTo>
                  <a:cubicBezTo>
                    <a:pt x="2777" y="18682"/>
                    <a:pt x="2789" y="18688"/>
                    <a:pt x="2801" y="18694"/>
                  </a:cubicBezTo>
                  <a:cubicBezTo>
                    <a:pt x="2806" y="18699"/>
                    <a:pt x="2806" y="18699"/>
                    <a:pt x="2812" y="18705"/>
                  </a:cubicBezTo>
                  <a:cubicBezTo>
                    <a:pt x="2818" y="18705"/>
                    <a:pt x="2830" y="18711"/>
                    <a:pt x="2836" y="18717"/>
                  </a:cubicBezTo>
                  <a:cubicBezTo>
                    <a:pt x="2871" y="18735"/>
                    <a:pt x="2919" y="18759"/>
                    <a:pt x="2960" y="18782"/>
                  </a:cubicBezTo>
                  <a:cubicBezTo>
                    <a:pt x="3049" y="18823"/>
                    <a:pt x="3131" y="18865"/>
                    <a:pt x="3214" y="18906"/>
                  </a:cubicBezTo>
                  <a:cubicBezTo>
                    <a:pt x="3226" y="18912"/>
                    <a:pt x="3243" y="18918"/>
                    <a:pt x="3255" y="18924"/>
                  </a:cubicBezTo>
                  <a:cubicBezTo>
                    <a:pt x="3362" y="18977"/>
                    <a:pt x="3503" y="19036"/>
                    <a:pt x="3627" y="19083"/>
                  </a:cubicBezTo>
                  <a:cubicBezTo>
                    <a:pt x="3639" y="19083"/>
                    <a:pt x="3657" y="19089"/>
                    <a:pt x="3669" y="19095"/>
                  </a:cubicBezTo>
                  <a:cubicBezTo>
                    <a:pt x="3681" y="19101"/>
                    <a:pt x="3692" y="19107"/>
                    <a:pt x="3704" y="19113"/>
                  </a:cubicBezTo>
                  <a:cubicBezTo>
                    <a:pt x="3852" y="19166"/>
                    <a:pt x="4041" y="19225"/>
                    <a:pt x="4212" y="19278"/>
                  </a:cubicBezTo>
                  <a:cubicBezTo>
                    <a:pt x="4230" y="19278"/>
                    <a:pt x="4248" y="19284"/>
                    <a:pt x="4259" y="19290"/>
                  </a:cubicBezTo>
                  <a:cubicBezTo>
                    <a:pt x="4513" y="19361"/>
                    <a:pt x="4767" y="19414"/>
                    <a:pt x="4998" y="19450"/>
                  </a:cubicBezTo>
                  <a:cubicBezTo>
                    <a:pt x="5163" y="19479"/>
                    <a:pt x="5352" y="19503"/>
                    <a:pt x="5541" y="19520"/>
                  </a:cubicBezTo>
                  <a:lnTo>
                    <a:pt x="5559" y="19520"/>
                  </a:lnTo>
                  <a:cubicBezTo>
                    <a:pt x="5571" y="19526"/>
                    <a:pt x="5576" y="19526"/>
                    <a:pt x="5588" y="19526"/>
                  </a:cubicBezTo>
                  <a:cubicBezTo>
                    <a:pt x="5647" y="19532"/>
                    <a:pt x="5683" y="19532"/>
                    <a:pt x="5689" y="19532"/>
                  </a:cubicBezTo>
                  <a:lnTo>
                    <a:pt x="5695" y="19532"/>
                  </a:lnTo>
                  <a:cubicBezTo>
                    <a:pt x="5783" y="19538"/>
                    <a:pt x="5872" y="19544"/>
                    <a:pt x="5954" y="19550"/>
                  </a:cubicBezTo>
                  <a:cubicBezTo>
                    <a:pt x="6002" y="19550"/>
                    <a:pt x="6055" y="19556"/>
                    <a:pt x="6108" y="19556"/>
                  </a:cubicBezTo>
                  <a:lnTo>
                    <a:pt x="6120" y="19556"/>
                  </a:lnTo>
                  <a:cubicBezTo>
                    <a:pt x="6207" y="19558"/>
                    <a:pt x="6289" y="19559"/>
                    <a:pt x="6369" y="19559"/>
                  </a:cubicBezTo>
                  <a:cubicBezTo>
                    <a:pt x="6680" y="19559"/>
                    <a:pt x="6948" y="19542"/>
                    <a:pt x="7254" y="19509"/>
                  </a:cubicBezTo>
                  <a:cubicBezTo>
                    <a:pt x="7295" y="19503"/>
                    <a:pt x="7337" y="19503"/>
                    <a:pt x="7378" y="19497"/>
                  </a:cubicBezTo>
                  <a:cubicBezTo>
                    <a:pt x="7626" y="19479"/>
                    <a:pt x="7951" y="19432"/>
                    <a:pt x="8211" y="19373"/>
                  </a:cubicBezTo>
                  <a:cubicBezTo>
                    <a:pt x="8500" y="19314"/>
                    <a:pt x="8801" y="19243"/>
                    <a:pt x="9067" y="19166"/>
                  </a:cubicBezTo>
                  <a:cubicBezTo>
                    <a:pt x="9215" y="19131"/>
                    <a:pt x="9362" y="19083"/>
                    <a:pt x="9492" y="19042"/>
                  </a:cubicBezTo>
                  <a:cubicBezTo>
                    <a:pt x="9752" y="18959"/>
                    <a:pt x="10042" y="18865"/>
                    <a:pt x="10266" y="18764"/>
                  </a:cubicBezTo>
                  <a:cubicBezTo>
                    <a:pt x="10408" y="18705"/>
                    <a:pt x="10555" y="18634"/>
                    <a:pt x="10703" y="18570"/>
                  </a:cubicBezTo>
                  <a:cubicBezTo>
                    <a:pt x="10993" y="18445"/>
                    <a:pt x="11270" y="18321"/>
                    <a:pt x="11506" y="18203"/>
                  </a:cubicBezTo>
                  <a:cubicBezTo>
                    <a:pt x="11737" y="18091"/>
                    <a:pt x="12003" y="17949"/>
                    <a:pt x="12268" y="17784"/>
                  </a:cubicBezTo>
                  <a:cubicBezTo>
                    <a:pt x="12493" y="17660"/>
                    <a:pt x="12747" y="17500"/>
                    <a:pt x="12989" y="17335"/>
                  </a:cubicBezTo>
                  <a:cubicBezTo>
                    <a:pt x="13302" y="17128"/>
                    <a:pt x="13591" y="16922"/>
                    <a:pt x="13828" y="16733"/>
                  </a:cubicBezTo>
                  <a:cubicBezTo>
                    <a:pt x="14058" y="16550"/>
                    <a:pt x="14365" y="16313"/>
                    <a:pt x="14595" y="16101"/>
                  </a:cubicBezTo>
                  <a:cubicBezTo>
                    <a:pt x="14773" y="15947"/>
                    <a:pt x="14950" y="15782"/>
                    <a:pt x="15092" y="15634"/>
                  </a:cubicBezTo>
                  <a:cubicBezTo>
                    <a:pt x="15239" y="15492"/>
                    <a:pt x="15405" y="15321"/>
                    <a:pt x="15564" y="15150"/>
                  </a:cubicBezTo>
                  <a:cubicBezTo>
                    <a:pt x="15759" y="14949"/>
                    <a:pt x="15942" y="14748"/>
                    <a:pt x="16090" y="14559"/>
                  </a:cubicBezTo>
                  <a:cubicBezTo>
                    <a:pt x="16090" y="14553"/>
                    <a:pt x="16096" y="14547"/>
                    <a:pt x="16101" y="14547"/>
                  </a:cubicBezTo>
                  <a:cubicBezTo>
                    <a:pt x="16279" y="14323"/>
                    <a:pt x="16515" y="14028"/>
                    <a:pt x="16674" y="13791"/>
                  </a:cubicBezTo>
                  <a:cubicBezTo>
                    <a:pt x="16781" y="13620"/>
                    <a:pt x="16911" y="13425"/>
                    <a:pt x="17035" y="13224"/>
                  </a:cubicBezTo>
                  <a:cubicBezTo>
                    <a:pt x="17076" y="13159"/>
                    <a:pt x="17111" y="13106"/>
                    <a:pt x="17147" y="13047"/>
                  </a:cubicBezTo>
                  <a:cubicBezTo>
                    <a:pt x="17218" y="12941"/>
                    <a:pt x="17289" y="12805"/>
                    <a:pt x="17354" y="12675"/>
                  </a:cubicBezTo>
                  <a:cubicBezTo>
                    <a:pt x="17407" y="12575"/>
                    <a:pt x="17454" y="12486"/>
                    <a:pt x="17489" y="12397"/>
                  </a:cubicBezTo>
                  <a:cubicBezTo>
                    <a:pt x="17501" y="12380"/>
                    <a:pt x="17507" y="12362"/>
                    <a:pt x="17513" y="12344"/>
                  </a:cubicBezTo>
                  <a:cubicBezTo>
                    <a:pt x="17554" y="12262"/>
                    <a:pt x="17590" y="12179"/>
                    <a:pt x="17619" y="12108"/>
                  </a:cubicBezTo>
                  <a:cubicBezTo>
                    <a:pt x="17720" y="11895"/>
                    <a:pt x="17791" y="11695"/>
                    <a:pt x="17850" y="11506"/>
                  </a:cubicBezTo>
                  <a:cubicBezTo>
                    <a:pt x="17856" y="11494"/>
                    <a:pt x="17862" y="11482"/>
                    <a:pt x="17862" y="11470"/>
                  </a:cubicBezTo>
                  <a:cubicBezTo>
                    <a:pt x="17867" y="11458"/>
                    <a:pt x="17867" y="11452"/>
                    <a:pt x="17873" y="11441"/>
                  </a:cubicBezTo>
                  <a:cubicBezTo>
                    <a:pt x="17879" y="11417"/>
                    <a:pt x="17885" y="11393"/>
                    <a:pt x="17897" y="11370"/>
                  </a:cubicBezTo>
                  <a:cubicBezTo>
                    <a:pt x="17938" y="11234"/>
                    <a:pt x="17986" y="11057"/>
                    <a:pt x="18033" y="10850"/>
                  </a:cubicBezTo>
                  <a:cubicBezTo>
                    <a:pt x="18045" y="10803"/>
                    <a:pt x="18068" y="10714"/>
                    <a:pt x="18086" y="10590"/>
                  </a:cubicBezTo>
                  <a:cubicBezTo>
                    <a:pt x="18104" y="10519"/>
                    <a:pt x="18116" y="10442"/>
                    <a:pt x="18121" y="10366"/>
                  </a:cubicBezTo>
                  <a:cubicBezTo>
                    <a:pt x="18133" y="10307"/>
                    <a:pt x="18139" y="10259"/>
                    <a:pt x="18139" y="10206"/>
                  </a:cubicBezTo>
                  <a:cubicBezTo>
                    <a:pt x="18151" y="10206"/>
                    <a:pt x="18163" y="10206"/>
                    <a:pt x="18169" y="10212"/>
                  </a:cubicBezTo>
                  <a:cubicBezTo>
                    <a:pt x="18188" y="10212"/>
                    <a:pt x="18324" y="10220"/>
                    <a:pt x="18550" y="10220"/>
                  </a:cubicBezTo>
                  <a:cubicBezTo>
                    <a:pt x="18606" y="10220"/>
                    <a:pt x="18668" y="10219"/>
                    <a:pt x="18736" y="10218"/>
                  </a:cubicBezTo>
                  <a:lnTo>
                    <a:pt x="18907" y="10218"/>
                  </a:lnTo>
                  <a:cubicBezTo>
                    <a:pt x="18919" y="10218"/>
                    <a:pt x="18937" y="10212"/>
                    <a:pt x="18954" y="10212"/>
                  </a:cubicBezTo>
                  <a:lnTo>
                    <a:pt x="18990" y="10212"/>
                  </a:lnTo>
                  <a:cubicBezTo>
                    <a:pt x="19173" y="10206"/>
                    <a:pt x="19297" y="10194"/>
                    <a:pt x="19474" y="10171"/>
                  </a:cubicBezTo>
                  <a:cubicBezTo>
                    <a:pt x="19563" y="10165"/>
                    <a:pt x="19645" y="10153"/>
                    <a:pt x="19722" y="10141"/>
                  </a:cubicBezTo>
                  <a:cubicBezTo>
                    <a:pt x="19757" y="10141"/>
                    <a:pt x="19805" y="10129"/>
                    <a:pt x="19870" y="10123"/>
                  </a:cubicBezTo>
                  <a:cubicBezTo>
                    <a:pt x="20100" y="10088"/>
                    <a:pt x="20697" y="9982"/>
                    <a:pt x="21423" y="9745"/>
                  </a:cubicBezTo>
                  <a:cubicBezTo>
                    <a:pt x="21441" y="9740"/>
                    <a:pt x="21459" y="9734"/>
                    <a:pt x="21482" y="9728"/>
                  </a:cubicBezTo>
                  <a:lnTo>
                    <a:pt x="21488" y="9728"/>
                  </a:lnTo>
                  <a:cubicBezTo>
                    <a:pt x="21488" y="9722"/>
                    <a:pt x="21494" y="9722"/>
                    <a:pt x="21494" y="9722"/>
                  </a:cubicBezTo>
                  <a:cubicBezTo>
                    <a:pt x="21559" y="9704"/>
                    <a:pt x="21618" y="9681"/>
                    <a:pt x="21671" y="9663"/>
                  </a:cubicBezTo>
                  <a:cubicBezTo>
                    <a:pt x="21695" y="9651"/>
                    <a:pt x="21718" y="9645"/>
                    <a:pt x="21742" y="9633"/>
                  </a:cubicBezTo>
                  <a:cubicBezTo>
                    <a:pt x="21789" y="9621"/>
                    <a:pt x="21831" y="9604"/>
                    <a:pt x="21878" y="9586"/>
                  </a:cubicBezTo>
                  <a:cubicBezTo>
                    <a:pt x="21896" y="9580"/>
                    <a:pt x="21913" y="9574"/>
                    <a:pt x="21931" y="9562"/>
                  </a:cubicBezTo>
                  <a:cubicBezTo>
                    <a:pt x="21990" y="9545"/>
                    <a:pt x="22043" y="9521"/>
                    <a:pt x="22096" y="9497"/>
                  </a:cubicBezTo>
                  <a:cubicBezTo>
                    <a:pt x="22120" y="9492"/>
                    <a:pt x="22144" y="9480"/>
                    <a:pt x="22167" y="9468"/>
                  </a:cubicBezTo>
                  <a:cubicBezTo>
                    <a:pt x="22215" y="9450"/>
                    <a:pt x="22268" y="9427"/>
                    <a:pt x="22315" y="9409"/>
                  </a:cubicBezTo>
                  <a:cubicBezTo>
                    <a:pt x="22339" y="9397"/>
                    <a:pt x="22368" y="9385"/>
                    <a:pt x="22392" y="9373"/>
                  </a:cubicBezTo>
                  <a:cubicBezTo>
                    <a:pt x="22421" y="9362"/>
                    <a:pt x="22451" y="9350"/>
                    <a:pt x="22474" y="9338"/>
                  </a:cubicBezTo>
                  <a:cubicBezTo>
                    <a:pt x="22516" y="9314"/>
                    <a:pt x="22563" y="9297"/>
                    <a:pt x="22604" y="9279"/>
                  </a:cubicBezTo>
                  <a:cubicBezTo>
                    <a:pt x="22622" y="9267"/>
                    <a:pt x="22646" y="9255"/>
                    <a:pt x="22663" y="9243"/>
                  </a:cubicBezTo>
                  <a:cubicBezTo>
                    <a:pt x="22705" y="9226"/>
                    <a:pt x="22740" y="9208"/>
                    <a:pt x="22782" y="9190"/>
                  </a:cubicBezTo>
                  <a:cubicBezTo>
                    <a:pt x="22817" y="9167"/>
                    <a:pt x="22852" y="9149"/>
                    <a:pt x="22888" y="9131"/>
                  </a:cubicBezTo>
                  <a:cubicBezTo>
                    <a:pt x="22900" y="9125"/>
                    <a:pt x="22917" y="9119"/>
                    <a:pt x="22935" y="9108"/>
                  </a:cubicBezTo>
                  <a:cubicBezTo>
                    <a:pt x="22994" y="9072"/>
                    <a:pt x="23047" y="9049"/>
                    <a:pt x="23083" y="9025"/>
                  </a:cubicBezTo>
                  <a:cubicBezTo>
                    <a:pt x="23219" y="8942"/>
                    <a:pt x="23402" y="8836"/>
                    <a:pt x="23526" y="8747"/>
                  </a:cubicBezTo>
                  <a:cubicBezTo>
                    <a:pt x="23579" y="8706"/>
                    <a:pt x="23632" y="8671"/>
                    <a:pt x="23673" y="8641"/>
                  </a:cubicBezTo>
                  <a:cubicBezTo>
                    <a:pt x="23709" y="8611"/>
                    <a:pt x="23750" y="8588"/>
                    <a:pt x="23786" y="8564"/>
                  </a:cubicBezTo>
                  <a:cubicBezTo>
                    <a:pt x="23845" y="8517"/>
                    <a:pt x="23921" y="8458"/>
                    <a:pt x="23992" y="8405"/>
                  </a:cubicBezTo>
                  <a:cubicBezTo>
                    <a:pt x="24075" y="8334"/>
                    <a:pt x="24146" y="8275"/>
                    <a:pt x="24234" y="8198"/>
                  </a:cubicBezTo>
                  <a:cubicBezTo>
                    <a:pt x="24264" y="8168"/>
                    <a:pt x="24294" y="8139"/>
                    <a:pt x="24323" y="8109"/>
                  </a:cubicBezTo>
                  <a:cubicBezTo>
                    <a:pt x="24364" y="8074"/>
                    <a:pt x="24406" y="8033"/>
                    <a:pt x="24441" y="7997"/>
                  </a:cubicBezTo>
                  <a:cubicBezTo>
                    <a:pt x="24447" y="7997"/>
                    <a:pt x="24453" y="7991"/>
                    <a:pt x="24453" y="7985"/>
                  </a:cubicBezTo>
                  <a:cubicBezTo>
                    <a:pt x="24477" y="7968"/>
                    <a:pt x="24494" y="7950"/>
                    <a:pt x="24506" y="7932"/>
                  </a:cubicBezTo>
                  <a:cubicBezTo>
                    <a:pt x="24536" y="7903"/>
                    <a:pt x="24571" y="7873"/>
                    <a:pt x="24601" y="7838"/>
                  </a:cubicBezTo>
                  <a:cubicBezTo>
                    <a:pt x="24660" y="7779"/>
                    <a:pt x="24713" y="7720"/>
                    <a:pt x="24760" y="7666"/>
                  </a:cubicBezTo>
                  <a:cubicBezTo>
                    <a:pt x="24772" y="7655"/>
                    <a:pt x="24778" y="7643"/>
                    <a:pt x="24790" y="7637"/>
                  </a:cubicBezTo>
                  <a:cubicBezTo>
                    <a:pt x="24801" y="7625"/>
                    <a:pt x="24813" y="7607"/>
                    <a:pt x="24819" y="7601"/>
                  </a:cubicBezTo>
                  <a:cubicBezTo>
                    <a:pt x="24843" y="7578"/>
                    <a:pt x="24861" y="7554"/>
                    <a:pt x="24878" y="7531"/>
                  </a:cubicBezTo>
                  <a:cubicBezTo>
                    <a:pt x="24884" y="7525"/>
                    <a:pt x="24884" y="7519"/>
                    <a:pt x="24890" y="7519"/>
                  </a:cubicBezTo>
                  <a:cubicBezTo>
                    <a:pt x="24985" y="7407"/>
                    <a:pt x="25061" y="7306"/>
                    <a:pt x="25126" y="7218"/>
                  </a:cubicBezTo>
                  <a:cubicBezTo>
                    <a:pt x="25132" y="7206"/>
                    <a:pt x="25144" y="7194"/>
                    <a:pt x="25150" y="7182"/>
                  </a:cubicBezTo>
                  <a:cubicBezTo>
                    <a:pt x="25179" y="7141"/>
                    <a:pt x="25209" y="7099"/>
                    <a:pt x="25233" y="7064"/>
                  </a:cubicBezTo>
                  <a:cubicBezTo>
                    <a:pt x="25239" y="7058"/>
                    <a:pt x="25239" y="7052"/>
                    <a:pt x="25244" y="7052"/>
                  </a:cubicBezTo>
                  <a:cubicBezTo>
                    <a:pt x="25244" y="7046"/>
                    <a:pt x="25250" y="7046"/>
                    <a:pt x="25250" y="7040"/>
                  </a:cubicBezTo>
                  <a:cubicBezTo>
                    <a:pt x="25262" y="7017"/>
                    <a:pt x="25280" y="6999"/>
                    <a:pt x="25292" y="6981"/>
                  </a:cubicBezTo>
                  <a:cubicBezTo>
                    <a:pt x="25416" y="6792"/>
                    <a:pt x="25528" y="6603"/>
                    <a:pt x="25622" y="6426"/>
                  </a:cubicBezTo>
                  <a:cubicBezTo>
                    <a:pt x="25711" y="6255"/>
                    <a:pt x="25788" y="6089"/>
                    <a:pt x="25859" y="5924"/>
                  </a:cubicBezTo>
                  <a:cubicBezTo>
                    <a:pt x="25882" y="5865"/>
                    <a:pt x="25906" y="5818"/>
                    <a:pt x="25918" y="5776"/>
                  </a:cubicBezTo>
                  <a:cubicBezTo>
                    <a:pt x="25930" y="5747"/>
                    <a:pt x="25941" y="5717"/>
                    <a:pt x="25953" y="5694"/>
                  </a:cubicBezTo>
                  <a:cubicBezTo>
                    <a:pt x="25959" y="5670"/>
                    <a:pt x="25965" y="5646"/>
                    <a:pt x="25977" y="5629"/>
                  </a:cubicBezTo>
                  <a:cubicBezTo>
                    <a:pt x="25989" y="5599"/>
                    <a:pt x="25995" y="5570"/>
                    <a:pt x="26006" y="5540"/>
                  </a:cubicBezTo>
                  <a:cubicBezTo>
                    <a:pt x="26018" y="5511"/>
                    <a:pt x="26030" y="5475"/>
                    <a:pt x="26042" y="5440"/>
                  </a:cubicBezTo>
                  <a:cubicBezTo>
                    <a:pt x="26048" y="5428"/>
                    <a:pt x="26054" y="5410"/>
                    <a:pt x="26060" y="5393"/>
                  </a:cubicBezTo>
                  <a:cubicBezTo>
                    <a:pt x="26071" y="5351"/>
                    <a:pt x="26083" y="5316"/>
                    <a:pt x="26095" y="5274"/>
                  </a:cubicBezTo>
                  <a:cubicBezTo>
                    <a:pt x="26101" y="5263"/>
                    <a:pt x="26107" y="5251"/>
                    <a:pt x="26107" y="5239"/>
                  </a:cubicBezTo>
                  <a:cubicBezTo>
                    <a:pt x="26119" y="5198"/>
                    <a:pt x="26130" y="5162"/>
                    <a:pt x="26142" y="5127"/>
                  </a:cubicBezTo>
                  <a:cubicBezTo>
                    <a:pt x="26148" y="5109"/>
                    <a:pt x="26154" y="5091"/>
                    <a:pt x="26160" y="5068"/>
                  </a:cubicBezTo>
                  <a:cubicBezTo>
                    <a:pt x="26166" y="5044"/>
                    <a:pt x="26172" y="5020"/>
                    <a:pt x="26184" y="4997"/>
                  </a:cubicBezTo>
                  <a:cubicBezTo>
                    <a:pt x="26189" y="4973"/>
                    <a:pt x="26195" y="4955"/>
                    <a:pt x="26201" y="4938"/>
                  </a:cubicBezTo>
                  <a:cubicBezTo>
                    <a:pt x="26219" y="4938"/>
                    <a:pt x="26237" y="4944"/>
                    <a:pt x="26254" y="4950"/>
                  </a:cubicBezTo>
                  <a:cubicBezTo>
                    <a:pt x="26296" y="4955"/>
                    <a:pt x="26331" y="4967"/>
                    <a:pt x="26367" y="4973"/>
                  </a:cubicBezTo>
                  <a:cubicBezTo>
                    <a:pt x="26384" y="4973"/>
                    <a:pt x="26402" y="4979"/>
                    <a:pt x="26414" y="4985"/>
                  </a:cubicBezTo>
                  <a:cubicBezTo>
                    <a:pt x="26473" y="4991"/>
                    <a:pt x="26532" y="5003"/>
                    <a:pt x="26597" y="5015"/>
                  </a:cubicBezTo>
                  <a:cubicBezTo>
                    <a:pt x="26739" y="5032"/>
                    <a:pt x="26869" y="5050"/>
                    <a:pt x="26981" y="5056"/>
                  </a:cubicBezTo>
                  <a:lnTo>
                    <a:pt x="27022" y="5056"/>
                  </a:lnTo>
                  <a:cubicBezTo>
                    <a:pt x="27093" y="5060"/>
                    <a:pt x="27158" y="5064"/>
                    <a:pt x="27218" y="5064"/>
                  </a:cubicBezTo>
                  <a:cubicBezTo>
                    <a:pt x="27242" y="5064"/>
                    <a:pt x="27266" y="5063"/>
                    <a:pt x="27288" y="5062"/>
                  </a:cubicBezTo>
                  <a:lnTo>
                    <a:pt x="27318" y="5062"/>
                  </a:lnTo>
                  <a:cubicBezTo>
                    <a:pt x="27377" y="5062"/>
                    <a:pt x="27436" y="5062"/>
                    <a:pt x="27507" y="5056"/>
                  </a:cubicBezTo>
                  <a:cubicBezTo>
                    <a:pt x="27648" y="5050"/>
                    <a:pt x="27701" y="5044"/>
                    <a:pt x="27855" y="5026"/>
                  </a:cubicBezTo>
                  <a:cubicBezTo>
                    <a:pt x="28014" y="5009"/>
                    <a:pt x="28162" y="4985"/>
                    <a:pt x="28328" y="4950"/>
                  </a:cubicBezTo>
                  <a:cubicBezTo>
                    <a:pt x="28339" y="4944"/>
                    <a:pt x="28351" y="4944"/>
                    <a:pt x="28369" y="4938"/>
                  </a:cubicBezTo>
                  <a:cubicBezTo>
                    <a:pt x="28387" y="4938"/>
                    <a:pt x="28404" y="4932"/>
                    <a:pt x="28422" y="4926"/>
                  </a:cubicBezTo>
                  <a:cubicBezTo>
                    <a:pt x="28428" y="4926"/>
                    <a:pt x="28434" y="4926"/>
                    <a:pt x="28446" y="4920"/>
                  </a:cubicBezTo>
                  <a:lnTo>
                    <a:pt x="28463" y="4920"/>
                  </a:lnTo>
                  <a:cubicBezTo>
                    <a:pt x="28469" y="4914"/>
                    <a:pt x="28475" y="4914"/>
                    <a:pt x="28481" y="4914"/>
                  </a:cubicBezTo>
                  <a:cubicBezTo>
                    <a:pt x="28552" y="4896"/>
                    <a:pt x="28617" y="4879"/>
                    <a:pt x="28676" y="4861"/>
                  </a:cubicBezTo>
                  <a:cubicBezTo>
                    <a:pt x="28682" y="4861"/>
                    <a:pt x="28688" y="4861"/>
                    <a:pt x="28694" y="4855"/>
                  </a:cubicBezTo>
                  <a:cubicBezTo>
                    <a:pt x="28865" y="4808"/>
                    <a:pt x="28983" y="4766"/>
                    <a:pt x="28983" y="4766"/>
                  </a:cubicBezTo>
                  <a:cubicBezTo>
                    <a:pt x="29007" y="4761"/>
                    <a:pt x="29024" y="4749"/>
                    <a:pt x="29048" y="4743"/>
                  </a:cubicBezTo>
                  <a:cubicBezTo>
                    <a:pt x="29078" y="4731"/>
                    <a:pt x="29101" y="4725"/>
                    <a:pt x="29125" y="4713"/>
                  </a:cubicBezTo>
                  <a:cubicBezTo>
                    <a:pt x="29178" y="4696"/>
                    <a:pt x="29231" y="4678"/>
                    <a:pt x="29278" y="4660"/>
                  </a:cubicBezTo>
                  <a:cubicBezTo>
                    <a:pt x="29503" y="4572"/>
                    <a:pt x="29686" y="4483"/>
                    <a:pt x="29816" y="4418"/>
                  </a:cubicBezTo>
                  <a:cubicBezTo>
                    <a:pt x="29899" y="4377"/>
                    <a:pt x="30023" y="4312"/>
                    <a:pt x="30164" y="4235"/>
                  </a:cubicBezTo>
                  <a:cubicBezTo>
                    <a:pt x="30324" y="4146"/>
                    <a:pt x="30460" y="4064"/>
                    <a:pt x="30596" y="3969"/>
                  </a:cubicBezTo>
                  <a:cubicBezTo>
                    <a:pt x="30690" y="3910"/>
                    <a:pt x="30773" y="3845"/>
                    <a:pt x="30844" y="3786"/>
                  </a:cubicBezTo>
                  <a:cubicBezTo>
                    <a:pt x="30844" y="3786"/>
                    <a:pt x="30844" y="3780"/>
                    <a:pt x="30850" y="3780"/>
                  </a:cubicBezTo>
                  <a:cubicBezTo>
                    <a:pt x="30891" y="3745"/>
                    <a:pt x="30932" y="3709"/>
                    <a:pt x="30974" y="3674"/>
                  </a:cubicBezTo>
                  <a:cubicBezTo>
                    <a:pt x="30991" y="3662"/>
                    <a:pt x="30997" y="3650"/>
                    <a:pt x="31015" y="3638"/>
                  </a:cubicBezTo>
                  <a:cubicBezTo>
                    <a:pt x="31103" y="3556"/>
                    <a:pt x="31163" y="3497"/>
                    <a:pt x="31245" y="3402"/>
                  </a:cubicBezTo>
                  <a:cubicBezTo>
                    <a:pt x="31304" y="3343"/>
                    <a:pt x="31357" y="3284"/>
                    <a:pt x="31405" y="3225"/>
                  </a:cubicBezTo>
                  <a:cubicBezTo>
                    <a:pt x="31434" y="3189"/>
                    <a:pt x="31464" y="3148"/>
                    <a:pt x="31493" y="3107"/>
                  </a:cubicBezTo>
                  <a:cubicBezTo>
                    <a:pt x="31617" y="2953"/>
                    <a:pt x="31694" y="2817"/>
                    <a:pt x="31747" y="2735"/>
                  </a:cubicBezTo>
                  <a:cubicBezTo>
                    <a:pt x="31765" y="2705"/>
                    <a:pt x="31854" y="2563"/>
                    <a:pt x="31948" y="2345"/>
                  </a:cubicBezTo>
                  <a:cubicBezTo>
                    <a:pt x="31960" y="2327"/>
                    <a:pt x="31966" y="2309"/>
                    <a:pt x="31972" y="2292"/>
                  </a:cubicBezTo>
                  <a:cubicBezTo>
                    <a:pt x="31984" y="2274"/>
                    <a:pt x="31989" y="2250"/>
                    <a:pt x="32001" y="2221"/>
                  </a:cubicBezTo>
                  <a:cubicBezTo>
                    <a:pt x="32001" y="2221"/>
                    <a:pt x="32007" y="2215"/>
                    <a:pt x="32007" y="2209"/>
                  </a:cubicBezTo>
                  <a:cubicBezTo>
                    <a:pt x="32007" y="2209"/>
                    <a:pt x="32007" y="2203"/>
                    <a:pt x="32007" y="2203"/>
                  </a:cubicBezTo>
                  <a:cubicBezTo>
                    <a:pt x="32048" y="2115"/>
                    <a:pt x="32084" y="2020"/>
                    <a:pt x="32113" y="1914"/>
                  </a:cubicBezTo>
                  <a:cubicBezTo>
                    <a:pt x="32119" y="1902"/>
                    <a:pt x="32119" y="1896"/>
                    <a:pt x="32125" y="1884"/>
                  </a:cubicBezTo>
                  <a:cubicBezTo>
                    <a:pt x="32137" y="1849"/>
                    <a:pt x="32149" y="1813"/>
                    <a:pt x="32155" y="1772"/>
                  </a:cubicBezTo>
                  <a:cubicBezTo>
                    <a:pt x="32167" y="1737"/>
                    <a:pt x="32178" y="1695"/>
                    <a:pt x="32190" y="1660"/>
                  </a:cubicBezTo>
                  <a:cubicBezTo>
                    <a:pt x="32232" y="1471"/>
                    <a:pt x="32261" y="1323"/>
                    <a:pt x="32273" y="1199"/>
                  </a:cubicBezTo>
                  <a:cubicBezTo>
                    <a:pt x="32285" y="1099"/>
                    <a:pt x="32297" y="998"/>
                    <a:pt x="32302" y="892"/>
                  </a:cubicBezTo>
                  <a:cubicBezTo>
                    <a:pt x="32302" y="886"/>
                    <a:pt x="32302" y="886"/>
                    <a:pt x="32302" y="880"/>
                  </a:cubicBezTo>
                  <a:cubicBezTo>
                    <a:pt x="32308" y="809"/>
                    <a:pt x="32308" y="744"/>
                    <a:pt x="32308" y="679"/>
                  </a:cubicBezTo>
                  <a:cubicBezTo>
                    <a:pt x="32308" y="650"/>
                    <a:pt x="32308" y="614"/>
                    <a:pt x="32308" y="585"/>
                  </a:cubicBezTo>
                  <a:cubicBezTo>
                    <a:pt x="32308" y="573"/>
                    <a:pt x="32302" y="561"/>
                    <a:pt x="32302" y="549"/>
                  </a:cubicBezTo>
                  <a:cubicBezTo>
                    <a:pt x="32302" y="496"/>
                    <a:pt x="32297" y="443"/>
                    <a:pt x="32297" y="384"/>
                  </a:cubicBezTo>
                  <a:cubicBezTo>
                    <a:pt x="32297" y="349"/>
                    <a:pt x="32285" y="236"/>
                    <a:pt x="32267" y="112"/>
                  </a:cubicBezTo>
                  <a:cubicBezTo>
                    <a:pt x="32267" y="95"/>
                    <a:pt x="32261" y="53"/>
                    <a:pt x="3224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7"/>
            <p:cNvSpPr/>
            <p:nvPr/>
          </p:nvSpPr>
          <p:spPr>
            <a:xfrm>
              <a:off x="1452050" y="4296350"/>
              <a:ext cx="79900" cy="14600"/>
            </a:xfrm>
            <a:custGeom>
              <a:rect b="b" l="l" r="r" t="t"/>
              <a:pathLst>
                <a:path extrusionOk="0" h="584" w="3196">
                  <a:moveTo>
                    <a:pt x="1603" y="0"/>
                  </a:moveTo>
                  <a:cubicBezTo>
                    <a:pt x="1465" y="0"/>
                    <a:pt x="1325" y="8"/>
                    <a:pt x="1188" y="24"/>
                  </a:cubicBezTo>
                  <a:cubicBezTo>
                    <a:pt x="786" y="65"/>
                    <a:pt x="402" y="177"/>
                    <a:pt x="89" y="361"/>
                  </a:cubicBezTo>
                  <a:cubicBezTo>
                    <a:pt x="1" y="414"/>
                    <a:pt x="1" y="496"/>
                    <a:pt x="89" y="544"/>
                  </a:cubicBezTo>
                  <a:cubicBezTo>
                    <a:pt x="133" y="570"/>
                    <a:pt x="191" y="584"/>
                    <a:pt x="249" y="584"/>
                  </a:cubicBezTo>
                  <a:cubicBezTo>
                    <a:pt x="306" y="584"/>
                    <a:pt x="364" y="570"/>
                    <a:pt x="408" y="544"/>
                  </a:cubicBezTo>
                  <a:cubicBezTo>
                    <a:pt x="573" y="449"/>
                    <a:pt x="762" y="378"/>
                    <a:pt x="963" y="331"/>
                  </a:cubicBezTo>
                  <a:cubicBezTo>
                    <a:pt x="1168" y="284"/>
                    <a:pt x="1383" y="260"/>
                    <a:pt x="1599" y="260"/>
                  </a:cubicBezTo>
                  <a:cubicBezTo>
                    <a:pt x="1706" y="260"/>
                    <a:pt x="1814" y="266"/>
                    <a:pt x="1920" y="278"/>
                  </a:cubicBezTo>
                  <a:cubicBezTo>
                    <a:pt x="2239" y="313"/>
                    <a:pt x="2546" y="402"/>
                    <a:pt x="2794" y="544"/>
                  </a:cubicBezTo>
                  <a:cubicBezTo>
                    <a:pt x="2836" y="570"/>
                    <a:pt x="2893" y="584"/>
                    <a:pt x="2951" y="584"/>
                  </a:cubicBezTo>
                  <a:cubicBezTo>
                    <a:pt x="3008" y="584"/>
                    <a:pt x="3066" y="570"/>
                    <a:pt x="3107" y="544"/>
                  </a:cubicBezTo>
                  <a:cubicBezTo>
                    <a:pt x="3196" y="496"/>
                    <a:pt x="3196" y="414"/>
                    <a:pt x="3107" y="361"/>
                  </a:cubicBezTo>
                  <a:cubicBezTo>
                    <a:pt x="2901" y="242"/>
                    <a:pt x="2658" y="148"/>
                    <a:pt x="2398" y="89"/>
                  </a:cubicBezTo>
                  <a:cubicBezTo>
                    <a:pt x="2144" y="30"/>
                    <a:pt x="1875" y="0"/>
                    <a:pt x="16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7"/>
            <p:cNvSpPr/>
            <p:nvPr/>
          </p:nvSpPr>
          <p:spPr>
            <a:xfrm>
              <a:off x="1540350" y="4322025"/>
              <a:ext cx="26900" cy="45625"/>
            </a:xfrm>
            <a:custGeom>
              <a:rect b="b" l="l" r="r" t="t"/>
              <a:pathLst>
                <a:path extrusionOk="0" h="1825" w="1076">
                  <a:moveTo>
                    <a:pt x="243" y="1"/>
                  </a:moveTo>
                  <a:cubicBezTo>
                    <a:pt x="187" y="1"/>
                    <a:pt x="130" y="13"/>
                    <a:pt x="89" y="36"/>
                  </a:cubicBezTo>
                  <a:cubicBezTo>
                    <a:pt x="0" y="90"/>
                    <a:pt x="0" y="172"/>
                    <a:pt x="89" y="225"/>
                  </a:cubicBezTo>
                  <a:cubicBezTo>
                    <a:pt x="254" y="320"/>
                    <a:pt x="378" y="426"/>
                    <a:pt x="461" y="544"/>
                  </a:cubicBezTo>
                  <a:cubicBezTo>
                    <a:pt x="585" y="722"/>
                    <a:pt x="615" y="916"/>
                    <a:pt x="556" y="1100"/>
                  </a:cubicBezTo>
                  <a:cubicBezTo>
                    <a:pt x="497" y="1283"/>
                    <a:pt x="343" y="1460"/>
                    <a:pt x="95" y="1602"/>
                  </a:cubicBezTo>
                  <a:cubicBezTo>
                    <a:pt x="6" y="1655"/>
                    <a:pt x="6" y="1737"/>
                    <a:pt x="95" y="1785"/>
                  </a:cubicBezTo>
                  <a:cubicBezTo>
                    <a:pt x="139" y="1811"/>
                    <a:pt x="197" y="1825"/>
                    <a:pt x="254" y="1825"/>
                  </a:cubicBezTo>
                  <a:cubicBezTo>
                    <a:pt x="312" y="1825"/>
                    <a:pt x="370" y="1811"/>
                    <a:pt x="414" y="1785"/>
                  </a:cubicBezTo>
                  <a:cubicBezTo>
                    <a:pt x="621" y="1667"/>
                    <a:pt x="780" y="1525"/>
                    <a:pt x="881" y="1377"/>
                  </a:cubicBezTo>
                  <a:cubicBezTo>
                    <a:pt x="1034" y="1153"/>
                    <a:pt x="1075" y="911"/>
                    <a:pt x="993" y="674"/>
                  </a:cubicBezTo>
                  <a:cubicBezTo>
                    <a:pt x="916" y="444"/>
                    <a:pt x="715" y="220"/>
                    <a:pt x="408" y="36"/>
                  </a:cubicBezTo>
                  <a:lnTo>
                    <a:pt x="402" y="36"/>
                  </a:lnTo>
                  <a:cubicBezTo>
                    <a:pt x="358" y="13"/>
                    <a:pt x="300" y="1"/>
                    <a:pt x="2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7"/>
            <p:cNvSpPr/>
            <p:nvPr/>
          </p:nvSpPr>
          <p:spPr>
            <a:xfrm>
              <a:off x="1432400" y="4174275"/>
              <a:ext cx="165550" cy="140700"/>
            </a:xfrm>
            <a:custGeom>
              <a:rect b="b" l="l" r="r" t="t"/>
              <a:pathLst>
                <a:path extrusionOk="0" h="5628" w="6622">
                  <a:moveTo>
                    <a:pt x="5589" y="1"/>
                  </a:moveTo>
                  <a:cubicBezTo>
                    <a:pt x="5027" y="1"/>
                    <a:pt x="4415" y="194"/>
                    <a:pt x="3805" y="548"/>
                  </a:cubicBezTo>
                  <a:cubicBezTo>
                    <a:pt x="2736" y="1162"/>
                    <a:pt x="1661" y="2279"/>
                    <a:pt x="887" y="3714"/>
                  </a:cubicBezTo>
                  <a:lnTo>
                    <a:pt x="113" y="5125"/>
                  </a:lnTo>
                  <a:cubicBezTo>
                    <a:pt x="1" y="5332"/>
                    <a:pt x="13" y="5557"/>
                    <a:pt x="137" y="5616"/>
                  </a:cubicBezTo>
                  <a:cubicBezTo>
                    <a:pt x="157" y="5624"/>
                    <a:pt x="179" y="5628"/>
                    <a:pt x="203" y="5628"/>
                  </a:cubicBezTo>
                  <a:cubicBezTo>
                    <a:pt x="248" y="5628"/>
                    <a:pt x="297" y="5613"/>
                    <a:pt x="344" y="5586"/>
                  </a:cubicBezTo>
                  <a:cubicBezTo>
                    <a:pt x="426" y="5539"/>
                    <a:pt x="509" y="5450"/>
                    <a:pt x="574" y="5338"/>
                  </a:cubicBezTo>
                  <a:lnTo>
                    <a:pt x="1342" y="3926"/>
                  </a:lnTo>
                  <a:cubicBezTo>
                    <a:pt x="1997" y="2716"/>
                    <a:pt x="2901" y="1777"/>
                    <a:pt x="3805" y="1251"/>
                  </a:cubicBezTo>
                  <a:cubicBezTo>
                    <a:pt x="4317" y="955"/>
                    <a:pt x="4829" y="795"/>
                    <a:pt x="5301" y="795"/>
                  </a:cubicBezTo>
                  <a:cubicBezTo>
                    <a:pt x="5575" y="795"/>
                    <a:pt x="5834" y="849"/>
                    <a:pt x="6073" y="961"/>
                  </a:cubicBezTo>
                  <a:cubicBezTo>
                    <a:pt x="6093" y="970"/>
                    <a:pt x="6115" y="974"/>
                    <a:pt x="6137" y="974"/>
                  </a:cubicBezTo>
                  <a:cubicBezTo>
                    <a:pt x="6181" y="974"/>
                    <a:pt x="6229" y="959"/>
                    <a:pt x="6279" y="932"/>
                  </a:cubicBezTo>
                  <a:cubicBezTo>
                    <a:pt x="6362" y="885"/>
                    <a:pt x="6445" y="796"/>
                    <a:pt x="6504" y="684"/>
                  </a:cubicBezTo>
                  <a:cubicBezTo>
                    <a:pt x="6622" y="477"/>
                    <a:pt x="6610" y="259"/>
                    <a:pt x="6486" y="194"/>
                  </a:cubicBezTo>
                  <a:cubicBezTo>
                    <a:pt x="6210" y="63"/>
                    <a:pt x="5908" y="1"/>
                    <a:pt x="5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7"/>
            <p:cNvSpPr/>
            <p:nvPr/>
          </p:nvSpPr>
          <p:spPr>
            <a:xfrm>
              <a:off x="1520125" y="4245750"/>
              <a:ext cx="164950" cy="139725"/>
            </a:xfrm>
            <a:custGeom>
              <a:rect b="b" l="l" r="r" t="t"/>
              <a:pathLst>
                <a:path extrusionOk="0" h="5589" w="6598">
                  <a:moveTo>
                    <a:pt x="5558" y="0"/>
                  </a:moveTo>
                  <a:cubicBezTo>
                    <a:pt x="4995" y="0"/>
                    <a:pt x="4382" y="192"/>
                    <a:pt x="3769" y="542"/>
                  </a:cubicBezTo>
                  <a:cubicBezTo>
                    <a:pt x="2705" y="1156"/>
                    <a:pt x="1648" y="2261"/>
                    <a:pt x="874" y="3678"/>
                  </a:cubicBezTo>
                  <a:lnTo>
                    <a:pt x="113" y="5084"/>
                  </a:lnTo>
                  <a:cubicBezTo>
                    <a:pt x="0" y="5296"/>
                    <a:pt x="6" y="5515"/>
                    <a:pt x="130" y="5574"/>
                  </a:cubicBezTo>
                  <a:cubicBezTo>
                    <a:pt x="150" y="5584"/>
                    <a:pt x="173" y="5589"/>
                    <a:pt x="196" y="5589"/>
                  </a:cubicBezTo>
                  <a:cubicBezTo>
                    <a:pt x="242" y="5589"/>
                    <a:pt x="292" y="5572"/>
                    <a:pt x="343" y="5544"/>
                  </a:cubicBezTo>
                  <a:cubicBezTo>
                    <a:pt x="426" y="5497"/>
                    <a:pt x="508" y="5409"/>
                    <a:pt x="567" y="5296"/>
                  </a:cubicBezTo>
                  <a:lnTo>
                    <a:pt x="1335" y="3897"/>
                  </a:lnTo>
                  <a:cubicBezTo>
                    <a:pt x="1985" y="2698"/>
                    <a:pt x="2871" y="1770"/>
                    <a:pt x="3774" y="1251"/>
                  </a:cubicBezTo>
                  <a:cubicBezTo>
                    <a:pt x="4287" y="955"/>
                    <a:pt x="4802" y="792"/>
                    <a:pt x="5276" y="792"/>
                  </a:cubicBezTo>
                  <a:cubicBezTo>
                    <a:pt x="5550" y="792"/>
                    <a:pt x="5810" y="846"/>
                    <a:pt x="6048" y="961"/>
                  </a:cubicBezTo>
                  <a:cubicBezTo>
                    <a:pt x="6069" y="969"/>
                    <a:pt x="6090" y="973"/>
                    <a:pt x="6113" y="973"/>
                  </a:cubicBezTo>
                  <a:cubicBezTo>
                    <a:pt x="6157" y="973"/>
                    <a:pt x="6205" y="959"/>
                    <a:pt x="6255" y="932"/>
                  </a:cubicBezTo>
                  <a:cubicBezTo>
                    <a:pt x="6338" y="884"/>
                    <a:pt x="6420" y="796"/>
                    <a:pt x="6480" y="684"/>
                  </a:cubicBezTo>
                  <a:cubicBezTo>
                    <a:pt x="6598" y="477"/>
                    <a:pt x="6586" y="258"/>
                    <a:pt x="6462" y="193"/>
                  </a:cubicBezTo>
                  <a:cubicBezTo>
                    <a:pt x="6183" y="63"/>
                    <a:pt x="5879" y="0"/>
                    <a:pt x="5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7"/>
            <p:cNvSpPr/>
            <p:nvPr/>
          </p:nvSpPr>
          <p:spPr>
            <a:xfrm>
              <a:off x="739150" y="4281800"/>
              <a:ext cx="807875" cy="705375"/>
            </a:xfrm>
            <a:custGeom>
              <a:rect b="b" l="l" r="r" t="t"/>
              <a:pathLst>
                <a:path extrusionOk="0" h="28215" w="32315">
                  <a:moveTo>
                    <a:pt x="28266" y="1"/>
                  </a:moveTo>
                  <a:cubicBezTo>
                    <a:pt x="28213" y="1"/>
                    <a:pt x="28156" y="3"/>
                    <a:pt x="28097" y="3"/>
                  </a:cubicBezTo>
                  <a:cubicBezTo>
                    <a:pt x="28079" y="3"/>
                    <a:pt x="28062" y="9"/>
                    <a:pt x="28044" y="9"/>
                  </a:cubicBezTo>
                  <a:cubicBezTo>
                    <a:pt x="27885" y="15"/>
                    <a:pt x="27749" y="33"/>
                    <a:pt x="27648" y="51"/>
                  </a:cubicBezTo>
                  <a:cubicBezTo>
                    <a:pt x="27524" y="68"/>
                    <a:pt x="27388" y="92"/>
                    <a:pt x="27282" y="127"/>
                  </a:cubicBezTo>
                  <a:lnTo>
                    <a:pt x="27264" y="127"/>
                  </a:lnTo>
                  <a:cubicBezTo>
                    <a:pt x="27170" y="151"/>
                    <a:pt x="27069" y="181"/>
                    <a:pt x="26987" y="210"/>
                  </a:cubicBezTo>
                  <a:cubicBezTo>
                    <a:pt x="26957" y="222"/>
                    <a:pt x="26922" y="240"/>
                    <a:pt x="26886" y="252"/>
                  </a:cubicBezTo>
                  <a:cubicBezTo>
                    <a:pt x="26869" y="257"/>
                    <a:pt x="26851" y="263"/>
                    <a:pt x="26839" y="269"/>
                  </a:cubicBezTo>
                  <a:cubicBezTo>
                    <a:pt x="26751" y="299"/>
                    <a:pt x="26638" y="346"/>
                    <a:pt x="26550" y="387"/>
                  </a:cubicBezTo>
                  <a:cubicBezTo>
                    <a:pt x="26491" y="423"/>
                    <a:pt x="26438" y="452"/>
                    <a:pt x="26378" y="476"/>
                  </a:cubicBezTo>
                  <a:cubicBezTo>
                    <a:pt x="26378" y="482"/>
                    <a:pt x="26373" y="482"/>
                    <a:pt x="26367" y="488"/>
                  </a:cubicBezTo>
                  <a:cubicBezTo>
                    <a:pt x="26184" y="588"/>
                    <a:pt x="26048" y="671"/>
                    <a:pt x="25989" y="712"/>
                  </a:cubicBezTo>
                  <a:cubicBezTo>
                    <a:pt x="25965" y="724"/>
                    <a:pt x="25947" y="736"/>
                    <a:pt x="25930" y="754"/>
                  </a:cubicBezTo>
                  <a:cubicBezTo>
                    <a:pt x="25882" y="783"/>
                    <a:pt x="25835" y="813"/>
                    <a:pt x="25788" y="842"/>
                  </a:cubicBezTo>
                  <a:cubicBezTo>
                    <a:pt x="25764" y="860"/>
                    <a:pt x="25735" y="878"/>
                    <a:pt x="25705" y="895"/>
                  </a:cubicBezTo>
                  <a:cubicBezTo>
                    <a:pt x="25693" y="907"/>
                    <a:pt x="25682" y="913"/>
                    <a:pt x="25670" y="925"/>
                  </a:cubicBezTo>
                  <a:cubicBezTo>
                    <a:pt x="25599" y="972"/>
                    <a:pt x="25534" y="1019"/>
                    <a:pt x="25475" y="1067"/>
                  </a:cubicBezTo>
                  <a:lnTo>
                    <a:pt x="25469" y="1067"/>
                  </a:lnTo>
                  <a:cubicBezTo>
                    <a:pt x="25404" y="1114"/>
                    <a:pt x="25327" y="1179"/>
                    <a:pt x="25256" y="1232"/>
                  </a:cubicBezTo>
                  <a:cubicBezTo>
                    <a:pt x="25162" y="1309"/>
                    <a:pt x="25085" y="1380"/>
                    <a:pt x="25032" y="1427"/>
                  </a:cubicBezTo>
                  <a:cubicBezTo>
                    <a:pt x="24961" y="1492"/>
                    <a:pt x="24872" y="1575"/>
                    <a:pt x="24807" y="1640"/>
                  </a:cubicBezTo>
                  <a:cubicBezTo>
                    <a:pt x="24736" y="1704"/>
                    <a:pt x="24654" y="1799"/>
                    <a:pt x="24589" y="1870"/>
                  </a:cubicBezTo>
                  <a:cubicBezTo>
                    <a:pt x="24553" y="1905"/>
                    <a:pt x="24506" y="1964"/>
                    <a:pt x="24453" y="2023"/>
                  </a:cubicBezTo>
                  <a:cubicBezTo>
                    <a:pt x="24453" y="2029"/>
                    <a:pt x="24453" y="2029"/>
                    <a:pt x="24447" y="2035"/>
                  </a:cubicBezTo>
                  <a:cubicBezTo>
                    <a:pt x="24447" y="2035"/>
                    <a:pt x="24394" y="2100"/>
                    <a:pt x="24311" y="2201"/>
                  </a:cubicBezTo>
                  <a:cubicBezTo>
                    <a:pt x="24282" y="2248"/>
                    <a:pt x="24252" y="2289"/>
                    <a:pt x="24229" y="2313"/>
                  </a:cubicBezTo>
                  <a:cubicBezTo>
                    <a:pt x="24229" y="2319"/>
                    <a:pt x="24229" y="2319"/>
                    <a:pt x="24229" y="2319"/>
                  </a:cubicBezTo>
                  <a:cubicBezTo>
                    <a:pt x="24181" y="2378"/>
                    <a:pt x="24140" y="2449"/>
                    <a:pt x="24093" y="2525"/>
                  </a:cubicBezTo>
                  <a:cubicBezTo>
                    <a:pt x="24081" y="2531"/>
                    <a:pt x="24081" y="2543"/>
                    <a:pt x="24075" y="2555"/>
                  </a:cubicBezTo>
                  <a:cubicBezTo>
                    <a:pt x="24040" y="2608"/>
                    <a:pt x="24004" y="2661"/>
                    <a:pt x="23975" y="2720"/>
                  </a:cubicBezTo>
                  <a:cubicBezTo>
                    <a:pt x="23963" y="2738"/>
                    <a:pt x="23951" y="2756"/>
                    <a:pt x="23939" y="2779"/>
                  </a:cubicBezTo>
                  <a:cubicBezTo>
                    <a:pt x="23927" y="2803"/>
                    <a:pt x="23910" y="2833"/>
                    <a:pt x="23892" y="2862"/>
                  </a:cubicBezTo>
                  <a:cubicBezTo>
                    <a:pt x="23874" y="2903"/>
                    <a:pt x="23851" y="2945"/>
                    <a:pt x="23833" y="2980"/>
                  </a:cubicBezTo>
                  <a:cubicBezTo>
                    <a:pt x="23827" y="2992"/>
                    <a:pt x="23821" y="2998"/>
                    <a:pt x="23821" y="3010"/>
                  </a:cubicBezTo>
                  <a:cubicBezTo>
                    <a:pt x="23803" y="3033"/>
                    <a:pt x="23786" y="3075"/>
                    <a:pt x="23762" y="3128"/>
                  </a:cubicBezTo>
                  <a:cubicBezTo>
                    <a:pt x="23744" y="3163"/>
                    <a:pt x="23732" y="3205"/>
                    <a:pt x="23715" y="3240"/>
                  </a:cubicBezTo>
                  <a:cubicBezTo>
                    <a:pt x="23709" y="3246"/>
                    <a:pt x="23709" y="3258"/>
                    <a:pt x="23703" y="3270"/>
                  </a:cubicBezTo>
                  <a:cubicBezTo>
                    <a:pt x="23685" y="3317"/>
                    <a:pt x="23662" y="3364"/>
                    <a:pt x="23644" y="3411"/>
                  </a:cubicBezTo>
                  <a:cubicBezTo>
                    <a:pt x="23632" y="3453"/>
                    <a:pt x="23614" y="3494"/>
                    <a:pt x="23602" y="3530"/>
                  </a:cubicBezTo>
                  <a:cubicBezTo>
                    <a:pt x="23597" y="3547"/>
                    <a:pt x="23591" y="3571"/>
                    <a:pt x="23585" y="3589"/>
                  </a:cubicBezTo>
                  <a:cubicBezTo>
                    <a:pt x="23585" y="3589"/>
                    <a:pt x="23585" y="3594"/>
                    <a:pt x="23579" y="3600"/>
                  </a:cubicBezTo>
                  <a:cubicBezTo>
                    <a:pt x="23579" y="3606"/>
                    <a:pt x="23579" y="3612"/>
                    <a:pt x="23573" y="3624"/>
                  </a:cubicBezTo>
                  <a:cubicBezTo>
                    <a:pt x="23561" y="3659"/>
                    <a:pt x="23549" y="3695"/>
                    <a:pt x="23538" y="3730"/>
                  </a:cubicBezTo>
                  <a:cubicBezTo>
                    <a:pt x="23520" y="3724"/>
                    <a:pt x="23496" y="3724"/>
                    <a:pt x="23478" y="3719"/>
                  </a:cubicBezTo>
                  <a:cubicBezTo>
                    <a:pt x="23455" y="3713"/>
                    <a:pt x="23431" y="3707"/>
                    <a:pt x="23408" y="3701"/>
                  </a:cubicBezTo>
                  <a:cubicBezTo>
                    <a:pt x="23384" y="3695"/>
                    <a:pt x="23366" y="3689"/>
                    <a:pt x="23343" y="3683"/>
                  </a:cubicBezTo>
                  <a:cubicBezTo>
                    <a:pt x="23307" y="3677"/>
                    <a:pt x="23272" y="3671"/>
                    <a:pt x="23236" y="3659"/>
                  </a:cubicBezTo>
                  <a:cubicBezTo>
                    <a:pt x="23219" y="3659"/>
                    <a:pt x="23207" y="3654"/>
                    <a:pt x="23195" y="3654"/>
                  </a:cubicBezTo>
                  <a:cubicBezTo>
                    <a:pt x="23154" y="3642"/>
                    <a:pt x="23112" y="3636"/>
                    <a:pt x="23071" y="3630"/>
                  </a:cubicBezTo>
                  <a:cubicBezTo>
                    <a:pt x="23053" y="3624"/>
                    <a:pt x="23041" y="3624"/>
                    <a:pt x="23024" y="3618"/>
                  </a:cubicBezTo>
                  <a:cubicBezTo>
                    <a:pt x="22988" y="3612"/>
                    <a:pt x="22953" y="3606"/>
                    <a:pt x="22917" y="3600"/>
                  </a:cubicBezTo>
                  <a:cubicBezTo>
                    <a:pt x="22888" y="3594"/>
                    <a:pt x="22858" y="3589"/>
                    <a:pt x="22829" y="3583"/>
                  </a:cubicBezTo>
                  <a:cubicBezTo>
                    <a:pt x="22805" y="3583"/>
                    <a:pt x="22782" y="3577"/>
                    <a:pt x="22758" y="3571"/>
                  </a:cubicBezTo>
                  <a:cubicBezTo>
                    <a:pt x="22728" y="3571"/>
                    <a:pt x="22699" y="3565"/>
                    <a:pt x="22669" y="3559"/>
                  </a:cubicBezTo>
                  <a:cubicBezTo>
                    <a:pt x="22640" y="3553"/>
                    <a:pt x="22593" y="3547"/>
                    <a:pt x="22533" y="3541"/>
                  </a:cubicBezTo>
                  <a:cubicBezTo>
                    <a:pt x="22244" y="3506"/>
                    <a:pt x="21990" y="3500"/>
                    <a:pt x="21961" y="3494"/>
                  </a:cubicBezTo>
                  <a:lnTo>
                    <a:pt x="21553" y="3494"/>
                  </a:lnTo>
                  <a:cubicBezTo>
                    <a:pt x="21541" y="3494"/>
                    <a:pt x="21529" y="3500"/>
                    <a:pt x="21523" y="3500"/>
                  </a:cubicBezTo>
                  <a:lnTo>
                    <a:pt x="21482" y="3500"/>
                  </a:lnTo>
                  <a:cubicBezTo>
                    <a:pt x="21423" y="3500"/>
                    <a:pt x="21370" y="3506"/>
                    <a:pt x="21317" y="3506"/>
                  </a:cubicBezTo>
                  <a:cubicBezTo>
                    <a:pt x="21293" y="3512"/>
                    <a:pt x="21275" y="3512"/>
                    <a:pt x="21252" y="3512"/>
                  </a:cubicBezTo>
                  <a:cubicBezTo>
                    <a:pt x="21246" y="3512"/>
                    <a:pt x="21240" y="3512"/>
                    <a:pt x="21228" y="3518"/>
                  </a:cubicBezTo>
                  <a:lnTo>
                    <a:pt x="21210" y="3518"/>
                  </a:lnTo>
                  <a:cubicBezTo>
                    <a:pt x="21169" y="3518"/>
                    <a:pt x="21122" y="3524"/>
                    <a:pt x="21069" y="3530"/>
                  </a:cubicBezTo>
                  <a:cubicBezTo>
                    <a:pt x="21057" y="3530"/>
                    <a:pt x="21039" y="3535"/>
                    <a:pt x="21027" y="3535"/>
                  </a:cubicBezTo>
                  <a:cubicBezTo>
                    <a:pt x="20921" y="3547"/>
                    <a:pt x="20791" y="3565"/>
                    <a:pt x="20649" y="3589"/>
                  </a:cubicBezTo>
                  <a:cubicBezTo>
                    <a:pt x="20643" y="3594"/>
                    <a:pt x="20638" y="3594"/>
                    <a:pt x="20632" y="3594"/>
                  </a:cubicBezTo>
                  <a:cubicBezTo>
                    <a:pt x="20602" y="3600"/>
                    <a:pt x="20573" y="3606"/>
                    <a:pt x="20543" y="3612"/>
                  </a:cubicBezTo>
                  <a:cubicBezTo>
                    <a:pt x="20531" y="3612"/>
                    <a:pt x="20513" y="3618"/>
                    <a:pt x="20496" y="3618"/>
                  </a:cubicBezTo>
                  <a:cubicBezTo>
                    <a:pt x="20484" y="3624"/>
                    <a:pt x="20466" y="3624"/>
                    <a:pt x="20454" y="3630"/>
                  </a:cubicBezTo>
                  <a:cubicBezTo>
                    <a:pt x="20389" y="3642"/>
                    <a:pt x="20307" y="3659"/>
                    <a:pt x="20230" y="3683"/>
                  </a:cubicBezTo>
                  <a:cubicBezTo>
                    <a:pt x="20183" y="3695"/>
                    <a:pt x="20135" y="3707"/>
                    <a:pt x="20100" y="3719"/>
                  </a:cubicBezTo>
                  <a:cubicBezTo>
                    <a:pt x="20076" y="3724"/>
                    <a:pt x="20053" y="3730"/>
                    <a:pt x="20023" y="3736"/>
                  </a:cubicBezTo>
                  <a:cubicBezTo>
                    <a:pt x="20023" y="3736"/>
                    <a:pt x="20017" y="3736"/>
                    <a:pt x="20011" y="3742"/>
                  </a:cubicBezTo>
                  <a:cubicBezTo>
                    <a:pt x="19964" y="3754"/>
                    <a:pt x="19905" y="3772"/>
                    <a:pt x="19852" y="3789"/>
                  </a:cubicBezTo>
                  <a:cubicBezTo>
                    <a:pt x="19811" y="3801"/>
                    <a:pt x="19769" y="3813"/>
                    <a:pt x="19734" y="3825"/>
                  </a:cubicBezTo>
                  <a:cubicBezTo>
                    <a:pt x="19586" y="3872"/>
                    <a:pt x="19486" y="3908"/>
                    <a:pt x="19338" y="3973"/>
                  </a:cubicBezTo>
                  <a:cubicBezTo>
                    <a:pt x="19226" y="4020"/>
                    <a:pt x="19096" y="4079"/>
                    <a:pt x="18954" y="4144"/>
                  </a:cubicBezTo>
                  <a:cubicBezTo>
                    <a:pt x="18942" y="4150"/>
                    <a:pt x="18925" y="4162"/>
                    <a:pt x="18907" y="4167"/>
                  </a:cubicBezTo>
                  <a:cubicBezTo>
                    <a:pt x="18765" y="4232"/>
                    <a:pt x="18582" y="4333"/>
                    <a:pt x="18446" y="4415"/>
                  </a:cubicBezTo>
                  <a:cubicBezTo>
                    <a:pt x="18381" y="4451"/>
                    <a:pt x="18310" y="4498"/>
                    <a:pt x="18240" y="4540"/>
                  </a:cubicBezTo>
                  <a:cubicBezTo>
                    <a:pt x="18175" y="4581"/>
                    <a:pt x="18116" y="4622"/>
                    <a:pt x="18051" y="4664"/>
                  </a:cubicBezTo>
                  <a:cubicBezTo>
                    <a:pt x="18039" y="4675"/>
                    <a:pt x="18027" y="4681"/>
                    <a:pt x="18015" y="4693"/>
                  </a:cubicBezTo>
                  <a:cubicBezTo>
                    <a:pt x="17968" y="4723"/>
                    <a:pt x="17921" y="4758"/>
                    <a:pt x="17873" y="4788"/>
                  </a:cubicBezTo>
                  <a:cubicBezTo>
                    <a:pt x="17850" y="4805"/>
                    <a:pt x="17826" y="4823"/>
                    <a:pt x="17808" y="4835"/>
                  </a:cubicBezTo>
                  <a:cubicBezTo>
                    <a:pt x="17773" y="4864"/>
                    <a:pt x="17738" y="4888"/>
                    <a:pt x="17702" y="4918"/>
                  </a:cubicBezTo>
                  <a:cubicBezTo>
                    <a:pt x="17673" y="4935"/>
                    <a:pt x="17643" y="4959"/>
                    <a:pt x="17619" y="4982"/>
                  </a:cubicBezTo>
                  <a:cubicBezTo>
                    <a:pt x="17590" y="5000"/>
                    <a:pt x="17560" y="5024"/>
                    <a:pt x="17531" y="5047"/>
                  </a:cubicBezTo>
                  <a:cubicBezTo>
                    <a:pt x="17501" y="5071"/>
                    <a:pt x="17472" y="5095"/>
                    <a:pt x="17442" y="5118"/>
                  </a:cubicBezTo>
                  <a:cubicBezTo>
                    <a:pt x="17413" y="5142"/>
                    <a:pt x="17383" y="5166"/>
                    <a:pt x="17360" y="5189"/>
                  </a:cubicBezTo>
                  <a:cubicBezTo>
                    <a:pt x="17330" y="5213"/>
                    <a:pt x="17300" y="5236"/>
                    <a:pt x="17271" y="5260"/>
                  </a:cubicBezTo>
                  <a:cubicBezTo>
                    <a:pt x="17247" y="5284"/>
                    <a:pt x="17218" y="5301"/>
                    <a:pt x="17194" y="5325"/>
                  </a:cubicBezTo>
                  <a:cubicBezTo>
                    <a:pt x="17147" y="5366"/>
                    <a:pt x="17100" y="5408"/>
                    <a:pt x="17052" y="5449"/>
                  </a:cubicBezTo>
                  <a:cubicBezTo>
                    <a:pt x="17052" y="5449"/>
                    <a:pt x="17052" y="5455"/>
                    <a:pt x="17046" y="5455"/>
                  </a:cubicBezTo>
                  <a:cubicBezTo>
                    <a:pt x="17046" y="5455"/>
                    <a:pt x="17041" y="5455"/>
                    <a:pt x="17041" y="5461"/>
                  </a:cubicBezTo>
                  <a:cubicBezTo>
                    <a:pt x="17029" y="5473"/>
                    <a:pt x="17011" y="5485"/>
                    <a:pt x="16999" y="5502"/>
                  </a:cubicBezTo>
                  <a:cubicBezTo>
                    <a:pt x="16438" y="6004"/>
                    <a:pt x="16054" y="6471"/>
                    <a:pt x="15907" y="6654"/>
                  </a:cubicBezTo>
                  <a:cubicBezTo>
                    <a:pt x="15865" y="6707"/>
                    <a:pt x="15830" y="6754"/>
                    <a:pt x="15812" y="6784"/>
                  </a:cubicBezTo>
                  <a:cubicBezTo>
                    <a:pt x="15765" y="6837"/>
                    <a:pt x="15718" y="6908"/>
                    <a:pt x="15664" y="6979"/>
                  </a:cubicBezTo>
                  <a:cubicBezTo>
                    <a:pt x="15558" y="7121"/>
                    <a:pt x="15487" y="7227"/>
                    <a:pt x="15387" y="7380"/>
                  </a:cubicBezTo>
                  <a:cubicBezTo>
                    <a:pt x="15381" y="7392"/>
                    <a:pt x="15375" y="7404"/>
                    <a:pt x="15363" y="7416"/>
                  </a:cubicBezTo>
                  <a:cubicBezTo>
                    <a:pt x="15357" y="7428"/>
                    <a:pt x="15351" y="7440"/>
                    <a:pt x="15340" y="7457"/>
                  </a:cubicBezTo>
                  <a:cubicBezTo>
                    <a:pt x="15328" y="7475"/>
                    <a:pt x="15316" y="7493"/>
                    <a:pt x="15304" y="7510"/>
                  </a:cubicBezTo>
                  <a:cubicBezTo>
                    <a:pt x="15298" y="7528"/>
                    <a:pt x="15286" y="7546"/>
                    <a:pt x="15275" y="7564"/>
                  </a:cubicBezTo>
                  <a:cubicBezTo>
                    <a:pt x="15269" y="7575"/>
                    <a:pt x="15263" y="7587"/>
                    <a:pt x="15257" y="7599"/>
                  </a:cubicBezTo>
                  <a:cubicBezTo>
                    <a:pt x="15092" y="7871"/>
                    <a:pt x="15009" y="8048"/>
                    <a:pt x="14985" y="8089"/>
                  </a:cubicBezTo>
                  <a:cubicBezTo>
                    <a:pt x="14979" y="8101"/>
                    <a:pt x="14979" y="8107"/>
                    <a:pt x="14973" y="8119"/>
                  </a:cubicBezTo>
                  <a:cubicBezTo>
                    <a:pt x="14967" y="8119"/>
                    <a:pt x="14962" y="8119"/>
                    <a:pt x="14962" y="8113"/>
                  </a:cubicBezTo>
                  <a:cubicBezTo>
                    <a:pt x="14867" y="8077"/>
                    <a:pt x="14773" y="8036"/>
                    <a:pt x="14684" y="8007"/>
                  </a:cubicBezTo>
                  <a:cubicBezTo>
                    <a:pt x="14572" y="7959"/>
                    <a:pt x="14436" y="7918"/>
                    <a:pt x="14306" y="7882"/>
                  </a:cubicBezTo>
                  <a:cubicBezTo>
                    <a:pt x="14282" y="7871"/>
                    <a:pt x="14253" y="7865"/>
                    <a:pt x="14229" y="7859"/>
                  </a:cubicBezTo>
                  <a:cubicBezTo>
                    <a:pt x="14223" y="7859"/>
                    <a:pt x="14223" y="7859"/>
                    <a:pt x="14217" y="7853"/>
                  </a:cubicBezTo>
                  <a:cubicBezTo>
                    <a:pt x="14206" y="7853"/>
                    <a:pt x="14188" y="7847"/>
                    <a:pt x="14176" y="7841"/>
                  </a:cubicBezTo>
                  <a:cubicBezTo>
                    <a:pt x="14164" y="7841"/>
                    <a:pt x="14147" y="7835"/>
                    <a:pt x="14135" y="7829"/>
                  </a:cubicBezTo>
                  <a:cubicBezTo>
                    <a:pt x="14111" y="7829"/>
                    <a:pt x="14087" y="7818"/>
                    <a:pt x="14070" y="7818"/>
                  </a:cubicBezTo>
                  <a:cubicBezTo>
                    <a:pt x="14017" y="7800"/>
                    <a:pt x="13963" y="7788"/>
                    <a:pt x="13910" y="7776"/>
                  </a:cubicBezTo>
                  <a:cubicBezTo>
                    <a:pt x="13774" y="7747"/>
                    <a:pt x="13633" y="7717"/>
                    <a:pt x="13515" y="7699"/>
                  </a:cubicBezTo>
                  <a:cubicBezTo>
                    <a:pt x="13190" y="7634"/>
                    <a:pt x="12753" y="7593"/>
                    <a:pt x="12422" y="7587"/>
                  </a:cubicBezTo>
                  <a:cubicBezTo>
                    <a:pt x="12357" y="7587"/>
                    <a:pt x="12286" y="7581"/>
                    <a:pt x="12209" y="7581"/>
                  </a:cubicBezTo>
                  <a:lnTo>
                    <a:pt x="12044" y="7581"/>
                  </a:lnTo>
                  <a:cubicBezTo>
                    <a:pt x="11938" y="7581"/>
                    <a:pt x="11825" y="7581"/>
                    <a:pt x="11707" y="7587"/>
                  </a:cubicBezTo>
                  <a:cubicBezTo>
                    <a:pt x="11654" y="7587"/>
                    <a:pt x="11607" y="7593"/>
                    <a:pt x="11560" y="7593"/>
                  </a:cubicBezTo>
                  <a:cubicBezTo>
                    <a:pt x="11430" y="7599"/>
                    <a:pt x="11282" y="7611"/>
                    <a:pt x="11134" y="7629"/>
                  </a:cubicBezTo>
                  <a:cubicBezTo>
                    <a:pt x="10987" y="7640"/>
                    <a:pt x="10839" y="7658"/>
                    <a:pt x="10709" y="7670"/>
                  </a:cubicBezTo>
                  <a:cubicBezTo>
                    <a:pt x="10674" y="7676"/>
                    <a:pt x="10632" y="7682"/>
                    <a:pt x="10597" y="7688"/>
                  </a:cubicBezTo>
                  <a:cubicBezTo>
                    <a:pt x="10307" y="7717"/>
                    <a:pt x="9935" y="7782"/>
                    <a:pt x="9658" y="7853"/>
                  </a:cubicBezTo>
                  <a:cubicBezTo>
                    <a:pt x="9410" y="7912"/>
                    <a:pt x="9126" y="7983"/>
                    <a:pt x="8843" y="8060"/>
                  </a:cubicBezTo>
                  <a:cubicBezTo>
                    <a:pt x="8813" y="8066"/>
                    <a:pt x="8784" y="8071"/>
                    <a:pt x="8754" y="8077"/>
                  </a:cubicBezTo>
                  <a:cubicBezTo>
                    <a:pt x="8654" y="8107"/>
                    <a:pt x="8536" y="8142"/>
                    <a:pt x="8423" y="8178"/>
                  </a:cubicBezTo>
                  <a:cubicBezTo>
                    <a:pt x="8329" y="8207"/>
                    <a:pt x="8246" y="8237"/>
                    <a:pt x="8163" y="8266"/>
                  </a:cubicBezTo>
                  <a:cubicBezTo>
                    <a:pt x="8116" y="8284"/>
                    <a:pt x="8063" y="8302"/>
                    <a:pt x="8016" y="8320"/>
                  </a:cubicBezTo>
                  <a:cubicBezTo>
                    <a:pt x="7880" y="8367"/>
                    <a:pt x="7750" y="8414"/>
                    <a:pt x="7632" y="8455"/>
                  </a:cubicBezTo>
                  <a:cubicBezTo>
                    <a:pt x="7100" y="8633"/>
                    <a:pt x="6439" y="8940"/>
                    <a:pt x="5901" y="9235"/>
                  </a:cubicBezTo>
                  <a:cubicBezTo>
                    <a:pt x="5594" y="9394"/>
                    <a:pt x="5252" y="9589"/>
                    <a:pt x="4992" y="9767"/>
                  </a:cubicBezTo>
                  <a:cubicBezTo>
                    <a:pt x="4915" y="9814"/>
                    <a:pt x="4832" y="9873"/>
                    <a:pt x="4750" y="9926"/>
                  </a:cubicBezTo>
                  <a:cubicBezTo>
                    <a:pt x="4567" y="10050"/>
                    <a:pt x="4383" y="10168"/>
                    <a:pt x="4224" y="10280"/>
                  </a:cubicBezTo>
                  <a:cubicBezTo>
                    <a:pt x="3958" y="10464"/>
                    <a:pt x="3616" y="10729"/>
                    <a:pt x="3373" y="10948"/>
                  </a:cubicBezTo>
                  <a:cubicBezTo>
                    <a:pt x="3350" y="10971"/>
                    <a:pt x="3320" y="10995"/>
                    <a:pt x="3291" y="11019"/>
                  </a:cubicBezTo>
                  <a:cubicBezTo>
                    <a:pt x="3279" y="11031"/>
                    <a:pt x="3267" y="11042"/>
                    <a:pt x="3249" y="11054"/>
                  </a:cubicBezTo>
                  <a:cubicBezTo>
                    <a:pt x="3049" y="11220"/>
                    <a:pt x="2806" y="11450"/>
                    <a:pt x="2606" y="11657"/>
                  </a:cubicBezTo>
                  <a:cubicBezTo>
                    <a:pt x="2564" y="11698"/>
                    <a:pt x="2523" y="11739"/>
                    <a:pt x="2487" y="11781"/>
                  </a:cubicBezTo>
                  <a:cubicBezTo>
                    <a:pt x="2180" y="12117"/>
                    <a:pt x="1791" y="12584"/>
                    <a:pt x="1519" y="12944"/>
                  </a:cubicBezTo>
                  <a:cubicBezTo>
                    <a:pt x="1318" y="13216"/>
                    <a:pt x="1070" y="13600"/>
                    <a:pt x="916" y="13901"/>
                  </a:cubicBezTo>
                  <a:cubicBezTo>
                    <a:pt x="916" y="13907"/>
                    <a:pt x="911" y="13913"/>
                    <a:pt x="911" y="13919"/>
                  </a:cubicBezTo>
                  <a:cubicBezTo>
                    <a:pt x="722" y="14273"/>
                    <a:pt x="503" y="14728"/>
                    <a:pt x="344" y="15230"/>
                  </a:cubicBezTo>
                  <a:cubicBezTo>
                    <a:pt x="279" y="15413"/>
                    <a:pt x="225" y="15602"/>
                    <a:pt x="184" y="15773"/>
                  </a:cubicBezTo>
                  <a:cubicBezTo>
                    <a:pt x="143" y="15945"/>
                    <a:pt x="101" y="16145"/>
                    <a:pt x="72" y="16370"/>
                  </a:cubicBezTo>
                  <a:cubicBezTo>
                    <a:pt x="66" y="16388"/>
                    <a:pt x="66" y="16411"/>
                    <a:pt x="60" y="16429"/>
                  </a:cubicBezTo>
                  <a:cubicBezTo>
                    <a:pt x="36" y="16577"/>
                    <a:pt x="19" y="16777"/>
                    <a:pt x="13" y="16931"/>
                  </a:cubicBezTo>
                  <a:cubicBezTo>
                    <a:pt x="13" y="16949"/>
                    <a:pt x="7" y="16972"/>
                    <a:pt x="7" y="16996"/>
                  </a:cubicBezTo>
                  <a:cubicBezTo>
                    <a:pt x="7" y="16996"/>
                    <a:pt x="7" y="17002"/>
                    <a:pt x="7" y="17002"/>
                  </a:cubicBezTo>
                  <a:cubicBezTo>
                    <a:pt x="7" y="17020"/>
                    <a:pt x="7" y="17043"/>
                    <a:pt x="7" y="17061"/>
                  </a:cubicBezTo>
                  <a:cubicBezTo>
                    <a:pt x="1" y="17167"/>
                    <a:pt x="1" y="17274"/>
                    <a:pt x="1" y="17380"/>
                  </a:cubicBezTo>
                  <a:cubicBezTo>
                    <a:pt x="1" y="17498"/>
                    <a:pt x="7" y="17657"/>
                    <a:pt x="19" y="17776"/>
                  </a:cubicBezTo>
                  <a:cubicBezTo>
                    <a:pt x="30" y="17870"/>
                    <a:pt x="36" y="17947"/>
                    <a:pt x="42" y="18012"/>
                  </a:cubicBezTo>
                  <a:cubicBezTo>
                    <a:pt x="48" y="18047"/>
                    <a:pt x="54" y="18089"/>
                    <a:pt x="54" y="18124"/>
                  </a:cubicBezTo>
                  <a:cubicBezTo>
                    <a:pt x="54" y="18124"/>
                    <a:pt x="54" y="18130"/>
                    <a:pt x="60" y="18136"/>
                  </a:cubicBezTo>
                  <a:cubicBezTo>
                    <a:pt x="72" y="18254"/>
                    <a:pt x="90" y="18343"/>
                    <a:pt x="113" y="18449"/>
                  </a:cubicBezTo>
                  <a:cubicBezTo>
                    <a:pt x="113" y="18455"/>
                    <a:pt x="113" y="18455"/>
                    <a:pt x="113" y="18455"/>
                  </a:cubicBezTo>
                  <a:cubicBezTo>
                    <a:pt x="131" y="18555"/>
                    <a:pt x="155" y="18656"/>
                    <a:pt x="178" y="18744"/>
                  </a:cubicBezTo>
                  <a:cubicBezTo>
                    <a:pt x="202" y="18851"/>
                    <a:pt x="219" y="18910"/>
                    <a:pt x="255" y="18998"/>
                  </a:cubicBezTo>
                  <a:cubicBezTo>
                    <a:pt x="279" y="19075"/>
                    <a:pt x="308" y="19175"/>
                    <a:pt x="338" y="19246"/>
                  </a:cubicBezTo>
                  <a:cubicBezTo>
                    <a:pt x="338" y="19252"/>
                    <a:pt x="338" y="19252"/>
                    <a:pt x="338" y="19258"/>
                  </a:cubicBezTo>
                  <a:cubicBezTo>
                    <a:pt x="391" y="19394"/>
                    <a:pt x="456" y="19547"/>
                    <a:pt x="533" y="19713"/>
                  </a:cubicBezTo>
                  <a:cubicBezTo>
                    <a:pt x="538" y="19731"/>
                    <a:pt x="550" y="19742"/>
                    <a:pt x="556" y="19760"/>
                  </a:cubicBezTo>
                  <a:cubicBezTo>
                    <a:pt x="556" y="19766"/>
                    <a:pt x="556" y="19766"/>
                    <a:pt x="562" y="19766"/>
                  </a:cubicBezTo>
                  <a:cubicBezTo>
                    <a:pt x="574" y="19790"/>
                    <a:pt x="586" y="19813"/>
                    <a:pt x="597" y="19843"/>
                  </a:cubicBezTo>
                  <a:cubicBezTo>
                    <a:pt x="609" y="19860"/>
                    <a:pt x="615" y="19872"/>
                    <a:pt x="621" y="19890"/>
                  </a:cubicBezTo>
                  <a:cubicBezTo>
                    <a:pt x="627" y="19896"/>
                    <a:pt x="627" y="19896"/>
                    <a:pt x="633" y="19902"/>
                  </a:cubicBezTo>
                  <a:cubicBezTo>
                    <a:pt x="662" y="19961"/>
                    <a:pt x="698" y="20026"/>
                    <a:pt x="733" y="20085"/>
                  </a:cubicBezTo>
                  <a:cubicBezTo>
                    <a:pt x="733" y="20091"/>
                    <a:pt x="733" y="20091"/>
                    <a:pt x="739" y="20091"/>
                  </a:cubicBezTo>
                  <a:cubicBezTo>
                    <a:pt x="804" y="20209"/>
                    <a:pt x="887" y="20333"/>
                    <a:pt x="970" y="20451"/>
                  </a:cubicBezTo>
                  <a:cubicBezTo>
                    <a:pt x="970" y="20451"/>
                    <a:pt x="975" y="20457"/>
                    <a:pt x="981" y="20463"/>
                  </a:cubicBezTo>
                  <a:cubicBezTo>
                    <a:pt x="981" y="20463"/>
                    <a:pt x="981" y="20469"/>
                    <a:pt x="981" y="20469"/>
                  </a:cubicBezTo>
                  <a:cubicBezTo>
                    <a:pt x="999" y="20492"/>
                    <a:pt x="1023" y="20522"/>
                    <a:pt x="1046" y="20557"/>
                  </a:cubicBezTo>
                  <a:cubicBezTo>
                    <a:pt x="1082" y="20599"/>
                    <a:pt x="1111" y="20640"/>
                    <a:pt x="1147" y="20681"/>
                  </a:cubicBezTo>
                  <a:cubicBezTo>
                    <a:pt x="1153" y="20687"/>
                    <a:pt x="1153" y="20693"/>
                    <a:pt x="1159" y="20699"/>
                  </a:cubicBezTo>
                  <a:cubicBezTo>
                    <a:pt x="1182" y="20729"/>
                    <a:pt x="1206" y="20758"/>
                    <a:pt x="1229" y="20788"/>
                  </a:cubicBezTo>
                  <a:cubicBezTo>
                    <a:pt x="1336" y="20912"/>
                    <a:pt x="1478" y="21065"/>
                    <a:pt x="1643" y="21225"/>
                  </a:cubicBezTo>
                  <a:cubicBezTo>
                    <a:pt x="1649" y="21225"/>
                    <a:pt x="1655" y="21231"/>
                    <a:pt x="1655" y="21237"/>
                  </a:cubicBezTo>
                  <a:lnTo>
                    <a:pt x="1661" y="21237"/>
                  </a:lnTo>
                  <a:lnTo>
                    <a:pt x="1661" y="21243"/>
                  </a:lnTo>
                  <a:cubicBezTo>
                    <a:pt x="1743" y="21319"/>
                    <a:pt x="1897" y="21455"/>
                    <a:pt x="2109" y="21615"/>
                  </a:cubicBezTo>
                  <a:cubicBezTo>
                    <a:pt x="2145" y="21644"/>
                    <a:pt x="2180" y="21668"/>
                    <a:pt x="2210" y="21691"/>
                  </a:cubicBezTo>
                  <a:cubicBezTo>
                    <a:pt x="2216" y="21697"/>
                    <a:pt x="2216" y="21697"/>
                    <a:pt x="2222" y="21703"/>
                  </a:cubicBezTo>
                  <a:cubicBezTo>
                    <a:pt x="2369" y="21804"/>
                    <a:pt x="2464" y="21863"/>
                    <a:pt x="2464" y="21863"/>
                  </a:cubicBezTo>
                  <a:cubicBezTo>
                    <a:pt x="2470" y="21869"/>
                    <a:pt x="2476" y="21875"/>
                    <a:pt x="2487" y="21880"/>
                  </a:cubicBezTo>
                  <a:cubicBezTo>
                    <a:pt x="2558" y="21928"/>
                    <a:pt x="2641" y="21975"/>
                    <a:pt x="2724" y="22022"/>
                  </a:cubicBezTo>
                  <a:cubicBezTo>
                    <a:pt x="2741" y="22034"/>
                    <a:pt x="2753" y="22040"/>
                    <a:pt x="2765" y="22046"/>
                  </a:cubicBezTo>
                  <a:cubicBezTo>
                    <a:pt x="2777" y="22052"/>
                    <a:pt x="2789" y="22058"/>
                    <a:pt x="2801" y="22069"/>
                  </a:cubicBezTo>
                  <a:cubicBezTo>
                    <a:pt x="2806" y="22069"/>
                    <a:pt x="2806" y="22069"/>
                    <a:pt x="2812" y="22075"/>
                  </a:cubicBezTo>
                  <a:cubicBezTo>
                    <a:pt x="2818" y="22075"/>
                    <a:pt x="2830" y="22081"/>
                    <a:pt x="2836" y="22087"/>
                  </a:cubicBezTo>
                  <a:cubicBezTo>
                    <a:pt x="2871" y="22105"/>
                    <a:pt x="2919" y="22129"/>
                    <a:pt x="2960" y="22152"/>
                  </a:cubicBezTo>
                  <a:cubicBezTo>
                    <a:pt x="3049" y="22193"/>
                    <a:pt x="3131" y="22241"/>
                    <a:pt x="3214" y="22276"/>
                  </a:cubicBezTo>
                  <a:cubicBezTo>
                    <a:pt x="3226" y="22282"/>
                    <a:pt x="3243" y="22288"/>
                    <a:pt x="3255" y="22294"/>
                  </a:cubicBezTo>
                  <a:cubicBezTo>
                    <a:pt x="3362" y="22347"/>
                    <a:pt x="3503" y="22406"/>
                    <a:pt x="3627" y="22453"/>
                  </a:cubicBezTo>
                  <a:cubicBezTo>
                    <a:pt x="3639" y="22459"/>
                    <a:pt x="3657" y="22465"/>
                    <a:pt x="3669" y="22465"/>
                  </a:cubicBezTo>
                  <a:cubicBezTo>
                    <a:pt x="3681" y="22471"/>
                    <a:pt x="3692" y="22477"/>
                    <a:pt x="3704" y="22483"/>
                  </a:cubicBezTo>
                  <a:cubicBezTo>
                    <a:pt x="3852" y="22536"/>
                    <a:pt x="4041" y="22595"/>
                    <a:pt x="4212" y="22648"/>
                  </a:cubicBezTo>
                  <a:cubicBezTo>
                    <a:pt x="4230" y="22648"/>
                    <a:pt x="4248" y="22654"/>
                    <a:pt x="4259" y="22660"/>
                  </a:cubicBezTo>
                  <a:cubicBezTo>
                    <a:pt x="4507" y="22731"/>
                    <a:pt x="4767" y="22784"/>
                    <a:pt x="4998" y="22820"/>
                  </a:cubicBezTo>
                  <a:cubicBezTo>
                    <a:pt x="5163" y="22849"/>
                    <a:pt x="5352" y="22873"/>
                    <a:pt x="5541" y="22890"/>
                  </a:cubicBezTo>
                  <a:cubicBezTo>
                    <a:pt x="5547" y="22890"/>
                    <a:pt x="5553" y="22890"/>
                    <a:pt x="5559" y="22896"/>
                  </a:cubicBezTo>
                  <a:lnTo>
                    <a:pt x="5588" y="22896"/>
                  </a:lnTo>
                  <a:cubicBezTo>
                    <a:pt x="5647" y="22902"/>
                    <a:pt x="5683" y="22902"/>
                    <a:pt x="5689" y="22902"/>
                  </a:cubicBezTo>
                  <a:lnTo>
                    <a:pt x="5695" y="22902"/>
                  </a:lnTo>
                  <a:cubicBezTo>
                    <a:pt x="5783" y="22914"/>
                    <a:pt x="5872" y="22914"/>
                    <a:pt x="5954" y="22920"/>
                  </a:cubicBezTo>
                  <a:cubicBezTo>
                    <a:pt x="6002" y="22920"/>
                    <a:pt x="6055" y="22926"/>
                    <a:pt x="6108" y="22926"/>
                  </a:cubicBezTo>
                  <a:lnTo>
                    <a:pt x="6120" y="22926"/>
                  </a:lnTo>
                  <a:cubicBezTo>
                    <a:pt x="6207" y="22928"/>
                    <a:pt x="6289" y="22929"/>
                    <a:pt x="6369" y="22929"/>
                  </a:cubicBezTo>
                  <a:cubicBezTo>
                    <a:pt x="6680" y="22929"/>
                    <a:pt x="6948" y="22912"/>
                    <a:pt x="7254" y="22879"/>
                  </a:cubicBezTo>
                  <a:cubicBezTo>
                    <a:pt x="7295" y="22879"/>
                    <a:pt x="7337" y="22873"/>
                    <a:pt x="7378" y="22867"/>
                  </a:cubicBezTo>
                  <a:cubicBezTo>
                    <a:pt x="7626" y="22849"/>
                    <a:pt x="7951" y="22802"/>
                    <a:pt x="8211" y="22743"/>
                  </a:cubicBezTo>
                  <a:cubicBezTo>
                    <a:pt x="8500" y="22684"/>
                    <a:pt x="8801" y="22613"/>
                    <a:pt x="9067" y="22536"/>
                  </a:cubicBezTo>
                  <a:cubicBezTo>
                    <a:pt x="9215" y="22501"/>
                    <a:pt x="9362" y="22459"/>
                    <a:pt x="9486" y="22412"/>
                  </a:cubicBezTo>
                  <a:cubicBezTo>
                    <a:pt x="9752" y="22329"/>
                    <a:pt x="10042" y="22235"/>
                    <a:pt x="10266" y="22134"/>
                  </a:cubicBezTo>
                  <a:cubicBezTo>
                    <a:pt x="10408" y="22075"/>
                    <a:pt x="10555" y="22010"/>
                    <a:pt x="10703" y="21940"/>
                  </a:cubicBezTo>
                  <a:cubicBezTo>
                    <a:pt x="10993" y="21815"/>
                    <a:pt x="11270" y="21691"/>
                    <a:pt x="11506" y="21573"/>
                  </a:cubicBezTo>
                  <a:cubicBezTo>
                    <a:pt x="11737" y="21461"/>
                    <a:pt x="12003" y="21319"/>
                    <a:pt x="12268" y="21160"/>
                  </a:cubicBezTo>
                  <a:cubicBezTo>
                    <a:pt x="12493" y="21036"/>
                    <a:pt x="12747" y="20870"/>
                    <a:pt x="12989" y="20705"/>
                  </a:cubicBezTo>
                  <a:cubicBezTo>
                    <a:pt x="13302" y="20498"/>
                    <a:pt x="13591" y="20292"/>
                    <a:pt x="13828" y="20103"/>
                  </a:cubicBezTo>
                  <a:cubicBezTo>
                    <a:pt x="14058" y="19920"/>
                    <a:pt x="14365" y="19683"/>
                    <a:pt x="14595" y="19471"/>
                  </a:cubicBezTo>
                  <a:cubicBezTo>
                    <a:pt x="14773" y="19317"/>
                    <a:pt x="14950" y="19152"/>
                    <a:pt x="15092" y="19010"/>
                  </a:cubicBezTo>
                  <a:cubicBezTo>
                    <a:pt x="15239" y="18862"/>
                    <a:pt x="15405" y="18691"/>
                    <a:pt x="15564" y="18520"/>
                  </a:cubicBezTo>
                  <a:cubicBezTo>
                    <a:pt x="15759" y="18319"/>
                    <a:pt x="15936" y="18118"/>
                    <a:pt x="16090" y="17929"/>
                  </a:cubicBezTo>
                  <a:cubicBezTo>
                    <a:pt x="16090" y="17923"/>
                    <a:pt x="16096" y="17923"/>
                    <a:pt x="16101" y="17917"/>
                  </a:cubicBezTo>
                  <a:cubicBezTo>
                    <a:pt x="16184" y="17811"/>
                    <a:pt x="16279" y="17693"/>
                    <a:pt x="16379" y="17569"/>
                  </a:cubicBezTo>
                  <a:lnTo>
                    <a:pt x="17472" y="17894"/>
                  </a:lnTo>
                  <a:lnTo>
                    <a:pt x="15794" y="25223"/>
                  </a:lnTo>
                  <a:cubicBezTo>
                    <a:pt x="15741" y="25466"/>
                    <a:pt x="15794" y="25779"/>
                    <a:pt x="15948" y="26080"/>
                  </a:cubicBezTo>
                  <a:cubicBezTo>
                    <a:pt x="16096" y="26387"/>
                    <a:pt x="16326" y="26647"/>
                    <a:pt x="16562" y="26783"/>
                  </a:cubicBezTo>
                  <a:lnTo>
                    <a:pt x="18854" y="28106"/>
                  </a:lnTo>
                  <a:cubicBezTo>
                    <a:pt x="18981" y="28180"/>
                    <a:pt x="19101" y="28214"/>
                    <a:pt x="19207" y="28214"/>
                  </a:cubicBezTo>
                  <a:cubicBezTo>
                    <a:pt x="19467" y="28214"/>
                    <a:pt x="19645" y="28007"/>
                    <a:pt x="19645" y="27651"/>
                  </a:cubicBezTo>
                  <a:cubicBezTo>
                    <a:pt x="19651" y="27149"/>
                    <a:pt x="19297" y="26535"/>
                    <a:pt x="18860" y="26287"/>
                  </a:cubicBezTo>
                  <a:lnTo>
                    <a:pt x="17566" y="25536"/>
                  </a:lnTo>
                  <a:lnTo>
                    <a:pt x="19303" y="17917"/>
                  </a:lnTo>
                  <a:cubicBezTo>
                    <a:pt x="19368" y="17646"/>
                    <a:pt x="19285" y="17279"/>
                    <a:pt x="19090" y="16943"/>
                  </a:cubicBezTo>
                  <a:cubicBezTo>
                    <a:pt x="18937" y="16689"/>
                    <a:pt x="18742" y="16476"/>
                    <a:pt x="18535" y="16358"/>
                  </a:cubicBezTo>
                  <a:cubicBezTo>
                    <a:pt x="18470" y="16323"/>
                    <a:pt x="18411" y="16293"/>
                    <a:pt x="18346" y="16275"/>
                  </a:cubicBezTo>
                  <a:lnTo>
                    <a:pt x="17383" y="15992"/>
                  </a:lnTo>
                  <a:cubicBezTo>
                    <a:pt x="17419" y="15915"/>
                    <a:pt x="17460" y="15838"/>
                    <a:pt x="17489" y="15767"/>
                  </a:cubicBezTo>
                  <a:cubicBezTo>
                    <a:pt x="17501" y="15750"/>
                    <a:pt x="17507" y="15732"/>
                    <a:pt x="17513" y="15714"/>
                  </a:cubicBezTo>
                  <a:cubicBezTo>
                    <a:pt x="17554" y="15632"/>
                    <a:pt x="17590" y="15549"/>
                    <a:pt x="17619" y="15478"/>
                  </a:cubicBezTo>
                  <a:cubicBezTo>
                    <a:pt x="17714" y="15265"/>
                    <a:pt x="17791" y="15065"/>
                    <a:pt x="17850" y="14881"/>
                  </a:cubicBezTo>
                  <a:cubicBezTo>
                    <a:pt x="17856" y="14864"/>
                    <a:pt x="17862" y="14852"/>
                    <a:pt x="17862" y="14840"/>
                  </a:cubicBezTo>
                  <a:cubicBezTo>
                    <a:pt x="17867" y="14834"/>
                    <a:pt x="17867" y="14822"/>
                    <a:pt x="17873" y="14811"/>
                  </a:cubicBezTo>
                  <a:cubicBezTo>
                    <a:pt x="17879" y="14787"/>
                    <a:pt x="17885" y="14763"/>
                    <a:pt x="17897" y="14740"/>
                  </a:cubicBezTo>
                  <a:cubicBezTo>
                    <a:pt x="17932" y="14610"/>
                    <a:pt x="17986" y="14427"/>
                    <a:pt x="18033" y="14220"/>
                  </a:cubicBezTo>
                  <a:cubicBezTo>
                    <a:pt x="18045" y="14173"/>
                    <a:pt x="18068" y="14084"/>
                    <a:pt x="18086" y="13960"/>
                  </a:cubicBezTo>
                  <a:cubicBezTo>
                    <a:pt x="18104" y="13889"/>
                    <a:pt x="18116" y="13812"/>
                    <a:pt x="18121" y="13736"/>
                  </a:cubicBezTo>
                  <a:cubicBezTo>
                    <a:pt x="18127" y="13712"/>
                    <a:pt x="18127" y="13688"/>
                    <a:pt x="18133" y="13671"/>
                  </a:cubicBezTo>
                  <a:lnTo>
                    <a:pt x="22604" y="15194"/>
                  </a:lnTo>
                  <a:lnTo>
                    <a:pt x="20915" y="22577"/>
                  </a:lnTo>
                  <a:cubicBezTo>
                    <a:pt x="20862" y="22820"/>
                    <a:pt x="20915" y="23133"/>
                    <a:pt x="21069" y="23440"/>
                  </a:cubicBezTo>
                  <a:cubicBezTo>
                    <a:pt x="21216" y="23741"/>
                    <a:pt x="21447" y="24001"/>
                    <a:pt x="21689" y="24137"/>
                  </a:cubicBezTo>
                  <a:lnTo>
                    <a:pt x="23975" y="25460"/>
                  </a:lnTo>
                  <a:cubicBezTo>
                    <a:pt x="24102" y="25534"/>
                    <a:pt x="24222" y="25568"/>
                    <a:pt x="24328" y="25568"/>
                  </a:cubicBezTo>
                  <a:cubicBezTo>
                    <a:pt x="24588" y="25568"/>
                    <a:pt x="24768" y="25361"/>
                    <a:pt x="24772" y="25005"/>
                  </a:cubicBezTo>
                  <a:cubicBezTo>
                    <a:pt x="24772" y="24503"/>
                    <a:pt x="24418" y="23889"/>
                    <a:pt x="23980" y="23641"/>
                  </a:cubicBezTo>
                  <a:lnTo>
                    <a:pt x="22687" y="22890"/>
                  </a:lnTo>
                  <a:lnTo>
                    <a:pt x="24423" y="15271"/>
                  </a:lnTo>
                  <a:cubicBezTo>
                    <a:pt x="24488" y="15005"/>
                    <a:pt x="24412" y="14645"/>
                    <a:pt x="24223" y="14314"/>
                  </a:cubicBezTo>
                  <a:cubicBezTo>
                    <a:pt x="24069" y="14049"/>
                    <a:pt x="23868" y="13836"/>
                    <a:pt x="23656" y="13712"/>
                  </a:cubicBezTo>
                  <a:cubicBezTo>
                    <a:pt x="23602" y="13682"/>
                    <a:pt x="23549" y="13659"/>
                    <a:pt x="23496" y="13641"/>
                  </a:cubicBezTo>
                  <a:lnTo>
                    <a:pt x="21695" y="13027"/>
                  </a:lnTo>
                  <a:cubicBezTo>
                    <a:pt x="21707" y="13021"/>
                    <a:pt x="21724" y="13015"/>
                    <a:pt x="21742" y="13009"/>
                  </a:cubicBezTo>
                  <a:cubicBezTo>
                    <a:pt x="21789" y="12991"/>
                    <a:pt x="21831" y="12974"/>
                    <a:pt x="21878" y="12956"/>
                  </a:cubicBezTo>
                  <a:cubicBezTo>
                    <a:pt x="21896" y="12950"/>
                    <a:pt x="21913" y="12944"/>
                    <a:pt x="21931" y="12932"/>
                  </a:cubicBezTo>
                  <a:cubicBezTo>
                    <a:pt x="21990" y="12915"/>
                    <a:pt x="22043" y="12891"/>
                    <a:pt x="22096" y="12867"/>
                  </a:cubicBezTo>
                  <a:cubicBezTo>
                    <a:pt x="22120" y="12862"/>
                    <a:pt x="22144" y="12850"/>
                    <a:pt x="22167" y="12844"/>
                  </a:cubicBezTo>
                  <a:cubicBezTo>
                    <a:pt x="22215" y="12820"/>
                    <a:pt x="22268" y="12802"/>
                    <a:pt x="22309" y="12779"/>
                  </a:cubicBezTo>
                  <a:cubicBezTo>
                    <a:pt x="22339" y="12767"/>
                    <a:pt x="22368" y="12755"/>
                    <a:pt x="22392" y="12743"/>
                  </a:cubicBezTo>
                  <a:cubicBezTo>
                    <a:pt x="22421" y="12732"/>
                    <a:pt x="22451" y="12720"/>
                    <a:pt x="22474" y="12708"/>
                  </a:cubicBezTo>
                  <a:cubicBezTo>
                    <a:pt x="22516" y="12684"/>
                    <a:pt x="22563" y="12667"/>
                    <a:pt x="22604" y="12649"/>
                  </a:cubicBezTo>
                  <a:cubicBezTo>
                    <a:pt x="22622" y="12637"/>
                    <a:pt x="22646" y="12625"/>
                    <a:pt x="22663" y="12619"/>
                  </a:cubicBezTo>
                  <a:cubicBezTo>
                    <a:pt x="22705" y="12596"/>
                    <a:pt x="22740" y="12578"/>
                    <a:pt x="22782" y="12560"/>
                  </a:cubicBezTo>
                  <a:cubicBezTo>
                    <a:pt x="22817" y="12543"/>
                    <a:pt x="22852" y="12525"/>
                    <a:pt x="22888" y="12507"/>
                  </a:cubicBezTo>
                  <a:cubicBezTo>
                    <a:pt x="22900" y="12495"/>
                    <a:pt x="22917" y="12489"/>
                    <a:pt x="22929" y="12478"/>
                  </a:cubicBezTo>
                  <a:cubicBezTo>
                    <a:pt x="22994" y="12448"/>
                    <a:pt x="23047" y="12419"/>
                    <a:pt x="23083" y="12395"/>
                  </a:cubicBezTo>
                  <a:cubicBezTo>
                    <a:pt x="23219" y="12318"/>
                    <a:pt x="23402" y="12206"/>
                    <a:pt x="23526" y="12117"/>
                  </a:cubicBezTo>
                  <a:cubicBezTo>
                    <a:pt x="23579" y="12076"/>
                    <a:pt x="23626" y="12041"/>
                    <a:pt x="23673" y="12011"/>
                  </a:cubicBezTo>
                  <a:cubicBezTo>
                    <a:pt x="23709" y="11987"/>
                    <a:pt x="23750" y="11958"/>
                    <a:pt x="23786" y="11934"/>
                  </a:cubicBezTo>
                  <a:cubicBezTo>
                    <a:pt x="23845" y="11887"/>
                    <a:pt x="23921" y="11834"/>
                    <a:pt x="23992" y="11775"/>
                  </a:cubicBezTo>
                  <a:cubicBezTo>
                    <a:pt x="24075" y="11710"/>
                    <a:pt x="24146" y="11645"/>
                    <a:pt x="24234" y="11568"/>
                  </a:cubicBezTo>
                  <a:cubicBezTo>
                    <a:pt x="24258" y="11538"/>
                    <a:pt x="24294" y="11509"/>
                    <a:pt x="24323" y="11485"/>
                  </a:cubicBezTo>
                  <a:cubicBezTo>
                    <a:pt x="24364" y="11444"/>
                    <a:pt x="24406" y="11403"/>
                    <a:pt x="24441" y="11373"/>
                  </a:cubicBezTo>
                  <a:cubicBezTo>
                    <a:pt x="24447" y="11367"/>
                    <a:pt x="24453" y="11361"/>
                    <a:pt x="24453" y="11361"/>
                  </a:cubicBezTo>
                  <a:cubicBezTo>
                    <a:pt x="24471" y="11338"/>
                    <a:pt x="24494" y="11320"/>
                    <a:pt x="24506" y="11308"/>
                  </a:cubicBezTo>
                  <a:cubicBezTo>
                    <a:pt x="24536" y="11279"/>
                    <a:pt x="24571" y="11243"/>
                    <a:pt x="24601" y="11208"/>
                  </a:cubicBezTo>
                  <a:cubicBezTo>
                    <a:pt x="24660" y="11149"/>
                    <a:pt x="24713" y="11090"/>
                    <a:pt x="24760" y="11036"/>
                  </a:cubicBezTo>
                  <a:cubicBezTo>
                    <a:pt x="24772" y="11031"/>
                    <a:pt x="24778" y="11019"/>
                    <a:pt x="24790" y="11007"/>
                  </a:cubicBezTo>
                  <a:cubicBezTo>
                    <a:pt x="24801" y="10995"/>
                    <a:pt x="24813" y="10983"/>
                    <a:pt x="24819" y="10971"/>
                  </a:cubicBezTo>
                  <a:cubicBezTo>
                    <a:pt x="24843" y="10948"/>
                    <a:pt x="24861" y="10924"/>
                    <a:pt x="24878" y="10901"/>
                  </a:cubicBezTo>
                  <a:cubicBezTo>
                    <a:pt x="24884" y="10895"/>
                    <a:pt x="24884" y="10895"/>
                    <a:pt x="24890" y="10889"/>
                  </a:cubicBezTo>
                  <a:cubicBezTo>
                    <a:pt x="24985" y="10777"/>
                    <a:pt x="25061" y="10676"/>
                    <a:pt x="25126" y="10588"/>
                  </a:cubicBezTo>
                  <a:cubicBezTo>
                    <a:pt x="25132" y="10576"/>
                    <a:pt x="25144" y="10564"/>
                    <a:pt x="25150" y="10552"/>
                  </a:cubicBezTo>
                  <a:cubicBezTo>
                    <a:pt x="25179" y="10511"/>
                    <a:pt x="25209" y="10469"/>
                    <a:pt x="25233" y="10434"/>
                  </a:cubicBezTo>
                  <a:cubicBezTo>
                    <a:pt x="25239" y="10434"/>
                    <a:pt x="25239" y="10428"/>
                    <a:pt x="25244" y="10422"/>
                  </a:cubicBezTo>
                  <a:cubicBezTo>
                    <a:pt x="25244" y="10416"/>
                    <a:pt x="25250" y="10416"/>
                    <a:pt x="25250" y="10410"/>
                  </a:cubicBezTo>
                  <a:cubicBezTo>
                    <a:pt x="25262" y="10387"/>
                    <a:pt x="25280" y="10369"/>
                    <a:pt x="25292" y="10351"/>
                  </a:cubicBezTo>
                  <a:cubicBezTo>
                    <a:pt x="25345" y="10269"/>
                    <a:pt x="25398" y="10192"/>
                    <a:pt x="25445" y="10109"/>
                  </a:cubicBezTo>
                  <a:lnTo>
                    <a:pt x="30129" y="11503"/>
                  </a:lnTo>
                  <a:lnTo>
                    <a:pt x="28457" y="18833"/>
                  </a:lnTo>
                  <a:cubicBezTo>
                    <a:pt x="28404" y="19069"/>
                    <a:pt x="28457" y="19388"/>
                    <a:pt x="28605" y="19689"/>
                  </a:cubicBezTo>
                  <a:cubicBezTo>
                    <a:pt x="28759" y="19996"/>
                    <a:pt x="28989" y="20256"/>
                    <a:pt x="29225" y="20392"/>
                  </a:cubicBezTo>
                  <a:lnTo>
                    <a:pt x="31517" y="21715"/>
                  </a:lnTo>
                  <a:cubicBezTo>
                    <a:pt x="31644" y="21789"/>
                    <a:pt x="31764" y="21824"/>
                    <a:pt x="31871" y="21824"/>
                  </a:cubicBezTo>
                  <a:cubicBezTo>
                    <a:pt x="32130" y="21824"/>
                    <a:pt x="32308" y="21616"/>
                    <a:pt x="32308" y="21260"/>
                  </a:cubicBezTo>
                  <a:cubicBezTo>
                    <a:pt x="32314" y="20758"/>
                    <a:pt x="31960" y="20144"/>
                    <a:pt x="31523" y="19896"/>
                  </a:cubicBezTo>
                  <a:lnTo>
                    <a:pt x="30223" y="19146"/>
                  </a:lnTo>
                  <a:lnTo>
                    <a:pt x="31966" y="11527"/>
                  </a:lnTo>
                  <a:cubicBezTo>
                    <a:pt x="32025" y="11255"/>
                    <a:pt x="31948" y="10889"/>
                    <a:pt x="31753" y="10552"/>
                  </a:cubicBezTo>
                  <a:cubicBezTo>
                    <a:pt x="31600" y="10292"/>
                    <a:pt x="31405" y="10086"/>
                    <a:pt x="31198" y="9967"/>
                  </a:cubicBezTo>
                  <a:cubicBezTo>
                    <a:pt x="31133" y="9932"/>
                    <a:pt x="31068" y="9902"/>
                    <a:pt x="31009" y="9885"/>
                  </a:cubicBezTo>
                  <a:lnTo>
                    <a:pt x="26160" y="8449"/>
                  </a:lnTo>
                  <a:cubicBezTo>
                    <a:pt x="26160" y="8444"/>
                    <a:pt x="26160" y="8444"/>
                    <a:pt x="26160" y="8438"/>
                  </a:cubicBezTo>
                  <a:cubicBezTo>
                    <a:pt x="26166" y="8414"/>
                    <a:pt x="26172" y="8390"/>
                    <a:pt x="26184" y="8367"/>
                  </a:cubicBezTo>
                  <a:cubicBezTo>
                    <a:pt x="26189" y="8349"/>
                    <a:pt x="26195" y="8325"/>
                    <a:pt x="26201" y="8308"/>
                  </a:cubicBezTo>
                  <a:cubicBezTo>
                    <a:pt x="26219" y="8308"/>
                    <a:pt x="26237" y="8314"/>
                    <a:pt x="26254" y="8320"/>
                  </a:cubicBezTo>
                  <a:cubicBezTo>
                    <a:pt x="26296" y="8325"/>
                    <a:pt x="26331" y="8337"/>
                    <a:pt x="26367" y="8343"/>
                  </a:cubicBezTo>
                  <a:cubicBezTo>
                    <a:pt x="26384" y="8349"/>
                    <a:pt x="26396" y="8349"/>
                    <a:pt x="26414" y="8355"/>
                  </a:cubicBezTo>
                  <a:cubicBezTo>
                    <a:pt x="26473" y="8367"/>
                    <a:pt x="26532" y="8373"/>
                    <a:pt x="26597" y="8385"/>
                  </a:cubicBezTo>
                  <a:cubicBezTo>
                    <a:pt x="26739" y="8408"/>
                    <a:pt x="26869" y="8420"/>
                    <a:pt x="26981" y="8426"/>
                  </a:cubicBezTo>
                  <a:lnTo>
                    <a:pt x="27022" y="8426"/>
                  </a:lnTo>
                  <a:cubicBezTo>
                    <a:pt x="27093" y="8430"/>
                    <a:pt x="27158" y="8434"/>
                    <a:pt x="27218" y="8434"/>
                  </a:cubicBezTo>
                  <a:cubicBezTo>
                    <a:pt x="27242" y="8434"/>
                    <a:pt x="27266" y="8433"/>
                    <a:pt x="27288" y="8432"/>
                  </a:cubicBezTo>
                  <a:lnTo>
                    <a:pt x="27318" y="8432"/>
                  </a:lnTo>
                  <a:cubicBezTo>
                    <a:pt x="27377" y="8432"/>
                    <a:pt x="27436" y="8432"/>
                    <a:pt x="27507" y="8426"/>
                  </a:cubicBezTo>
                  <a:cubicBezTo>
                    <a:pt x="27648" y="8420"/>
                    <a:pt x="27701" y="8420"/>
                    <a:pt x="27855" y="8396"/>
                  </a:cubicBezTo>
                  <a:cubicBezTo>
                    <a:pt x="28014" y="8379"/>
                    <a:pt x="28162" y="8355"/>
                    <a:pt x="28328" y="8320"/>
                  </a:cubicBezTo>
                  <a:cubicBezTo>
                    <a:pt x="28339" y="8320"/>
                    <a:pt x="28351" y="8314"/>
                    <a:pt x="28369" y="8308"/>
                  </a:cubicBezTo>
                  <a:cubicBezTo>
                    <a:pt x="28387" y="8308"/>
                    <a:pt x="28404" y="8302"/>
                    <a:pt x="28416" y="8302"/>
                  </a:cubicBezTo>
                  <a:cubicBezTo>
                    <a:pt x="28428" y="8296"/>
                    <a:pt x="28434" y="8296"/>
                    <a:pt x="28446" y="8290"/>
                  </a:cubicBezTo>
                  <a:lnTo>
                    <a:pt x="28463" y="8290"/>
                  </a:lnTo>
                  <a:cubicBezTo>
                    <a:pt x="28469" y="8290"/>
                    <a:pt x="28475" y="8284"/>
                    <a:pt x="28475" y="8284"/>
                  </a:cubicBezTo>
                  <a:cubicBezTo>
                    <a:pt x="28552" y="8266"/>
                    <a:pt x="28617" y="8249"/>
                    <a:pt x="28676" y="8231"/>
                  </a:cubicBezTo>
                  <a:cubicBezTo>
                    <a:pt x="28682" y="8231"/>
                    <a:pt x="28688" y="8231"/>
                    <a:pt x="28694" y="8225"/>
                  </a:cubicBezTo>
                  <a:cubicBezTo>
                    <a:pt x="28865" y="8178"/>
                    <a:pt x="28983" y="8136"/>
                    <a:pt x="28983" y="8136"/>
                  </a:cubicBezTo>
                  <a:cubicBezTo>
                    <a:pt x="29007" y="8131"/>
                    <a:pt x="29024" y="8119"/>
                    <a:pt x="29048" y="8113"/>
                  </a:cubicBezTo>
                  <a:cubicBezTo>
                    <a:pt x="29078" y="8101"/>
                    <a:pt x="29101" y="8095"/>
                    <a:pt x="29125" y="8083"/>
                  </a:cubicBezTo>
                  <a:cubicBezTo>
                    <a:pt x="29178" y="8066"/>
                    <a:pt x="29231" y="8048"/>
                    <a:pt x="29278" y="8030"/>
                  </a:cubicBezTo>
                  <a:cubicBezTo>
                    <a:pt x="29503" y="7942"/>
                    <a:pt x="29686" y="7853"/>
                    <a:pt x="29816" y="7788"/>
                  </a:cubicBezTo>
                  <a:cubicBezTo>
                    <a:pt x="29899" y="7747"/>
                    <a:pt x="30023" y="7688"/>
                    <a:pt x="30164" y="7605"/>
                  </a:cubicBezTo>
                  <a:cubicBezTo>
                    <a:pt x="30324" y="7522"/>
                    <a:pt x="30460" y="7434"/>
                    <a:pt x="30596" y="7339"/>
                  </a:cubicBezTo>
                  <a:cubicBezTo>
                    <a:pt x="30690" y="7280"/>
                    <a:pt x="30773" y="7215"/>
                    <a:pt x="30844" y="7156"/>
                  </a:cubicBezTo>
                  <a:cubicBezTo>
                    <a:pt x="30844" y="7156"/>
                    <a:pt x="30844" y="7156"/>
                    <a:pt x="30850" y="7150"/>
                  </a:cubicBezTo>
                  <a:cubicBezTo>
                    <a:pt x="30891" y="7115"/>
                    <a:pt x="30932" y="7079"/>
                    <a:pt x="30974" y="7044"/>
                  </a:cubicBezTo>
                  <a:cubicBezTo>
                    <a:pt x="30991" y="7032"/>
                    <a:pt x="30997" y="7020"/>
                    <a:pt x="31015" y="7008"/>
                  </a:cubicBezTo>
                  <a:cubicBezTo>
                    <a:pt x="31103" y="6926"/>
                    <a:pt x="31163" y="6867"/>
                    <a:pt x="31245" y="6778"/>
                  </a:cubicBezTo>
                  <a:cubicBezTo>
                    <a:pt x="31304" y="6713"/>
                    <a:pt x="31357" y="6654"/>
                    <a:pt x="31405" y="6595"/>
                  </a:cubicBezTo>
                  <a:cubicBezTo>
                    <a:pt x="31434" y="6559"/>
                    <a:pt x="31464" y="6518"/>
                    <a:pt x="31493" y="6477"/>
                  </a:cubicBezTo>
                  <a:cubicBezTo>
                    <a:pt x="31611" y="6323"/>
                    <a:pt x="31694" y="6187"/>
                    <a:pt x="31747" y="6105"/>
                  </a:cubicBezTo>
                  <a:cubicBezTo>
                    <a:pt x="31765" y="6075"/>
                    <a:pt x="31854" y="5933"/>
                    <a:pt x="31948" y="5715"/>
                  </a:cubicBezTo>
                  <a:cubicBezTo>
                    <a:pt x="31960" y="5697"/>
                    <a:pt x="31966" y="5679"/>
                    <a:pt x="31972" y="5668"/>
                  </a:cubicBezTo>
                  <a:cubicBezTo>
                    <a:pt x="31984" y="5644"/>
                    <a:pt x="31989" y="5620"/>
                    <a:pt x="32001" y="5591"/>
                  </a:cubicBezTo>
                  <a:cubicBezTo>
                    <a:pt x="32001" y="5591"/>
                    <a:pt x="32007" y="5585"/>
                    <a:pt x="32007" y="5579"/>
                  </a:cubicBezTo>
                  <a:cubicBezTo>
                    <a:pt x="32007" y="5579"/>
                    <a:pt x="32007" y="5573"/>
                    <a:pt x="32007" y="5573"/>
                  </a:cubicBezTo>
                  <a:cubicBezTo>
                    <a:pt x="32043" y="5485"/>
                    <a:pt x="32084" y="5390"/>
                    <a:pt x="32113" y="5284"/>
                  </a:cubicBezTo>
                  <a:cubicBezTo>
                    <a:pt x="32119" y="5272"/>
                    <a:pt x="32119" y="5266"/>
                    <a:pt x="32125" y="5254"/>
                  </a:cubicBezTo>
                  <a:cubicBezTo>
                    <a:pt x="32137" y="5219"/>
                    <a:pt x="32149" y="5183"/>
                    <a:pt x="32155" y="5142"/>
                  </a:cubicBezTo>
                  <a:cubicBezTo>
                    <a:pt x="32167" y="5107"/>
                    <a:pt x="32178" y="5065"/>
                    <a:pt x="32190" y="5030"/>
                  </a:cubicBezTo>
                  <a:cubicBezTo>
                    <a:pt x="32232" y="4841"/>
                    <a:pt x="32261" y="4693"/>
                    <a:pt x="32273" y="4569"/>
                  </a:cubicBezTo>
                  <a:cubicBezTo>
                    <a:pt x="32285" y="4469"/>
                    <a:pt x="32297" y="4368"/>
                    <a:pt x="32302" y="4262"/>
                  </a:cubicBezTo>
                  <a:cubicBezTo>
                    <a:pt x="32302" y="4256"/>
                    <a:pt x="32302" y="4256"/>
                    <a:pt x="32302" y="4250"/>
                  </a:cubicBezTo>
                  <a:cubicBezTo>
                    <a:pt x="32308" y="4179"/>
                    <a:pt x="32308" y="4114"/>
                    <a:pt x="32308" y="4049"/>
                  </a:cubicBezTo>
                  <a:cubicBezTo>
                    <a:pt x="32308" y="4014"/>
                    <a:pt x="32308" y="3984"/>
                    <a:pt x="32308" y="3955"/>
                  </a:cubicBezTo>
                  <a:cubicBezTo>
                    <a:pt x="32308" y="3943"/>
                    <a:pt x="32302" y="3931"/>
                    <a:pt x="32302" y="3919"/>
                  </a:cubicBezTo>
                  <a:cubicBezTo>
                    <a:pt x="32302" y="3866"/>
                    <a:pt x="32297" y="3813"/>
                    <a:pt x="32297" y="3754"/>
                  </a:cubicBezTo>
                  <a:cubicBezTo>
                    <a:pt x="32297" y="3719"/>
                    <a:pt x="32285" y="3606"/>
                    <a:pt x="32267" y="3482"/>
                  </a:cubicBezTo>
                  <a:cubicBezTo>
                    <a:pt x="32267" y="3465"/>
                    <a:pt x="32255" y="3411"/>
                    <a:pt x="32243" y="3335"/>
                  </a:cubicBezTo>
                  <a:cubicBezTo>
                    <a:pt x="32243" y="3335"/>
                    <a:pt x="32243" y="3329"/>
                    <a:pt x="32243" y="3323"/>
                  </a:cubicBezTo>
                  <a:cubicBezTo>
                    <a:pt x="32208" y="3152"/>
                    <a:pt x="32143" y="2862"/>
                    <a:pt x="32019" y="2543"/>
                  </a:cubicBezTo>
                  <a:cubicBezTo>
                    <a:pt x="32013" y="2543"/>
                    <a:pt x="32013" y="2537"/>
                    <a:pt x="32013" y="2537"/>
                  </a:cubicBezTo>
                  <a:cubicBezTo>
                    <a:pt x="31984" y="2460"/>
                    <a:pt x="31948" y="2384"/>
                    <a:pt x="31913" y="2307"/>
                  </a:cubicBezTo>
                  <a:cubicBezTo>
                    <a:pt x="31895" y="2271"/>
                    <a:pt x="31877" y="2242"/>
                    <a:pt x="31859" y="2207"/>
                  </a:cubicBezTo>
                  <a:cubicBezTo>
                    <a:pt x="31848" y="2177"/>
                    <a:pt x="31836" y="2153"/>
                    <a:pt x="31818" y="2124"/>
                  </a:cubicBezTo>
                  <a:cubicBezTo>
                    <a:pt x="31800" y="2094"/>
                    <a:pt x="31789" y="2065"/>
                    <a:pt x="31771" y="2035"/>
                  </a:cubicBezTo>
                  <a:cubicBezTo>
                    <a:pt x="31765" y="2023"/>
                    <a:pt x="31759" y="2012"/>
                    <a:pt x="31747" y="2000"/>
                  </a:cubicBezTo>
                  <a:cubicBezTo>
                    <a:pt x="31741" y="1982"/>
                    <a:pt x="31730" y="1964"/>
                    <a:pt x="31718" y="1947"/>
                  </a:cubicBezTo>
                  <a:cubicBezTo>
                    <a:pt x="31665" y="1852"/>
                    <a:pt x="31606" y="1764"/>
                    <a:pt x="31546" y="1687"/>
                  </a:cubicBezTo>
                  <a:cubicBezTo>
                    <a:pt x="31541" y="1687"/>
                    <a:pt x="31476" y="1586"/>
                    <a:pt x="31369" y="1462"/>
                  </a:cubicBezTo>
                  <a:cubicBezTo>
                    <a:pt x="31310" y="1391"/>
                    <a:pt x="31245" y="1315"/>
                    <a:pt x="31174" y="1244"/>
                  </a:cubicBezTo>
                  <a:cubicBezTo>
                    <a:pt x="31174" y="1244"/>
                    <a:pt x="31174" y="1244"/>
                    <a:pt x="31174" y="1238"/>
                  </a:cubicBezTo>
                  <a:cubicBezTo>
                    <a:pt x="31168" y="1238"/>
                    <a:pt x="31168" y="1238"/>
                    <a:pt x="31168" y="1232"/>
                  </a:cubicBezTo>
                  <a:cubicBezTo>
                    <a:pt x="31068" y="1132"/>
                    <a:pt x="30938" y="1002"/>
                    <a:pt x="30696" y="813"/>
                  </a:cubicBezTo>
                  <a:cubicBezTo>
                    <a:pt x="30259" y="482"/>
                    <a:pt x="29828" y="316"/>
                    <a:pt x="29745" y="281"/>
                  </a:cubicBezTo>
                  <a:cubicBezTo>
                    <a:pt x="29721" y="275"/>
                    <a:pt x="29704" y="269"/>
                    <a:pt x="29680" y="257"/>
                  </a:cubicBezTo>
                  <a:cubicBezTo>
                    <a:pt x="29662" y="252"/>
                    <a:pt x="29639" y="246"/>
                    <a:pt x="29627" y="240"/>
                  </a:cubicBezTo>
                  <a:cubicBezTo>
                    <a:pt x="29568" y="216"/>
                    <a:pt x="29509" y="198"/>
                    <a:pt x="29444" y="175"/>
                  </a:cubicBezTo>
                  <a:lnTo>
                    <a:pt x="29438" y="175"/>
                  </a:lnTo>
                  <a:cubicBezTo>
                    <a:pt x="29326" y="139"/>
                    <a:pt x="29213" y="110"/>
                    <a:pt x="29113" y="92"/>
                  </a:cubicBezTo>
                  <a:cubicBezTo>
                    <a:pt x="29107" y="92"/>
                    <a:pt x="29107" y="92"/>
                    <a:pt x="29101" y="86"/>
                  </a:cubicBezTo>
                  <a:lnTo>
                    <a:pt x="29089" y="86"/>
                  </a:lnTo>
                  <a:cubicBezTo>
                    <a:pt x="29036" y="74"/>
                    <a:pt x="28977" y="63"/>
                    <a:pt x="28912" y="51"/>
                  </a:cubicBezTo>
                  <a:cubicBezTo>
                    <a:pt x="28895" y="51"/>
                    <a:pt x="28871" y="45"/>
                    <a:pt x="28853" y="45"/>
                  </a:cubicBezTo>
                  <a:cubicBezTo>
                    <a:pt x="28747" y="27"/>
                    <a:pt x="28635" y="15"/>
                    <a:pt x="28540" y="9"/>
                  </a:cubicBezTo>
                  <a:cubicBezTo>
                    <a:pt x="28481" y="9"/>
                    <a:pt x="28428" y="3"/>
                    <a:pt x="28375" y="3"/>
                  </a:cubicBezTo>
                  <a:lnTo>
                    <a:pt x="28345" y="3"/>
                  </a:lnTo>
                  <a:cubicBezTo>
                    <a:pt x="28320" y="1"/>
                    <a:pt x="28293" y="1"/>
                    <a:pt x="282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7"/>
            <p:cNvSpPr/>
            <p:nvPr/>
          </p:nvSpPr>
          <p:spPr>
            <a:xfrm>
              <a:off x="1112300" y="4263525"/>
              <a:ext cx="231550" cy="321950"/>
            </a:xfrm>
            <a:custGeom>
              <a:rect b="b" l="l" r="r" t="t"/>
              <a:pathLst>
                <a:path extrusionOk="0" h="12878" w="9262">
                  <a:moveTo>
                    <a:pt x="817" y="0"/>
                  </a:moveTo>
                  <a:cubicBezTo>
                    <a:pt x="744" y="0"/>
                    <a:pt x="675" y="16"/>
                    <a:pt x="614" y="49"/>
                  </a:cubicBezTo>
                  <a:cubicBezTo>
                    <a:pt x="419" y="162"/>
                    <a:pt x="337" y="433"/>
                    <a:pt x="396" y="776"/>
                  </a:cubicBezTo>
                  <a:lnTo>
                    <a:pt x="2091" y="10374"/>
                  </a:lnTo>
                  <a:lnTo>
                    <a:pt x="792" y="9629"/>
                  </a:lnTo>
                  <a:cubicBezTo>
                    <a:pt x="663" y="9555"/>
                    <a:pt x="542" y="9519"/>
                    <a:pt x="435" y="9519"/>
                  </a:cubicBezTo>
                  <a:cubicBezTo>
                    <a:pt x="177" y="9519"/>
                    <a:pt x="0" y="9724"/>
                    <a:pt x="0" y="10078"/>
                  </a:cubicBezTo>
                  <a:cubicBezTo>
                    <a:pt x="0" y="10580"/>
                    <a:pt x="349" y="11195"/>
                    <a:pt x="792" y="11449"/>
                  </a:cubicBezTo>
                  <a:lnTo>
                    <a:pt x="3077" y="12772"/>
                  </a:lnTo>
                  <a:cubicBezTo>
                    <a:pt x="3202" y="12842"/>
                    <a:pt x="3324" y="12877"/>
                    <a:pt x="3433" y="12877"/>
                  </a:cubicBezTo>
                  <a:cubicBezTo>
                    <a:pt x="3535" y="12877"/>
                    <a:pt x="3626" y="12846"/>
                    <a:pt x="3697" y="12783"/>
                  </a:cubicBezTo>
                  <a:cubicBezTo>
                    <a:pt x="3851" y="12653"/>
                    <a:pt x="3904" y="12405"/>
                    <a:pt x="3851" y="12104"/>
                  </a:cubicBezTo>
                  <a:lnTo>
                    <a:pt x="2227" y="2867"/>
                  </a:lnTo>
                  <a:lnTo>
                    <a:pt x="8192" y="7987"/>
                  </a:lnTo>
                  <a:cubicBezTo>
                    <a:pt x="8257" y="8041"/>
                    <a:pt x="8322" y="8088"/>
                    <a:pt x="8381" y="8123"/>
                  </a:cubicBezTo>
                  <a:cubicBezTo>
                    <a:pt x="8507" y="8195"/>
                    <a:pt x="8628" y="8231"/>
                    <a:pt x="8737" y="8231"/>
                  </a:cubicBezTo>
                  <a:cubicBezTo>
                    <a:pt x="8939" y="8231"/>
                    <a:pt x="9097" y="8108"/>
                    <a:pt x="9155" y="7869"/>
                  </a:cubicBezTo>
                  <a:cubicBezTo>
                    <a:pt x="9261" y="7444"/>
                    <a:pt x="9001" y="6800"/>
                    <a:pt x="8576" y="6434"/>
                  </a:cubicBezTo>
                  <a:lnTo>
                    <a:pt x="1364" y="244"/>
                  </a:lnTo>
                  <a:cubicBezTo>
                    <a:pt x="1300" y="191"/>
                    <a:pt x="1235" y="144"/>
                    <a:pt x="1175" y="108"/>
                  </a:cubicBezTo>
                  <a:cubicBezTo>
                    <a:pt x="1051" y="37"/>
                    <a:pt x="929" y="0"/>
                    <a:pt x="8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7"/>
            <p:cNvSpPr/>
            <p:nvPr/>
          </p:nvSpPr>
          <p:spPr>
            <a:xfrm>
              <a:off x="788625" y="4420950"/>
              <a:ext cx="231550" cy="321925"/>
            </a:xfrm>
            <a:custGeom>
              <a:rect b="b" l="l" r="r" t="t"/>
              <a:pathLst>
                <a:path extrusionOk="0" h="12877" w="9262">
                  <a:moveTo>
                    <a:pt x="829" y="1"/>
                  </a:moveTo>
                  <a:cubicBezTo>
                    <a:pt x="754" y="1"/>
                    <a:pt x="683" y="18"/>
                    <a:pt x="621" y="54"/>
                  </a:cubicBezTo>
                  <a:cubicBezTo>
                    <a:pt x="426" y="161"/>
                    <a:pt x="343" y="432"/>
                    <a:pt x="402" y="781"/>
                  </a:cubicBezTo>
                  <a:lnTo>
                    <a:pt x="2091" y="10373"/>
                  </a:lnTo>
                  <a:lnTo>
                    <a:pt x="798" y="9628"/>
                  </a:lnTo>
                  <a:cubicBezTo>
                    <a:pt x="671" y="9555"/>
                    <a:pt x="551" y="9520"/>
                    <a:pt x="444" y="9520"/>
                  </a:cubicBezTo>
                  <a:cubicBezTo>
                    <a:pt x="185" y="9520"/>
                    <a:pt x="6" y="9727"/>
                    <a:pt x="6" y="10083"/>
                  </a:cubicBezTo>
                  <a:cubicBezTo>
                    <a:pt x="1" y="10585"/>
                    <a:pt x="355" y="11194"/>
                    <a:pt x="792" y="11448"/>
                  </a:cubicBezTo>
                  <a:lnTo>
                    <a:pt x="3084" y="12771"/>
                  </a:lnTo>
                  <a:cubicBezTo>
                    <a:pt x="3209" y="12841"/>
                    <a:pt x="3331" y="12876"/>
                    <a:pt x="3440" y="12876"/>
                  </a:cubicBezTo>
                  <a:cubicBezTo>
                    <a:pt x="3542" y="12876"/>
                    <a:pt x="3632" y="12845"/>
                    <a:pt x="3704" y="12782"/>
                  </a:cubicBezTo>
                  <a:cubicBezTo>
                    <a:pt x="3857" y="12658"/>
                    <a:pt x="3911" y="12404"/>
                    <a:pt x="3857" y="12103"/>
                  </a:cubicBezTo>
                  <a:lnTo>
                    <a:pt x="2233" y="2866"/>
                  </a:lnTo>
                  <a:lnTo>
                    <a:pt x="8198" y="7987"/>
                  </a:lnTo>
                  <a:cubicBezTo>
                    <a:pt x="8263" y="8040"/>
                    <a:pt x="8328" y="8087"/>
                    <a:pt x="8387" y="8122"/>
                  </a:cubicBezTo>
                  <a:cubicBezTo>
                    <a:pt x="8515" y="8196"/>
                    <a:pt x="8638" y="8232"/>
                    <a:pt x="8748" y="8232"/>
                  </a:cubicBezTo>
                  <a:cubicBezTo>
                    <a:pt x="8948" y="8232"/>
                    <a:pt x="9104" y="8111"/>
                    <a:pt x="9161" y="7874"/>
                  </a:cubicBezTo>
                  <a:cubicBezTo>
                    <a:pt x="9262" y="7443"/>
                    <a:pt x="9002" y="6799"/>
                    <a:pt x="8582" y="6439"/>
                  </a:cubicBezTo>
                  <a:lnTo>
                    <a:pt x="1365" y="243"/>
                  </a:lnTo>
                  <a:cubicBezTo>
                    <a:pt x="1306" y="190"/>
                    <a:pt x="1241" y="149"/>
                    <a:pt x="1182" y="108"/>
                  </a:cubicBezTo>
                  <a:cubicBezTo>
                    <a:pt x="1059" y="38"/>
                    <a:pt x="939" y="1"/>
                    <a:pt x="8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7"/>
            <p:cNvSpPr/>
            <p:nvPr/>
          </p:nvSpPr>
          <p:spPr>
            <a:xfrm>
              <a:off x="920475" y="4311575"/>
              <a:ext cx="265675" cy="322000"/>
            </a:xfrm>
            <a:custGeom>
              <a:rect b="b" l="l" r="r" t="t"/>
              <a:pathLst>
                <a:path extrusionOk="0" h="12880" w="10627">
                  <a:moveTo>
                    <a:pt x="819" y="1"/>
                  </a:moveTo>
                  <a:cubicBezTo>
                    <a:pt x="741" y="1"/>
                    <a:pt x="670" y="20"/>
                    <a:pt x="609" y="59"/>
                  </a:cubicBezTo>
                  <a:cubicBezTo>
                    <a:pt x="420" y="171"/>
                    <a:pt x="343" y="443"/>
                    <a:pt x="402" y="779"/>
                  </a:cubicBezTo>
                  <a:lnTo>
                    <a:pt x="2092" y="10377"/>
                  </a:lnTo>
                  <a:lnTo>
                    <a:pt x="798" y="9627"/>
                  </a:lnTo>
                  <a:cubicBezTo>
                    <a:pt x="671" y="9553"/>
                    <a:pt x="550" y="9518"/>
                    <a:pt x="443" y="9518"/>
                  </a:cubicBezTo>
                  <a:cubicBezTo>
                    <a:pt x="182" y="9518"/>
                    <a:pt x="1" y="9726"/>
                    <a:pt x="1" y="10082"/>
                  </a:cubicBezTo>
                  <a:cubicBezTo>
                    <a:pt x="1" y="10584"/>
                    <a:pt x="355" y="11198"/>
                    <a:pt x="792" y="11446"/>
                  </a:cubicBezTo>
                  <a:lnTo>
                    <a:pt x="3078" y="12769"/>
                  </a:lnTo>
                  <a:cubicBezTo>
                    <a:pt x="3204" y="12843"/>
                    <a:pt x="3328" y="12880"/>
                    <a:pt x="3437" y="12880"/>
                  </a:cubicBezTo>
                  <a:cubicBezTo>
                    <a:pt x="3538" y="12880"/>
                    <a:pt x="3628" y="12849"/>
                    <a:pt x="3698" y="12787"/>
                  </a:cubicBezTo>
                  <a:cubicBezTo>
                    <a:pt x="3852" y="12657"/>
                    <a:pt x="3905" y="12403"/>
                    <a:pt x="3858" y="12102"/>
                  </a:cubicBezTo>
                  <a:lnTo>
                    <a:pt x="2216" y="2799"/>
                  </a:lnTo>
                  <a:lnTo>
                    <a:pt x="2216" y="2799"/>
                  </a:lnTo>
                  <a:lnTo>
                    <a:pt x="9599" y="8806"/>
                  </a:lnTo>
                  <a:cubicBezTo>
                    <a:pt x="9652" y="8847"/>
                    <a:pt x="9705" y="8883"/>
                    <a:pt x="9758" y="8912"/>
                  </a:cubicBezTo>
                  <a:cubicBezTo>
                    <a:pt x="9883" y="8985"/>
                    <a:pt x="10004" y="9020"/>
                    <a:pt x="10112" y="9020"/>
                  </a:cubicBezTo>
                  <a:cubicBezTo>
                    <a:pt x="10320" y="9020"/>
                    <a:pt x="10481" y="8888"/>
                    <a:pt x="10532" y="8635"/>
                  </a:cubicBezTo>
                  <a:cubicBezTo>
                    <a:pt x="10626" y="8192"/>
                    <a:pt x="10349" y="7554"/>
                    <a:pt x="9918" y="7205"/>
                  </a:cubicBezTo>
                  <a:lnTo>
                    <a:pt x="1336" y="218"/>
                  </a:lnTo>
                  <a:cubicBezTo>
                    <a:pt x="1283" y="177"/>
                    <a:pt x="1229" y="141"/>
                    <a:pt x="1176" y="112"/>
                  </a:cubicBezTo>
                  <a:cubicBezTo>
                    <a:pt x="1051" y="39"/>
                    <a:pt x="929" y="1"/>
                    <a:pt x="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3" name="Google Shape;1923;p27"/>
          <p:cNvGrpSpPr/>
          <p:nvPr/>
        </p:nvGrpSpPr>
        <p:grpSpPr>
          <a:xfrm>
            <a:off x="8686788" y="4760750"/>
            <a:ext cx="271885" cy="159973"/>
            <a:chOff x="1566275" y="4812212"/>
            <a:chExt cx="271885" cy="159973"/>
          </a:xfrm>
        </p:grpSpPr>
        <p:sp>
          <p:nvSpPr>
            <p:cNvPr id="1924" name="Google Shape;1924;p27"/>
            <p:cNvSpPr/>
            <p:nvPr/>
          </p:nvSpPr>
          <p:spPr>
            <a:xfrm>
              <a:off x="1636142" y="4812712"/>
              <a:ext cx="196571" cy="119771"/>
            </a:xfrm>
            <a:custGeom>
              <a:rect b="b" l="l" r="r" t="t"/>
              <a:pathLst>
                <a:path extrusionOk="0" h="17019" w="27932">
                  <a:moveTo>
                    <a:pt x="26536" y="0"/>
                  </a:moveTo>
                  <a:cubicBezTo>
                    <a:pt x="22997" y="0"/>
                    <a:pt x="13107" y="341"/>
                    <a:pt x="6899" y="3923"/>
                  </a:cubicBezTo>
                  <a:cubicBezTo>
                    <a:pt x="30" y="7892"/>
                    <a:pt x="1" y="14489"/>
                    <a:pt x="65" y="15813"/>
                  </a:cubicBezTo>
                  <a:cubicBezTo>
                    <a:pt x="36" y="16551"/>
                    <a:pt x="83" y="17000"/>
                    <a:pt x="83" y="17000"/>
                  </a:cubicBezTo>
                  <a:cubicBezTo>
                    <a:pt x="83" y="17000"/>
                    <a:pt x="563" y="17018"/>
                    <a:pt x="1394" y="17018"/>
                  </a:cubicBezTo>
                  <a:cubicBezTo>
                    <a:pt x="4931" y="17018"/>
                    <a:pt x="14828" y="16677"/>
                    <a:pt x="21033" y="13090"/>
                  </a:cubicBezTo>
                  <a:cubicBezTo>
                    <a:pt x="27902" y="9127"/>
                    <a:pt x="27931" y="2535"/>
                    <a:pt x="27866" y="1206"/>
                  </a:cubicBezTo>
                  <a:cubicBezTo>
                    <a:pt x="27896" y="468"/>
                    <a:pt x="27849" y="19"/>
                    <a:pt x="27849" y="19"/>
                  </a:cubicBezTo>
                  <a:cubicBezTo>
                    <a:pt x="27849" y="19"/>
                    <a:pt x="27368" y="0"/>
                    <a:pt x="26536" y="0"/>
                  </a:cubicBezTo>
                  <a:close/>
                </a:path>
              </a:pathLst>
            </a:custGeom>
            <a:solidFill>
              <a:srgbClr val="9CDD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7"/>
            <p:cNvSpPr/>
            <p:nvPr/>
          </p:nvSpPr>
          <p:spPr>
            <a:xfrm>
              <a:off x="1630737" y="4812712"/>
              <a:ext cx="207423" cy="113079"/>
            </a:xfrm>
            <a:custGeom>
              <a:rect b="b" l="l" r="r" t="t"/>
              <a:pathLst>
                <a:path extrusionOk="0" h="16068" w="29474">
                  <a:moveTo>
                    <a:pt x="27304" y="0"/>
                  </a:moveTo>
                  <a:cubicBezTo>
                    <a:pt x="23765" y="0"/>
                    <a:pt x="13875" y="341"/>
                    <a:pt x="7667" y="3923"/>
                  </a:cubicBezTo>
                  <a:cubicBezTo>
                    <a:pt x="1" y="8353"/>
                    <a:pt x="851" y="16049"/>
                    <a:pt x="851" y="16049"/>
                  </a:cubicBezTo>
                  <a:cubicBezTo>
                    <a:pt x="851" y="16049"/>
                    <a:pt x="1331" y="16068"/>
                    <a:pt x="2162" y="16068"/>
                  </a:cubicBezTo>
                  <a:cubicBezTo>
                    <a:pt x="5699" y="16068"/>
                    <a:pt x="15596" y="15727"/>
                    <a:pt x="21801" y="12139"/>
                  </a:cubicBezTo>
                  <a:cubicBezTo>
                    <a:pt x="29473" y="7715"/>
                    <a:pt x="28617" y="19"/>
                    <a:pt x="28617" y="19"/>
                  </a:cubicBezTo>
                  <a:cubicBezTo>
                    <a:pt x="28617" y="19"/>
                    <a:pt x="28136" y="0"/>
                    <a:pt x="27304" y="0"/>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7"/>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7"/>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7"/>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7"/>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7"/>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rgbClr val="86B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7"/>
            <p:cNvSpPr/>
            <p:nvPr/>
          </p:nvSpPr>
          <p:spPr>
            <a:xfrm>
              <a:off x="1641293" y="4930670"/>
              <a:ext cx="2252" cy="1795"/>
            </a:xfrm>
            <a:custGeom>
              <a:rect b="b" l="l" r="r" t="t"/>
              <a:pathLst>
                <a:path extrusionOk="0" h="255" w="320">
                  <a:moveTo>
                    <a:pt x="267" y="0"/>
                  </a:moveTo>
                  <a:cubicBezTo>
                    <a:pt x="255" y="12"/>
                    <a:pt x="249" y="18"/>
                    <a:pt x="237" y="24"/>
                  </a:cubicBezTo>
                  <a:lnTo>
                    <a:pt x="1" y="254"/>
                  </a:lnTo>
                  <a:lnTo>
                    <a:pt x="261" y="101"/>
                  </a:lnTo>
                  <a:lnTo>
                    <a:pt x="273" y="95"/>
                  </a:lnTo>
                  <a:cubicBezTo>
                    <a:pt x="290" y="83"/>
                    <a:pt x="302" y="71"/>
                    <a:pt x="320" y="59"/>
                  </a:cubicBezTo>
                  <a:lnTo>
                    <a:pt x="2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7"/>
            <p:cNvSpPr/>
            <p:nvPr/>
          </p:nvSpPr>
          <p:spPr>
            <a:xfrm>
              <a:off x="1635726" y="4812846"/>
              <a:ext cx="196403" cy="114022"/>
            </a:xfrm>
            <a:custGeom>
              <a:rect b="b" l="l" r="r" t="t"/>
              <a:pathLst>
                <a:path extrusionOk="0" h="16202" w="27908">
                  <a:moveTo>
                    <a:pt x="27908" y="0"/>
                  </a:moveTo>
                  <a:lnTo>
                    <a:pt x="27908" y="0"/>
                  </a:lnTo>
                  <a:cubicBezTo>
                    <a:pt x="18605" y="5003"/>
                    <a:pt x="9303" y="10011"/>
                    <a:pt x="0" y="15020"/>
                  </a:cubicBezTo>
                  <a:cubicBezTo>
                    <a:pt x="6" y="15020"/>
                    <a:pt x="12" y="15014"/>
                    <a:pt x="18" y="15014"/>
                  </a:cubicBezTo>
                  <a:cubicBezTo>
                    <a:pt x="30" y="15008"/>
                    <a:pt x="42" y="15002"/>
                    <a:pt x="54" y="14996"/>
                  </a:cubicBezTo>
                  <a:lnTo>
                    <a:pt x="71" y="14996"/>
                  </a:lnTo>
                  <a:cubicBezTo>
                    <a:pt x="77" y="14990"/>
                    <a:pt x="89" y="14990"/>
                    <a:pt x="95" y="14984"/>
                  </a:cubicBezTo>
                  <a:cubicBezTo>
                    <a:pt x="107" y="14984"/>
                    <a:pt x="119" y="14978"/>
                    <a:pt x="136" y="14978"/>
                  </a:cubicBezTo>
                  <a:lnTo>
                    <a:pt x="178" y="14978"/>
                  </a:lnTo>
                  <a:cubicBezTo>
                    <a:pt x="278" y="14978"/>
                    <a:pt x="384" y="15008"/>
                    <a:pt x="502" y="15073"/>
                  </a:cubicBezTo>
                  <a:cubicBezTo>
                    <a:pt x="514" y="15079"/>
                    <a:pt x="526" y="15085"/>
                    <a:pt x="538" y="15091"/>
                  </a:cubicBezTo>
                  <a:cubicBezTo>
                    <a:pt x="703" y="15197"/>
                    <a:pt x="762" y="16012"/>
                    <a:pt x="880" y="16201"/>
                  </a:cubicBezTo>
                  <a:lnTo>
                    <a:pt x="2790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7"/>
            <p:cNvSpPr/>
            <p:nvPr/>
          </p:nvSpPr>
          <p:spPr>
            <a:xfrm>
              <a:off x="1669850" y="4900700"/>
              <a:ext cx="54914" cy="7284"/>
            </a:xfrm>
            <a:custGeom>
              <a:rect b="b" l="l" r="r" t="t"/>
              <a:pathLst>
                <a:path extrusionOk="0" h="1035" w="7803">
                  <a:moveTo>
                    <a:pt x="1223" y="1"/>
                  </a:moveTo>
                  <a:lnTo>
                    <a:pt x="1" y="887"/>
                  </a:lnTo>
                  <a:lnTo>
                    <a:pt x="7803" y="1035"/>
                  </a:lnTo>
                  <a:lnTo>
                    <a:pt x="1223"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7"/>
            <p:cNvSpPr/>
            <p:nvPr/>
          </p:nvSpPr>
          <p:spPr>
            <a:xfrm>
              <a:off x="1668190" y="4862589"/>
              <a:ext cx="7861" cy="39994"/>
            </a:xfrm>
            <a:custGeom>
              <a:rect b="b" l="l" r="r" t="t"/>
              <a:pathLst>
                <a:path extrusionOk="0" h="5683" w="1117">
                  <a:moveTo>
                    <a:pt x="910" y="1"/>
                  </a:moveTo>
                  <a:lnTo>
                    <a:pt x="0" y="5683"/>
                  </a:lnTo>
                  <a:lnTo>
                    <a:pt x="0" y="5683"/>
                  </a:lnTo>
                  <a:lnTo>
                    <a:pt x="1117" y="5370"/>
                  </a:lnTo>
                  <a:lnTo>
                    <a:pt x="910"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7"/>
            <p:cNvSpPr/>
            <p:nvPr/>
          </p:nvSpPr>
          <p:spPr>
            <a:xfrm>
              <a:off x="1702398" y="4881834"/>
              <a:ext cx="52042" cy="10359"/>
            </a:xfrm>
            <a:custGeom>
              <a:rect b="b" l="l" r="r" t="t"/>
              <a:pathLst>
                <a:path extrusionOk="0" h="1472" w="7395">
                  <a:moveTo>
                    <a:pt x="1134" y="1"/>
                  </a:moveTo>
                  <a:lnTo>
                    <a:pt x="0" y="816"/>
                  </a:lnTo>
                  <a:lnTo>
                    <a:pt x="7395" y="1471"/>
                  </a:lnTo>
                  <a:lnTo>
                    <a:pt x="1134"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7"/>
            <p:cNvSpPr/>
            <p:nvPr/>
          </p:nvSpPr>
          <p:spPr>
            <a:xfrm>
              <a:off x="1700857" y="4846467"/>
              <a:ext cx="7284" cy="37081"/>
            </a:xfrm>
            <a:custGeom>
              <a:rect b="b" l="l" r="r" t="t"/>
              <a:pathLst>
                <a:path extrusionOk="0" h="5269" w="1035">
                  <a:moveTo>
                    <a:pt x="839" y="0"/>
                  </a:moveTo>
                  <a:lnTo>
                    <a:pt x="1" y="5269"/>
                  </a:lnTo>
                  <a:lnTo>
                    <a:pt x="1" y="5269"/>
                  </a:lnTo>
                  <a:lnTo>
                    <a:pt x="1034" y="4979"/>
                  </a:lnTo>
                  <a:lnTo>
                    <a:pt x="839"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7"/>
            <p:cNvSpPr/>
            <p:nvPr/>
          </p:nvSpPr>
          <p:spPr>
            <a:xfrm>
              <a:off x="1734608" y="4864545"/>
              <a:ext cx="45899" cy="5201"/>
            </a:xfrm>
            <a:custGeom>
              <a:rect b="b" l="l" r="r" t="t"/>
              <a:pathLst>
                <a:path extrusionOk="0" h="739" w="6522">
                  <a:moveTo>
                    <a:pt x="1028" y="0"/>
                  </a:moveTo>
                  <a:lnTo>
                    <a:pt x="1" y="739"/>
                  </a:lnTo>
                  <a:lnTo>
                    <a:pt x="6521" y="739"/>
                  </a:lnTo>
                  <a:lnTo>
                    <a:pt x="102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7"/>
            <p:cNvSpPr/>
            <p:nvPr/>
          </p:nvSpPr>
          <p:spPr>
            <a:xfrm>
              <a:off x="1733235" y="4832668"/>
              <a:ext cx="6573" cy="33428"/>
            </a:xfrm>
            <a:custGeom>
              <a:rect b="b" l="l" r="r" t="t"/>
              <a:pathLst>
                <a:path extrusionOk="0" h="4750" w="934">
                  <a:moveTo>
                    <a:pt x="757" y="0"/>
                  </a:moveTo>
                  <a:lnTo>
                    <a:pt x="1" y="4749"/>
                  </a:lnTo>
                  <a:lnTo>
                    <a:pt x="1" y="4749"/>
                  </a:lnTo>
                  <a:lnTo>
                    <a:pt x="934" y="4489"/>
                  </a:lnTo>
                  <a:lnTo>
                    <a:pt x="75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7"/>
            <p:cNvSpPr/>
            <p:nvPr/>
          </p:nvSpPr>
          <p:spPr>
            <a:xfrm>
              <a:off x="1765241" y="4847460"/>
              <a:ext cx="34463" cy="3920"/>
            </a:xfrm>
            <a:custGeom>
              <a:rect b="b" l="l" r="r" t="t"/>
              <a:pathLst>
                <a:path extrusionOk="0" h="557" w="4897">
                  <a:moveTo>
                    <a:pt x="768" y="1"/>
                  </a:moveTo>
                  <a:lnTo>
                    <a:pt x="0" y="556"/>
                  </a:lnTo>
                  <a:lnTo>
                    <a:pt x="4897" y="556"/>
                  </a:lnTo>
                  <a:lnTo>
                    <a:pt x="768"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7"/>
            <p:cNvSpPr/>
            <p:nvPr/>
          </p:nvSpPr>
          <p:spPr>
            <a:xfrm>
              <a:off x="1765241" y="4824316"/>
              <a:ext cx="4954" cy="25110"/>
            </a:xfrm>
            <a:custGeom>
              <a:rect b="b" l="l" r="r" t="t"/>
              <a:pathLst>
                <a:path extrusionOk="0" h="3568" w="704">
                  <a:moveTo>
                    <a:pt x="567" y="0"/>
                  </a:moveTo>
                  <a:lnTo>
                    <a:pt x="0" y="3568"/>
                  </a:lnTo>
                  <a:lnTo>
                    <a:pt x="703" y="3373"/>
                  </a:lnTo>
                  <a:lnTo>
                    <a:pt x="5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7"/>
            <p:cNvSpPr/>
            <p:nvPr/>
          </p:nvSpPr>
          <p:spPr>
            <a:xfrm>
              <a:off x="1636142" y="4812212"/>
              <a:ext cx="196571" cy="122516"/>
            </a:xfrm>
            <a:custGeom>
              <a:rect b="b" l="l" r="r" t="t"/>
              <a:pathLst>
                <a:path extrusionOk="0" h="17409" w="27932">
                  <a:moveTo>
                    <a:pt x="26539" y="0"/>
                  </a:moveTo>
                  <a:cubicBezTo>
                    <a:pt x="23002" y="0"/>
                    <a:pt x="13108" y="341"/>
                    <a:pt x="6899" y="3929"/>
                  </a:cubicBezTo>
                  <a:cubicBezTo>
                    <a:pt x="30" y="7898"/>
                    <a:pt x="1" y="14490"/>
                    <a:pt x="65" y="15813"/>
                  </a:cubicBezTo>
                  <a:cubicBezTo>
                    <a:pt x="36" y="16557"/>
                    <a:pt x="83" y="17390"/>
                    <a:pt x="83" y="17390"/>
                  </a:cubicBezTo>
                  <a:cubicBezTo>
                    <a:pt x="83" y="17390"/>
                    <a:pt x="563" y="17408"/>
                    <a:pt x="1394" y="17408"/>
                  </a:cubicBezTo>
                  <a:cubicBezTo>
                    <a:pt x="4931" y="17408"/>
                    <a:pt x="14828" y="17067"/>
                    <a:pt x="21033" y="13480"/>
                  </a:cubicBezTo>
                  <a:cubicBezTo>
                    <a:pt x="27902" y="9517"/>
                    <a:pt x="27931" y="2925"/>
                    <a:pt x="27866" y="1596"/>
                  </a:cubicBezTo>
                  <a:cubicBezTo>
                    <a:pt x="27896" y="858"/>
                    <a:pt x="27849" y="19"/>
                    <a:pt x="27849" y="19"/>
                  </a:cubicBezTo>
                  <a:cubicBezTo>
                    <a:pt x="27849" y="19"/>
                    <a:pt x="27369" y="0"/>
                    <a:pt x="265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7"/>
            <p:cNvSpPr/>
            <p:nvPr/>
          </p:nvSpPr>
          <p:spPr>
            <a:xfrm>
              <a:off x="1630737" y="4812212"/>
              <a:ext cx="207423" cy="113079"/>
            </a:xfrm>
            <a:custGeom>
              <a:rect b="b" l="l" r="r" t="t"/>
              <a:pathLst>
                <a:path extrusionOk="0" h="16068" w="29474">
                  <a:moveTo>
                    <a:pt x="27307" y="0"/>
                  </a:moveTo>
                  <a:cubicBezTo>
                    <a:pt x="23770" y="0"/>
                    <a:pt x="13876" y="341"/>
                    <a:pt x="7667" y="3929"/>
                  </a:cubicBezTo>
                  <a:cubicBezTo>
                    <a:pt x="1" y="8353"/>
                    <a:pt x="851" y="16049"/>
                    <a:pt x="851" y="16049"/>
                  </a:cubicBezTo>
                  <a:cubicBezTo>
                    <a:pt x="851" y="16049"/>
                    <a:pt x="1332" y="16068"/>
                    <a:pt x="2164" y="16068"/>
                  </a:cubicBezTo>
                  <a:cubicBezTo>
                    <a:pt x="5704" y="16068"/>
                    <a:pt x="15598" y="15727"/>
                    <a:pt x="21801" y="12145"/>
                  </a:cubicBezTo>
                  <a:cubicBezTo>
                    <a:pt x="29473" y="7715"/>
                    <a:pt x="28617" y="19"/>
                    <a:pt x="28617" y="19"/>
                  </a:cubicBezTo>
                  <a:cubicBezTo>
                    <a:pt x="28617" y="19"/>
                    <a:pt x="28137" y="0"/>
                    <a:pt x="273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7"/>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7"/>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7"/>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7"/>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7"/>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7"/>
            <p:cNvSpPr/>
            <p:nvPr/>
          </p:nvSpPr>
          <p:spPr>
            <a:xfrm>
              <a:off x="1635726" y="4824316"/>
              <a:ext cx="174375" cy="102550"/>
            </a:xfrm>
            <a:custGeom>
              <a:rect b="b" l="l" r="r" t="t"/>
              <a:pathLst>
                <a:path extrusionOk="0" h="14572" w="24778">
                  <a:moveTo>
                    <a:pt x="18971" y="0"/>
                  </a:moveTo>
                  <a:lnTo>
                    <a:pt x="18416" y="3479"/>
                  </a:lnTo>
                  <a:cubicBezTo>
                    <a:pt x="17176" y="4146"/>
                    <a:pt x="15971" y="4796"/>
                    <a:pt x="14778" y="5434"/>
                  </a:cubicBezTo>
                  <a:lnTo>
                    <a:pt x="14613" y="1187"/>
                  </a:lnTo>
                  <a:lnTo>
                    <a:pt x="13857" y="5930"/>
                  </a:lnTo>
                  <a:cubicBezTo>
                    <a:pt x="12664" y="6574"/>
                    <a:pt x="11476" y="7212"/>
                    <a:pt x="10277" y="7856"/>
                  </a:cubicBezTo>
                  <a:lnTo>
                    <a:pt x="10094" y="3148"/>
                  </a:lnTo>
                  <a:lnTo>
                    <a:pt x="9256" y="8411"/>
                  </a:lnTo>
                  <a:cubicBezTo>
                    <a:pt x="8098" y="9031"/>
                    <a:pt x="6923" y="9663"/>
                    <a:pt x="5712" y="10318"/>
                  </a:cubicBezTo>
                  <a:lnTo>
                    <a:pt x="5523" y="5440"/>
                  </a:lnTo>
                  <a:lnTo>
                    <a:pt x="4649" y="10891"/>
                  </a:lnTo>
                  <a:cubicBezTo>
                    <a:pt x="3172" y="11683"/>
                    <a:pt x="1636" y="12510"/>
                    <a:pt x="0" y="13390"/>
                  </a:cubicBezTo>
                  <a:cubicBezTo>
                    <a:pt x="6" y="13390"/>
                    <a:pt x="12" y="13384"/>
                    <a:pt x="18" y="13384"/>
                  </a:cubicBezTo>
                  <a:cubicBezTo>
                    <a:pt x="30" y="13378"/>
                    <a:pt x="42" y="13372"/>
                    <a:pt x="54" y="13366"/>
                  </a:cubicBezTo>
                  <a:lnTo>
                    <a:pt x="71" y="13366"/>
                  </a:lnTo>
                  <a:cubicBezTo>
                    <a:pt x="77" y="13360"/>
                    <a:pt x="89" y="13360"/>
                    <a:pt x="95" y="13354"/>
                  </a:cubicBezTo>
                  <a:cubicBezTo>
                    <a:pt x="107" y="13354"/>
                    <a:pt x="119" y="13354"/>
                    <a:pt x="136" y="13348"/>
                  </a:cubicBezTo>
                  <a:lnTo>
                    <a:pt x="178" y="13348"/>
                  </a:lnTo>
                  <a:cubicBezTo>
                    <a:pt x="278" y="13348"/>
                    <a:pt x="384" y="13378"/>
                    <a:pt x="502" y="13443"/>
                  </a:cubicBezTo>
                  <a:cubicBezTo>
                    <a:pt x="514" y="13449"/>
                    <a:pt x="526" y="13455"/>
                    <a:pt x="538" y="13461"/>
                  </a:cubicBezTo>
                  <a:cubicBezTo>
                    <a:pt x="703" y="13567"/>
                    <a:pt x="762" y="14382"/>
                    <a:pt x="880" y="14571"/>
                  </a:cubicBezTo>
                  <a:lnTo>
                    <a:pt x="5517" y="11754"/>
                  </a:lnTo>
                  <a:lnTo>
                    <a:pt x="12652" y="11890"/>
                  </a:lnTo>
                  <a:lnTo>
                    <a:pt x="6805" y="10974"/>
                  </a:lnTo>
                  <a:lnTo>
                    <a:pt x="9988" y="9037"/>
                  </a:lnTo>
                  <a:lnTo>
                    <a:pt x="16869" y="9645"/>
                  </a:lnTo>
                  <a:lnTo>
                    <a:pt x="16869" y="9645"/>
                  </a:lnTo>
                  <a:lnTo>
                    <a:pt x="11187" y="8310"/>
                  </a:lnTo>
                  <a:lnTo>
                    <a:pt x="14235" y="6456"/>
                  </a:lnTo>
                  <a:lnTo>
                    <a:pt x="20572" y="6456"/>
                  </a:lnTo>
                  <a:lnTo>
                    <a:pt x="15386" y="5759"/>
                  </a:lnTo>
                  <a:lnTo>
                    <a:pt x="18540" y="3845"/>
                  </a:lnTo>
                  <a:lnTo>
                    <a:pt x="23301" y="3845"/>
                  </a:lnTo>
                  <a:lnTo>
                    <a:pt x="19403" y="3320"/>
                  </a:lnTo>
                  <a:lnTo>
                    <a:pt x="24777" y="53"/>
                  </a:lnTo>
                  <a:lnTo>
                    <a:pt x="24777" y="53"/>
                  </a:lnTo>
                  <a:cubicBezTo>
                    <a:pt x="22757" y="1140"/>
                    <a:pt x="20885" y="2150"/>
                    <a:pt x="19096" y="3113"/>
                  </a:cubicBezTo>
                  <a:lnTo>
                    <a:pt x="189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9" name="Google Shape;1949;p27"/>
          <p:cNvGrpSpPr/>
          <p:nvPr/>
        </p:nvGrpSpPr>
        <p:grpSpPr>
          <a:xfrm>
            <a:off x="153475" y="4527125"/>
            <a:ext cx="271885" cy="159973"/>
            <a:chOff x="1566275" y="4812212"/>
            <a:chExt cx="271885" cy="159973"/>
          </a:xfrm>
        </p:grpSpPr>
        <p:sp>
          <p:nvSpPr>
            <p:cNvPr id="1950" name="Google Shape;1950;p27"/>
            <p:cNvSpPr/>
            <p:nvPr/>
          </p:nvSpPr>
          <p:spPr>
            <a:xfrm>
              <a:off x="1636142" y="4812712"/>
              <a:ext cx="196571" cy="119771"/>
            </a:xfrm>
            <a:custGeom>
              <a:rect b="b" l="l" r="r" t="t"/>
              <a:pathLst>
                <a:path extrusionOk="0" h="17019" w="27932">
                  <a:moveTo>
                    <a:pt x="26536" y="0"/>
                  </a:moveTo>
                  <a:cubicBezTo>
                    <a:pt x="22997" y="0"/>
                    <a:pt x="13107" y="341"/>
                    <a:pt x="6899" y="3923"/>
                  </a:cubicBezTo>
                  <a:cubicBezTo>
                    <a:pt x="30" y="7892"/>
                    <a:pt x="1" y="14489"/>
                    <a:pt x="65" y="15813"/>
                  </a:cubicBezTo>
                  <a:cubicBezTo>
                    <a:pt x="36" y="16551"/>
                    <a:pt x="83" y="17000"/>
                    <a:pt x="83" y="17000"/>
                  </a:cubicBezTo>
                  <a:cubicBezTo>
                    <a:pt x="83" y="17000"/>
                    <a:pt x="563" y="17018"/>
                    <a:pt x="1394" y="17018"/>
                  </a:cubicBezTo>
                  <a:cubicBezTo>
                    <a:pt x="4931" y="17018"/>
                    <a:pt x="14828" y="16677"/>
                    <a:pt x="21033" y="13090"/>
                  </a:cubicBezTo>
                  <a:cubicBezTo>
                    <a:pt x="27902" y="9127"/>
                    <a:pt x="27931" y="2535"/>
                    <a:pt x="27866" y="1206"/>
                  </a:cubicBezTo>
                  <a:cubicBezTo>
                    <a:pt x="27896" y="468"/>
                    <a:pt x="27849" y="19"/>
                    <a:pt x="27849" y="19"/>
                  </a:cubicBezTo>
                  <a:cubicBezTo>
                    <a:pt x="27849" y="19"/>
                    <a:pt x="27368" y="0"/>
                    <a:pt x="26536" y="0"/>
                  </a:cubicBezTo>
                  <a:close/>
                </a:path>
              </a:pathLst>
            </a:custGeom>
            <a:solidFill>
              <a:srgbClr val="9CDD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7"/>
            <p:cNvSpPr/>
            <p:nvPr/>
          </p:nvSpPr>
          <p:spPr>
            <a:xfrm>
              <a:off x="1630737" y="4812712"/>
              <a:ext cx="207423" cy="113079"/>
            </a:xfrm>
            <a:custGeom>
              <a:rect b="b" l="l" r="r" t="t"/>
              <a:pathLst>
                <a:path extrusionOk="0" h="16068" w="29474">
                  <a:moveTo>
                    <a:pt x="27304" y="0"/>
                  </a:moveTo>
                  <a:cubicBezTo>
                    <a:pt x="23765" y="0"/>
                    <a:pt x="13875" y="341"/>
                    <a:pt x="7667" y="3923"/>
                  </a:cubicBezTo>
                  <a:cubicBezTo>
                    <a:pt x="1" y="8353"/>
                    <a:pt x="851" y="16049"/>
                    <a:pt x="851" y="16049"/>
                  </a:cubicBezTo>
                  <a:cubicBezTo>
                    <a:pt x="851" y="16049"/>
                    <a:pt x="1331" y="16068"/>
                    <a:pt x="2162" y="16068"/>
                  </a:cubicBezTo>
                  <a:cubicBezTo>
                    <a:pt x="5699" y="16068"/>
                    <a:pt x="15596" y="15727"/>
                    <a:pt x="21801" y="12139"/>
                  </a:cubicBezTo>
                  <a:cubicBezTo>
                    <a:pt x="29473" y="7715"/>
                    <a:pt x="28617" y="19"/>
                    <a:pt x="28617" y="19"/>
                  </a:cubicBezTo>
                  <a:cubicBezTo>
                    <a:pt x="28617" y="19"/>
                    <a:pt x="28136" y="0"/>
                    <a:pt x="27304" y="0"/>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7"/>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7"/>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7"/>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7"/>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7"/>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rgbClr val="86B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7"/>
            <p:cNvSpPr/>
            <p:nvPr/>
          </p:nvSpPr>
          <p:spPr>
            <a:xfrm>
              <a:off x="1641293" y="4930670"/>
              <a:ext cx="2252" cy="1795"/>
            </a:xfrm>
            <a:custGeom>
              <a:rect b="b" l="l" r="r" t="t"/>
              <a:pathLst>
                <a:path extrusionOk="0" h="255" w="320">
                  <a:moveTo>
                    <a:pt x="267" y="0"/>
                  </a:moveTo>
                  <a:cubicBezTo>
                    <a:pt x="255" y="12"/>
                    <a:pt x="249" y="18"/>
                    <a:pt x="237" y="24"/>
                  </a:cubicBezTo>
                  <a:lnTo>
                    <a:pt x="1" y="254"/>
                  </a:lnTo>
                  <a:lnTo>
                    <a:pt x="261" y="101"/>
                  </a:lnTo>
                  <a:lnTo>
                    <a:pt x="273" y="95"/>
                  </a:lnTo>
                  <a:cubicBezTo>
                    <a:pt x="290" y="83"/>
                    <a:pt x="302" y="71"/>
                    <a:pt x="320" y="59"/>
                  </a:cubicBezTo>
                  <a:lnTo>
                    <a:pt x="2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7"/>
            <p:cNvSpPr/>
            <p:nvPr/>
          </p:nvSpPr>
          <p:spPr>
            <a:xfrm>
              <a:off x="1635726" y="4812846"/>
              <a:ext cx="196403" cy="114022"/>
            </a:xfrm>
            <a:custGeom>
              <a:rect b="b" l="l" r="r" t="t"/>
              <a:pathLst>
                <a:path extrusionOk="0" h="16202" w="27908">
                  <a:moveTo>
                    <a:pt x="27908" y="0"/>
                  </a:moveTo>
                  <a:lnTo>
                    <a:pt x="27908" y="0"/>
                  </a:lnTo>
                  <a:cubicBezTo>
                    <a:pt x="18605" y="5003"/>
                    <a:pt x="9303" y="10011"/>
                    <a:pt x="0" y="15020"/>
                  </a:cubicBezTo>
                  <a:cubicBezTo>
                    <a:pt x="6" y="15020"/>
                    <a:pt x="12" y="15014"/>
                    <a:pt x="18" y="15014"/>
                  </a:cubicBezTo>
                  <a:cubicBezTo>
                    <a:pt x="30" y="15008"/>
                    <a:pt x="42" y="15002"/>
                    <a:pt x="54" y="14996"/>
                  </a:cubicBezTo>
                  <a:lnTo>
                    <a:pt x="71" y="14996"/>
                  </a:lnTo>
                  <a:cubicBezTo>
                    <a:pt x="77" y="14990"/>
                    <a:pt x="89" y="14990"/>
                    <a:pt x="95" y="14984"/>
                  </a:cubicBezTo>
                  <a:cubicBezTo>
                    <a:pt x="107" y="14984"/>
                    <a:pt x="119" y="14978"/>
                    <a:pt x="136" y="14978"/>
                  </a:cubicBezTo>
                  <a:lnTo>
                    <a:pt x="178" y="14978"/>
                  </a:lnTo>
                  <a:cubicBezTo>
                    <a:pt x="278" y="14978"/>
                    <a:pt x="384" y="15008"/>
                    <a:pt x="502" y="15073"/>
                  </a:cubicBezTo>
                  <a:cubicBezTo>
                    <a:pt x="514" y="15079"/>
                    <a:pt x="526" y="15085"/>
                    <a:pt x="538" y="15091"/>
                  </a:cubicBezTo>
                  <a:cubicBezTo>
                    <a:pt x="703" y="15197"/>
                    <a:pt x="762" y="16012"/>
                    <a:pt x="880" y="16201"/>
                  </a:cubicBezTo>
                  <a:lnTo>
                    <a:pt x="2790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7"/>
            <p:cNvSpPr/>
            <p:nvPr/>
          </p:nvSpPr>
          <p:spPr>
            <a:xfrm>
              <a:off x="1669850" y="4900700"/>
              <a:ext cx="54914" cy="7284"/>
            </a:xfrm>
            <a:custGeom>
              <a:rect b="b" l="l" r="r" t="t"/>
              <a:pathLst>
                <a:path extrusionOk="0" h="1035" w="7803">
                  <a:moveTo>
                    <a:pt x="1223" y="1"/>
                  </a:moveTo>
                  <a:lnTo>
                    <a:pt x="1" y="887"/>
                  </a:lnTo>
                  <a:lnTo>
                    <a:pt x="7803" y="1035"/>
                  </a:lnTo>
                  <a:lnTo>
                    <a:pt x="1223"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7"/>
            <p:cNvSpPr/>
            <p:nvPr/>
          </p:nvSpPr>
          <p:spPr>
            <a:xfrm>
              <a:off x="1668190" y="4862589"/>
              <a:ext cx="7861" cy="39994"/>
            </a:xfrm>
            <a:custGeom>
              <a:rect b="b" l="l" r="r" t="t"/>
              <a:pathLst>
                <a:path extrusionOk="0" h="5683" w="1117">
                  <a:moveTo>
                    <a:pt x="910" y="1"/>
                  </a:moveTo>
                  <a:lnTo>
                    <a:pt x="0" y="5683"/>
                  </a:lnTo>
                  <a:lnTo>
                    <a:pt x="0" y="5683"/>
                  </a:lnTo>
                  <a:lnTo>
                    <a:pt x="1117" y="5370"/>
                  </a:lnTo>
                  <a:lnTo>
                    <a:pt x="910"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7"/>
            <p:cNvSpPr/>
            <p:nvPr/>
          </p:nvSpPr>
          <p:spPr>
            <a:xfrm>
              <a:off x="1702398" y="4881834"/>
              <a:ext cx="52042" cy="10359"/>
            </a:xfrm>
            <a:custGeom>
              <a:rect b="b" l="l" r="r" t="t"/>
              <a:pathLst>
                <a:path extrusionOk="0" h="1472" w="7395">
                  <a:moveTo>
                    <a:pt x="1134" y="1"/>
                  </a:moveTo>
                  <a:lnTo>
                    <a:pt x="0" y="816"/>
                  </a:lnTo>
                  <a:lnTo>
                    <a:pt x="7395" y="1471"/>
                  </a:lnTo>
                  <a:lnTo>
                    <a:pt x="1134"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7"/>
            <p:cNvSpPr/>
            <p:nvPr/>
          </p:nvSpPr>
          <p:spPr>
            <a:xfrm>
              <a:off x="1700857" y="4846467"/>
              <a:ext cx="7284" cy="37081"/>
            </a:xfrm>
            <a:custGeom>
              <a:rect b="b" l="l" r="r" t="t"/>
              <a:pathLst>
                <a:path extrusionOk="0" h="5269" w="1035">
                  <a:moveTo>
                    <a:pt x="839" y="0"/>
                  </a:moveTo>
                  <a:lnTo>
                    <a:pt x="1" y="5269"/>
                  </a:lnTo>
                  <a:lnTo>
                    <a:pt x="1" y="5269"/>
                  </a:lnTo>
                  <a:lnTo>
                    <a:pt x="1034" y="4979"/>
                  </a:lnTo>
                  <a:lnTo>
                    <a:pt x="839"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7"/>
            <p:cNvSpPr/>
            <p:nvPr/>
          </p:nvSpPr>
          <p:spPr>
            <a:xfrm>
              <a:off x="1734608" y="4864545"/>
              <a:ext cx="45899" cy="5201"/>
            </a:xfrm>
            <a:custGeom>
              <a:rect b="b" l="l" r="r" t="t"/>
              <a:pathLst>
                <a:path extrusionOk="0" h="739" w="6522">
                  <a:moveTo>
                    <a:pt x="1028" y="0"/>
                  </a:moveTo>
                  <a:lnTo>
                    <a:pt x="1" y="739"/>
                  </a:lnTo>
                  <a:lnTo>
                    <a:pt x="6521" y="739"/>
                  </a:lnTo>
                  <a:lnTo>
                    <a:pt x="102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7"/>
            <p:cNvSpPr/>
            <p:nvPr/>
          </p:nvSpPr>
          <p:spPr>
            <a:xfrm>
              <a:off x="1733235" y="4832668"/>
              <a:ext cx="6573" cy="33428"/>
            </a:xfrm>
            <a:custGeom>
              <a:rect b="b" l="l" r="r" t="t"/>
              <a:pathLst>
                <a:path extrusionOk="0" h="4750" w="934">
                  <a:moveTo>
                    <a:pt x="757" y="0"/>
                  </a:moveTo>
                  <a:lnTo>
                    <a:pt x="1" y="4749"/>
                  </a:lnTo>
                  <a:lnTo>
                    <a:pt x="1" y="4749"/>
                  </a:lnTo>
                  <a:lnTo>
                    <a:pt x="934" y="4489"/>
                  </a:lnTo>
                  <a:lnTo>
                    <a:pt x="75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7"/>
            <p:cNvSpPr/>
            <p:nvPr/>
          </p:nvSpPr>
          <p:spPr>
            <a:xfrm>
              <a:off x="1765241" y="4847460"/>
              <a:ext cx="34463" cy="3920"/>
            </a:xfrm>
            <a:custGeom>
              <a:rect b="b" l="l" r="r" t="t"/>
              <a:pathLst>
                <a:path extrusionOk="0" h="557" w="4897">
                  <a:moveTo>
                    <a:pt x="768" y="1"/>
                  </a:moveTo>
                  <a:lnTo>
                    <a:pt x="0" y="556"/>
                  </a:lnTo>
                  <a:lnTo>
                    <a:pt x="4897" y="556"/>
                  </a:lnTo>
                  <a:lnTo>
                    <a:pt x="768"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7"/>
            <p:cNvSpPr/>
            <p:nvPr/>
          </p:nvSpPr>
          <p:spPr>
            <a:xfrm>
              <a:off x="1765241" y="4824316"/>
              <a:ext cx="4954" cy="25110"/>
            </a:xfrm>
            <a:custGeom>
              <a:rect b="b" l="l" r="r" t="t"/>
              <a:pathLst>
                <a:path extrusionOk="0" h="3568" w="704">
                  <a:moveTo>
                    <a:pt x="567" y="0"/>
                  </a:moveTo>
                  <a:lnTo>
                    <a:pt x="0" y="3568"/>
                  </a:lnTo>
                  <a:lnTo>
                    <a:pt x="703" y="3373"/>
                  </a:lnTo>
                  <a:lnTo>
                    <a:pt x="5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7"/>
            <p:cNvSpPr/>
            <p:nvPr/>
          </p:nvSpPr>
          <p:spPr>
            <a:xfrm>
              <a:off x="1636142" y="4812212"/>
              <a:ext cx="196571" cy="122516"/>
            </a:xfrm>
            <a:custGeom>
              <a:rect b="b" l="l" r="r" t="t"/>
              <a:pathLst>
                <a:path extrusionOk="0" h="17409" w="27932">
                  <a:moveTo>
                    <a:pt x="26539" y="0"/>
                  </a:moveTo>
                  <a:cubicBezTo>
                    <a:pt x="23002" y="0"/>
                    <a:pt x="13108" y="341"/>
                    <a:pt x="6899" y="3929"/>
                  </a:cubicBezTo>
                  <a:cubicBezTo>
                    <a:pt x="30" y="7898"/>
                    <a:pt x="1" y="14490"/>
                    <a:pt x="65" y="15813"/>
                  </a:cubicBezTo>
                  <a:cubicBezTo>
                    <a:pt x="36" y="16557"/>
                    <a:pt x="83" y="17390"/>
                    <a:pt x="83" y="17390"/>
                  </a:cubicBezTo>
                  <a:cubicBezTo>
                    <a:pt x="83" y="17390"/>
                    <a:pt x="563" y="17408"/>
                    <a:pt x="1394" y="17408"/>
                  </a:cubicBezTo>
                  <a:cubicBezTo>
                    <a:pt x="4931" y="17408"/>
                    <a:pt x="14828" y="17067"/>
                    <a:pt x="21033" y="13480"/>
                  </a:cubicBezTo>
                  <a:cubicBezTo>
                    <a:pt x="27902" y="9517"/>
                    <a:pt x="27931" y="2925"/>
                    <a:pt x="27866" y="1596"/>
                  </a:cubicBezTo>
                  <a:cubicBezTo>
                    <a:pt x="27896" y="858"/>
                    <a:pt x="27849" y="19"/>
                    <a:pt x="27849" y="19"/>
                  </a:cubicBezTo>
                  <a:cubicBezTo>
                    <a:pt x="27849" y="19"/>
                    <a:pt x="27369" y="0"/>
                    <a:pt x="265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7"/>
            <p:cNvSpPr/>
            <p:nvPr/>
          </p:nvSpPr>
          <p:spPr>
            <a:xfrm>
              <a:off x="1630737" y="4812212"/>
              <a:ext cx="207423" cy="113079"/>
            </a:xfrm>
            <a:custGeom>
              <a:rect b="b" l="l" r="r" t="t"/>
              <a:pathLst>
                <a:path extrusionOk="0" h="16068" w="29474">
                  <a:moveTo>
                    <a:pt x="27307" y="0"/>
                  </a:moveTo>
                  <a:cubicBezTo>
                    <a:pt x="23770" y="0"/>
                    <a:pt x="13876" y="341"/>
                    <a:pt x="7667" y="3929"/>
                  </a:cubicBezTo>
                  <a:cubicBezTo>
                    <a:pt x="1" y="8353"/>
                    <a:pt x="851" y="16049"/>
                    <a:pt x="851" y="16049"/>
                  </a:cubicBezTo>
                  <a:cubicBezTo>
                    <a:pt x="851" y="16049"/>
                    <a:pt x="1332" y="16068"/>
                    <a:pt x="2164" y="16068"/>
                  </a:cubicBezTo>
                  <a:cubicBezTo>
                    <a:pt x="5704" y="16068"/>
                    <a:pt x="15598" y="15727"/>
                    <a:pt x="21801" y="12145"/>
                  </a:cubicBezTo>
                  <a:cubicBezTo>
                    <a:pt x="29473" y="7715"/>
                    <a:pt x="28617" y="19"/>
                    <a:pt x="28617" y="19"/>
                  </a:cubicBezTo>
                  <a:cubicBezTo>
                    <a:pt x="28617" y="19"/>
                    <a:pt x="28137" y="0"/>
                    <a:pt x="273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7"/>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7"/>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7"/>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7"/>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7"/>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7"/>
            <p:cNvSpPr/>
            <p:nvPr/>
          </p:nvSpPr>
          <p:spPr>
            <a:xfrm>
              <a:off x="1635726" y="4824316"/>
              <a:ext cx="174375" cy="102550"/>
            </a:xfrm>
            <a:custGeom>
              <a:rect b="b" l="l" r="r" t="t"/>
              <a:pathLst>
                <a:path extrusionOk="0" h="14572" w="24778">
                  <a:moveTo>
                    <a:pt x="18971" y="0"/>
                  </a:moveTo>
                  <a:lnTo>
                    <a:pt x="18416" y="3479"/>
                  </a:lnTo>
                  <a:cubicBezTo>
                    <a:pt x="17176" y="4146"/>
                    <a:pt x="15971" y="4796"/>
                    <a:pt x="14778" y="5434"/>
                  </a:cubicBezTo>
                  <a:lnTo>
                    <a:pt x="14613" y="1187"/>
                  </a:lnTo>
                  <a:lnTo>
                    <a:pt x="13857" y="5930"/>
                  </a:lnTo>
                  <a:cubicBezTo>
                    <a:pt x="12664" y="6574"/>
                    <a:pt x="11476" y="7212"/>
                    <a:pt x="10277" y="7856"/>
                  </a:cubicBezTo>
                  <a:lnTo>
                    <a:pt x="10094" y="3148"/>
                  </a:lnTo>
                  <a:lnTo>
                    <a:pt x="9256" y="8411"/>
                  </a:lnTo>
                  <a:cubicBezTo>
                    <a:pt x="8098" y="9031"/>
                    <a:pt x="6923" y="9663"/>
                    <a:pt x="5712" y="10318"/>
                  </a:cubicBezTo>
                  <a:lnTo>
                    <a:pt x="5523" y="5440"/>
                  </a:lnTo>
                  <a:lnTo>
                    <a:pt x="4649" y="10891"/>
                  </a:lnTo>
                  <a:cubicBezTo>
                    <a:pt x="3172" y="11683"/>
                    <a:pt x="1636" y="12510"/>
                    <a:pt x="0" y="13390"/>
                  </a:cubicBezTo>
                  <a:cubicBezTo>
                    <a:pt x="6" y="13390"/>
                    <a:pt x="12" y="13384"/>
                    <a:pt x="18" y="13384"/>
                  </a:cubicBezTo>
                  <a:cubicBezTo>
                    <a:pt x="30" y="13378"/>
                    <a:pt x="42" y="13372"/>
                    <a:pt x="54" y="13366"/>
                  </a:cubicBezTo>
                  <a:lnTo>
                    <a:pt x="71" y="13366"/>
                  </a:lnTo>
                  <a:cubicBezTo>
                    <a:pt x="77" y="13360"/>
                    <a:pt x="89" y="13360"/>
                    <a:pt x="95" y="13354"/>
                  </a:cubicBezTo>
                  <a:cubicBezTo>
                    <a:pt x="107" y="13354"/>
                    <a:pt x="119" y="13354"/>
                    <a:pt x="136" y="13348"/>
                  </a:cubicBezTo>
                  <a:lnTo>
                    <a:pt x="178" y="13348"/>
                  </a:lnTo>
                  <a:cubicBezTo>
                    <a:pt x="278" y="13348"/>
                    <a:pt x="384" y="13378"/>
                    <a:pt x="502" y="13443"/>
                  </a:cubicBezTo>
                  <a:cubicBezTo>
                    <a:pt x="514" y="13449"/>
                    <a:pt x="526" y="13455"/>
                    <a:pt x="538" y="13461"/>
                  </a:cubicBezTo>
                  <a:cubicBezTo>
                    <a:pt x="703" y="13567"/>
                    <a:pt x="762" y="14382"/>
                    <a:pt x="880" y="14571"/>
                  </a:cubicBezTo>
                  <a:lnTo>
                    <a:pt x="5517" y="11754"/>
                  </a:lnTo>
                  <a:lnTo>
                    <a:pt x="12652" y="11890"/>
                  </a:lnTo>
                  <a:lnTo>
                    <a:pt x="6805" y="10974"/>
                  </a:lnTo>
                  <a:lnTo>
                    <a:pt x="9988" y="9037"/>
                  </a:lnTo>
                  <a:lnTo>
                    <a:pt x="16869" y="9645"/>
                  </a:lnTo>
                  <a:lnTo>
                    <a:pt x="16869" y="9645"/>
                  </a:lnTo>
                  <a:lnTo>
                    <a:pt x="11187" y="8310"/>
                  </a:lnTo>
                  <a:lnTo>
                    <a:pt x="14235" y="6456"/>
                  </a:lnTo>
                  <a:lnTo>
                    <a:pt x="20572" y="6456"/>
                  </a:lnTo>
                  <a:lnTo>
                    <a:pt x="15386" y="5759"/>
                  </a:lnTo>
                  <a:lnTo>
                    <a:pt x="18540" y="3845"/>
                  </a:lnTo>
                  <a:lnTo>
                    <a:pt x="23301" y="3845"/>
                  </a:lnTo>
                  <a:lnTo>
                    <a:pt x="19403" y="3320"/>
                  </a:lnTo>
                  <a:lnTo>
                    <a:pt x="24777" y="53"/>
                  </a:lnTo>
                  <a:lnTo>
                    <a:pt x="24777" y="53"/>
                  </a:lnTo>
                  <a:cubicBezTo>
                    <a:pt x="22757" y="1140"/>
                    <a:pt x="20885" y="2150"/>
                    <a:pt x="19096" y="3113"/>
                  </a:cubicBezTo>
                  <a:lnTo>
                    <a:pt x="189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5" name="Google Shape;1975;p27"/>
          <p:cNvGrpSpPr/>
          <p:nvPr/>
        </p:nvGrpSpPr>
        <p:grpSpPr>
          <a:xfrm>
            <a:off x="8160777" y="4370147"/>
            <a:ext cx="243970" cy="457795"/>
            <a:chOff x="3171550" y="3868750"/>
            <a:chExt cx="317050" cy="594925"/>
          </a:xfrm>
        </p:grpSpPr>
        <p:sp>
          <p:nvSpPr>
            <p:cNvPr id="1976" name="Google Shape;1976;p27"/>
            <p:cNvSpPr/>
            <p:nvPr/>
          </p:nvSpPr>
          <p:spPr>
            <a:xfrm>
              <a:off x="3171550" y="4024675"/>
              <a:ext cx="153450" cy="165100"/>
            </a:xfrm>
            <a:custGeom>
              <a:rect b="b" l="l" r="r" t="t"/>
              <a:pathLst>
                <a:path extrusionOk="0" h="6604" w="6138">
                  <a:moveTo>
                    <a:pt x="1" y="0"/>
                  </a:moveTo>
                  <a:cubicBezTo>
                    <a:pt x="1" y="0"/>
                    <a:pt x="686" y="2894"/>
                    <a:pt x="2381" y="4719"/>
                  </a:cubicBezTo>
                  <a:cubicBezTo>
                    <a:pt x="2842" y="5216"/>
                    <a:pt x="3332" y="5582"/>
                    <a:pt x="3798" y="5853"/>
                  </a:cubicBezTo>
                  <a:cubicBezTo>
                    <a:pt x="5045" y="6574"/>
                    <a:pt x="6137" y="6604"/>
                    <a:pt x="6137" y="6604"/>
                  </a:cubicBezTo>
                  <a:cubicBezTo>
                    <a:pt x="6137" y="6604"/>
                    <a:pt x="5452" y="3709"/>
                    <a:pt x="3757" y="1884"/>
                  </a:cubicBezTo>
                  <a:cubicBezTo>
                    <a:pt x="3290" y="1388"/>
                    <a:pt x="2806" y="1022"/>
                    <a:pt x="2334" y="750"/>
                  </a:cubicBezTo>
                  <a:cubicBezTo>
                    <a:pt x="1088" y="36"/>
                    <a:pt x="1"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7"/>
            <p:cNvSpPr/>
            <p:nvPr/>
          </p:nvSpPr>
          <p:spPr>
            <a:xfrm>
              <a:off x="3205675" y="3934750"/>
              <a:ext cx="120500" cy="129525"/>
            </a:xfrm>
            <a:custGeom>
              <a:rect b="b" l="l" r="r" t="t"/>
              <a:pathLst>
                <a:path extrusionOk="0" h="5181" w="4820">
                  <a:moveTo>
                    <a:pt x="0" y="0"/>
                  </a:moveTo>
                  <a:cubicBezTo>
                    <a:pt x="0" y="0"/>
                    <a:pt x="543" y="2274"/>
                    <a:pt x="1872" y="3704"/>
                  </a:cubicBezTo>
                  <a:cubicBezTo>
                    <a:pt x="2233" y="4093"/>
                    <a:pt x="2617" y="4383"/>
                    <a:pt x="2983" y="4595"/>
                  </a:cubicBezTo>
                  <a:cubicBezTo>
                    <a:pt x="3963" y="5157"/>
                    <a:pt x="4820" y="5180"/>
                    <a:pt x="4820" y="5180"/>
                  </a:cubicBezTo>
                  <a:cubicBezTo>
                    <a:pt x="4820" y="5180"/>
                    <a:pt x="4276" y="2912"/>
                    <a:pt x="2947" y="1483"/>
                  </a:cubicBezTo>
                  <a:cubicBezTo>
                    <a:pt x="2587" y="1093"/>
                    <a:pt x="2203" y="804"/>
                    <a:pt x="1837" y="591"/>
                  </a:cubicBezTo>
                  <a:cubicBezTo>
                    <a:pt x="857" y="30"/>
                    <a:pt x="0" y="0"/>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7"/>
            <p:cNvSpPr/>
            <p:nvPr/>
          </p:nvSpPr>
          <p:spPr>
            <a:xfrm>
              <a:off x="3285100" y="4414825"/>
              <a:ext cx="92600" cy="48850"/>
            </a:xfrm>
            <a:custGeom>
              <a:rect b="b" l="l" r="r" t="t"/>
              <a:pathLst>
                <a:path extrusionOk="0" h="1954" w="3704">
                  <a:moveTo>
                    <a:pt x="1847" y="0"/>
                  </a:moveTo>
                  <a:cubicBezTo>
                    <a:pt x="1415" y="0"/>
                    <a:pt x="984" y="96"/>
                    <a:pt x="656" y="288"/>
                  </a:cubicBezTo>
                  <a:cubicBezTo>
                    <a:pt x="1" y="666"/>
                    <a:pt x="7" y="1286"/>
                    <a:pt x="668" y="1670"/>
                  </a:cubicBezTo>
                  <a:cubicBezTo>
                    <a:pt x="996" y="1859"/>
                    <a:pt x="1427" y="1954"/>
                    <a:pt x="1858" y="1954"/>
                  </a:cubicBezTo>
                  <a:cubicBezTo>
                    <a:pt x="2289" y="1954"/>
                    <a:pt x="2720" y="1859"/>
                    <a:pt x="3048" y="1670"/>
                  </a:cubicBezTo>
                  <a:cubicBezTo>
                    <a:pt x="3704" y="1286"/>
                    <a:pt x="3704" y="666"/>
                    <a:pt x="3042" y="288"/>
                  </a:cubicBezTo>
                  <a:cubicBezTo>
                    <a:pt x="2712" y="96"/>
                    <a:pt x="2279" y="0"/>
                    <a:pt x="18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7"/>
            <p:cNvSpPr/>
            <p:nvPr/>
          </p:nvSpPr>
          <p:spPr>
            <a:xfrm>
              <a:off x="3318775" y="3976675"/>
              <a:ext cx="20400" cy="469775"/>
            </a:xfrm>
            <a:custGeom>
              <a:rect b="b" l="l" r="r" t="t"/>
              <a:pathLst>
                <a:path extrusionOk="0" h="18791" w="816">
                  <a:moveTo>
                    <a:pt x="403" y="1"/>
                  </a:moveTo>
                  <a:cubicBezTo>
                    <a:pt x="299" y="1"/>
                    <a:pt x="195" y="24"/>
                    <a:pt x="118" y="72"/>
                  </a:cubicBezTo>
                  <a:cubicBezTo>
                    <a:pt x="36" y="113"/>
                    <a:pt x="0" y="178"/>
                    <a:pt x="0" y="237"/>
                  </a:cubicBezTo>
                  <a:lnTo>
                    <a:pt x="0" y="18552"/>
                  </a:lnTo>
                  <a:cubicBezTo>
                    <a:pt x="0" y="18617"/>
                    <a:pt x="36" y="18677"/>
                    <a:pt x="118" y="18724"/>
                  </a:cubicBezTo>
                  <a:cubicBezTo>
                    <a:pt x="198" y="18768"/>
                    <a:pt x="301" y="18790"/>
                    <a:pt x="405" y="18790"/>
                  </a:cubicBezTo>
                  <a:cubicBezTo>
                    <a:pt x="508" y="18790"/>
                    <a:pt x="612" y="18768"/>
                    <a:pt x="691" y="18724"/>
                  </a:cubicBezTo>
                  <a:cubicBezTo>
                    <a:pt x="774" y="18677"/>
                    <a:pt x="809" y="18617"/>
                    <a:pt x="809" y="18558"/>
                  </a:cubicBezTo>
                  <a:lnTo>
                    <a:pt x="809" y="243"/>
                  </a:lnTo>
                  <a:cubicBezTo>
                    <a:pt x="815" y="178"/>
                    <a:pt x="774" y="119"/>
                    <a:pt x="691" y="72"/>
                  </a:cubicBezTo>
                  <a:cubicBezTo>
                    <a:pt x="612" y="24"/>
                    <a:pt x="507" y="1"/>
                    <a:pt x="403"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7"/>
            <p:cNvSpPr/>
            <p:nvPr/>
          </p:nvSpPr>
          <p:spPr>
            <a:xfrm>
              <a:off x="3317725" y="3976675"/>
              <a:ext cx="22325" cy="11850"/>
            </a:xfrm>
            <a:custGeom>
              <a:rect b="b" l="l" r="r" t="t"/>
              <a:pathLst>
                <a:path extrusionOk="0" h="474" w="893">
                  <a:moveTo>
                    <a:pt x="445" y="1"/>
                  </a:moveTo>
                  <a:cubicBezTo>
                    <a:pt x="341" y="1"/>
                    <a:pt x="237" y="24"/>
                    <a:pt x="160" y="72"/>
                  </a:cubicBezTo>
                  <a:cubicBezTo>
                    <a:pt x="1" y="160"/>
                    <a:pt x="1" y="308"/>
                    <a:pt x="160" y="402"/>
                  </a:cubicBezTo>
                  <a:cubicBezTo>
                    <a:pt x="240" y="450"/>
                    <a:pt x="343" y="473"/>
                    <a:pt x="447" y="473"/>
                  </a:cubicBezTo>
                  <a:cubicBezTo>
                    <a:pt x="550" y="473"/>
                    <a:pt x="654" y="450"/>
                    <a:pt x="733" y="402"/>
                  </a:cubicBezTo>
                  <a:cubicBezTo>
                    <a:pt x="893" y="308"/>
                    <a:pt x="893" y="160"/>
                    <a:pt x="733" y="72"/>
                  </a:cubicBezTo>
                  <a:cubicBezTo>
                    <a:pt x="654" y="24"/>
                    <a:pt x="549" y="1"/>
                    <a:pt x="445"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7"/>
            <p:cNvSpPr/>
            <p:nvPr/>
          </p:nvSpPr>
          <p:spPr>
            <a:xfrm>
              <a:off x="3318775" y="3982600"/>
              <a:ext cx="20250" cy="463850"/>
            </a:xfrm>
            <a:custGeom>
              <a:rect b="b" l="l" r="r" t="t"/>
              <a:pathLst>
                <a:path extrusionOk="0" h="18554" w="810">
                  <a:moveTo>
                    <a:pt x="0" y="0"/>
                  </a:moveTo>
                  <a:lnTo>
                    <a:pt x="0" y="18315"/>
                  </a:lnTo>
                  <a:cubicBezTo>
                    <a:pt x="0" y="18380"/>
                    <a:pt x="36" y="18440"/>
                    <a:pt x="118" y="18487"/>
                  </a:cubicBezTo>
                  <a:cubicBezTo>
                    <a:pt x="198" y="18531"/>
                    <a:pt x="301" y="18553"/>
                    <a:pt x="405" y="18553"/>
                  </a:cubicBezTo>
                  <a:cubicBezTo>
                    <a:pt x="508" y="18553"/>
                    <a:pt x="612" y="18531"/>
                    <a:pt x="691" y="18487"/>
                  </a:cubicBezTo>
                  <a:cubicBezTo>
                    <a:pt x="774" y="18440"/>
                    <a:pt x="809" y="18380"/>
                    <a:pt x="809" y="18321"/>
                  </a:cubicBezTo>
                  <a:lnTo>
                    <a:pt x="809" y="0"/>
                  </a:lnTo>
                  <a:cubicBezTo>
                    <a:pt x="809" y="59"/>
                    <a:pt x="774" y="118"/>
                    <a:pt x="691" y="165"/>
                  </a:cubicBezTo>
                  <a:cubicBezTo>
                    <a:pt x="612" y="213"/>
                    <a:pt x="508" y="236"/>
                    <a:pt x="405" y="236"/>
                  </a:cubicBezTo>
                  <a:cubicBezTo>
                    <a:pt x="301" y="236"/>
                    <a:pt x="198" y="213"/>
                    <a:pt x="118" y="165"/>
                  </a:cubicBezTo>
                  <a:cubicBezTo>
                    <a:pt x="36" y="118"/>
                    <a:pt x="0" y="59"/>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7"/>
            <p:cNvSpPr/>
            <p:nvPr/>
          </p:nvSpPr>
          <p:spPr>
            <a:xfrm>
              <a:off x="3333675" y="4025000"/>
              <a:ext cx="120675" cy="86800"/>
            </a:xfrm>
            <a:custGeom>
              <a:rect b="b" l="l" r="r" t="t"/>
              <a:pathLst>
                <a:path extrusionOk="0" h="3472" w="4827">
                  <a:moveTo>
                    <a:pt x="1762" y="0"/>
                  </a:moveTo>
                  <a:cubicBezTo>
                    <a:pt x="516" y="0"/>
                    <a:pt x="1" y="1541"/>
                    <a:pt x="1" y="1541"/>
                  </a:cubicBezTo>
                  <a:cubicBezTo>
                    <a:pt x="1" y="1541"/>
                    <a:pt x="851" y="2503"/>
                    <a:pt x="1832" y="3065"/>
                  </a:cubicBezTo>
                  <a:cubicBezTo>
                    <a:pt x="2198" y="3277"/>
                    <a:pt x="2582" y="3437"/>
                    <a:pt x="2942" y="3466"/>
                  </a:cubicBezTo>
                  <a:cubicBezTo>
                    <a:pt x="2984" y="3469"/>
                    <a:pt x="3025" y="3471"/>
                    <a:pt x="3065" y="3471"/>
                  </a:cubicBezTo>
                  <a:cubicBezTo>
                    <a:pt x="4311" y="3471"/>
                    <a:pt x="4826" y="1930"/>
                    <a:pt x="4826" y="1930"/>
                  </a:cubicBezTo>
                  <a:cubicBezTo>
                    <a:pt x="4826" y="1930"/>
                    <a:pt x="3976" y="968"/>
                    <a:pt x="2995" y="407"/>
                  </a:cubicBezTo>
                  <a:cubicBezTo>
                    <a:pt x="2629" y="194"/>
                    <a:pt x="2245" y="35"/>
                    <a:pt x="1885" y="5"/>
                  </a:cubicBezTo>
                  <a:cubicBezTo>
                    <a:pt x="1843" y="2"/>
                    <a:pt x="1802" y="0"/>
                    <a:pt x="176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7"/>
            <p:cNvSpPr/>
            <p:nvPr/>
          </p:nvSpPr>
          <p:spPr>
            <a:xfrm>
              <a:off x="3334575" y="4141025"/>
              <a:ext cx="154025" cy="110475"/>
            </a:xfrm>
            <a:custGeom>
              <a:rect b="b" l="l" r="r" t="t"/>
              <a:pathLst>
                <a:path extrusionOk="0" h="4419" w="6161">
                  <a:moveTo>
                    <a:pt x="2246" y="0"/>
                  </a:moveTo>
                  <a:cubicBezTo>
                    <a:pt x="660" y="0"/>
                    <a:pt x="0" y="1961"/>
                    <a:pt x="0" y="1961"/>
                  </a:cubicBezTo>
                  <a:cubicBezTo>
                    <a:pt x="0" y="1961"/>
                    <a:pt x="1087" y="3184"/>
                    <a:pt x="2339" y="3905"/>
                  </a:cubicBezTo>
                  <a:cubicBezTo>
                    <a:pt x="2806" y="4176"/>
                    <a:pt x="3296" y="4377"/>
                    <a:pt x="3757" y="4413"/>
                  </a:cubicBezTo>
                  <a:cubicBezTo>
                    <a:pt x="3810" y="4417"/>
                    <a:pt x="3863" y="4419"/>
                    <a:pt x="3914" y="4419"/>
                  </a:cubicBezTo>
                  <a:cubicBezTo>
                    <a:pt x="5501" y="4419"/>
                    <a:pt x="6161" y="2458"/>
                    <a:pt x="6161" y="2458"/>
                  </a:cubicBezTo>
                  <a:cubicBezTo>
                    <a:pt x="6161" y="2458"/>
                    <a:pt x="5074" y="1229"/>
                    <a:pt x="3828" y="508"/>
                  </a:cubicBezTo>
                  <a:cubicBezTo>
                    <a:pt x="3355" y="243"/>
                    <a:pt x="2871" y="42"/>
                    <a:pt x="2404" y="6"/>
                  </a:cubicBezTo>
                  <a:cubicBezTo>
                    <a:pt x="2351" y="2"/>
                    <a:pt x="2298" y="0"/>
                    <a:pt x="22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7"/>
            <p:cNvSpPr/>
            <p:nvPr/>
          </p:nvSpPr>
          <p:spPr>
            <a:xfrm>
              <a:off x="3296925" y="3868750"/>
              <a:ext cx="63800" cy="120700"/>
            </a:xfrm>
            <a:custGeom>
              <a:rect b="b" l="l" r="r" t="t"/>
              <a:pathLst>
                <a:path extrusionOk="0" h="4828" w="2552">
                  <a:moveTo>
                    <a:pt x="1288" y="0"/>
                  </a:moveTo>
                  <a:cubicBezTo>
                    <a:pt x="1252" y="24"/>
                    <a:pt x="1158" y="89"/>
                    <a:pt x="1028" y="213"/>
                  </a:cubicBezTo>
                  <a:cubicBezTo>
                    <a:pt x="910" y="319"/>
                    <a:pt x="833" y="408"/>
                    <a:pt x="768" y="490"/>
                  </a:cubicBezTo>
                  <a:cubicBezTo>
                    <a:pt x="715" y="550"/>
                    <a:pt x="626" y="662"/>
                    <a:pt x="573" y="739"/>
                  </a:cubicBezTo>
                  <a:cubicBezTo>
                    <a:pt x="490" y="868"/>
                    <a:pt x="461" y="916"/>
                    <a:pt x="390" y="1046"/>
                  </a:cubicBezTo>
                  <a:cubicBezTo>
                    <a:pt x="355" y="1105"/>
                    <a:pt x="319" y="1182"/>
                    <a:pt x="290" y="1241"/>
                  </a:cubicBezTo>
                  <a:cubicBezTo>
                    <a:pt x="266" y="1294"/>
                    <a:pt x="236" y="1359"/>
                    <a:pt x="219" y="1412"/>
                  </a:cubicBezTo>
                  <a:cubicBezTo>
                    <a:pt x="189" y="1477"/>
                    <a:pt x="160" y="1571"/>
                    <a:pt x="136" y="1642"/>
                  </a:cubicBezTo>
                  <a:cubicBezTo>
                    <a:pt x="101" y="1754"/>
                    <a:pt x="71" y="1902"/>
                    <a:pt x="47" y="2020"/>
                  </a:cubicBezTo>
                  <a:cubicBezTo>
                    <a:pt x="30" y="2097"/>
                    <a:pt x="18" y="2203"/>
                    <a:pt x="12" y="2286"/>
                  </a:cubicBezTo>
                  <a:cubicBezTo>
                    <a:pt x="0" y="2469"/>
                    <a:pt x="6" y="2564"/>
                    <a:pt x="12" y="2664"/>
                  </a:cubicBezTo>
                  <a:cubicBezTo>
                    <a:pt x="18" y="2764"/>
                    <a:pt x="24" y="2818"/>
                    <a:pt x="47" y="2971"/>
                  </a:cubicBezTo>
                  <a:cubicBezTo>
                    <a:pt x="65" y="3095"/>
                    <a:pt x="130" y="3343"/>
                    <a:pt x="201" y="3532"/>
                  </a:cubicBezTo>
                  <a:cubicBezTo>
                    <a:pt x="236" y="3621"/>
                    <a:pt x="278" y="3727"/>
                    <a:pt x="366" y="3893"/>
                  </a:cubicBezTo>
                  <a:cubicBezTo>
                    <a:pt x="431" y="4022"/>
                    <a:pt x="490" y="4111"/>
                    <a:pt x="555" y="4211"/>
                  </a:cubicBezTo>
                  <a:cubicBezTo>
                    <a:pt x="585" y="4265"/>
                    <a:pt x="673" y="4383"/>
                    <a:pt x="744" y="4471"/>
                  </a:cubicBezTo>
                  <a:cubicBezTo>
                    <a:pt x="833" y="4578"/>
                    <a:pt x="880" y="4631"/>
                    <a:pt x="975" y="4725"/>
                  </a:cubicBezTo>
                  <a:cubicBezTo>
                    <a:pt x="986" y="4743"/>
                    <a:pt x="1004" y="4755"/>
                    <a:pt x="1022" y="4767"/>
                  </a:cubicBezTo>
                  <a:cubicBezTo>
                    <a:pt x="1092" y="4807"/>
                    <a:pt x="1185" y="4827"/>
                    <a:pt x="1277" y="4827"/>
                  </a:cubicBezTo>
                  <a:cubicBezTo>
                    <a:pt x="1362" y="4827"/>
                    <a:pt x="1447" y="4809"/>
                    <a:pt x="1512" y="4773"/>
                  </a:cubicBezTo>
                  <a:cubicBezTo>
                    <a:pt x="1536" y="4761"/>
                    <a:pt x="1553" y="4743"/>
                    <a:pt x="1571" y="4725"/>
                  </a:cubicBezTo>
                  <a:cubicBezTo>
                    <a:pt x="1689" y="4613"/>
                    <a:pt x="1760" y="4519"/>
                    <a:pt x="1802" y="4471"/>
                  </a:cubicBezTo>
                  <a:cubicBezTo>
                    <a:pt x="1872" y="4389"/>
                    <a:pt x="1961" y="4265"/>
                    <a:pt x="1996" y="4211"/>
                  </a:cubicBezTo>
                  <a:cubicBezTo>
                    <a:pt x="2061" y="4111"/>
                    <a:pt x="2120" y="4017"/>
                    <a:pt x="2191" y="3887"/>
                  </a:cubicBezTo>
                  <a:cubicBezTo>
                    <a:pt x="2280" y="3709"/>
                    <a:pt x="2327" y="3585"/>
                    <a:pt x="2351" y="3526"/>
                  </a:cubicBezTo>
                  <a:cubicBezTo>
                    <a:pt x="2369" y="3485"/>
                    <a:pt x="2392" y="3426"/>
                    <a:pt x="2404" y="3379"/>
                  </a:cubicBezTo>
                  <a:cubicBezTo>
                    <a:pt x="2428" y="3302"/>
                    <a:pt x="2457" y="3196"/>
                    <a:pt x="2475" y="3119"/>
                  </a:cubicBezTo>
                  <a:cubicBezTo>
                    <a:pt x="2498" y="3024"/>
                    <a:pt x="2516" y="2924"/>
                    <a:pt x="2528" y="2812"/>
                  </a:cubicBezTo>
                  <a:cubicBezTo>
                    <a:pt x="2534" y="2788"/>
                    <a:pt x="2546" y="2676"/>
                    <a:pt x="2552" y="2499"/>
                  </a:cubicBezTo>
                  <a:cubicBezTo>
                    <a:pt x="2552" y="2416"/>
                    <a:pt x="2540" y="2304"/>
                    <a:pt x="2540" y="2221"/>
                  </a:cubicBezTo>
                  <a:cubicBezTo>
                    <a:pt x="2534" y="2144"/>
                    <a:pt x="2516" y="2038"/>
                    <a:pt x="2498" y="1961"/>
                  </a:cubicBezTo>
                  <a:cubicBezTo>
                    <a:pt x="2475" y="1849"/>
                    <a:pt x="2439" y="1701"/>
                    <a:pt x="2404" y="1589"/>
                  </a:cubicBezTo>
                  <a:cubicBezTo>
                    <a:pt x="2386" y="1524"/>
                    <a:pt x="2357" y="1435"/>
                    <a:pt x="2327" y="1371"/>
                  </a:cubicBezTo>
                  <a:cubicBezTo>
                    <a:pt x="2304" y="1323"/>
                    <a:pt x="2280" y="1252"/>
                    <a:pt x="2256" y="1205"/>
                  </a:cubicBezTo>
                  <a:cubicBezTo>
                    <a:pt x="2227" y="1146"/>
                    <a:pt x="2191" y="1075"/>
                    <a:pt x="2156" y="1016"/>
                  </a:cubicBezTo>
                  <a:cubicBezTo>
                    <a:pt x="2085" y="886"/>
                    <a:pt x="2061" y="845"/>
                    <a:pt x="1973" y="715"/>
                  </a:cubicBezTo>
                  <a:cubicBezTo>
                    <a:pt x="1920" y="644"/>
                    <a:pt x="1837" y="532"/>
                    <a:pt x="1784" y="473"/>
                  </a:cubicBezTo>
                  <a:cubicBezTo>
                    <a:pt x="1725" y="402"/>
                    <a:pt x="1648" y="313"/>
                    <a:pt x="1530" y="201"/>
                  </a:cubicBezTo>
                  <a:cubicBezTo>
                    <a:pt x="1447" y="118"/>
                    <a:pt x="1364" y="53"/>
                    <a:pt x="12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7"/>
            <p:cNvSpPr/>
            <p:nvPr/>
          </p:nvSpPr>
          <p:spPr>
            <a:xfrm>
              <a:off x="3331775" y="4037225"/>
              <a:ext cx="98950" cy="58350"/>
            </a:xfrm>
            <a:custGeom>
              <a:rect b="b" l="l" r="r" t="t"/>
              <a:pathLst>
                <a:path extrusionOk="0" h="2334" w="3958">
                  <a:moveTo>
                    <a:pt x="1937" y="0"/>
                  </a:moveTo>
                  <a:lnTo>
                    <a:pt x="1412" y="975"/>
                  </a:lnTo>
                  <a:cubicBezTo>
                    <a:pt x="1276" y="972"/>
                    <a:pt x="1140" y="969"/>
                    <a:pt x="1005" y="969"/>
                  </a:cubicBezTo>
                  <a:cubicBezTo>
                    <a:pt x="870" y="969"/>
                    <a:pt x="735" y="972"/>
                    <a:pt x="602" y="981"/>
                  </a:cubicBezTo>
                  <a:cubicBezTo>
                    <a:pt x="602" y="981"/>
                    <a:pt x="602" y="987"/>
                    <a:pt x="602" y="987"/>
                  </a:cubicBezTo>
                  <a:lnTo>
                    <a:pt x="6" y="975"/>
                  </a:lnTo>
                  <a:lnTo>
                    <a:pt x="0" y="1128"/>
                  </a:lnTo>
                  <a:lnTo>
                    <a:pt x="1719" y="1158"/>
                  </a:lnTo>
                  <a:cubicBezTo>
                    <a:pt x="1760" y="1158"/>
                    <a:pt x="1801" y="1164"/>
                    <a:pt x="1849" y="1170"/>
                  </a:cubicBezTo>
                  <a:lnTo>
                    <a:pt x="2995" y="2268"/>
                  </a:lnTo>
                  <a:lnTo>
                    <a:pt x="2026" y="1188"/>
                  </a:lnTo>
                  <a:lnTo>
                    <a:pt x="2026" y="1188"/>
                  </a:lnTo>
                  <a:lnTo>
                    <a:pt x="2309" y="1211"/>
                  </a:lnTo>
                  <a:lnTo>
                    <a:pt x="2652" y="1235"/>
                  </a:lnTo>
                  <a:lnTo>
                    <a:pt x="3798" y="2333"/>
                  </a:lnTo>
                  <a:lnTo>
                    <a:pt x="2823" y="1247"/>
                  </a:lnTo>
                  <a:lnTo>
                    <a:pt x="2823" y="1247"/>
                  </a:lnTo>
                  <a:cubicBezTo>
                    <a:pt x="2930" y="1252"/>
                    <a:pt x="3036" y="1258"/>
                    <a:pt x="3142" y="1258"/>
                  </a:cubicBezTo>
                  <a:cubicBezTo>
                    <a:pt x="3264" y="1264"/>
                    <a:pt x="3388" y="1267"/>
                    <a:pt x="3511" y="1267"/>
                  </a:cubicBezTo>
                  <a:cubicBezTo>
                    <a:pt x="3661" y="1267"/>
                    <a:pt x="3811" y="1262"/>
                    <a:pt x="3957" y="1252"/>
                  </a:cubicBezTo>
                  <a:cubicBezTo>
                    <a:pt x="3668" y="1193"/>
                    <a:pt x="3378" y="1146"/>
                    <a:pt x="3095" y="1111"/>
                  </a:cubicBezTo>
                  <a:cubicBezTo>
                    <a:pt x="2953" y="1093"/>
                    <a:pt x="2811" y="1075"/>
                    <a:pt x="2670" y="1063"/>
                  </a:cubicBezTo>
                  <a:lnTo>
                    <a:pt x="2374" y="1034"/>
                  </a:lnTo>
                  <a:lnTo>
                    <a:pt x="2711" y="59"/>
                  </a:lnTo>
                  <a:lnTo>
                    <a:pt x="2197" y="1016"/>
                  </a:lnTo>
                  <a:lnTo>
                    <a:pt x="2014" y="1004"/>
                  </a:lnTo>
                  <a:lnTo>
                    <a:pt x="2002" y="1004"/>
                  </a:lnTo>
                  <a:lnTo>
                    <a:pt x="1831" y="993"/>
                  </a:lnTo>
                  <a:cubicBezTo>
                    <a:pt x="1754" y="993"/>
                    <a:pt x="1672" y="987"/>
                    <a:pt x="1595" y="981"/>
                  </a:cubicBezTo>
                  <a:lnTo>
                    <a:pt x="193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7"/>
            <p:cNvSpPr/>
            <p:nvPr/>
          </p:nvSpPr>
          <p:spPr>
            <a:xfrm>
              <a:off x="3223975" y="3954975"/>
              <a:ext cx="104700" cy="112700"/>
            </a:xfrm>
            <a:custGeom>
              <a:rect b="b" l="l" r="r" t="t"/>
              <a:pathLst>
                <a:path extrusionOk="0" h="4508" w="4188">
                  <a:moveTo>
                    <a:pt x="0" y="1"/>
                  </a:moveTo>
                  <a:lnTo>
                    <a:pt x="0" y="1"/>
                  </a:lnTo>
                  <a:cubicBezTo>
                    <a:pt x="266" y="325"/>
                    <a:pt x="544" y="638"/>
                    <a:pt x="815" y="946"/>
                  </a:cubicBezTo>
                  <a:cubicBezTo>
                    <a:pt x="922" y="1064"/>
                    <a:pt x="1028" y="1182"/>
                    <a:pt x="1129" y="1300"/>
                  </a:cubicBezTo>
                  <a:lnTo>
                    <a:pt x="154" y="1259"/>
                  </a:lnTo>
                  <a:lnTo>
                    <a:pt x="1306" y="1489"/>
                  </a:lnTo>
                  <a:lnTo>
                    <a:pt x="1648" y="1861"/>
                  </a:lnTo>
                  <a:lnTo>
                    <a:pt x="1926" y="2156"/>
                  </a:lnTo>
                  <a:lnTo>
                    <a:pt x="957" y="2121"/>
                  </a:lnTo>
                  <a:lnTo>
                    <a:pt x="2062" y="2339"/>
                  </a:lnTo>
                  <a:lnTo>
                    <a:pt x="4076" y="4507"/>
                  </a:lnTo>
                  <a:lnTo>
                    <a:pt x="4188" y="4401"/>
                  </a:lnTo>
                  <a:lnTo>
                    <a:pt x="2528" y="2617"/>
                  </a:lnTo>
                  <a:lnTo>
                    <a:pt x="2026" y="1081"/>
                  </a:lnTo>
                  <a:lnTo>
                    <a:pt x="2351" y="2428"/>
                  </a:lnTo>
                  <a:lnTo>
                    <a:pt x="2133" y="2192"/>
                  </a:lnTo>
                  <a:lnTo>
                    <a:pt x="2127" y="2198"/>
                  </a:lnTo>
                  <a:lnTo>
                    <a:pt x="2121" y="2192"/>
                  </a:lnTo>
                  <a:lnTo>
                    <a:pt x="1761" y="1796"/>
                  </a:lnTo>
                  <a:lnTo>
                    <a:pt x="1253" y="249"/>
                  </a:lnTo>
                  <a:lnTo>
                    <a:pt x="1583" y="1607"/>
                  </a:lnTo>
                  <a:lnTo>
                    <a:pt x="1288" y="1294"/>
                  </a:lnTo>
                  <a:cubicBezTo>
                    <a:pt x="1146" y="1146"/>
                    <a:pt x="1004" y="999"/>
                    <a:pt x="863" y="851"/>
                  </a:cubicBezTo>
                  <a:cubicBezTo>
                    <a:pt x="579" y="562"/>
                    <a:pt x="296" y="272"/>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7"/>
            <p:cNvSpPr/>
            <p:nvPr/>
          </p:nvSpPr>
          <p:spPr>
            <a:xfrm>
              <a:off x="3194875" y="4050375"/>
              <a:ext cx="131450" cy="139550"/>
            </a:xfrm>
            <a:custGeom>
              <a:rect b="b" l="l" r="r" t="t"/>
              <a:pathLst>
                <a:path extrusionOk="0" h="5582" w="5258">
                  <a:moveTo>
                    <a:pt x="1" y="0"/>
                  </a:moveTo>
                  <a:lnTo>
                    <a:pt x="1" y="0"/>
                  </a:lnTo>
                  <a:cubicBezTo>
                    <a:pt x="338" y="413"/>
                    <a:pt x="686" y="815"/>
                    <a:pt x="1040" y="1211"/>
                  </a:cubicBezTo>
                  <a:cubicBezTo>
                    <a:pt x="1170" y="1358"/>
                    <a:pt x="1306" y="1506"/>
                    <a:pt x="1442" y="1654"/>
                  </a:cubicBezTo>
                  <a:lnTo>
                    <a:pt x="196" y="1607"/>
                  </a:lnTo>
                  <a:lnTo>
                    <a:pt x="1661" y="1902"/>
                  </a:lnTo>
                  <a:lnTo>
                    <a:pt x="2098" y="2374"/>
                  </a:lnTo>
                  <a:lnTo>
                    <a:pt x="2452" y="2752"/>
                  </a:lnTo>
                  <a:lnTo>
                    <a:pt x="1212" y="2705"/>
                  </a:lnTo>
                  <a:lnTo>
                    <a:pt x="2682" y="2995"/>
                  </a:lnTo>
                  <a:cubicBezTo>
                    <a:pt x="2688" y="3000"/>
                    <a:pt x="2688" y="3000"/>
                    <a:pt x="2694" y="3006"/>
                  </a:cubicBezTo>
                  <a:lnTo>
                    <a:pt x="2688" y="3012"/>
                  </a:lnTo>
                  <a:lnTo>
                    <a:pt x="5151" y="5581"/>
                  </a:lnTo>
                  <a:lnTo>
                    <a:pt x="5257" y="5475"/>
                  </a:lnTo>
                  <a:lnTo>
                    <a:pt x="3226" y="3349"/>
                  </a:lnTo>
                  <a:lnTo>
                    <a:pt x="2582" y="1376"/>
                  </a:lnTo>
                  <a:lnTo>
                    <a:pt x="3001" y="3119"/>
                  </a:lnTo>
                  <a:lnTo>
                    <a:pt x="2854" y="2965"/>
                  </a:lnTo>
                  <a:cubicBezTo>
                    <a:pt x="2806" y="2906"/>
                    <a:pt x="2753" y="2853"/>
                    <a:pt x="2706" y="2794"/>
                  </a:cubicBezTo>
                  <a:lnTo>
                    <a:pt x="2239" y="2292"/>
                  </a:lnTo>
                  <a:lnTo>
                    <a:pt x="1596" y="319"/>
                  </a:lnTo>
                  <a:lnTo>
                    <a:pt x="2015" y="2050"/>
                  </a:lnTo>
                  <a:lnTo>
                    <a:pt x="1637" y="1648"/>
                  </a:lnTo>
                  <a:cubicBezTo>
                    <a:pt x="1460" y="1465"/>
                    <a:pt x="1277" y="1270"/>
                    <a:pt x="1099" y="1087"/>
                  </a:cubicBezTo>
                  <a:cubicBezTo>
                    <a:pt x="733" y="715"/>
                    <a:pt x="373" y="348"/>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7"/>
            <p:cNvSpPr/>
            <p:nvPr/>
          </p:nvSpPr>
          <p:spPr>
            <a:xfrm>
              <a:off x="3333100" y="4156375"/>
              <a:ext cx="125375" cy="74450"/>
            </a:xfrm>
            <a:custGeom>
              <a:rect b="b" l="l" r="r" t="t"/>
              <a:pathLst>
                <a:path extrusionOk="0" h="2978" w="5015">
                  <a:moveTo>
                    <a:pt x="2434" y="1"/>
                  </a:moveTo>
                  <a:lnTo>
                    <a:pt x="1766" y="1247"/>
                  </a:lnTo>
                  <a:cubicBezTo>
                    <a:pt x="1641" y="1245"/>
                    <a:pt x="1518" y="1243"/>
                    <a:pt x="1394" y="1243"/>
                  </a:cubicBezTo>
                  <a:cubicBezTo>
                    <a:pt x="1220" y="1243"/>
                    <a:pt x="1047" y="1246"/>
                    <a:pt x="874" y="1253"/>
                  </a:cubicBezTo>
                  <a:lnTo>
                    <a:pt x="6" y="1206"/>
                  </a:lnTo>
                  <a:lnTo>
                    <a:pt x="0" y="1359"/>
                  </a:lnTo>
                  <a:lnTo>
                    <a:pt x="2067" y="1471"/>
                  </a:lnTo>
                  <a:cubicBezTo>
                    <a:pt x="2156" y="1477"/>
                    <a:pt x="2239" y="1489"/>
                    <a:pt x="2321" y="1495"/>
                  </a:cubicBezTo>
                  <a:lnTo>
                    <a:pt x="3786" y="2895"/>
                  </a:lnTo>
                  <a:lnTo>
                    <a:pt x="2552" y="1519"/>
                  </a:lnTo>
                  <a:lnTo>
                    <a:pt x="2552" y="1519"/>
                  </a:lnTo>
                  <a:lnTo>
                    <a:pt x="2912" y="1554"/>
                  </a:lnTo>
                  <a:lnTo>
                    <a:pt x="3349" y="1584"/>
                  </a:lnTo>
                  <a:lnTo>
                    <a:pt x="4808" y="2978"/>
                  </a:lnTo>
                  <a:lnTo>
                    <a:pt x="3568" y="1595"/>
                  </a:lnTo>
                  <a:lnTo>
                    <a:pt x="3568" y="1595"/>
                  </a:lnTo>
                  <a:cubicBezTo>
                    <a:pt x="3703" y="1601"/>
                    <a:pt x="3839" y="1607"/>
                    <a:pt x="3969" y="1613"/>
                  </a:cubicBezTo>
                  <a:cubicBezTo>
                    <a:pt x="4128" y="1616"/>
                    <a:pt x="4285" y="1618"/>
                    <a:pt x="4441" y="1618"/>
                  </a:cubicBezTo>
                  <a:cubicBezTo>
                    <a:pt x="4634" y="1618"/>
                    <a:pt x="4825" y="1614"/>
                    <a:pt x="5015" y="1601"/>
                  </a:cubicBezTo>
                  <a:cubicBezTo>
                    <a:pt x="4643" y="1525"/>
                    <a:pt x="4276" y="1471"/>
                    <a:pt x="3916" y="1424"/>
                  </a:cubicBezTo>
                  <a:cubicBezTo>
                    <a:pt x="3733" y="1395"/>
                    <a:pt x="3550" y="1377"/>
                    <a:pt x="3373" y="1359"/>
                  </a:cubicBezTo>
                  <a:lnTo>
                    <a:pt x="2995" y="1324"/>
                  </a:lnTo>
                  <a:lnTo>
                    <a:pt x="3420" y="83"/>
                  </a:lnTo>
                  <a:lnTo>
                    <a:pt x="2764" y="1306"/>
                  </a:lnTo>
                  <a:lnTo>
                    <a:pt x="2304" y="1271"/>
                  </a:lnTo>
                  <a:cubicBezTo>
                    <a:pt x="2203" y="1271"/>
                    <a:pt x="2103" y="1265"/>
                    <a:pt x="2002" y="1259"/>
                  </a:cubicBezTo>
                  <a:lnTo>
                    <a:pt x="24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9" name="Google Shape;1989;p27"/>
          <p:cNvGrpSpPr/>
          <p:nvPr/>
        </p:nvGrpSpPr>
        <p:grpSpPr>
          <a:xfrm>
            <a:off x="6764311" y="366681"/>
            <a:ext cx="243987" cy="339453"/>
            <a:chOff x="4661686" y="366694"/>
            <a:chExt cx="243987" cy="339453"/>
          </a:xfrm>
        </p:grpSpPr>
        <p:sp>
          <p:nvSpPr>
            <p:cNvPr id="1990" name="Google Shape;1990;p27"/>
            <p:cNvSpPr/>
            <p:nvPr/>
          </p:nvSpPr>
          <p:spPr>
            <a:xfrm>
              <a:off x="4661686" y="366694"/>
              <a:ext cx="243987" cy="339453"/>
            </a:xfrm>
            <a:custGeom>
              <a:rect b="b" l="l" r="r" t="t"/>
              <a:pathLst>
                <a:path extrusionOk="0" h="37801" w="27170">
                  <a:moveTo>
                    <a:pt x="14365" y="0"/>
                  </a:moveTo>
                  <a:lnTo>
                    <a:pt x="5606" y="5091"/>
                  </a:lnTo>
                  <a:lnTo>
                    <a:pt x="0" y="20938"/>
                  </a:lnTo>
                  <a:lnTo>
                    <a:pt x="7738" y="25403"/>
                  </a:lnTo>
                  <a:lnTo>
                    <a:pt x="3899" y="37801"/>
                  </a:lnTo>
                  <a:lnTo>
                    <a:pt x="12658" y="32709"/>
                  </a:lnTo>
                  <a:lnTo>
                    <a:pt x="27169" y="22007"/>
                  </a:lnTo>
                  <a:lnTo>
                    <a:pt x="17666" y="16526"/>
                  </a:lnTo>
                  <a:lnTo>
                    <a:pt x="21511" y="4129"/>
                  </a:lnTo>
                  <a:lnTo>
                    <a:pt x="14365" y="0"/>
                  </a:ln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7"/>
            <p:cNvSpPr/>
            <p:nvPr/>
          </p:nvSpPr>
          <p:spPr>
            <a:xfrm>
              <a:off x="4741662" y="515079"/>
              <a:ext cx="164002" cy="94946"/>
            </a:xfrm>
            <a:custGeom>
              <a:rect b="b" l="l" r="r" t="t"/>
              <a:pathLst>
                <a:path extrusionOk="0" h="10573" w="18263">
                  <a:moveTo>
                    <a:pt x="8759" y="0"/>
                  </a:moveTo>
                  <a:lnTo>
                    <a:pt x="0" y="5091"/>
                  </a:lnTo>
                  <a:lnTo>
                    <a:pt x="9503" y="10572"/>
                  </a:lnTo>
                  <a:lnTo>
                    <a:pt x="18262" y="5481"/>
                  </a:lnTo>
                  <a:lnTo>
                    <a:pt x="87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7"/>
            <p:cNvSpPr/>
            <p:nvPr/>
          </p:nvSpPr>
          <p:spPr>
            <a:xfrm>
              <a:off x="4696686" y="564293"/>
              <a:ext cx="208983" cy="141830"/>
            </a:xfrm>
            <a:custGeom>
              <a:rect b="b" l="l" r="r" t="t"/>
              <a:pathLst>
                <a:path extrusionOk="0" h="15794" w="23272">
                  <a:moveTo>
                    <a:pt x="23271" y="0"/>
                  </a:moveTo>
                  <a:lnTo>
                    <a:pt x="14512" y="5091"/>
                  </a:lnTo>
                  <a:lnTo>
                    <a:pt x="1" y="15794"/>
                  </a:lnTo>
                  <a:lnTo>
                    <a:pt x="1" y="15794"/>
                  </a:lnTo>
                  <a:lnTo>
                    <a:pt x="8760" y="10702"/>
                  </a:lnTo>
                  <a:lnTo>
                    <a:pt x="232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7"/>
            <p:cNvSpPr/>
            <p:nvPr/>
          </p:nvSpPr>
          <p:spPr>
            <a:xfrm>
              <a:off x="4741662" y="403759"/>
              <a:ext cx="113193" cy="157060"/>
            </a:xfrm>
            <a:custGeom>
              <a:rect b="b" l="l" r="r" t="t"/>
              <a:pathLst>
                <a:path extrusionOk="0" h="17490" w="12605">
                  <a:moveTo>
                    <a:pt x="12604" y="1"/>
                  </a:moveTo>
                  <a:lnTo>
                    <a:pt x="3845" y="5086"/>
                  </a:lnTo>
                  <a:lnTo>
                    <a:pt x="0" y="17489"/>
                  </a:lnTo>
                  <a:lnTo>
                    <a:pt x="8759" y="12398"/>
                  </a:lnTo>
                  <a:lnTo>
                    <a:pt x="1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7"/>
            <p:cNvSpPr/>
            <p:nvPr/>
          </p:nvSpPr>
          <p:spPr>
            <a:xfrm>
              <a:off x="4712013" y="366694"/>
              <a:ext cx="142845" cy="82742"/>
            </a:xfrm>
            <a:custGeom>
              <a:rect b="b" l="l" r="r" t="t"/>
              <a:pathLst>
                <a:path extrusionOk="0" h="9214" w="15907">
                  <a:moveTo>
                    <a:pt x="8760" y="0"/>
                  </a:moveTo>
                  <a:lnTo>
                    <a:pt x="1" y="5091"/>
                  </a:lnTo>
                  <a:lnTo>
                    <a:pt x="7147" y="9214"/>
                  </a:lnTo>
                  <a:lnTo>
                    <a:pt x="15906" y="4129"/>
                  </a:lnTo>
                  <a:lnTo>
                    <a:pt x="87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7"/>
            <p:cNvSpPr/>
            <p:nvPr/>
          </p:nvSpPr>
          <p:spPr>
            <a:xfrm>
              <a:off x="4661686" y="412405"/>
              <a:ext cx="165331" cy="293736"/>
            </a:xfrm>
            <a:custGeom>
              <a:rect b="b" l="l" r="r" t="t"/>
              <a:pathLst>
                <a:path extrusionOk="0" h="32710" w="18411">
                  <a:moveTo>
                    <a:pt x="5606" y="0"/>
                  </a:moveTo>
                  <a:lnTo>
                    <a:pt x="0" y="15847"/>
                  </a:lnTo>
                  <a:lnTo>
                    <a:pt x="7738" y="20312"/>
                  </a:lnTo>
                  <a:lnTo>
                    <a:pt x="3899" y="32710"/>
                  </a:lnTo>
                  <a:lnTo>
                    <a:pt x="18410" y="22007"/>
                  </a:lnTo>
                  <a:lnTo>
                    <a:pt x="8907" y="16526"/>
                  </a:lnTo>
                  <a:lnTo>
                    <a:pt x="12752" y="4123"/>
                  </a:lnTo>
                  <a:lnTo>
                    <a:pt x="56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6" name="Google Shape;1996;p27"/>
          <p:cNvGrpSpPr/>
          <p:nvPr/>
        </p:nvGrpSpPr>
        <p:grpSpPr>
          <a:xfrm>
            <a:off x="347550" y="256522"/>
            <a:ext cx="8505413" cy="3241716"/>
            <a:chOff x="347550" y="256522"/>
            <a:chExt cx="8505413" cy="3241716"/>
          </a:xfrm>
        </p:grpSpPr>
        <p:sp>
          <p:nvSpPr>
            <p:cNvPr id="1997" name="Google Shape;1997;p27"/>
            <p:cNvSpPr/>
            <p:nvPr/>
          </p:nvSpPr>
          <p:spPr>
            <a:xfrm>
              <a:off x="3303200" y="366672"/>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7"/>
            <p:cNvSpPr/>
            <p:nvPr/>
          </p:nvSpPr>
          <p:spPr>
            <a:xfrm>
              <a:off x="347550" y="2107172"/>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7"/>
            <p:cNvSpPr/>
            <p:nvPr/>
          </p:nvSpPr>
          <p:spPr>
            <a:xfrm>
              <a:off x="8576638" y="317713"/>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7"/>
            <p:cNvSpPr/>
            <p:nvPr/>
          </p:nvSpPr>
          <p:spPr>
            <a:xfrm>
              <a:off x="8742813" y="3388088"/>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7"/>
            <p:cNvSpPr/>
            <p:nvPr/>
          </p:nvSpPr>
          <p:spPr>
            <a:xfrm>
              <a:off x="457700" y="256522"/>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20">
    <p:spTree>
      <p:nvGrpSpPr>
        <p:cNvPr id="2002" name="Shape 2002"/>
        <p:cNvGrpSpPr/>
        <p:nvPr/>
      </p:nvGrpSpPr>
      <p:grpSpPr>
        <a:xfrm>
          <a:off x="0" y="0"/>
          <a:ext cx="0" cy="0"/>
          <a:chOff x="0" y="0"/>
          <a:chExt cx="0" cy="0"/>
        </a:xfrm>
      </p:grpSpPr>
      <p:grpSp>
        <p:nvGrpSpPr>
          <p:cNvPr id="2003" name="Google Shape;2003;p28"/>
          <p:cNvGrpSpPr/>
          <p:nvPr/>
        </p:nvGrpSpPr>
        <p:grpSpPr>
          <a:xfrm>
            <a:off x="0" y="3827814"/>
            <a:ext cx="9144000" cy="1347936"/>
            <a:chOff x="0" y="3827814"/>
            <a:chExt cx="9144000" cy="1347936"/>
          </a:xfrm>
        </p:grpSpPr>
        <p:grpSp>
          <p:nvGrpSpPr>
            <p:cNvPr id="2004" name="Google Shape;2004;p28"/>
            <p:cNvGrpSpPr/>
            <p:nvPr/>
          </p:nvGrpSpPr>
          <p:grpSpPr>
            <a:xfrm>
              <a:off x="5807441" y="3839717"/>
              <a:ext cx="243969" cy="149457"/>
              <a:chOff x="5300460" y="2964804"/>
              <a:chExt cx="271832" cy="225937"/>
            </a:xfrm>
          </p:grpSpPr>
          <p:sp>
            <p:nvSpPr>
              <p:cNvPr id="2005" name="Google Shape;2005;p28"/>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8"/>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8"/>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8" name="Google Shape;2008;p28"/>
            <p:cNvGrpSpPr/>
            <p:nvPr/>
          </p:nvGrpSpPr>
          <p:grpSpPr>
            <a:xfrm>
              <a:off x="8805122" y="3827814"/>
              <a:ext cx="243969" cy="149457"/>
              <a:chOff x="5300460" y="2964804"/>
              <a:chExt cx="271832" cy="225937"/>
            </a:xfrm>
          </p:grpSpPr>
          <p:sp>
            <p:nvSpPr>
              <p:cNvPr id="2009" name="Google Shape;2009;p28"/>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8"/>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8"/>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2" name="Google Shape;2012;p28"/>
            <p:cNvSpPr/>
            <p:nvPr/>
          </p:nvSpPr>
          <p:spPr>
            <a:xfrm>
              <a:off x="0" y="3910650"/>
              <a:ext cx="9144000" cy="1265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3" name="Google Shape;2013;p28"/>
            <p:cNvGrpSpPr/>
            <p:nvPr/>
          </p:nvGrpSpPr>
          <p:grpSpPr>
            <a:xfrm>
              <a:off x="355317" y="3839717"/>
              <a:ext cx="243969" cy="149457"/>
              <a:chOff x="5300460" y="2964804"/>
              <a:chExt cx="271832" cy="225937"/>
            </a:xfrm>
          </p:grpSpPr>
          <p:sp>
            <p:nvSpPr>
              <p:cNvPr id="2014" name="Google Shape;2014;p28"/>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8"/>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8"/>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7" name="Google Shape;2017;p28"/>
            <p:cNvGrpSpPr/>
            <p:nvPr/>
          </p:nvGrpSpPr>
          <p:grpSpPr>
            <a:xfrm>
              <a:off x="1590719" y="3839717"/>
              <a:ext cx="243969" cy="149457"/>
              <a:chOff x="5300460" y="2964804"/>
              <a:chExt cx="271832" cy="225937"/>
            </a:xfrm>
          </p:grpSpPr>
          <p:sp>
            <p:nvSpPr>
              <p:cNvPr id="2018" name="Google Shape;2018;p28"/>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8"/>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8"/>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1" name="Google Shape;2021;p28"/>
            <p:cNvGrpSpPr/>
            <p:nvPr/>
          </p:nvGrpSpPr>
          <p:grpSpPr>
            <a:xfrm>
              <a:off x="3027997" y="3839717"/>
              <a:ext cx="243969" cy="149457"/>
              <a:chOff x="5300460" y="2964804"/>
              <a:chExt cx="271832" cy="225937"/>
            </a:xfrm>
          </p:grpSpPr>
          <p:sp>
            <p:nvSpPr>
              <p:cNvPr id="2022" name="Google Shape;2022;p28"/>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8"/>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8"/>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5" name="Google Shape;2025;p28"/>
            <p:cNvGrpSpPr/>
            <p:nvPr/>
          </p:nvGrpSpPr>
          <p:grpSpPr>
            <a:xfrm>
              <a:off x="4417713" y="3839717"/>
              <a:ext cx="243969" cy="149457"/>
              <a:chOff x="5300460" y="2964804"/>
              <a:chExt cx="271832" cy="225937"/>
            </a:xfrm>
          </p:grpSpPr>
          <p:sp>
            <p:nvSpPr>
              <p:cNvPr id="2026" name="Google Shape;2026;p28"/>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8"/>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8"/>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29" name="Google Shape;2029;p28"/>
          <p:cNvSpPr txBox="1"/>
          <p:nvPr>
            <p:ph type="title"/>
          </p:nvPr>
        </p:nvSpPr>
        <p:spPr>
          <a:xfrm>
            <a:off x="712500" y="536400"/>
            <a:ext cx="7719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30" name="Google Shape;2030;p28"/>
          <p:cNvSpPr txBox="1"/>
          <p:nvPr>
            <p:ph idx="2" type="title"/>
          </p:nvPr>
        </p:nvSpPr>
        <p:spPr>
          <a:xfrm>
            <a:off x="2669653" y="1479723"/>
            <a:ext cx="2648100" cy="393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031" name="Google Shape;2031;p28"/>
          <p:cNvSpPr txBox="1"/>
          <p:nvPr>
            <p:ph idx="1" type="subTitle"/>
          </p:nvPr>
        </p:nvSpPr>
        <p:spPr>
          <a:xfrm>
            <a:off x="2669653" y="1885581"/>
            <a:ext cx="2648100" cy="50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2032" name="Google Shape;2032;p28"/>
          <p:cNvSpPr txBox="1"/>
          <p:nvPr>
            <p:ph hasCustomPrompt="1" idx="3" type="title"/>
          </p:nvPr>
        </p:nvSpPr>
        <p:spPr>
          <a:xfrm>
            <a:off x="1586450" y="1479725"/>
            <a:ext cx="999600" cy="44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2033" name="Google Shape;2033;p28"/>
          <p:cNvSpPr txBox="1"/>
          <p:nvPr>
            <p:ph idx="4" type="title"/>
          </p:nvPr>
        </p:nvSpPr>
        <p:spPr>
          <a:xfrm>
            <a:off x="2669653" y="2547887"/>
            <a:ext cx="2648100" cy="393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034" name="Google Shape;2034;p28"/>
          <p:cNvSpPr txBox="1"/>
          <p:nvPr>
            <p:ph idx="5" type="subTitle"/>
          </p:nvPr>
        </p:nvSpPr>
        <p:spPr>
          <a:xfrm>
            <a:off x="2669653" y="2953745"/>
            <a:ext cx="2648100" cy="506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2035" name="Google Shape;2035;p28"/>
          <p:cNvSpPr txBox="1"/>
          <p:nvPr>
            <p:ph hasCustomPrompt="1" idx="6" type="title"/>
          </p:nvPr>
        </p:nvSpPr>
        <p:spPr>
          <a:xfrm>
            <a:off x="1586450" y="2547874"/>
            <a:ext cx="999600" cy="44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grpSp>
        <p:nvGrpSpPr>
          <p:cNvPr id="2036" name="Google Shape;2036;p28"/>
          <p:cNvGrpSpPr/>
          <p:nvPr/>
        </p:nvGrpSpPr>
        <p:grpSpPr>
          <a:xfrm>
            <a:off x="251950" y="259622"/>
            <a:ext cx="8586750" cy="1964525"/>
            <a:chOff x="251950" y="259622"/>
            <a:chExt cx="8586750" cy="1964525"/>
          </a:xfrm>
        </p:grpSpPr>
        <p:sp>
          <p:nvSpPr>
            <p:cNvPr id="2037" name="Google Shape;2037;p28"/>
            <p:cNvSpPr/>
            <p:nvPr/>
          </p:nvSpPr>
          <p:spPr>
            <a:xfrm>
              <a:off x="1437975" y="259622"/>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8"/>
            <p:cNvSpPr/>
            <p:nvPr/>
          </p:nvSpPr>
          <p:spPr>
            <a:xfrm>
              <a:off x="8728550" y="1613497"/>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8"/>
            <p:cNvSpPr/>
            <p:nvPr/>
          </p:nvSpPr>
          <p:spPr>
            <a:xfrm>
              <a:off x="251950" y="2113997"/>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0" name="Google Shape;2040;p28"/>
          <p:cNvGrpSpPr/>
          <p:nvPr/>
        </p:nvGrpSpPr>
        <p:grpSpPr>
          <a:xfrm flipH="1">
            <a:off x="8588169" y="4682235"/>
            <a:ext cx="243972" cy="161330"/>
            <a:chOff x="2472236" y="4329463"/>
            <a:chExt cx="646284" cy="427478"/>
          </a:xfrm>
        </p:grpSpPr>
        <p:sp>
          <p:nvSpPr>
            <p:cNvPr id="2041" name="Google Shape;2041;p28"/>
            <p:cNvSpPr/>
            <p:nvPr/>
          </p:nvSpPr>
          <p:spPr>
            <a:xfrm>
              <a:off x="2935691" y="4400177"/>
              <a:ext cx="121388" cy="121285"/>
            </a:xfrm>
            <a:custGeom>
              <a:rect b="b" l="l" r="r" t="t"/>
              <a:pathLst>
                <a:path extrusionOk="0" h="7101" w="7107">
                  <a:moveTo>
                    <a:pt x="3551" y="1"/>
                  </a:moveTo>
                  <a:cubicBezTo>
                    <a:pt x="1596" y="1"/>
                    <a:pt x="1" y="1590"/>
                    <a:pt x="1" y="3551"/>
                  </a:cubicBezTo>
                  <a:cubicBezTo>
                    <a:pt x="1" y="5512"/>
                    <a:pt x="1596" y="7100"/>
                    <a:pt x="3551" y="7100"/>
                  </a:cubicBezTo>
                  <a:cubicBezTo>
                    <a:pt x="5511" y="7100"/>
                    <a:pt x="7106" y="5512"/>
                    <a:pt x="7106" y="3551"/>
                  </a:cubicBezTo>
                  <a:cubicBezTo>
                    <a:pt x="7106" y="1590"/>
                    <a:pt x="5511" y="1"/>
                    <a:pt x="3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8"/>
            <p:cNvSpPr/>
            <p:nvPr/>
          </p:nvSpPr>
          <p:spPr>
            <a:xfrm>
              <a:off x="3026083" y="4521451"/>
              <a:ext cx="3758" cy="41880"/>
            </a:xfrm>
            <a:custGeom>
              <a:rect b="b" l="l" r="r" t="t"/>
              <a:pathLst>
                <a:path extrusionOk="0" h="2452" w="220">
                  <a:moveTo>
                    <a:pt x="1" y="0"/>
                  </a:moveTo>
                  <a:lnTo>
                    <a:pt x="219" y="2452"/>
                  </a:lnTo>
                  <a:cubicBezTo>
                    <a:pt x="213" y="2227"/>
                    <a:pt x="213" y="1920"/>
                    <a:pt x="202" y="1695"/>
                  </a:cubicBezTo>
                  <a:cubicBezTo>
                    <a:pt x="178" y="1388"/>
                    <a:pt x="143" y="981"/>
                    <a:pt x="107" y="674"/>
                  </a:cubicBezTo>
                  <a:cubicBezTo>
                    <a:pt x="84" y="473"/>
                    <a:pt x="36" y="201"/>
                    <a:pt x="1" y="0"/>
                  </a:cubicBezTo>
                  <a:close/>
                </a:path>
              </a:pathLst>
            </a:custGeom>
            <a:solidFill>
              <a:srgbClr val="3E3D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8"/>
            <p:cNvSpPr/>
            <p:nvPr/>
          </p:nvSpPr>
          <p:spPr>
            <a:xfrm>
              <a:off x="2809190" y="4337337"/>
              <a:ext cx="220639" cy="275517"/>
            </a:xfrm>
            <a:custGeom>
              <a:rect b="b" l="l" r="r" t="t"/>
              <a:pathLst>
                <a:path extrusionOk="0" h="16131" w="12918">
                  <a:moveTo>
                    <a:pt x="0" y="0"/>
                  </a:moveTo>
                  <a:lnTo>
                    <a:pt x="0" y="0"/>
                  </a:lnTo>
                  <a:cubicBezTo>
                    <a:pt x="106" y="10"/>
                    <a:pt x="220" y="22"/>
                    <a:pt x="338" y="35"/>
                  </a:cubicBezTo>
                  <a:lnTo>
                    <a:pt x="338" y="35"/>
                  </a:lnTo>
                  <a:cubicBezTo>
                    <a:pt x="224" y="20"/>
                    <a:pt x="112" y="8"/>
                    <a:pt x="0" y="0"/>
                  </a:cubicBezTo>
                  <a:close/>
                  <a:moveTo>
                    <a:pt x="338" y="35"/>
                  </a:moveTo>
                  <a:lnTo>
                    <a:pt x="338" y="35"/>
                  </a:lnTo>
                  <a:cubicBezTo>
                    <a:pt x="1304" y="160"/>
                    <a:pt x="2350" y="529"/>
                    <a:pt x="3444" y="1158"/>
                  </a:cubicBezTo>
                  <a:cubicBezTo>
                    <a:pt x="8240" y="3904"/>
                    <a:pt x="12132" y="10608"/>
                    <a:pt x="12132" y="16131"/>
                  </a:cubicBezTo>
                  <a:cubicBezTo>
                    <a:pt x="12658" y="15162"/>
                    <a:pt x="12917" y="14187"/>
                    <a:pt x="12917" y="13231"/>
                  </a:cubicBezTo>
                  <a:cubicBezTo>
                    <a:pt x="12917" y="12912"/>
                    <a:pt x="12906" y="12486"/>
                    <a:pt x="12876" y="12167"/>
                  </a:cubicBezTo>
                  <a:cubicBezTo>
                    <a:pt x="12858" y="11955"/>
                    <a:pt x="12835" y="11671"/>
                    <a:pt x="12805" y="11453"/>
                  </a:cubicBezTo>
                  <a:cubicBezTo>
                    <a:pt x="12770" y="11211"/>
                    <a:pt x="12717" y="10886"/>
                    <a:pt x="12669" y="10644"/>
                  </a:cubicBezTo>
                  <a:cubicBezTo>
                    <a:pt x="12634" y="10455"/>
                    <a:pt x="12575" y="10195"/>
                    <a:pt x="12528" y="10006"/>
                  </a:cubicBezTo>
                  <a:cubicBezTo>
                    <a:pt x="12480" y="9805"/>
                    <a:pt x="12409" y="9545"/>
                    <a:pt x="12350" y="9350"/>
                  </a:cubicBezTo>
                  <a:cubicBezTo>
                    <a:pt x="12297" y="9173"/>
                    <a:pt x="12220" y="8943"/>
                    <a:pt x="12155" y="8771"/>
                  </a:cubicBezTo>
                  <a:cubicBezTo>
                    <a:pt x="12096" y="8600"/>
                    <a:pt x="12008" y="8376"/>
                    <a:pt x="11937" y="8204"/>
                  </a:cubicBezTo>
                  <a:cubicBezTo>
                    <a:pt x="11937" y="8198"/>
                    <a:pt x="11760" y="7749"/>
                    <a:pt x="11453" y="7165"/>
                  </a:cubicBezTo>
                  <a:cubicBezTo>
                    <a:pt x="11205" y="6692"/>
                    <a:pt x="10974" y="6320"/>
                    <a:pt x="10886" y="6184"/>
                  </a:cubicBezTo>
                  <a:cubicBezTo>
                    <a:pt x="10791" y="6043"/>
                    <a:pt x="10661" y="5848"/>
                    <a:pt x="10561" y="5706"/>
                  </a:cubicBezTo>
                  <a:cubicBezTo>
                    <a:pt x="10460" y="5564"/>
                    <a:pt x="10325" y="5375"/>
                    <a:pt x="10218" y="5239"/>
                  </a:cubicBezTo>
                  <a:cubicBezTo>
                    <a:pt x="9787" y="4696"/>
                    <a:pt x="9462" y="4353"/>
                    <a:pt x="9403" y="4294"/>
                  </a:cubicBezTo>
                  <a:cubicBezTo>
                    <a:pt x="8937" y="3816"/>
                    <a:pt x="8877" y="3763"/>
                    <a:pt x="8375" y="3320"/>
                  </a:cubicBezTo>
                  <a:cubicBezTo>
                    <a:pt x="8151" y="3125"/>
                    <a:pt x="7844" y="2889"/>
                    <a:pt x="7608" y="2717"/>
                  </a:cubicBezTo>
                  <a:cubicBezTo>
                    <a:pt x="7247" y="2457"/>
                    <a:pt x="6745" y="2138"/>
                    <a:pt x="6361" y="1914"/>
                  </a:cubicBezTo>
                  <a:cubicBezTo>
                    <a:pt x="6084" y="1749"/>
                    <a:pt x="5706" y="1548"/>
                    <a:pt x="5416" y="1418"/>
                  </a:cubicBezTo>
                  <a:cubicBezTo>
                    <a:pt x="4979" y="1217"/>
                    <a:pt x="4383" y="969"/>
                    <a:pt x="3928" y="804"/>
                  </a:cubicBezTo>
                  <a:cubicBezTo>
                    <a:pt x="3585" y="680"/>
                    <a:pt x="3119" y="550"/>
                    <a:pt x="2770" y="455"/>
                  </a:cubicBezTo>
                  <a:cubicBezTo>
                    <a:pt x="2446" y="372"/>
                    <a:pt x="2008" y="266"/>
                    <a:pt x="1678" y="213"/>
                  </a:cubicBezTo>
                  <a:cubicBezTo>
                    <a:pt x="1282" y="148"/>
                    <a:pt x="779" y="83"/>
                    <a:pt x="338" y="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8"/>
            <p:cNvSpPr/>
            <p:nvPr/>
          </p:nvSpPr>
          <p:spPr>
            <a:xfrm>
              <a:off x="2472236" y="4329463"/>
              <a:ext cx="546680" cy="427478"/>
            </a:xfrm>
            <a:custGeom>
              <a:rect b="b" l="l" r="r" t="t"/>
              <a:pathLst>
                <a:path extrusionOk="0" h="25028" w="32007">
                  <a:moveTo>
                    <a:pt x="18192" y="1"/>
                  </a:moveTo>
                  <a:cubicBezTo>
                    <a:pt x="18038" y="1"/>
                    <a:pt x="17831" y="7"/>
                    <a:pt x="17672" y="12"/>
                  </a:cubicBezTo>
                  <a:cubicBezTo>
                    <a:pt x="17530" y="18"/>
                    <a:pt x="17335" y="30"/>
                    <a:pt x="17188" y="36"/>
                  </a:cubicBezTo>
                  <a:cubicBezTo>
                    <a:pt x="17034" y="48"/>
                    <a:pt x="16827" y="60"/>
                    <a:pt x="16674" y="77"/>
                  </a:cubicBezTo>
                  <a:cubicBezTo>
                    <a:pt x="16384" y="107"/>
                    <a:pt x="15995" y="154"/>
                    <a:pt x="15705" y="196"/>
                  </a:cubicBezTo>
                  <a:cubicBezTo>
                    <a:pt x="15552" y="219"/>
                    <a:pt x="15351" y="249"/>
                    <a:pt x="15197" y="278"/>
                  </a:cubicBezTo>
                  <a:cubicBezTo>
                    <a:pt x="15050" y="308"/>
                    <a:pt x="14843" y="343"/>
                    <a:pt x="14695" y="379"/>
                  </a:cubicBezTo>
                  <a:cubicBezTo>
                    <a:pt x="14406" y="438"/>
                    <a:pt x="14022" y="532"/>
                    <a:pt x="13732" y="603"/>
                  </a:cubicBezTo>
                  <a:cubicBezTo>
                    <a:pt x="13727" y="603"/>
                    <a:pt x="13289" y="715"/>
                    <a:pt x="12734" y="893"/>
                  </a:cubicBezTo>
                  <a:cubicBezTo>
                    <a:pt x="12451" y="987"/>
                    <a:pt x="12073" y="1123"/>
                    <a:pt x="11795" y="1229"/>
                  </a:cubicBezTo>
                  <a:cubicBezTo>
                    <a:pt x="11648" y="1282"/>
                    <a:pt x="11453" y="1365"/>
                    <a:pt x="11305" y="1424"/>
                  </a:cubicBezTo>
                  <a:cubicBezTo>
                    <a:pt x="11098" y="1507"/>
                    <a:pt x="10590" y="1731"/>
                    <a:pt x="10366" y="1843"/>
                  </a:cubicBezTo>
                  <a:cubicBezTo>
                    <a:pt x="9775" y="2133"/>
                    <a:pt x="9775" y="2133"/>
                    <a:pt x="9439" y="2316"/>
                  </a:cubicBezTo>
                  <a:cubicBezTo>
                    <a:pt x="9173" y="2464"/>
                    <a:pt x="8818" y="2659"/>
                    <a:pt x="8570" y="2824"/>
                  </a:cubicBezTo>
                  <a:cubicBezTo>
                    <a:pt x="8228" y="3048"/>
                    <a:pt x="7761" y="3332"/>
                    <a:pt x="7436" y="3574"/>
                  </a:cubicBezTo>
                  <a:cubicBezTo>
                    <a:pt x="6987" y="3905"/>
                    <a:pt x="6409" y="4371"/>
                    <a:pt x="5977" y="4726"/>
                  </a:cubicBezTo>
                  <a:cubicBezTo>
                    <a:pt x="5546" y="5092"/>
                    <a:pt x="5003" y="5618"/>
                    <a:pt x="4619" y="6043"/>
                  </a:cubicBezTo>
                  <a:cubicBezTo>
                    <a:pt x="4111" y="6610"/>
                    <a:pt x="3444" y="7384"/>
                    <a:pt x="3013" y="8021"/>
                  </a:cubicBezTo>
                  <a:cubicBezTo>
                    <a:pt x="2694" y="8494"/>
                    <a:pt x="2286" y="9150"/>
                    <a:pt x="2003" y="9646"/>
                  </a:cubicBezTo>
                  <a:cubicBezTo>
                    <a:pt x="1819" y="9959"/>
                    <a:pt x="1625" y="10396"/>
                    <a:pt x="1465" y="10715"/>
                  </a:cubicBezTo>
                  <a:cubicBezTo>
                    <a:pt x="1182" y="11276"/>
                    <a:pt x="904" y="12073"/>
                    <a:pt x="709" y="12670"/>
                  </a:cubicBezTo>
                  <a:cubicBezTo>
                    <a:pt x="609" y="12983"/>
                    <a:pt x="491" y="13402"/>
                    <a:pt x="414" y="13727"/>
                  </a:cubicBezTo>
                  <a:cubicBezTo>
                    <a:pt x="313" y="14188"/>
                    <a:pt x="201" y="14814"/>
                    <a:pt x="130" y="15280"/>
                  </a:cubicBezTo>
                  <a:cubicBezTo>
                    <a:pt x="42" y="15859"/>
                    <a:pt x="18" y="16639"/>
                    <a:pt x="0" y="17218"/>
                  </a:cubicBezTo>
                  <a:cubicBezTo>
                    <a:pt x="0" y="19344"/>
                    <a:pt x="1270" y="21352"/>
                    <a:pt x="3857" y="22840"/>
                  </a:cubicBezTo>
                  <a:cubicBezTo>
                    <a:pt x="6425" y="24311"/>
                    <a:pt x="9866" y="25028"/>
                    <a:pt x="13510" y="25028"/>
                  </a:cubicBezTo>
                  <a:cubicBezTo>
                    <a:pt x="18179" y="25028"/>
                    <a:pt x="23180" y="23850"/>
                    <a:pt x="27098" y="21571"/>
                  </a:cubicBezTo>
                  <a:cubicBezTo>
                    <a:pt x="29355" y="20265"/>
                    <a:pt x="30973" y="18753"/>
                    <a:pt x="31936" y="17194"/>
                  </a:cubicBezTo>
                  <a:cubicBezTo>
                    <a:pt x="31983" y="17117"/>
                    <a:pt x="32007" y="17040"/>
                    <a:pt x="32007" y="16958"/>
                  </a:cubicBezTo>
                  <a:cubicBezTo>
                    <a:pt x="32001" y="16651"/>
                    <a:pt x="31995" y="16237"/>
                    <a:pt x="31965" y="15930"/>
                  </a:cubicBezTo>
                  <a:cubicBezTo>
                    <a:pt x="31936" y="15658"/>
                    <a:pt x="31900" y="15286"/>
                    <a:pt x="31865" y="15015"/>
                  </a:cubicBezTo>
                  <a:cubicBezTo>
                    <a:pt x="31829" y="14761"/>
                    <a:pt x="31776" y="14424"/>
                    <a:pt x="31723" y="14176"/>
                  </a:cubicBezTo>
                  <a:cubicBezTo>
                    <a:pt x="31664" y="13904"/>
                    <a:pt x="31587" y="13544"/>
                    <a:pt x="31522" y="13278"/>
                  </a:cubicBezTo>
                  <a:cubicBezTo>
                    <a:pt x="31457" y="13012"/>
                    <a:pt x="31357" y="12664"/>
                    <a:pt x="31280" y="12404"/>
                  </a:cubicBezTo>
                  <a:cubicBezTo>
                    <a:pt x="31197" y="12132"/>
                    <a:pt x="31079" y="11778"/>
                    <a:pt x="30985" y="11512"/>
                  </a:cubicBezTo>
                  <a:cubicBezTo>
                    <a:pt x="30884" y="11246"/>
                    <a:pt x="30754" y="10886"/>
                    <a:pt x="30642" y="10626"/>
                  </a:cubicBezTo>
                  <a:cubicBezTo>
                    <a:pt x="30530" y="10366"/>
                    <a:pt x="30376" y="10018"/>
                    <a:pt x="30258" y="9758"/>
                  </a:cubicBezTo>
                  <a:cubicBezTo>
                    <a:pt x="30134" y="9492"/>
                    <a:pt x="29963" y="9144"/>
                    <a:pt x="29827" y="8890"/>
                  </a:cubicBezTo>
                  <a:cubicBezTo>
                    <a:pt x="29697" y="8636"/>
                    <a:pt x="29343" y="7962"/>
                    <a:pt x="28853" y="7206"/>
                  </a:cubicBezTo>
                  <a:cubicBezTo>
                    <a:pt x="28699" y="6970"/>
                    <a:pt x="28297" y="6344"/>
                    <a:pt x="27736" y="5623"/>
                  </a:cubicBezTo>
                  <a:cubicBezTo>
                    <a:pt x="27246" y="4997"/>
                    <a:pt x="26833" y="4531"/>
                    <a:pt x="26478" y="4159"/>
                  </a:cubicBezTo>
                  <a:cubicBezTo>
                    <a:pt x="26260" y="3928"/>
                    <a:pt x="25964" y="3621"/>
                    <a:pt x="25728" y="3409"/>
                  </a:cubicBezTo>
                  <a:cubicBezTo>
                    <a:pt x="25350" y="3066"/>
                    <a:pt x="24830" y="2629"/>
                    <a:pt x="24435" y="2310"/>
                  </a:cubicBezTo>
                  <a:cubicBezTo>
                    <a:pt x="24187" y="2115"/>
                    <a:pt x="23838" y="1879"/>
                    <a:pt x="23578" y="1708"/>
                  </a:cubicBezTo>
                  <a:cubicBezTo>
                    <a:pt x="23389" y="1578"/>
                    <a:pt x="23123" y="1424"/>
                    <a:pt x="22929" y="1306"/>
                  </a:cubicBezTo>
                  <a:cubicBezTo>
                    <a:pt x="22728" y="1188"/>
                    <a:pt x="22456" y="1040"/>
                    <a:pt x="22249" y="946"/>
                  </a:cubicBezTo>
                  <a:cubicBezTo>
                    <a:pt x="21907" y="786"/>
                    <a:pt x="21446" y="591"/>
                    <a:pt x="21092" y="461"/>
                  </a:cubicBezTo>
                  <a:cubicBezTo>
                    <a:pt x="20850" y="373"/>
                    <a:pt x="20519" y="278"/>
                    <a:pt x="20265" y="213"/>
                  </a:cubicBezTo>
                  <a:cubicBezTo>
                    <a:pt x="20058" y="166"/>
                    <a:pt x="19780" y="107"/>
                    <a:pt x="19568" y="77"/>
                  </a:cubicBezTo>
                  <a:cubicBezTo>
                    <a:pt x="19314" y="42"/>
                    <a:pt x="18965" y="12"/>
                    <a:pt x="18706" y="7"/>
                  </a:cubicBezTo>
                  <a:cubicBezTo>
                    <a:pt x="18552" y="1"/>
                    <a:pt x="18345" y="1"/>
                    <a:pt x="181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8"/>
            <p:cNvSpPr/>
            <p:nvPr/>
          </p:nvSpPr>
          <p:spPr>
            <a:xfrm>
              <a:off x="2675516" y="4421972"/>
              <a:ext cx="161731" cy="123881"/>
            </a:xfrm>
            <a:custGeom>
              <a:rect b="b" l="l" r="r" t="t"/>
              <a:pathLst>
                <a:path extrusionOk="0" h="7253" w="9469">
                  <a:moveTo>
                    <a:pt x="5518" y="1"/>
                  </a:moveTo>
                  <a:cubicBezTo>
                    <a:pt x="4773" y="1"/>
                    <a:pt x="3979" y="180"/>
                    <a:pt x="3219" y="556"/>
                  </a:cubicBezTo>
                  <a:cubicBezTo>
                    <a:pt x="1064" y="1619"/>
                    <a:pt x="0" y="3852"/>
                    <a:pt x="839" y="5553"/>
                  </a:cubicBezTo>
                  <a:cubicBezTo>
                    <a:pt x="1382" y="6650"/>
                    <a:pt x="2591" y="7252"/>
                    <a:pt x="3959" y="7252"/>
                  </a:cubicBezTo>
                  <a:cubicBezTo>
                    <a:pt x="4704" y="7252"/>
                    <a:pt x="5497" y="7073"/>
                    <a:pt x="6255" y="6699"/>
                  </a:cubicBezTo>
                  <a:cubicBezTo>
                    <a:pt x="8405" y="5635"/>
                    <a:pt x="9468" y="3397"/>
                    <a:pt x="8630" y="1702"/>
                  </a:cubicBezTo>
                  <a:cubicBezTo>
                    <a:pt x="8087" y="602"/>
                    <a:pt x="6883" y="1"/>
                    <a:pt x="55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8"/>
            <p:cNvSpPr/>
            <p:nvPr/>
          </p:nvSpPr>
          <p:spPr>
            <a:xfrm>
              <a:off x="2572706" y="4343793"/>
              <a:ext cx="120277" cy="72061"/>
            </a:xfrm>
            <a:custGeom>
              <a:rect b="b" l="l" r="r" t="t"/>
              <a:pathLst>
                <a:path extrusionOk="0" h="4219" w="7042">
                  <a:moveTo>
                    <a:pt x="7029" y="0"/>
                  </a:moveTo>
                  <a:cubicBezTo>
                    <a:pt x="6970" y="18"/>
                    <a:pt x="6917" y="36"/>
                    <a:pt x="6852" y="54"/>
                  </a:cubicBezTo>
                  <a:cubicBezTo>
                    <a:pt x="6569" y="148"/>
                    <a:pt x="6191" y="284"/>
                    <a:pt x="5913" y="390"/>
                  </a:cubicBezTo>
                  <a:cubicBezTo>
                    <a:pt x="5766" y="443"/>
                    <a:pt x="5571" y="526"/>
                    <a:pt x="5423" y="585"/>
                  </a:cubicBezTo>
                  <a:cubicBezTo>
                    <a:pt x="5216" y="668"/>
                    <a:pt x="4708" y="892"/>
                    <a:pt x="4484" y="1004"/>
                  </a:cubicBezTo>
                  <a:cubicBezTo>
                    <a:pt x="3893" y="1294"/>
                    <a:pt x="3893" y="1294"/>
                    <a:pt x="3557" y="1477"/>
                  </a:cubicBezTo>
                  <a:cubicBezTo>
                    <a:pt x="3291" y="1625"/>
                    <a:pt x="2936" y="1820"/>
                    <a:pt x="2688" y="1985"/>
                  </a:cubicBezTo>
                  <a:cubicBezTo>
                    <a:pt x="2346" y="2209"/>
                    <a:pt x="1879" y="2493"/>
                    <a:pt x="1548" y="2735"/>
                  </a:cubicBezTo>
                  <a:cubicBezTo>
                    <a:pt x="1105" y="3066"/>
                    <a:pt x="527" y="3532"/>
                    <a:pt x="95" y="3887"/>
                  </a:cubicBezTo>
                  <a:cubicBezTo>
                    <a:pt x="66" y="3916"/>
                    <a:pt x="36" y="3940"/>
                    <a:pt x="1" y="3969"/>
                  </a:cubicBezTo>
                  <a:cubicBezTo>
                    <a:pt x="383" y="4135"/>
                    <a:pt x="845" y="4219"/>
                    <a:pt x="1356" y="4219"/>
                  </a:cubicBezTo>
                  <a:cubicBezTo>
                    <a:pt x="2195" y="4219"/>
                    <a:pt x="3164" y="3991"/>
                    <a:pt x="4112" y="3521"/>
                  </a:cubicBezTo>
                  <a:cubicBezTo>
                    <a:pt x="5890" y="2646"/>
                    <a:pt x="7041" y="1193"/>
                    <a:pt x="70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8"/>
            <p:cNvSpPr/>
            <p:nvPr/>
          </p:nvSpPr>
          <p:spPr>
            <a:xfrm>
              <a:off x="2856197" y="4530829"/>
              <a:ext cx="117032" cy="117032"/>
            </a:xfrm>
            <a:custGeom>
              <a:rect b="b" l="l" r="r" t="t"/>
              <a:pathLst>
                <a:path extrusionOk="0" h="6852" w="6852">
                  <a:moveTo>
                    <a:pt x="3426" y="1"/>
                  </a:moveTo>
                  <a:cubicBezTo>
                    <a:pt x="1536" y="1"/>
                    <a:pt x="1" y="1530"/>
                    <a:pt x="1" y="3426"/>
                  </a:cubicBezTo>
                  <a:cubicBezTo>
                    <a:pt x="1" y="5316"/>
                    <a:pt x="1536" y="6852"/>
                    <a:pt x="3426" y="6852"/>
                  </a:cubicBezTo>
                  <a:cubicBezTo>
                    <a:pt x="5322" y="6852"/>
                    <a:pt x="6852" y="5316"/>
                    <a:pt x="6852" y="3426"/>
                  </a:cubicBezTo>
                  <a:cubicBezTo>
                    <a:pt x="6852" y="1530"/>
                    <a:pt x="5322" y="1"/>
                    <a:pt x="34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8"/>
            <p:cNvSpPr/>
            <p:nvPr/>
          </p:nvSpPr>
          <p:spPr>
            <a:xfrm>
              <a:off x="2590777" y="4589348"/>
              <a:ext cx="124804" cy="118757"/>
            </a:xfrm>
            <a:custGeom>
              <a:rect b="b" l="l" r="r" t="t"/>
              <a:pathLst>
                <a:path extrusionOk="0" h="6953" w="7307">
                  <a:moveTo>
                    <a:pt x="3650" y="0"/>
                  </a:moveTo>
                  <a:cubicBezTo>
                    <a:pt x="1636" y="0"/>
                    <a:pt x="0" y="1554"/>
                    <a:pt x="0" y="3473"/>
                  </a:cubicBezTo>
                  <a:cubicBezTo>
                    <a:pt x="0" y="5399"/>
                    <a:pt x="1636" y="6952"/>
                    <a:pt x="3650" y="6952"/>
                  </a:cubicBezTo>
                  <a:cubicBezTo>
                    <a:pt x="5670" y="6952"/>
                    <a:pt x="7306" y="5399"/>
                    <a:pt x="7306" y="3473"/>
                  </a:cubicBezTo>
                  <a:cubicBezTo>
                    <a:pt x="7306" y="1554"/>
                    <a:pt x="5670" y="0"/>
                    <a:pt x="36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8"/>
            <p:cNvSpPr/>
            <p:nvPr/>
          </p:nvSpPr>
          <p:spPr>
            <a:xfrm>
              <a:off x="2494424" y="4355391"/>
              <a:ext cx="385786" cy="334631"/>
            </a:xfrm>
            <a:custGeom>
              <a:rect b="b" l="l" r="r" t="t"/>
              <a:pathLst>
                <a:path extrusionOk="0" h="19592" w="22587">
                  <a:moveTo>
                    <a:pt x="21984" y="1"/>
                  </a:moveTo>
                  <a:cubicBezTo>
                    <a:pt x="20531" y="48"/>
                    <a:pt x="17412" y="219"/>
                    <a:pt x="15605" y="822"/>
                  </a:cubicBezTo>
                  <a:cubicBezTo>
                    <a:pt x="12593" y="1820"/>
                    <a:pt x="9888" y="3444"/>
                    <a:pt x="7573" y="5641"/>
                  </a:cubicBezTo>
                  <a:cubicBezTo>
                    <a:pt x="5724" y="7401"/>
                    <a:pt x="4111" y="9527"/>
                    <a:pt x="2788" y="11967"/>
                  </a:cubicBezTo>
                  <a:cubicBezTo>
                    <a:pt x="1070" y="15121"/>
                    <a:pt x="284" y="17997"/>
                    <a:pt x="1" y="19208"/>
                  </a:cubicBezTo>
                  <a:cubicBezTo>
                    <a:pt x="101" y="19338"/>
                    <a:pt x="213" y="19468"/>
                    <a:pt x="331" y="19592"/>
                  </a:cubicBezTo>
                  <a:cubicBezTo>
                    <a:pt x="532" y="18647"/>
                    <a:pt x="1288" y="15576"/>
                    <a:pt x="3143" y="12162"/>
                  </a:cubicBezTo>
                  <a:cubicBezTo>
                    <a:pt x="5192" y="8393"/>
                    <a:pt x="9043" y="3432"/>
                    <a:pt x="15729" y="1205"/>
                  </a:cubicBezTo>
                  <a:cubicBezTo>
                    <a:pt x="17779" y="526"/>
                    <a:pt x="21700" y="414"/>
                    <a:pt x="22586" y="396"/>
                  </a:cubicBezTo>
                  <a:cubicBezTo>
                    <a:pt x="22480" y="320"/>
                    <a:pt x="22374" y="249"/>
                    <a:pt x="22279" y="190"/>
                  </a:cubicBezTo>
                  <a:cubicBezTo>
                    <a:pt x="22191" y="131"/>
                    <a:pt x="22090" y="66"/>
                    <a:pt x="21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8"/>
            <p:cNvSpPr/>
            <p:nvPr/>
          </p:nvSpPr>
          <p:spPr>
            <a:xfrm>
              <a:off x="3029517" y="4422177"/>
              <a:ext cx="89004" cy="16311"/>
            </a:xfrm>
            <a:custGeom>
              <a:rect b="b" l="l" r="r" t="t"/>
              <a:pathLst>
                <a:path extrusionOk="0" h="955" w="5211">
                  <a:moveTo>
                    <a:pt x="2598" y="1"/>
                  </a:moveTo>
                  <a:cubicBezTo>
                    <a:pt x="2378" y="1"/>
                    <a:pt x="2156" y="13"/>
                    <a:pt x="1938" y="36"/>
                  </a:cubicBezTo>
                  <a:cubicBezTo>
                    <a:pt x="1282" y="113"/>
                    <a:pt x="650" y="296"/>
                    <a:pt x="148" y="591"/>
                  </a:cubicBezTo>
                  <a:cubicBezTo>
                    <a:pt x="1" y="674"/>
                    <a:pt x="7" y="810"/>
                    <a:pt x="148" y="892"/>
                  </a:cubicBezTo>
                  <a:cubicBezTo>
                    <a:pt x="219" y="934"/>
                    <a:pt x="314" y="954"/>
                    <a:pt x="408" y="954"/>
                  </a:cubicBezTo>
                  <a:cubicBezTo>
                    <a:pt x="503" y="954"/>
                    <a:pt x="597" y="934"/>
                    <a:pt x="668" y="892"/>
                  </a:cubicBezTo>
                  <a:cubicBezTo>
                    <a:pt x="934" y="739"/>
                    <a:pt x="1241" y="621"/>
                    <a:pt x="1572" y="544"/>
                  </a:cubicBezTo>
                  <a:cubicBezTo>
                    <a:pt x="1902" y="465"/>
                    <a:pt x="2254" y="426"/>
                    <a:pt x="2606" y="426"/>
                  </a:cubicBezTo>
                  <a:cubicBezTo>
                    <a:pt x="2782" y="426"/>
                    <a:pt x="2958" y="436"/>
                    <a:pt x="3131" y="455"/>
                  </a:cubicBezTo>
                  <a:cubicBezTo>
                    <a:pt x="3651" y="514"/>
                    <a:pt x="4147" y="656"/>
                    <a:pt x="4549" y="892"/>
                  </a:cubicBezTo>
                  <a:cubicBezTo>
                    <a:pt x="4622" y="934"/>
                    <a:pt x="4717" y="954"/>
                    <a:pt x="4811" y="954"/>
                  </a:cubicBezTo>
                  <a:cubicBezTo>
                    <a:pt x="4904" y="954"/>
                    <a:pt x="4997" y="934"/>
                    <a:pt x="5068" y="892"/>
                  </a:cubicBezTo>
                  <a:cubicBezTo>
                    <a:pt x="5210" y="810"/>
                    <a:pt x="5210" y="674"/>
                    <a:pt x="5068" y="591"/>
                  </a:cubicBezTo>
                  <a:cubicBezTo>
                    <a:pt x="4726" y="396"/>
                    <a:pt x="4330" y="249"/>
                    <a:pt x="3911" y="148"/>
                  </a:cubicBezTo>
                  <a:cubicBezTo>
                    <a:pt x="3491" y="49"/>
                    <a:pt x="3046" y="1"/>
                    <a:pt x="25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8"/>
            <p:cNvSpPr/>
            <p:nvPr/>
          </p:nvSpPr>
          <p:spPr>
            <a:xfrm>
              <a:off x="3001367" y="4371481"/>
              <a:ext cx="29890" cy="50864"/>
            </a:xfrm>
            <a:custGeom>
              <a:rect b="b" l="l" r="r" t="t"/>
              <a:pathLst>
                <a:path extrusionOk="0" h="2978" w="1750">
                  <a:moveTo>
                    <a:pt x="400" y="1"/>
                  </a:moveTo>
                  <a:cubicBezTo>
                    <a:pt x="306" y="1"/>
                    <a:pt x="213" y="21"/>
                    <a:pt x="143" y="63"/>
                  </a:cubicBezTo>
                  <a:cubicBezTo>
                    <a:pt x="1" y="145"/>
                    <a:pt x="1" y="281"/>
                    <a:pt x="143" y="364"/>
                  </a:cubicBezTo>
                  <a:cubicBezTo>
                    <a:pt x="414" y="517"/>
                    <a:pt x="615" y="701"/>
                    <a:pt x="751" y="890"/>
                  </a:cubicBezTo>
                  <a:cubicBezTo>
                    <a:pt x="952" y="1179"/>
                    <a:pt x="1005" y="1492"/>
                    <a:pt x="904" y="1793"/>
                  </a:cubicBezTo>
                  <a:cubicBezTo>
                    <a:pt x="804" y="2094"/>
                    <a:pt x="556" y="2378"/>
                    <a:pt x="154" y="2614"/>
                  </a:cubicBezTo>
                  <a:cubicBezTo>
                    <a:pt x="13" y="2697"/>
                    <a:pt x="13" y="2833"/>
                    <a:pt x="160" y="2915"/>
                  </a:cubicBezTo>
                  <a:cubicBezTo>
                    <a:pt x="231" y="2957"/>
                    <a:pt x="324" y="2977"/>
                    <a:pt x="417" y="2977"/>
                  </a:cubicBezTo>
                  <a:cubicBezTo>
                    <a:pt x="510" y="2977"/>
                    <a:pt x="603" y="2957"/>
                    <a:pt x="674" y="2915"/>
                  </a:cubicBezTo>
                  <a:cubicBezTo>
                    <a:pt x="1017" y="2715"/>
                    <a:pt x="1271" y="2490"/>
                    <a:pt x="1436" y="2248"/>
                  </a:cubicBezTo>
                  <a:cubicBezTo>
                    <a:pt x="1690" y="1882"/>
                    <a:pt x="1749" y="1486"/>
                    <a:pt x="1625" y="1102"/>
                  </a:cubicBezTo>
                  <a:cubicBezTo>
                    <a:pt x="1495" y="724"/>
                    <a:pt x="1170" y="358"/>
                    <a:pt x="662" y="63"/>
                  </a:cubicBezTo>
                  <a:cubicBezTo>
                    <a:pt x="588" y="21"/>
                    <a:pt x="494" y="1"/>
                    <a:pt x="4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2" name="Google Shape;2052;p28"/>
          <p:cNvGrpSpPr/>
          <p:nvPr/>
        </p:nvGrpSpPr>
        <p:grpSpPr>
          <a:xfrm>
            <a:off x="251761" y="4707549"/>
            <a:ext cx="269239" cy="164758"/>
            <a:chOff x="5940564" y="1991606"/>
            <a:chExt cx="357365" cy="218657"/>
          </a:xfrm>
        </p:grpSpPr>
        <p:sp>
          <p:nvSpPr>
            <p:cNvPr id="2053" name="Google Shape;2053;p28"/>
            <p:cNvSpPr/>
            <p:nvPr/>
          </p:nvSpPr>
          <p:spPr>
            <a:xfrm>
              <a:off x="5988555" y="1991606"/>
              <a:ext cx="309374" cy="202322"/>
            </a:xfrm>
            <a:custGeom>
              <a:rect b="b" l="l" r="r" t="t"/>
              <a:pathLst>
                <a:path extrusionOk="0" h="6526" w="9979">
                  <a:moveTo>
                    <a:pt x="9978" y="0"/>
                  </a:moveTo>
                  <a:cubicBezTo>
                    <a:pt x="9955" y="24"/>
                    <a:pt x="9669" y="572"/>
                    <a:pt x="9216" y="1310"/>
                  </a:cubicBezTo>
                  <a:cubicBezTo>
                    <a:pt x="8407" y="2644"/>
                    <a:pt x="7907" y="5001"/>
                    <a:pt x="7287" y="5358"/>
                  </a:cubicBezTo>
                  <a:cubicBezTo>
                    <a:pt x="6811" y="5644"/>
                    <a:pt x="6186" y="5787"/>
                    <a:pt x="5561" y="5787"/>
                  </a:cubicBezTo>
                  <a:cubicBezTo>
                    <a:pt x="4936" y="5787"/>
                    <a:pt x="4311" y="5644"/>
                    <a:pt x="3834" y="5358"/>
                  </a:cubicBezTo>
                  <a:cubicBezTo>
                    <a:pt x="3501" y="5168"/>
                    <a:pt x="3287" y="4954"/>
                    <a:pt x="3191" y="4715"/>
                  </a:cubicBezTo>
                  <a:cubicBezTo>
                    <a:pt x="3096" y="4525"/>
                    <a:pt x="2929" y="4358"/>
                    <a:pt x="2715" y="4215"/>
                  </a:cubicBezTo>
                  <a:cubicBezTo>
                    <a:pt x="2477" y="4096"/>
                    <a:pt x="2191" y="4001"/>
                    <a:pt x="1881" y="3953"/>
                  </a:cubicBezTo>
                  <a:cubicBezTo>
                    <a:pt x="1453" y="3882"/>
                    <a:pt x="1072" y="3763"/>
                    <a:pt x="738" y="3572"/>
                  </a:cubicBezTo>
                  <a:cubicBezTo>
                    <a:pt x="262" y="3310"/>
                    <a:pt x="24" y="2929"/>
                    <a:pt x="24" y="2572"/>
                  </a:cubicBezTo>
                  <a:lnTo>
                    <a:pt x="0" y="3310"/>
                  </a:lnTo>
                  <a:cubicBezTo>
                    <a:pt x="0" y="3668"/>
                    <a:pt x="262" y="4049"/>
                    <a:pt x="738" y="4311"/>
                  </a:cubicBezTo>
                  <a:cubicBezTo>
                    <a:pt x="1072" y="4501"/>
                    <a:pt x="1453" y="4644"/>
                    <a:pt x="1881" y="4692"/>
                  </a:cubicBezTo>
                  <a:cubicBezTo>
                    <a:pt x="2191" y="4739"/>
                    <a:pt x="2477" y="4834"/>
                    <a:pt x="2715" y="4977"/>
                  </a:cubicBezTo>
                  <a:cubicBezTo>
                    <a:pt x="2929" y="5096"/>
                    <a:pt x="3096" y="5263"/>
                    <a:pt x="3167" y="5454"/>
                  </a:cubicBezTo>
                  <a:cubicBezTo>
                    <a:pt x="3287" y="5692"/>
                    <a:pt x="3501" y="5906"/>
                    <a:pt x="3834" y="6097"/>
                  </a:cubicBezTo>
                  <a:cubicBezTo>
                    <a:pt x="4311" y="6382"/>
                    <a:pt x="4936" y="6525"/>
                    <a:pt x="5561" y="6525"/>
                  </a:cubicBezTo>
                  <a:cubicBezTo>
                    <a:pt x="6186" y="6525"/>
                    <a:pt x="6811" y="6382"/>
                    <a:pt x="7287" y="6097"/>
                  </a:cubicBezTo>
                  <a:cubicBezTo>
                    <a:pt x="7907" y="5739"/>
                    <a:pt x="8407" y="3406"/>
                    <a:pt x="9216" y="2048"/>
                  </a:cubicBezTo>
                  <a:cubicBezTo>
                    <a:pt x="9669" y="1310"/>
                    <a:pt x="9955" y="762"/>
                    <a:pt x="9978" y="738"/>
                  </a:cubicBezTo>
                  <a:lnTo>
                    <a:pt x="997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8"/>
            <p:cNvSpPr/>
            <p:nvPr/>
          </p:nvSpPr>
          <p:spPr>
            <a:xfrm>
              <a:off x="5981146" y="1991606"/>
              <a:ext cx="316784" cy="179442"/>
            </a:xfrm>
            <a:custGeom>
              <a:rect b="b" l="l" r="r" t="t"/>
              <a:pathLst>
                <a:path extrusionOk="0" h="5788" w="10218">
                  <a:moveTo>
                    <a:pt x="10217" y="0"/>
                  </a:moveTo>
                  <a:cubicBezTo>
                    <a:pt x="10170" y="0"/>
                    <a:pt x="9241" y="191"/>
                    <a:pt x="7955" y="453"/>
                  </a:cubicBezTo>
                  <a:cubicBezTo>
                    <a:pt x="5645" y="929"/>
                    <a:pt x="1573" y="1215"/>
                    <a:pt x="954" y="1572"/>
                  </a:cubicBezTo>
                  <a:cubicBezTo>
                    <a:pt x="1" y="2120"/>
                    <a:pt x="25" y="3025"/>
                    <a:pt x="977" y="3572"/>
                  </a:cubicBezTo>
                  <a:cubicBezTo>
                    <a:pt x="1311" y="3763"/>
                    <a:pt x="1692" y="3882"/>
                    <a:pt x="2120" y="3953"/>
                  </a:cubicBezTo>
                  <a:cubicBezTo>
                    <a:pt x="2430" y="4001"/>
                    <a:pt x="2716" y="4096"/>
                    <a:pt x="2954" y="4215"/>
                  </a:cubicBezTo>
                  <a:cubicBezTo>
                    <a:pt x="3168" y="4358"/>
                    <a:pt x="3335" y="4525"/>
                    <a:pt x="3430" y="4715"/>
                  </a:cubicBezTo>
                  <a:cubicBezTo>
                    <a:pt x="3526" y="4954"/>
                    <a:pt x="3740" y="5168"/>
                    <a:pt x="4073" y="5358"/>
                  </a:cubicBezTo>
                  <a:cubicBezTo>
                    <a:pt x="4550" y="5644"/>
                    <a:pt x="5175" y="5787"/>
                    <a:pt x="5800" y="5787"/>
                  </a:cubicBezTo>
                  <a:cubicBezTo>
                    <a:pt x="6425" y="5787"/>
                    <a:pt x="7050" y="5644"/>
                    <a:pt x="7526" y="5358"/>
                  </a:cubicBezTo>
                  <a:cubicBezTo>
                    <a:pt x="8146" y="5001"/>
                    <a:pt x="8646" y="2644"/>
                    <a:pt x="9455" y="1310"/>
                  </a:cubicBezTo>
                  <a:cubicBezTo>
                    <a:pt x="9908" y="572"/>
                    <a:pt x="10194" y="24"/>
                    <a:pt x="102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8"/>
            <p:cNvSpPr/>
            <p:nvPr/>
          </p:nvSpPr>
          <p:spPr>
            <a:xfrm>
              <a:off x="6052047" y="2121721"/>
              <a:ext cx="16772" cy="21826"/>
            </a:xfrm>
            <a:custGeom>
              <a:rect b="b" l="l" r="r" t="t"/>
              <a:pathLst>
                <a:path extrusionOk="0" h="704" w="541">
                  <a:moveTo>
                    <a:pt x="143" y="0"/>
                  </a:moveTo>
                  <a:cubicBezTo>
                    <a:pt x="59" y="0"/>
                    <a:pt x="0" y="75"/>
                    <a:pt x="0" y="209"/>
                  </a:cubicBezTo>
                  <a:cubicBezTo>
                    <a:pt x="0" y="376"/>
                    <a:pt x="119" y="590"/>
                    <a:pt x="262" y="661"/>
                  </a:cubicBezTo>
                  <a:cubicBezTo>
                    <a:pt x="312" y="690"/>
                    <a:pt x="357" y="703"/>
                    <a:pt x="396" y="703"/>
                  </a:cubicBezTo>
                  <a:cubicBezTo>
                    <a:pt x="487" y="703"/>
                    <a:pt x="541" y="628"/>
                    <a:pt x="524" y="495"/>
                  </a:cubicBezTo>
                  <a:cubicBezTo>
                    <a:pt x="524" y="328"/>
                    <a:pt x="405" y="114"/>
                    <a:pt x="262" y="42"/>
                  </a:cubicBezTo>
                  <a:cubicBezTo>
                    <a:pt x="219" y="14"/>
                    <a:pt x="179" y="0"/>
                    <a:pt x="1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8"/>
            <p:cNvSpPr/>
            <p:nvPr/>
          </p:nvSpPr>
          <p:spPr>
            <a:xfrm>
              <a:off x="5940564" y="2128170"/>
              <a:ext cx="125529" cy="82064"/>
            </a:xfrm>
            <a:custGeom>
              <a:rect b="b" l="l" r="r" t="t"/>
              <a:pathLst>
                <a:path extrusionOk="0" h="2647" w="4049">
                  <a:moveTo>
                    <a:pt x="3596" y="1"/>
                  </a:moveTo>
                  <a:lnTo>
                    <a:pt x="0" y="1977"/>
                  </a:lnTo>
                  <a:cubicBezTo>
                    <a:pt x="0" y="2192"/>
                    <a:pt x="167" y="2477"/>
                    <a:pt x="381" y="2597"/>
                  </a:cubicBezTo>
                  <a:cubicBezTo>
                    <a:pt x="440" y="2626"/>
                    <a:pt x="499" y="2646"/>
                    <a:pt x="547" y="2646"/>
                  </a:cubicBezTo>
                  <a:cubicBezTo>
                    <a:pt x="576" y="2646"/>
                    <a:pt x="601" y="2639"/>
                    <a:pt x="619" y="2620"/>
                  </a:cubicBezTo>
                  <a:lnTo>
                    <a:pt x="4049" y="477"/>
                  </a:lnTo>
                  <a:lnTo>
                    <a:pt x="4049" y="477"/>
                  </a:lnTo>
                  <a:cubicBezTo>
                    <a:pt x="4029" y="487"/>
                    <a:pt x="4005" y="493"/>
                    <a:pt x="3979" y="493"/>
                  </a:cubicBezTo>
                  <a:cubicBezTo>
                    <a:pt x="3942" y="493"/>
                    <a:pt x="3900" y="481"/>
                    <a:pt x="3858" y="453"/>
                  </a:cubicBezTo>
                  <a:cubicBezTo>
                    <a:pt x="3715" y="382"/>
                    <a:pt x="3596" y="168"/>
                    <a:pt x="35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8"/>
            <p:cNvSpPr/>
            <p:nvPr/>
          </p:nvSpPr>
          <p:spPr>
            <a:xfrm>
              <a:off x="5940564" y="2122280"/>
              <a:ext cx="113717" cy="67213"/>
            </a:xfrm>
            <a:custGeom>
              <a:rect b="b" l="l" r="r" t="t"/>
              <a:pathLst>
                <a:path extrusionOk="0" h="2168" w="3668">
                  <a:moveTo>
                    <a:pt x="3668" y="0"/>
                  </a:moveTo>
                  <a:cubicBezTo>
                    <a:pt x="3666" y="1"/>
                    <a:pt x="3665" y="2"/>
                    <a:pt x="3663" y="3"/>
                  </a:cubicBezTo>
                  <a:lnTo>
                    <a:pt x="3663" y="3"/>
                  </a:lnTo>
                  <a:cubicBezTo>
                    <a:pt x="3665" y="2"/>
                    <a:pt x="3666" y="1"/>
                    <a:pt x="3668" y="0"/>
                  </a:cubicBezTo>
                  <a:close/>
                  <a:moveTo>
                    <a:pt x="3663" y="3"/>
                  </a:moveTo>
                  <a:lnTo>
                    <a:pt x="3663" y="3"/>
                  </a:lnTo>
                  <a:cubicBezTo>
                    <a:pt x="2474" y="645"/>
                    <a:pt x="1309" y="1287"/>
                    <a:pt x="119" y="1905"/>
                  </a:cubicBezTo>
                  <a:cubicBezTo>
                    <a:pt x="48" y="1953"/>
                    <a:pt x="0" y="2048"/>
                    <a:pt x="0" y="2167"/>
                  </a:cubicBezTo>
                  <a:lnTo>
                    <a:pt x="3596" y="191"/>
                  </a:lnTo>
                  <a:cubicBezTo>
                    <a:pt x="3596" y="99"/>
                    <a:pt x="3619" y="29"/>
                    <a:pt x="3663" y="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8"/>
            <p:cNvSpPr/>
            <p:nvPr/>
          </p:nvSpPr>
          <p:spPr>
            <a:xfrm>
              <a:off x="5944254" y="2121783"/>
              <a:ext cx="124785" cy="87644"/>
            </a:xfrm>
            <a:custGeom>
              <a:rect b="b" l="l" r="r" t="t"/>
              <a:pathLst>
                <a:path extrusionOk="0" h="2827" w="4025">
                  <a:moveTo>
                    <a:pt x="3618" y="1"/>
                  </a:moveTo>
                  <a:cubicBezTo>
                    <a:pt x="3592" y="1"/>
                    <a:pt x="3568" y="6"/>
                    <a:pt x="3549" y="16"/>
                  </a:cubicBezTo>
                  <a:cubicBezTo>
                    <a:pt x="2358" y="659"/>
                    <a:pt x="1191" y="1302"/>
                    <a:pt x="0" y="1921"/>
                  </a:cubicBezTo>
                  <a:cubicBezTo>
                    <a:pt x="20" y="1912"/>
                    <a:pt x="48" y="1906"/>
                    <a:pt x="81" y="1906"/>
                  </a:cubicBezTo>
                  <a:cubicBezTo>
                    <a:pt x="127" y="1906"/>
                    <a:pt x="183" y="1917"/>
                    <a:pt x="238" y="1945"/>
                  </a:cubicBezTo>
                  <a:cubicBezTo>
                    <a:pt x="453" y="2064"/>
                    <a:pt x="619" y="2350"/>
                    <a:pt x="619" y="2588"/>
                  </a:cubicBezTo>
                  <a:cubicBezTo>
                    <a:pt x="619" y="2707"/>
                    <a:pt x="572" y="2779"/>
                    <a:pt x="500" y="2826"/>
                  </a:cubicBezTo>
                  <a:cubicBezTo>
                    <a:pt x="1643" y="2112"/>
                    <a:pt x="2787" y="1398"/>
                    <a:pt x="3930" y="683"/>
                  </a:cubicBezTo>
                  <a:cubicBezTo>
                    <a:pt x="3977" y="659"/>
                    <a:pt x="4025" y="588"/>
                    <a:pt x="4001" y="493"/>
                  </a:cubicBezTo>
                  <a:cubicBezTo>
                    <a:pt x="4001" y="326"/>
                    <a:pt x="3882" y="112"/>
                    <a:pt x="3739" y="40"/>
                  </a:cubicBezTo>
                  <a:cubicBezTo>
                    <a:pt x="3697" y="12"/>
                    <a:pt x="3655" y="1"/>
                    <a:pt x="36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8"/>
            <p:cNvSpPr/>
            <p:nvPr/>
          </p:nvSpPr>
          <p:spPr>
            <a:xfrm>
              <a:off x="5940564" y="2180935"/>
              <a:ext cx="22911" cy="29328"/>
            </a:xfrm>
            <a:custGeom>
              <a:rect b="b" l="l" r="r" t="t"/>
              <a:pathLst>
                <a:path extrusionOk="0" h="946" w="739">
                  <a:moveTo>
                    <a:pt x="217" y="1"/>
                  </a:moveTo>
                  <a:cubicBezTo>
                    <a:pt x="92" y="1"/>
                    <a:pt x="0" y="99"/>
                    <a:pt x="0" y="275"/>
                  </a:cubicBezTo>
                  <a:cubicBezTo>
                    <a:pt x="0" y="490"/>
                    <a:pt x="167" y="775"/>
                    <a:pt x="381" y="895"/>
                  </a:cubicBezTo>
                  <a:cubicBezTo>
                    <a:pt x="437" y="929"/>
                    <a:pt x="490" y="946"/>
                    <a:pt x="538" y="946"/>
                  </a:cubicBezTo>
                  <a:cubicBezTo>
                    <a:pt x="655" y="946"/>
                    <a:pt x="738" y="849"/>
                    <a:pt x="738" y="680"/>
                  </a:cubicBezTo>
                  <a:cubicBezTo>
                    <a:pt x="738" y="442"/>
                    <a:pt x="572" y="156"/>
                    <a:pt x="357" y="37"/>
                  </a:cubicBezTo>
                  <a:cubicBezTo>
                    <a:pt x="308" y="13"/>
                    <a:pt x="261" y="1"/>
                    <a:pt x="2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8"/>
            <p:cNvSpPr/>
            <p:nvPr/>
          </p:nvSpPr>
          <p:spPr>
            <a:xfrm>
              <a:off x="6054248" y="2004131"/>
              <a:ext cx="223001" cy="131451"/>
            </a:xfrm>
            <a:custGeom>
              <a:rect b="b" l="l" r="r" t="t"/>
              <a:pathLst>
                <a:path extrusionOk="0" h="4240" w="7193">
                  <a:moveTo>
                    <a:pt x="45" y="3787"/>
                  </a:moveTo>
                  <a:lnTo>
                    <a:pt x="45" y="3787"/>
                  </a:lnTo>
                  <a:cubicBezTo>
                    <a:pt x="29" y="3788"/>
                    <a:pt x="26" y="3788"/>
                    <a:pt x="25" y="3798"/>
                  </a:cubicBezTo>
                  <a:lnTo>
                    <a:pt x="25" y="3798"/>
                  </a:lnTo>
                  <a:cubicBezTo>
                    <a:pt x="31" y="3795"/>
                    <a:pt x="38" y="3791"/>
                    <a:pt x="45" y="3787"/>
                  </a:cubicBezTo>
                  <a:close/>
                  <a:moveTo>
                    <a:pt x="25" y="3798"/>
                  </a:moveTo>
                  <a:lnTo>
                    <a:pt x="25" y="3798"/>
                  </a:lnTo>
                  <a:cubicBezTo>
                    <a:pt x="17" y="3803"/>
                    <a:pt x="9" y="3807"/>
                    <a:pt x="1" y="3811"/>
                  </a:cubicBezTo>
                  <a:lnTo>
                    <a:pt x="24" y="3811"/>
                  </a:lnTo>
                  <a:cubicBezTo>
                    <a:pt x="24" y="3806"/>
                    <a:pt x="24" y="3802"/>
                    <a:pt x="25" y="3798"/>
                  </a:cubicBezTo>
                  <a:close/>
                  <a:moveTo>
                    <a:pt x="7193" y="1"/>
                  </a:moveTo>
                  <a:lnTo>
                    <a:pt x="7193" y="1"/>
                  </a:lnTo>
                  <a:cubicBezTo>
                    <a:pt x="3754" y="1851"/>
                    <a:pt x="3456" y="1953"/>
                    <a:pt x="45" y="3787"/>
                  </a:cubicBezTo>
                  <a:lnTo>
                    <a:pt x="45" y="3787"/>
                  </a:lnTo>
                  <a:cubicBezTo>
                    <a:pt x="46" y="3787"/>
                    <a:pt x="47" y="3787"/>
                    <a:pt x="48" y="3787"/>
                  </a:cubicBezTo>
                  <a:lnTo>
                    <a:pt x="72" y="3787"/>
                  </a:lnTo>
                  <a:cubicBezTo>
                    <a:pt x="96" y="3787"/>
                    <a:pt x="144" y="3811"/>
                    <a:pt x="191" y="3835"/>
                  </a:cubicBezTo>
                  <a:cubicBezTo>
                    <a:pt x="263" y="3883"/>
                    <a:pt x="286" y="4169"/>
                    <a:pt x="334" y="4240"/>
                  </a:cubicBezTo>
                  <a:lnTo>
                    <a:pt x="71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4">
    <p:spTree>
      <p:nvGrpSpPr>
        <p:cNvPr id="2061" name="Shape 2061"/>
        <p:cNvGrpSpPr/>
        <p:nvPr/>
      </p:nvGrpSpPr>
      <p:grpSpPr>
        <a:xfrm>
          <a:off x="0" y="0"/>
          <a:ext cx="0" cy="0"/>
          <a:chOff x="0" y="0"/>
          <a:chExt cx="0" cy="0"/>
        </a:xfrm>
      </p:grpSpPr>
      <p:grpSp>
        <p:nvGrpSpPr>
          <p:cNvPr id="2062" name="Google Shape;2062;p29"/>
          <p:cNvGrpSpPr/>
          <p:nvPr/>
        </p:nvGrpSpPr>
        <p:grpSpPr>
          <a:xfrm>
            <a:off x="0" y="4221559"/>
            <a:ext cx="9144000" cy="921943"/>
            <a:chOff x="0" y="3827814"/>
            <a:chExt cx="9144000" cy="921943"/>
          </a:xfrm>
        </p:grpSpPr>
        <p:grpSp>
          <p:nvGrpSpPr>
            <p:cNvPr id="2063" name="Google Shape;2063;p29"/>
            <p:cNvGrpSpPr/>
            <p:nvPr/>
          </p:nvGrpSpPr>
          <p:grpSpPr>
            <a:xfrm>
              <a:off x="5807441" y="3839717"/>
              <a:ext cx="243969" cy="149457"/>
              <a:chOff x="5300460" y="2964804"/>
              <a:chExt cx="271832" cy="225937"/>
            </a:xfrm>
          </p:grpSpPr>
          <p:sp>
            <p:nvSpPr>
              <p:cNvPr id="2064" name="Google Shape;2064;p29"/>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9"/>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9"/>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7" name="Google Shape;2067;p29"/>
            <p:cNvGrpSpPr/>
            <p:nvPr/>
          </p:nvGrpSpPr>
          <p:grpSpPr>
            <a:xfrm>
              <a:off x="8805122" y="3827814"/>
              <a:ext cx="243969" cy="149457"/>
              <a:chOff x="5300460" y="2964804"/>
              <a:chExt cx="271832" cy="225937"/>
            </a:xfrm>
          </p:grpSpPr>
          <p:sp>
            <p:nvSpPr>
              <p:cNvPr id="2068" name="Google Shape;2068;p29"/>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9"/>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9"/>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1" name="Google Shape;2071;p29"/>
            <p:cNvSpPr/>
            <p:nvPr/>
          </p:nvSpPr>
          <p:spPr>
            <a:xfrm>
              <a:off x="0" y="3910657"/>
              <a:ext cx="9144000" cy="839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2" name="Google Shape;2072;p29"/>
            <p:cNvGrpSpPr/>
            <p:nvPr/>
          </p:nvGrpSpPr>
          <p:grpSpPr>
            <a:xfrm>
              <a:off x="355317" y="3839717"/>
              <a:ext cx="243969" cy="149457"/>
              <a:chOff x="5300460" y="2964804"/>
              <a:chExt cx="271832" cy="225937"/>
            </a:xfrm>
          </p:grpSpPr>
          <p:sp>
            <p:nvSpPr>
              <p:cNvPr id="2073" name="Google Shape;2073;p29"/>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9"/>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9"/>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6" name="Google Shape;2076;p29"/>
            <p:cNvGrpSpPr/>
            <p:nvPr/>
          </p:nvGrpSpPr>
          <p:grpSpPr>
            <a:xfrm>
              <a:off x="1590719" y="3839717"/>
              <a:ext cx="243969" cy="149457"/>
              <a:chOff x="5300460" y="2964804"/>
              <a:chExt cx="271832" cy="225937"/>
            </a:xfrm>
          </p:grpSpPr>
          <p:sp>
            <p:nvSpPr>
              <p:cNvPr id="2077" name="Google Shape;2077;p29"/>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9"/>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9"/>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0" name="Google Shape;2080;p29"/>
            <p:cNvGrpSpPr/>
            <p:nvPr/>
          </p:nvGrpSpPr>
          <p:grpSpPr>
            <a:xfrm>
              <a:off x="3027997" y="3839717"/>
              <a:ext cx="243969" cy="149457"/>
              <a:chOff x="5300460" y="2964804"/>
              <a:chExt cx="271832" cy="225937"/>
            </a:xfrm>
          </p:grpSpPr>
          <p:sp>
            <p:nvSpPr>
              <p:cNvPr id="2081" name="Google Shape;2081;p29"/>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9"/>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9"/>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4" name="Google Shape;2084;p29"/>
            <p:cNvGrpSpPr/>
            <p:nvPr/>
          </p:nvGrpSpPr>
          <p:grpSpPr>
            <a:xfrm>
              <a:off x="4417713" y="3839717"/>
              <a:ext cx="243969" cy="149457"/>
              <a:chOff x="5300460" y="2964804"/>
              <a:chExt cx="271832" cy="225937"/>
            </a:xfrm>
          </p:grpSpPr>
          <p:sp>
            <p:nvSpPr>
              <p:cNvPr id="2085" name="Google Shape;2085;p29"/>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9"/>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9"/>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88" name="Google Shape;2088;p29"/>
          <p:cNvSpPr txBox="1"/>
          <p:nvPr>
            <p:ph type="title"/>
          </p:nvPr>
        </p:nvSpPr>
        <p:spPr>
          <a:xfrm>
            <a:off x="1688425" y="536400"/>
            <a:ext cx="5767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089" name="Google Shape;2089;p29"/>
          <p:cNvGrpSpPr/>
          <p:nvPr/>
        </p:nvGrpSpPr>
        <p:grpSpPr>
          <a:xfrm>
            <a:off x="341255" y="299658"/>
            <a:ext cx="742482" cy="594924"/>
            <a:chOff x="4458400" y="2657663"/>
            <a:chExt cx="945475" cy="757575"/>
          </a:xfrm>
        </p:grpSpPr>
        <p:sp>
          <p:nvSpPr>
            <p:cNvPr id="2090" name="Google Shape;2090;p29"/>
            <p:cNvSpPr/>
            <p:nvPr/>
          </p:nvSpPr>
          <p:spPr>
            <a:xfrm>
              <a:off x="4458400" y="2657663"/>
              <a:ext cx="945475" cy="757500"/>
            </a:xfrm>
            <a:custGeom>
              <a:rect b="b" l="l" r="r" t="t"/>
              <a:pathLst>
                <a:path extrusionOk="0" h="30300" w="37819">
                  <a:moveTo>
                    <a:pt x="17343" y="0"/>
                  </a:moveTo>
                  <a:cubicBezTo>
                    <a:pt x="16535" y="0"/>
                    <a:pt x="15801" y="191"/>
                    <a:pt x="15168" y="558"/>
                  </a:cubicBezTo>
                  <a:lnTo>
                    <a:pt x="11489" y="2696"/>
                  </a:lnTo>
                  <a:cubicBezTo>
                    <a:pt x="11282" y="2549"/>
                    <a:pt x="11075" y="2413"/>
                    <a:pt x="10868" y="2295"/>
                  </a:cubicBezTo>
                  <a:cubicBezTo>
                    <a:pt x="10025" y="1808"/>
                    <a:pt x="9229" y="1578"/>
                    <a:pt x="8526" y="1578"/>
                  </a:cubicBezTo>
                  <a:cubicBezTo>
                    <a:pt x="8017" y="1578"/>
                    <a:pt x="7556" y="1698"/>
                    <a:pt x="7159" y="1929"/>
                  </a:cubicBezTo>
                  <a:lnTo>
                    <a:pt x="1536" y="5198"/>
                  </a:lnTo>
                  <a:lnTo>
                    <a:pt x="1536" y="5198"/>
                  </a:lnTo>
                  <a:cubicBezTo>
                    <a:pt x="1536" y="5197"/>
                    <a:pt x="1536" y="5196"/>
                    <a:pt x="1536" y="5195"/>
                  </a:cubicBezTo>
                  <a:lnTo>
                    <a:pt x="1536" y="5195"/>
                  </a:lnTo>
                  <a:cubicBezTo>
                    <a:pt x="597" y="5738"/>
                    <a:pt x="13" y="6896"/>
                    <a:pt x="7" y="8544"/>
                  </a:cubicBezTo>
                  <a:cubicBezTo>
                    <a:pt x="1" y="11851"/>
                    <a:pt x="2328" y="15879"/>
                    <a:pt x="5204" y="17545"/>
                  </a:cubicBezTo>
                  <a:cubicBezTo>
                    <a:pt x="7035" y="18602"/>
                    <a:pt x="23868" y="28318"/>
                    <a:pt x="25788" y="29428"/>
                  </a:cubicBezTo>
                  <a:cubicBezTo>
                    <a:pt x="26815" y="30020"/>
                    <a:pt x="27784" y="30300"/>
                    <a:pt x="28643" y="30300"/>
                  </a:cubicBezTo>
                  <a:cubicBezTo>
                    <a:pt x="29286" y="30300"/>
                    <a:pt x="29867" y="30143"/>
                    <a:pt x="30365" y="29842"/>
                  </a:cubicBezTo>
                  <a:lnTo>
                    <a:pt x="30365" y="29842"/>
                  </a:lnTo>
                  <a:cubicBezTo>
                    <a:pt x="30353" y="29854"/>
                    <a:pt x="30336" y="29860"/>
                    <a:pt x="30324" y="29871"/>
                  </a:cubicBezTo>
                  <a:lnTo>
                    <a:pt x="35952" y="26599"/>
                  </a:lnTo>
                  <a:cubicBezTo>
                    <a:pt x="37092" y="25938"/>
                    <a:pt x="37801" y="24520"/>
                    <a:pt x="37807" y="22512"/>
                  </a:cubicBezTo>
                  <a:cubicBezTo>
                    <a:pt x="37819" y="18466"/>
                    <a:pt x="34978" y="13540"/>
                    <a:pt x="31458" y="11509"/>
                  </a:cubicBezTo>
                  <a:cubicBezTo>
                    <a:pt x="30436" y="10918"/>
                    <a:pt x="29465" y="10636"/>
                    <a:pt x="28609" y="10636"/>
                  </a:cubicBezTo>
                  <a:cubicBezTo>
                    <a:pt x="28550" y="10636"/>
                    <a:pt x="28492" y="10638"/>
                    <a:pt x="28434" y="10640"/>
                  </a:cubicBezTo>
                  <a:cubicBezTo>
                    <a:pt x="27081" y="6748"/>
                    <a:pt x="24287" y="2998"/>
                    <a:pt x="21051" y="1131"/>
                  </a:cubicBezTo>
                  <a:cubicBezTo>
                    <a:pt x="19719" y="364"/>
                    <a:pt x="18460" y="0"/>
                    <a:pt x="17343" y="0"/>
                  </a:cubicBez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9"/>
            <p:cNvSpPr/>
            <p:nvPr/>
          </p:nvSpPr>
          <p:spPr>
            <a:xfrm>
              <a:off x="4496650" y="2657663"/>
              <a:ext cx="907225" cy="746800"/>
            </a:xfrm>
            <a:custGeom>
              <a:rect b="b" l="l" r="r" t="t"/>
              <a:pathLst>
                <a:path extrusionOk="0" h="29872" w="36289">
                  <a:moveTo>
                    <a:pt x="15813" y="0"/>
                  </a:moveTo>
                  <a:cubicBezTo>
                    <a:pt x="15005" y="0"/>
                    <a:pt x="14271" y="191"/>
                    <a:pt x="13638" y="558"/>
                  </a:cubicBezTo>
                  <a:lnTo>
                    <a:pt x="9959" y="2696"/>
                  </a:lnTo>
                  <a:cubicBezTo>
                    <a:pt x="9752" y="2549"/>
                    <a:pt x="9545" y="2413"/>
                    <a:pt x="9338" y="2295"/>
                  </a:cubicBezTo>
                  <a:cubicBezTo>
                    <a:pt x="8495" y="1808"/>
                    <a:pt x="7699" y="1578"/>
                    <a:pt x="6996" y="1578"/>
                  </a:cubicBezTo>
                  <a:cubicBezTo>
                    <a:pt x="6487" y="1578"/>
                    <a:pt x="6026" y="1698"/>
                    <a:pt x="5629" y="1929"/>
                  </a:cubicBezTo>
                  <a:lnTo>
                    <a:pt x="1" y="5201"/>
                  </a:lnTo>
                  <a:cubicBezTo>
                    <a:pt x="397" y="4970"/>
                    <a:pt x="858" y="4850"/>
                    <a:pt x="1367" y="4850"/>
                  </a:cubicBezTo>
                  <a:cubicBezTo>
                    <a:pt x="2071" y="4850"/>
                    <a:pt x="2866" y="5080"/>
                    <a:pt x="3710" y="5567"/>
                  </a:cubicBezTo>
                  <a:cubicBezTo>
                    <a:pt x="4448" y="5992"/>
                    <a:pt x="5151" y="6571"/>
                    <a:pt x="5783" y="7256"/>
                  </a:cubicBezTo>
                  <a:lnTo>
                    <a:pt x="11411" y="3990"/>
                  </a:lnTo>
                  <a:cubicBezTo>
                    <a:pt x="11187" y="3742"/>
                    <a:pt x="10951" y="3512"/>
                    <a:pt x="10709" y="3299"/>
                  </a:cubicBezTo>
                  <a:lnTo>
                    <a:pt x="10709" y="3299"/>
                  </a:lnTo>
                  <a:cubicBezTo>
                    <a:pt x="11689" y="3393"/>
                    <a:pt x="12764" y="3754"/>
                    <a:pt x="13898" y="4403"/>
                  </a:cubicBezTo>
                  <a:cubicBezTo>
                    <a:pt x="17129" y="6270"/>
                    <a:pt x="19922" y="10014"/>
                    <a:pt x="21275" y="13907"/>
                  </a:cubicBezTo>
                  <a:cubicBezTo>
                    <a:pt x="21326" y="13905"/>
                    <a:pt x="21377" y="13904"/>
                    <a:pt x="21428" y="13904"/>
                  </a:cubicBezTo>
                  <a:cubicBezTo>
                    <a:pt x="22290" y="13904"/>
                    <a:pt x="23268" y="14184"/>
                    <a:pt x="24299" y="14781"/>
                  </a:cubicBezTo>
                  <a:cubicBezTo>
                    <a:pt x="27819" y="16813"/>
                    <a:pt x="30660" y="21738"/>
                    <a:pt x="30654" y="25784"/>
                  </a:cubicBezTo>
                  <a:cubicBezTo>
                    <a:pt x="30648" y="27792"/>
                    <a:pt x="29934" y="29204"/>
                    <a:pt x="28794" y="29871"/>
                  </a:cubicBezTo>
                  <a:lnTo>
                    <a:pt x="34422" y="26599"/>
                  </a:lnTo>
                  <a:cubicBezTo>
                    <a:pt x="35562" y="25938"/>
                    <a:pt x="36271" y="24520"/>
                    <a:pt x="36277" y="22512"/>
                  </a:cubicBezTo>
                  <a:cubicBezTo>
                    <a:pt x="36289" y="18466"/>
                    <a:pt x="33448" y="13540"/>
                    <a:pt x="29928" y="11509"/>
                  </a:cubicBezTo>
                  <a:cubicBezTo>
                    <a:pt x="28906" y="10918"/>
                    <a:pt x="27935" y="10636"/>
                    <a:pt x="27079" y="10636"/>
                  </a:cubicBezTo>
                  <a:cubicBezTo>
                    <a:pt x="27020" y="10636"/>
                    <a:pt x="26962" y="10638"/>
                    <a:pt x="26904" y="10640"/>
                  </a:cubicBezTo>
                  <a:cubicBezTo>
                    <a:pt x="25551" y="6748"/>
                    <a:pt x="22757" y="2998"/>
                    <a:pt x="19521" y="1131"/>
                  </a:cubicBezTo>
                  <a:cubicBezTo>
                    <a:pt x="18189" y="364"/>
                    <a:pt x="16930" y="0"/>
                    <a:pt x="158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9"/>
            <p:cNvSpPr/>
            <p:nvPr/>
          </p:nvSpPr>
          <p:spPr>
            <a:xfrm>
              <a:off x="4458400" y="2739363"/>
              <a:ext cx="804775" cy="675875"/>
            </a:xfrm>
            <a:custGeom>
              <a:rect b="b" l="l" r="r" t="t"/>
              <a:pathLst>
                <a:path extrusionOk="0" h="27035" w="32191">
                  <a:moveTo>
                    <a:pt x="11715" y="1"/>
                  </a:moveTo>
                  <a:cubicBezTo>
                    <a:pt x="9498" y="1"/>
                    <a:pt x="7847" y="1436"/>
                    <a:pt x="7313" y="3988"/>
                  </a:cubicBezTo>
                  <a:cubicBezTo>
                    <a:pt x="6681" y="3303"/>
                    <a:pt x="5978" y="2724"/>
                    <a:pt x="5240" y="2299"/>
                  </a:cubicBezTo>
                  <a:cubicBezTo>
                    <a:pt x="4398" y="1812"/>
                    <a:pt x="3602" y="1582"/>
                    <a:pt x="2897" y="1582"/>
                  </a:cubicBezTo>
                  <a:cubicBezTo>
                    <a:pt x="1189" y="1582"/>
                    <a:pt x="15" y="2935"/>
                    <a:pt x="7" y="5276"/>
                  </a:cubicBezTo>
                  <a:cubicBezTo>
                    <a:pt x="1" y="8583"/>
                    <a:pt x="2328" y="12611"/>
                    <a:pt x="5204" y="14277"/>
                  </a:cubicBezTo>
                  <a:cubicBezTo>
                    <a:pt x="7035" y="15334"/>
                    <a:pt x="23868" y="25050"/>
                    <a:pt x="25788" y="26160"/>
                  </a:cubicBezTo>
                  <a:cubicBezTo>
                    <a:pt x="26815" y="26754"/>
                    <a:pt x="27787" y="27035"/>
                    <a:pt x="28648" y="27035"/>
                  </a:cubicBezTo>
                  <a:cubicBezTo>
                    <a:pt x="30737" y="27035"/>
                    <a:pt x="32176" y="25381"/>
                    <a:pt x="32184" y="22516"/>
                  </a:cubicBezTo>
                  <a:cubicBezTo>
                    <a:pt x="32190" y="18470"/>
                    <a:pt x="29349" y="13545"/>
                    <a:pt x="25829" y="11513"/>
                  </a:cubicBezTo>
                  <a:cubicBezTo>
                    <a:pt x="24798" y="10916"/>
                    <a:pt x="23820" y="10636"/>
                    <a:pt x="22958" y="10636"/>
                  </a:cubicBezTo>
                  <a:cubicBezTo>
                    <a:pt x="22907" y="10636"/>
                    <a:pt x="22856" y="10637"/>
                    <a:pt x="22805" y="10639"/>
                  </a:cubicBezTo>
                  <a:cubicBezTo>
                    <a:pt x="21452" y="6746"/>
                    <a:pt x="18659" y="3002"/>
                    <a:pt x="15428" y="1135"/>
                  </a:cubicBezTo>
                  <a:cubicBezTo>
                    <a:pt x="14094" y="365"/>
                    <a:pt x="12833" y="1"/>
                    <a:pt x="117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3" name="Google Shape;2093;p29"/>
          <p:cNvGrpSpPr/>
          <p:nvPr/>
        </p:nvGrpSpPr>
        <p:grpSpPr>
          <a:xfrm>
            <a:off x="341250" y="247359"/>
            <a:ext cx="8603950" cy="3810375"/>
            <a:chOff x="341250" y="247359"/>
            <a:chExt cx="8603950" cy="3810375"/>
          </a:xfrm>
        </p:grpSpPr>
        <p:sp>
          <p:nvSpPr>
            <p:cNvPr id="2094" name="Google Shape;2094;p29"/>
            <p:cNvSpPr/>
            <p:nvPr/>
          </p:nvSpPr>
          <p:spPr>
            <a:xfrm>
              <a:off x="8835050" y="1320309"/>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9"/>
            <p:cNvSpPr/>
            <p:nvPr/>
          </p:nvSpPr>
          <p:spPr>
            <a:xfrm>
              <a:off x="5808675" y="247359"/>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29"/>
            <p:cNvSpPr/>
            <p:nvPr/>
          </p:nvSpPr>
          <p:spPr>
            <a:xfrm>
              <a:off x="8618850" y="3837434"/>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29"/>
            <p:cNvSpPr/>
            <p:nvPr/>
          </p:nvSpPr>
          <p:spPr>
            <a:xfrm>
              <a:off x="341250" y="3947584"/>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8" name="Google Shape;2098;p29"/>
          <p:cNvGrpSpPr/>
          <p:nvPr/>
        </p:nvGrpSpPr>
        <p:grpSpPr>
          <a:xfrm flipH="1">
            <a:off x="8176725" y="383031"/>
            <a:ext cx="509569" cy="306732"/>
            <a:chOff x="5028350" y="1751100"/>
            <a:chExt cx="1007650" cy="606550"/>
          </a:xfrm>
        </p:grpSpPr>
        <p:sp>
          <p:nvSpPr>
            <p:cNvPr id="2099" name="Google Shape;2099;p29"/>
            <p:cNvSpPr/>
            <p:nvPr/>
          </p:nvSpPr>
          <p:spPr>
            <a:xfrm>
              <a:off x="5038525" y="1751100"/>
              <a:ext cx="480950" cy="318825"/>
            </a:xfrm>
            <a:custGeom>
              <a:rect b="b" l="l" r="r" t="t"/>
              <a:pathLst>
                <a:path extrusionOk="0" h="12753" w="19238">
                  <a:moveTo>
                    <a:pt x="7435" y="0"/>
                  </a:moveTo>
                  <a:cubicBezTo>
                    <a:pt x="7305" y="0"/>
                    <a:pt x="7192" y="18"/>
                    <a:pt x="7098" y="55"/>
                  </a:cubicBezTo>
                  <a:cubicBezTo>
                    <a:pt x="6755" y="183"/>
                    <a:pt x="6595" y="440"/>
                    <a:pt x="6595" y="794"/>
                  </a:cubicBezTo>
                  <a:lnTo>
                    <a:pt x="6595" y="2132"/>
                  </a:lnTo>
                  <a:cubicBezTo>
                    <a:pt x="6595" y="2860"/>
                    <a:pt x="7312" y="3984"/>
                    <a:pt x="8618" y="5119"/>
                  </a:cubicBezTo>
                  <a:cubicBezTo>
                    <a:pt x="9196" y="5632"/>
                    <a:pt x="9871" y="6178"/>
                    <a:pt x="10577" y="6735"/>
                  </a:cubicBezTo>
                  <a:cubicBezTo>
                    <a:pt x="10406" y="6649"/>
                    <a:pt x="10224" y="6574"/>
                    <a:pt x="10042" y="6489"/>
                  </a:cubicBezTo>
                  <a:cubicBezTo>
                    <a:pt x="6163" y="4741"/>
                    <a:pt x="2462" y="3595"/>
                    <a:pt x="889" y="3595"/>
                  </a:cubicBezTo>
                  <a:cubicBezTo>
                    <a:pt x="573" y="3595"/>
                    <a:pt x="343" y="3641"/>
                    <a:pt x="215" y="3738"/>
                  </a:cubicBezTo>
                  <a:cubicBezTo>
                    <a:pt x="65" y="3855"/>
                    <a:pt x="1" y="4005"/>
                    <a:pt x="11" y="4176"/>
                  </a:cubicBezTo>
                  <a:lnTo>
                    <a:pt x="11" y="5472"/>
                  </a:lnTo>
                  <a:cubicBezTo>
                    <a:pt x="1" y="5996"/>
                    <a:pt x="814" y="6778"/>
                    <a:pt x="2195" y="7570"/>
                  </a:cubicBezTo>
                  <a:cubicBezTo>
                    <a:pt x="2634" y="7827"/>
                    <a:pt x="3137" y="8084"/>
                    <a:pt x="3694" y="8341"/>
                  </a:cubicBezTo>
                  <a:cubicBezTo>
                    <a:pt x="7921" y="10250"/>
                    <a:pt x="14879" y="12753"/>
                    <a:pt x="16678" y="12753"/>
                  </a:cubicBezTo>
                  <a:cubicBezTo>
                    <a:pt x="16857" y="12753"/>
                    <a:pt x="16984" y="12728"/>
                    <a:pt x="17054" y="12676"/>
                  </a:cubicBezTo>
                  <a:cubicBezTo>
                    <a:pt x="17139" y="12623"/>
                    <a:pt x="17171" y="12548"/>
                    <a:pt x="17171" y="12451"/>
                  </a:cubicBezTo>
                  <a:lnTo>
                    <a:pt x="17182" y="11167"/>
                  </a:lnTo>
                  <a:cubicBezTo>
                    <a:pt x="17861" y="11519"/>
                    <a:pt x="18402" y="11720"/>
                    <a:pt x="18727" y="11720"/>
                  </a:cubicBezTo>
                  <a:cubicBezTo>
                    <a:pt x="18797" y="11720"/>
                    <a:pt x="18856" y="11710"/>
                    <a:pt x="18906" y="11691"/>
                  </a:cubicBezTo>
                  <a:cubicBezTo>
                    <a:pt x="19109" y="11616"/>
                    <a:pt x="19216" y="11456"/>
                    <a:pt x="19216" y="11220"/>
                  </a:cubicBezTo>
                  <a:lnTo>
                    <a:pt x="19216" y="9893"/>
                  </a:lnTo>
                  <a:cubicBezTo>
                    <a:pt x="19238" y="8940"/>
                    <a:pt x="17557" y="6767"/>
                    <a:pt x="14913" y="4465"/>
                  </a:cubicBezTo>
                  <a:cubicBezTo>
                    <a:pt x="13339" y="3095"/>
                    <a:pt x="11712" y="1928"/>
                    <a:pt x="10331" y="1126"/>
                  </a:cubicBezTo>
                  <a:cubicBezTo>
                    <a:pt x="9098" y="416"/>
                    <a:pt x="8064" y="0"/>
                    <a:pt x="7435" y="0"/>
                  </a:cubicBezTo>
                  <a:close/>
                </a:path>
              </a:pathLst>
            </a:custGeom>
            <a:solidFill>
              <a:srgbClr val="FEC3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9"/>
            <p:cNvSpPr/>
            <p:nvPr/>
          </p:nvSpPr>
          <p:spPr>
            <a:xfrm>
              <a:off x="5203375" y="1770650"/>
              <a:ext cx="315575" cy="273500"/>
            </a:xfrm>
            <a:custGeom>
              <a:rect b="b" l="l" r="r" t="t"/>
              <a:pathLst>
                <a:path extrusionOk="0" h="10940" w="12623">
                  <a:moveTo>
                    <a:pt x="1" y="1"/>
                  </a:moveTo>
                  <a:lnTo>
                    <a:pt x="1" y="1350"/>
                  </a:lnTo>
                  <a:cubicBezTo>
                    <a:pt x="1" y="2078"/>
                    <a:pt x="718" y="3202"/>
                    <a:pt x="2024" y="4337"/>
                  </a:cubicBezTo>
                  <a:cubicBezTo>
                    <a:pt x="4144" y="6188"/>
                    <a:pt x="7419" y="8586"/>
                    <a:pt x="9732" y="9925"/>
                  </a:cubicBezTo>
                  <a:cubicBezTo>
                    <a:pt x="10804" y="10544"/>
                    <a:pt x="11677" y="10940"/>
                    <a:pt x="12129" y="10940"/>
                  </a:cubicBezTo>
                  <a:cubicBezTo>
                    <a:pt x="12201" y="10940"/>
                    <a:pt x="12262" y="10930"/>
                    <a:pt x="12312" y="10909"/>
                  </a:cubicBezTo>
                  <a:cubicBezTo>
                    <a:pt x="12515" y="10834"/>
                    <a:pt x="12611" y="10674"/>
                    <a:pt x="12622" y="10438"/>
                  </a:cubicBezTo>
                  <a:lnTo>
                    <a:pt x="12622" y="9100"/>
                  </a:lnTo>
                  <a:cubicBezTo>
                    <a:pt x="12622" y="9325"/>
                    <a:pt x="12526" y="9486"/>
                    <a:pt x="12322" y="9571"/>
                  </a:cubicBezTo>
                  <a:cubicBezTo>
                    <a:pt x="12274" y="9589"/>
                    <a:pt x="12216" y="9598"/>
                    <a:pt x="12149" y="9598"/>
                  </a:cubicBezTo>
                  <a:cubicBezTo>
                    <a:pt x="11695" y="9598"/>
                    <a:pt x="10824" y="9201"/>
                    <a:pt x="9742" y="8576"/>
                  </a:cubicBezTo>
                  <a:cubicBezTo>
                    <a:pt x="7419" y="7238"/>
                    <a:pt x="4144" y="4840"/>
                    <a:pt x="2024" y="2988"/>
                  </a:cubicBezTo>
                  <a:cubicBezTo>
                    <a:pt x="718" y="1853"/>
                    <a:pt x="1" y="729"/>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9"/>
            <p:cNvSpPr/>
            <p:nvPr/>
          </p:nvSpPr>
          <p:spPr>
            <a:xfrm>
              <a:off x="5189725" y="1751100"/>
              <a:ext cx="347950" cy="259500"/>
            </a:xfrm>
            <a:custGeom>
              <a:rect b="b" l="l" r="r" t="t"/>
              <a:pathLst>
                <a:path extrusionOk="0" h="10380" w="13918">
                  <a:moveTo>
                    <a:pt x="1387" y="0"/>
                  </a:moveTo>
                  <a:cubicBezTo>
                    <a:pt x="1257" y="0"/>
                    <a:pt x="1144" y="18"/>
                    <a:pt x="1050" y="55"/>
                  </a:cubicBezTo>
                  <a:cubicBezTo>
                    <a:pt x="1" y="451"/>
                    <a:pt x="643" y="2089"/>
                    <a:pt x="2570" y="3770"/>
                  </a:cubicBezTo>
                  <a:cubicBezTo>
                    <a:pt x="4690" y="5622"/>
                    <a:pt x="7965" y="8020"/>
                    <a:pt x="10288" y="9358"/>
                  </a:cubicBezTo>
                  <a:cubicBezTo>
                    <a:pt x="11370" y="9983"/>
                    <a:pt x="12241" y="10380"/>
                    <a:pt x="12695" y="10380"/>
                  </a:cubicBezTo>
                  <a:cubicBezTo>
                    <a:pt x="12762" y="10380"/>
                    <a:pt x="12820" y="10371"/>
                    <a:pt x="12868" y="10353"/>
                  </a:cubicBezTo>
                  <a:cubicBezTo>
                    <a:pt x="13917" y="9946"/>
                    <a:pt x="12130" y="7313"/>
                    <a:pt x="8865" y="4465"/>
                  </a:cubicBezTo>
                  <a:cubicBezTo>
                    <a:pt x="7291" y="3095"/>
                    <a:pt x="5664" y="1928"/>
                    <a:pt x="4283" y="1126"/>
                  </a:cubicBezTo>
                  <a:cubicBezTo>
                    <a:pt x="3050" y="416"/>
                    <a:pt x="2016" y="0"/>
                    <a:pt x="1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9"/>
            <p:cNvSpPr/>
            <p:nvPr/>
          </p:nvSpPr>
          <p:spPr>
            <a:xfrm>
              <a:off x="5038525" y="1854150"/>
              <a:ext cx="429575" cy="215775"/>
            </a:xfrm>
            <a:custGeom>
              <a:rect b="b" l="l" r="r" t="t"/>
              <a:pathLst>
                <a:path extrusionOk="0" h="8631" w="17183">
                  <a:moveTo>
                    <a:pt x="17182" y="6981"/>
                  </a:moveTo>
                  <a:lnTo>
                    <a:pt x="17182" y="6986"/>
                  </a:lnTo>
                  <a:lnTo>
                    <a:pt x="17182" y="6986"/>
                  </a:lnTo>
                  <a:cubicBezTo>
                    <a:pt x="17182" y="6984"/>
                    <a:pt x="17182" y="6982"/>
                    <a:pt x="17182" y="6981"/>
                  </a:cubicBezTo>
                  <a:close/>
                  <a:moveTo>
                    <a:pt x="11" y="1"/>
                  </a:moveTo>
                  <a:lnTo>
                    <a:pt x="11" y="1350"/>
                  </a:lnTo>
                  <a:cubicBezTo>
                    <a:pt x="1" y="1874"/>
                    <a:pt x="814" y="2656"/>
                    <a:pt x="2195" y="3448"/>
                  </a:cubicBezTo>
                  <a:cubicBezTo>
                    <a:pt x="2634" y="3705"/>
                    <a:pt x="3137" y="3962"/>
                    <a:pt x="3694" y="4219"/>
                  </a:cubicBezTo>
                  <a:cubicBezTo>
                    <a:pt x="7921" y="6128"/>
                    <a:pt x="14879" y="8631"/>
                    <a:pt x="16678" y="8631"/>
                  </a:cubicBezTo>
                  <a:cubicBezTo>
                    <a:pt x="16857" y="8631"/>
                    <a:pt x="16984" y="8606"/>
                    <a:pt x="17054" y="8554"/>
                  </a:cubicBezTo>
                  <a:cubicBezTo>
                    <a:pt x="17139" y="8501"/>
                    <a:pt x="17171" y="8426"/>
                    <a:pt x="17171" y="8329"/>
                  </a:cubicBezTo>
                  <a:lnTo>
                    <a:pt x="17182" y="6986"/>
                  </a:lnTo>
                  <a:lnTo>
                    <a:pt x="17182" y="6986"/>
                  </a:lnTo>
                  <a:cubicBezTo>
                    <a:pt x="17181" y="7080"/>
                    <a:pt x="17138" y="7153"/>
                    <a:pt x="17064" y="7205"/>
                  </a:cubicBezTo>
                  <a:cubicBezTo>
                    <a:pt x="16993" y="7259"/>
                    <a:pt x="16862" y="7284"/>
                    <a:pt x="16680" y="7284"/>
                  </a:cubicBezTo>
                  <a:cubicBezTo>
                    <a:pt x="14862" y="7284"/>
                    <a:pt x="7926" y="4777"/>
                    <a:pt x="3694" y="2870"/>
                  </a:cubicBezTo>
                  <a:cubicBezTo>
                    <a:pt x="3137" y="2624"/>
                    <a:pt x="2645" y="2367"/>
                    <a:pt x="2195" y="2110"/>
                  </a:cubicBezTo>
                  <a:cubicBezTo>
                    <a:pt x="825" y="1318"/>
                    <a:pt x="11" y="525"/>
                    <a:pt x="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9"/>
            <p:cNvSpPr/>
            <p:nvPr/>
          </p:nvSpPr>
          <p:spPr>
            <a:xfrm>
              <a:off x="5028350" y="1840950"/>
              <a:ext cx="449650" cy="195325"/>
            </a:xfrm>
            <a:custGeom>
              <a:rect b="b" l="l" r="r" t="t"/>
              <a:pathLst>
                <a:path extrusionOk="0" h="7813" w="17986">
                  <a:moveTo>
                    <a:pt x="1296" y="1"/>
                  </a:moveTo>
                  <a:cubicBezTo>
                    <a:pt x="980" y="1"/>
                    <a:pt x="750" y="47"/>
                    <a:pt x="622" y="144"/>
                  </a:cubicBezTo>
                  <a:cubicBezTo>
                    <a:pt x="1" y="604"/>
                    <a:pt x="846" y="1621"/>
                    <a:pt x="2602" y="2638"/>
                  </a:cubicBezTo>
                  <a:cubicBezTo>
                    <a:pt x="3052" y="2895"/>
                    <a:pt x="3544" y="3152"/>
                    <a:pt x="4101" y="3398"/>
                  </a:cubicBezTo>
                  <a:cubicBezTo>
                    <a:pt x="8333" y="5305"/>
                    <a:pt x="15269" y="7812"/>
                    <a:pt x="17087" y="7812"/>
                  </a:cubicBezTo>
                  <a:cubicBezTo>
                    <a:pt x="17269" y="7812"/>
                    <a:pt x="17400" y="7787"/>
                    <a:pt x="17471" y="7733"/>
                  </a:cubicBezTo>
                  <a:cubicBezTo>
                    <a:pt x="17985" y="7348"/>
                    <a:pt x="16743" y="6245"/>
                    <a:pt x="14453" y="4918"/>
                  </a:cubicBezTo>
                  <a:cubicBezTo>
                    <a:pt x="13339" y="4276"/>
                    <a:pt x="11969" y="3580"/>
                    <a:pt x="10449" y="2895"/>
                  </a:cubicBezTo>
                  <a:cubicBezTo>
                    <a:pt x="6570" y="1147"/>
                    <a:pt x="2869" y="1"/>
                    <a:pt x="1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9"/>
            <p:cNvSpPr/>
            <p:nvPr/>
          </p:nvSpPr>
          <p:spPr>
            <a:xfrm>
              <a:off x="5591450" y="1897250"/>
              <a:ext cx="77100" cy="76825"/>
            </a:xfrm>
            <a:custGeom>
              <a:rect b="b" l="l" r="r" t="t"/>
              <a:pathLst>
                <a:path extrusionOk="0" h="3073" w="3084">
                  <a:moveTo>
                    <a:pt x="1542" y="0"/>
                  </a:moveTo>
                  <a:cubicBezTo>
                    <a:pt x="696" y="0"/>
                    <a:pt x="0" y="686"/>
                    <a:pt x="0" y="1542"/>
                  </a:cubicBezTo>
                  <a:cubicBezTo>
                    <a:pt x="0" y="2388"/>
                    <a:pt x="696" y="3073"/>
                    <a:pt x="1542" y="3073"/>
                  </a:cubicBezTo>
                  <a:cubicBezTo>
                    <a:pt x="2398" y="3073"/>
                    <a:pt x="3083" y="2388"/>
                    <a:pt x="3083" y="1542"/>
                  </a:cubicBezTo>
                  <a:cubicBezTo>
                    <a:pt x="3083" y="686"/>
                    <a:pt x="2398" y="0"/>
                    <a:pt x="15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9"/>
            <p:cNvSpPr/>
            <p:nvPr/>
          </p:nvSpPr>
          <p:spPr>
            <a:xfrm>
              <a:off x="5180375" y="1927900"/>
              <a:ext cx="531250" cy="336625"/>
            </a:xfrm>
            <a:custGeom>
              <a:rect b="b" l="l" r="r" t="t"/>
              <a:pathLst>
                <a:path extrusionOk="0" h="13465" w="21250">
                  <a:moveTo>
                    <a:pt x="18860" y="1"/>
                  </a:moveTo>
                  <a:cubicBezTo>
                    <a:pt x="18804" y="1"/>
                    <a:pt x="18744" y="2"/>
                    <a:pt x="18681" y="6"/>
                  </a:cubicBezTo>
                  <a:cubicBezTo>
                    <a:pt x="18284" y="16"/>
                    <a:pt x="17974" y="113"/>
                    <a:pt x="17856" y="155"/>
                  </a:cubicBezTo>
                  <a:cubicBezTo>
                    <a:pt x="17771" y="177"/>
                    <a:pt x="17653" y="220"/>
                    <a:pt x="17567" y="262"/>
                  </a:cubicBezTo>
                  <a:cubicBezTo>
                    <a:pt x="17439" y="316"/>
                    <a:pt x="17267" y="402"/>
                    <a:pt x="17139" y="466"/>
                  </a:cubicBezTo>
                  <a:cubicBezTo>
                    <a:pt x="15747" y="1279"/>
                    <a:pt x="16454" y="1419"/>
                    <a:pt x="15608" y="2157"/>
                  </a:cubicBezTo>
                  <a:cubicBezTo>
                    <a:pt x="15565" y="2152"/>
                    <a:pt x="15501" y="2149"/>
                    <a:pt x="15426" y="2149"/>
                  </a:cubicBezTo>
                  <a:cubicBezTo>
                    <a:pt x="15351" y="2149"/>
                    <a:pt x="15266" y="2152"/>
                    <a:pt x="15180" y="2157"/>
                  </a:cubicBezTo>
                  <a:cubicBezTo>
                    <a:pt x="15084" y="2168"/>
                    <a:pt x="14923" y="2179"/>
                    <a:pt x="14698" y="2211"/>
                  </a:cubicBezTo>
                  <a:cubicBezTo>
                    <a:pt x="14570" y="2232"/>
                    <a:pt x="14356" y="2275"/>
                    <a:pt x="14195" y="2329"/>
                  </a:cubicBezTo>
                  <a:cubicBezTo>
                    <a:pt x="13938" y="2393"/>
                    <a:pt x="13167" y="2607"/>
                    <a:pt x="12225" y="3228"/>
                  </a:cubicBezTo>
                  <a:cubicBezTo>
                    <a:pt x="12108" y="3303"/>
                    <a:pt x="11936" y="3431"/>
                    <a:pt x="11840" y="3517"/>
                  </a:cubicBezTo>
                  <a:cubicBezTo>
                    <a:pt x="11669" y="3645"/>
                    <a:pt x="11605" y="3709"/>
                    <a:pt x="11412" y="3891"/>
                  </a:cubicBezTo>
                  <a:cubicBezTo>
                    <a:pt x="11380" y="3924"/>
                    <a:pt x="11251" y="4041"/>
                    <a:pt x="11101" y="4223"/>
                  </a:cubicBezTo>
                  <a:cubicBezTo>
                    <a:pt x="11016" y="4320"/>
                    <a:pt x="10919" y="4459"/>
                    <a:pt x="10855" y="4555"/>
                  </a:cubicBezTo>
                  <a:cubicBezTo>
                    <a:pt x="10802" y="4619"/>
                    <a:pt x="10748" y="4716"/>
                    <a:pt x="10705" y="4780"/>
                  </a:cubicBezTo>
                  <a:cubicBezTo>
                    <a:pt x="10673" y="4833"/>
                    <a:pt x="10630" y="4908"/>
                    <a:pt x="10609" y="4962"/>
                  </a:cubicBezTo>
                  <a:cubicBezTo>
                    <a:pt x="10566" y="5048"/>
                    <a:pt x="10513" y="5155"/>
                    <a:pt x="10480" y="5240"/>
                  </a:cubicBezTo>
                  <a:cubicBezTo>
                    <a:pt x="10438" y="5337"/>
                    <a:pt x="10395" y="5465"/>
                    <a:pt x="10363" y="5572"/>
                  </a:cubicBezTo>
                  <a:cubicBezTo>
                    <a:pt x="10363" y="5583"/>
                    <a:pt x="10363" y="5594"/>
                    <a:pt x="10352" y="5604"/>
                  </a:cubicBezTo>
                  <a:cubicBezTo>
                    <a:pt x="9956" y="5861"/>
                    <a:pt x="9303" y="6279"/>
                    <a:pt x="8896" y="6546"/>
                  </a:cubicBezTo>
                  <a:cubicBezTo>
                    <a:pt x="8457" y="6835"/>
                    <a:pt x="7644" y="7371"/>
                    <a:pt x="7076" y="7745"/>
                  </a:cubicBezTo>
                  <a:cubicBezTo>
                    <a:pt x="6327" y="8270"/>
                    <a:pt x="6145" y="8388"/>
                    <a:pt x="5438" y="8891"/>
                  </a:cubicBezTo>
                  <a:cubicBezTo>
                    <a:pt x="5203" y="9062"/>
                    <a:pt x="4732" y="9405"/>
                    <a:pt x="4475" y="9597"/>
                  </a:cubicBezTo>
                  <a:cubicBezTo>
                    <a:pt x="4346" y="9704"/>
                    <a:pt x="1456" y="11503"/>
                    <a:pt x="1167" y="11749"/>
                  </a:cubicBezTo>
                  <a:cubicBezTo>
                    <a:pt x="1007" y="11888"/>
                    <a:pt x="739" y="12124"/>
                    <a:pt x="482" y="12391"/>
                  </a:cubicBezTo>
                  <a:cubicBezTo>
                    <a:pt x="257" y="12627"/>
                    <a:pt x="150" y="12787"/>
                    <a:pt x="129" y="12841"/>
                  </a:cubicBezTo>
                  <a:cubicBezTo>
                    <a:pt x="64" y="12937"/>
                    <a:pt x="43" y="13001"/>
                    <a:pt x="32" y="13034"/>
                  </a:cubicBezTo>
                  <a:cubicBezTo>
                    <a:pt x="22" y="13044"/>
                    <a:pt x="22" y="13076"/>
                    <a:pt x="11" y="13087"/>
                  </a:cubicBezTo>
                  <a:cubicBezTo>
                    <a:pt x="11" y="13119"/>
                    <a:pt x="0" y="13151"/>
                    <a:pt x="0" y="13183"/>
                  </a:cubicBezTo>
                  <a:cubicBezTo>
                    <a:pt x="0" y="13237"/>
                    <a:pt x="22" y="13280"/>
                    <a:pt x="43" y="13323"/>
                  </a:cubicBezTo>
                  <a:cubicBezTo>
                    <a:pt x="86" y="13387"/>
                    <a:pt x="139" y="13408"/>
                    <a:pt x="161" y="13419"/>
                  </a:cubicBezTo>
                  <a:cubicBezTo>
                    <a:pt x="236" y="13451"/>
                    <a:pt x="289" y="13451"/>
                    <a:pt x="407" y="13462"/>
                  </a:cubicBezTo>
                  <a:cubicBezTo>
                    <a:pt x="426" y="13464"/>
                    <a:pt x="446" y="13465"/>
                    <a:pt x="465" y="13465"/>
                  </a:cubicBezTo>
                  <a:cubicBezTo>
                    <a:pt x="541" y="13465"/>
                    <a:pt x="617" y="13451"/>
                    <a:pt x="685" y="13451"/>
                  </a:cubicBezTo>
                  <a:cubicBezTo>
                    <a:pt x="846" y="13430"/>
                    <a:pt x="1049" y="13376"/>
                    <a:pt x="1210" y="13333"/>
                  </a:cubicBezTo>
                  <a:cubicBezTo>
                    <a:pt x="1328" y="13301"/>
                    <a:pt x="1488" y="13248"/>
                    <a:pt x="1606" y="13215"/>
                  </a:cubicBezTo>
                  <a:cubicBezTo>
                    <a:pt x="1842" y="13141"/>
                    <a:pt x="2216" y="13001"/>
                    <a:pt x="2484" y="12894"/>
                  </a:cubicBezTo>
                  <a:cubicBezTo>
                    <a:pt x="2655" y="12830"/>
                    <a:pt x="6049" y="10978"/>
                    <a:pt x="7719" y="10165"/>
                  </a:cubicBezTo>
                  <a:cubicBezTo>
                    <a:pt x="9078" y="9501"/>
                    <a:pt x="10331" y="8859"/>
                    <a:pt x="11808" y="8088"/>
                  </a:cubicBezTo>
                  <a:cubicBezTo>
                    <a:pt x="12022" y="8141"/>
                    <a:pt x="12033" y="8141"/>
                    <a:pt x="12268" y="8173"/>
                  </a:cubicBezTo>
                  <a:cubicBezTo>
                    <a:pt x="12370" y="8188"/>
                    <a:pt x="12495" y="8194"/>
                    <a:pt x="12617" y="8194"/>
                  </a:cubicBezTo>
                  <a:cubicBezTo>
                    <a:pt x="12765" y="8194"/>
                    <a:pt x="12908" y="8185"/>
                    <a:pt x="12996" y="8173"/>
                  </a:cubicBezTo>
                  <a:cubicBezTo>
                    <a:pt x="13114" y="8163"/>
                    <a:pt x="13285" y="8141"/>
                    <a:pt x="13403" y="8120"/>
                  </a:cubicBezTo>
                  <a:cubicBezTo>
                    <a:pt x="13638" y="8077"/>
                    <a:pt x="13820" y="8024"/>
                    <a:pt x="13831" y="8013"/>
                  </a:cubicBezTo>
                  <a:cubicBezTo>
                    <a:pt x="14077" y="7949"/>
                    <a:pt x="14152" y="7917"/>
                    <a:pt x="14356" y="7831"/>
                  </a:cubicBezTo>
                  <a:cubicBezTo>
                    <a:pt x="14473" y="7788"/>
                    <a:pt x="14666" y="7702"/>
                    <a:pt x="14795" y="7638"/>
                  </a:cubicBezTo>
                  <a:cubicBezTo>
                    <a:pt x="15169" y="7445"/>
                    <a:pt x="15512" y="7231"/>
                    <a:pt x="15694" y="7092"/>
                  </a:cubicBezTo>
                  <a:cubicBezTo>
                    <a:pt x="15801" y="7028"/>
                    <a:pt x="15961" y="6910"/>
                    <a:pt x="16154" y="6750"/>
                  </a:cubicBezTo>
                  <a:cubicBezTo>
                    <a:pt x="16347" y="6578"/>
                    <a:pt x="16465" y="6461"/>
                    <a:pt x="16561" y="6364"/>
                  </a:cubicBezTo>
                  <a:cubicBezTo>
                    <a:pt x="16604" y="6332"/>
                    <a:pt x="16743" y="6182"/>
                    <a:pt x="16914" y="5979"/>
                  </a:cubicBezTo>
                  <a:cubicBezTo>
                    <a:pt x="17043" y="5818"/>
                    <a:pt x="17128" y="5690"/>
                    <a:pt x="17193" y="5583"/>
                  </a:cubicBezTo>
                  <a:cubicBezTo>
                    <a:pt x="17225" y="5540"/>
                    <a:pt x="17257" y="5486"/>
                    <a:pt x="17289" y="5444"/>
                  </a:cubicBezTo>
                  <a:cubicBezTo>
                    <a:pt x="17321" y="5379"/>
                    <a:pt x="17364" y="5304"/>
                    <a:pt x="17396" y="5240"/>
                  </a:cubicBezTo>
                  <a:cubicBezTo>
                    <a:pt x="17667" y="5144"/>
                    <a:pt x="17854" y="5118"/>
                    <a:pt x="18005" y="5118"/>
                  </a:cubicBezTo>
                  <a:cubicBezTo>
                    <a:pt x="18193" y="5118"/>
                    <a:pt x="18327" y="5159"/>
                    <a:pt x="18498" y="5159"/>
                  </a:cubicBezTo>
                  <a:cubicBezTo>
                    <a:pt x="18729" y="5159"/>
                    <a:pt x="19028" y="5085"/>
                    <a:pt x="19623" y="4737"/>
                  </a:cubicBezTo>
                  <a:cubicBezTo>
                    <a:pt x="19826" y="4609"/>
                    <a:pt x="19954" y="4523"/>
                    <a:pt x="20136" y="4373"/>
                  </a:cubicBezTo>
                  <a:cubicBezTo>
                    <a:pt x="20329" y="4213"/>
                    <a:pt x="20511" y="4009"/>
                    <a:pt x="20533" y="3988"/>
                  </a:cubicBezTo>
                  <a:cubicBezTo>
                    <a:pt x="20607" y="3881"/>
                    <a:pt x="20715" y="3742"/>
                    <a:pt x="20789" y="3635"/>
                  </a:cubicBezTo>
                  <a:cubicBezTo>
                    <a:pt x="20843" y="3560"/>
                    <a:pt x="20907" y="3442"/>
                    <a:pt x="20950" y="3356"/>
                  </a:cubicBezTo>
                  <a:cubicBezTo>
                    <a:pt x="20950" y="3356"/>
                    <a:pt x="21068" y="3131"/>
                    <a:pt x="21153" y="2832"/>
                  </a:cubicBezTo>
                  <a:cubicBezTo>
                    <a:pt x="21250" y="2457"/>
                    <a:pt x="21239" y="2157"/>
                    <a:pt x="21239" y="2125"/>
                  </a:cubicBezTo>
                  <a:cubicBezTo>
                    <a:pt x="21239" y="2082"/>
                    <a:pt x="21239" y="2029"/>
                    <a:pt x="21228" y="1986"/>
                  </a:cubicBezTo>
                  <a:cubicBezTo>
                    <a:pt x="21218" y="1815"/>
                    <a:pt x="21218" y="1815"/>
                    <a:pt x="21196" y="1740"/>
                  </a:cubicBezTo>
                  <a:cubicBezTo>
                    <a:pt x="21153" y="1547"/>
                    <a:pt x="21121" y="1451"/>
                    <a:pt x="21078" y="1344"/>
                  </a:cubicBezTo>
                  <a:cubicBezTo>
                    <a:pt x="21078" y="1344"/>
                    <a:pt x="21046" y="1269"/>
                    <a:pt x="20993" y="1172"/>
                  </a:cubicBezTo>
                  <a:cubicBezTo>
                    <a:pt x="20961" y="1119"/>
                    <a:pt x="20961" y="1119"/>
                    <a:pt x="20897" y="1012"/>
                  </a:cubicBezTo>
                  <a:cubicBezTo>
                    <a:pt x="20854" y="937"/>
                    <a:pt x="20768" y="830"/>
                    <a:pt x="20725" y="787"/>
                  </a:cubicBezTo>
                  <a:cubicBezTo>
                    <a:pt x="20682" y="744"/>
                    <a:pt x="20629" y="680"/>
                    <a:pt x="20586" y="637"/>
                  </a:cubicBezTo>
                  <a:cubicBezTo>
                    <a:pt x="20554" y="616"/>
                    <a:pt x="20522" y="584"/>
                    <a:pt x="20490" y="551"/>
                  </a:cubicBezTo>
                  <a:cubicBezTo>
                    <a:pt x="20458" y="530"/>
                    <a:pt x="20415" y="487"/>
                    <a:pt x="20383" y="466"/>
                  </a:cubicBezTo>
                  <a:cubicBezTo>
                    <a:pt x="20308" y="423"/>
                    <a:pt x="20222" y="359"/>
                    <a:pt x="20147" y="316"/>
                  </a:cubicBezTo>
                  <a:cubicBezTo>
                    <a:pt x="20072" y="273"/>
                    <a:pt x="19954" y="230"/>
                    <a:pt x="19880" y="188"/>
                  </a:cubicBezTo>
                  <a:cubicBezTo>
                    <a:pt x="19826" y="166"/>
                    <a:pt x="19772" y="155"/>
                    <a:pt x="19719" y="134"/>
                  </a:cubicBezTo>
                  <a:cubicBezTo>
                    <a:pt x="19623" y="102"/>
                    <a:pt x="19483" y="70"/>
                    <a:pt x="19387" y="48"/>
                  </a:cubicBezTo>
                  <a:cubicBezTo>
                    <a:pt x="19342" y="39"/>
                    <a:pt x="19148" y="1"/>
                    <a:pt x="18860" y="1"/>
                  </a:cubicBezTo>
                  <a:close/>
                </a:path>
              </a:pathLst>
            </a:custGeom>
            <a:solidFill>
              <a:srgbClr val="2E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9"/>
            <p:cNvSpPr/>
            <p:nvPr/>
          </p:nvSpPr>
          <p:spPr>
            <a:xfrm>
              <a:off x="5608850" y="1927900"/>
              <a:ext cx="102775" cy="118450"/>
            </a:xfrm>
            <a:custGeom>
              <a:rect b="b" l="l" r="r" t="t"/>
              <a:pathLst>
                <a:path extrusionOk="0" h="4738" w="4111">
                  <a:moveTo>
                    <a:pt x="62" y="435"/>
                  </a:moveTo>
                  <a:cubicBezTo>
                    <a:pt x="41" y="445"/>
                    <a:pt x="20" y="455"/>
                    <a:pt x="0" y="466"/>
                  </a:cubicBezTo>
                  <a:cubicBezTo>
                    <a:pt x="20" y="456"/>
                    <a:pt x="40" y="446"/>
                    <a:pt x="62" y="435"/>
                  </a:cubicBezTo>
                  <a:close/>
                  <a:moveTo>
                    <a:pt x="1721" y="1"/>
                  </a:moveTo>
                  <a:cubicBezTo>
                    <a:pt x="1665" y="1"/>
                    <a:pt x="1605" y="2"/>
                    <a:pt x="1542" y="6"/>
                  </a:cubicBezTo>
                  <a:cubicBezTo>
                    <a:pt x="1145" y="16"/>
                    <a:pt x="835" y="113"/>
                    <a:pt x="717" y="155"/>
                  </a:cubicBezTo>
                  <a:cubicBezTo>
                    <a:pt x="632" y="177"/>
                    <a:pt x="514" y="220"/>
                    <a:pt x="428" y="262"/>
                  </a:cubicBezTo>
                  <a:cubicBezTo>
                    <a:pt x="319" y="308"/>
                    <a:pt x="180" y="376"/>
                    <a:pt x="62" y="435"/>
                  </a:cubicBezTo>
                  <a:lnTo>
                    <a:pt x="62" y="435"/>
                  </a:lnTo>
                  <a:cubicBezTo>
                    <a:pt x="179" y="382"/>
                    <a:pt x="311" y="355"/>
                    <a:pt x="454" y="355"/>
                  </a:cubicBezTo>
                  <a:cubicBezTo>
                    <a:pt x="684" y="355"/>
                    <a:pt x="943" y="425"/>
                    <a:pt x="1220" y="573"/>
                  </a:cubicBezTo>
                  <a:cubicBezTo>
                    <a:pt x="2184" y="1119"/>
                    <a:pt x="2976" y="2457"/>
                    <a:pt x="2987" y="3581"/>
                  </a:cubicBezTo>
                  <a:cubicBezTo>
                    <a:pt x="2997" y="4127"/>
                    <a:pt x="2819" y="4515"/>
                    <a:pt x="2519" y="4715"/>
                  </a:cubicBezTo>
                  <a:lnTo>
                    <a:pt x="2519" y="4715"/>
                  </a:lnTo>
                  <a:cubicBezTo>
                    <a:pt x="2702" y="4598"/>
                    <a:pt x="2826" y="4514"/>
                    <a:pt x="2997" y="4373"/>
                  </a:cubicBezTo>
                  <a:cubicBezTo>
                    <a:pt x="3190" y="4213"/>
                    <a:pt x="3372" y="4009"/>
                    <a:pt x="3394" y="3988"/>
                  </a:cubicBezTo>
                  <a:cubicBezTo>
                    <a:pt x="3468" y="3881"/>
                    <a:pt x="3576" y="3742"/>
                    <a:pt x="3650" y="3635"/>
                  </a:cubicBezTo>
                  <a:cubicBezTo>
                    <a:pt x="3704" y="3560"/>
                    <a:pt x="3768" y="3442"/>
                    <a:pt x="3811" y="3356"/>
                  </a:cubicBezTo>
                  <a:cubicBezTo>
                    <a:pt x="3811" y="3356"/>
                    <a:pt x="3929" y="3131"/>
                    <a:pt x="4014" y="2832"/>
                  </a:cubicBezTo>
                  <a:cubicBezTo>
                    <a:pt x="4111" y="2457"/>
                    <a:pt x="4100" y="2157"/>
                    <a:pt x="4100" y="2125"/>
                  </a:cubicBezTo>
                  <a:cubicBezTo>
                    <a:pt x="4100" y="2082"/>
                    <a:pt x="4100" y="2029"/>
                    <a:pt x="4089" y="1986"/>
                  </a:cubicBezTo>
                  <a:cubicBezTo>
                    <a:pt x="4079" y="1815"/>
                    <a:pt x="4079" y="1815"/>
                    <a:pt x="4057" y="1740"/>
                  </a:cubicBezTo>
                  <a:cubicBezTo>
                    <a:pt x="4014" y="1547"/>
                    <a:pt x="3982" y="1451"/>
                    <a:pt x="3939" y="1344"/>
                  </a:cubicBezTo>
                  <a:cubicBezTo>
                    <a:pt x="3939" y="1344"/>
                    <a:pt x="3907" y="1269"/>
                    <a:pt x="3854" y="1172"/>
                  </a:cubicBezTo>
                  <a:cubicBezTo>
                    <a:pt x="3822" y="1119"/>
                    <a:pt x="3822" y="1119"/>
                    <a:pt x="3768" y="1012"/>
                  </a:cubicBezTo>
                  <a:cubicBezTo>
                    <a:pt x="3715" y="937"/>
                    <a:pt x="3629" y="830"/>
                    <a:pt x="3586" y="787"/>
                  </a:cubicBezTo>
                  <a:cubicBezTo>
                    <a:pt x="3543" y="744"/>
                    <a:pt x="3490" y="680"/>
                    <a:pt x="3447" y="637"/>
                  </a:cubicBezTo>
                  <a:cubicBezTo>
                    <a:pt x="3415" y="616"/>
                    <a:pt x="3383" y="584"/>
                    <a:pt x="3351" y="551"/>
                  </a:cubicBezTo>
                  <a:cubicBezTo>
                    <a:pt x="3319" y="530"/>
                    <a:pt x="3276" y="487"/>
                    <a:pt x="3244" y="466"/>
                  </a:cubicBezTo>
                  <a:cubicBezTo>
                    <a:pt x="3169" y="423"/>
                    <a:pt x="3083" y="359"/>
                    <a:pt x="3008" y="316"/>
                  </a:cubicBezTo>
                  <a:cubicBezTo>
                    <a:pt x="2933" y="273"/>
                    <a:pt x="2815" y="230"/>
                    <a:pt x="2741" y="188"/>
                  </a:cubicBezTo>
                  <a:cubicBezTo>
                    <a:pt x="2698" y="166"/>
                    <a:pt x="2633" y="155"/>
                    <a:pt x="2580" y="134"/>
                  </a:cubicBezTo>
                  <a:cubicBezTo>
                    <a:pt x="2484" y="102"/>
                    <a:pt x="2344" y="70"/>
                    <a:pt x="2248" y="48"/>
                  </a:cubicBezTo>
                  <a:cubicBezTo>
                    <a:pt x="2203" y="39"/>
                    <a:pt x="2009" y="1"/>
                    <a:pt x="1721" y="1"/>
                  </a:cubicBezTo>
                  <a:close/>
                  <a:moveTo>
                    <a:pt x="2519" y="4715"/>
                  </a:moveTo>
                  <a:cubicBezTo>
                    <a:pt x="2507" y="4722"/>
                    <a:pt x="2496" y="4730"/>
                    <a:pt x="2484" y="4737"/>
                  </a:cubicBezTo>
                  <a:cubicBezTo>
                    <a:pt x="2496" y="4730"/>
                    <a:pt x="2507" y="4722"/>
                    <a:pt x="2519" y="47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9"/>
            <p:cNvSpPr/>
            <p:nvPr/>
          </p:nvSpPr>
          <p:spPr>
            <a:xfrm>
              <a:off x="5567100" y="1936775"/>
              <a:ext cx="116700" cy="123475"/>
            </a:xfrm>
            <a:custGeom>
              <a:rect b="b" l="l" r="r" t="t"/>
              <a:pathLst>
                <a:path extrusionOk="0" h="4939" w="4668">
                  <a:moveTo>
                    <a:pt x="2124" y="0"/>
                  </a:moveTo>
                  <a:cubicBezTo>
                    <a:pt x="1955" y="0"/>
                    <a:pt x="1802" y="38"/>
                    <a:pt x="1670" y="111"/>
                  </a:cubicBezTo>
                  <a:cubicBezTo>
                    <a:pt x="214" y="967"/>
                    <a:pt x="1060" y="1074"/>
                    <a:pt x="0" y="1909"/>
                  </a:cubicBezTo>
                  <a:cubicBezTo>
                    <a:pt x="97" y="1854"/>
                    <a:pt x="209" y="1824"/>
                    <a:pt x="331" y="1824"/>
                  </a:cubicBezTo>
                  <a:cubicBezTo>
                    <a:pt x="492" y="1824"/>
                    <a:pt x="673" y="1875"/>
                    <a:pt x="867" y="1984"/>
                  </a:cubicBezTo>
                  <a:cubicBezTo>
                    <a:pt x="1552" y="2370"/>
                    <a:pt x="2120" y="3322"/>
                    <a:pt x="2130" y="4125"/>
                  </a:cubicBezTo>
                  <a:cubicBezTo>
                    <a:pt x="2130" y="4521"/>
                    <a:pt x="1991" y="4810"/>
                    <a:pt x="1766" y="4939"/>
                  </a:cubicBezTo>
                  <a:cubicBezTo>
                    <a:pt x="2124" y="4794"/>
                    <a:pt x="2353" y="4756"/>
                    <a:pt x="2531" y="4756"/>
                  </a:cubicBezTo>
                  <a:cubicBezTo>
                    <a:pt x="2721" y="4756"/>
                    <a:pt x="2854" y="4799"/>
                    <a:pt x="3029" y="4799"/>
                  </a:cubicBezTo>
                  <a:cubicBezTo>
                    <a:pt x="3259" y="4799"/>
                    <a:pt x="3559" y="4725"/>
                    <a:pt x="4154" y="4382"/>
                  </a:cubicBezTo>
                  <a:cubicBezTo>
                    <a:pt x="4475" y="4189"/>
                    <a:pt x="4667" y="3793"/>
                    <a:pt x="4657" y="3226"/>
                  </a:cubicBezTo>
                  <a:cubicBezTo>
                    <a:pt x="4646" y="2102"/>
                    <a:pt x="3854" y="764"/>
                    <a:pt x="2890" y="218"/>
                  </a:cubicBezTo>
                  <a:cubicBezTo>
                    <a:pt x="2613" y="70"/>
                    <a:pt x="2354" y="0"/>
                    <a:pt x="21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9"/>
            <p:cNvSpPr/>
            <p:nvPr/>
          </p:nvSpPr>
          <p:spPr>
            <a:xfrm>
              <a:off x="5437300" y="1981700"/>
              <a:ext cx="183075" cy="151050"/>
            </a:xfrm>
            <a:custGeom>
              <a:rect b="b" l="l" r="r" t="t"/>
              <a:pathLst>
                <a:path extrusionOk="0" h="6042" w="7323">
                  <a:moveTo>
                    <a:pt x="13" y="3720"/>
                  </a:moveTo>
                  <a:cubicBezTo>
                    <a:pt x="8" y="3741"/>
                    <a:pt x="4" y="3762"/>
                    <a:pt x="0" y="3784"/>
                  </a:cubicBezTo>
                  <a:cubicBezTo>
                    <a:pt x="4" y="3764"/>
                    <a:pt x="8" y="3743"/>
                    <a:pt x="13" y="3720"/>
                  </a:cubicBezTo>
                  <a:close/>
                  <a:moveTo>
                    <a:pt x="1188" y="5839"/>
                  </a:moveTo>
                  <a:lnTo>
                    <a:pt x="1188" y="5839"/>
                  </a:lnTo>
                  <a:cubicBezTo>
                    <a:pt x="1210" y="5848"/>
                    <a:pt x="1232" y="5855"/>
                    <a:pt x="1253" y="5861"/>
                  </a:cubicBezTo>
                  <a:lnTo>
                    <a:pt x="1253" y="5861"/>
                  </a:lnTo>
                  <a:cubicBezTo>
                    <a:pt x="1231" y="5854"/>
                    <a:pt x="1209" y="5846"/>
                    <a:pt x="1188" y="5839"/>
                  </a:cubicBezTo>
                  <a:close/>
                  <a:moveTo>
                    <a:pt x="5089" y="0"/>
                  </a:moveTo>
                  <a:cubicBezTo>
                    <a:pt x="5030" y="0"/>
                    <a:pt x="4967" y="2"/>
                    <a:pt x="4903" y="5"/>
                  </a:cubicBezTo>
                  <a:cubicBezTo>
                    <a:pt x="4807" y="16"/>
                    <a:pt x="4646" y="27"/>
                    <a:pt x="4421" y="59"/>
                  </a:cubicBezTo>
                  <a:cubicBezTo>
                    <a:pt x="4293" y="80"/>
                    <a:pt x="4079" y="123"/>
                    <a:pt x="3918" y="177"/>
                  </a:cubicBezTo>
                  <a:cubicBezTo>
                    <a:pt x="3661" y="241"/>
                    <a:pt x="2890" y="455"/>
                    <a:pt x="1959" y="1076"/>
                  </a:cubicBezTo>
                  <a:cubicBezTo>
                    <a:pt x="1831" y="1151"/>
                    <a:pt x="1659" y="1279"/>
                    <a:pt x="1563" y="1365"/>
                  </a:cubicBezTo>
                  <a:cubicBezTo>
                    <a:pt x="1392" y="1493"/>
                    <a:pt x="1328" y="1557"/>
                    <a:pt x="1135" y="1739"/>
                  </a:cubicBezTo>
                  <a:cubicBezTo>
                    <a:pt x="1103" y="1772"/>
                    <a:pt x="974" y="1889"/>
                    <a:pt x="824" y="2071"/>
                  </a:cubicBezTo>
                  <a:cubicBezTo>
                    <a:pt x="749" y="2168"/>
                    <a:pt x="642" y="2307"/>
                    <a:pt x="578" y="2403"/>
                  </a:cubicBezTo>
                  <a:cubicBezTo>
                    <a:pt x="525" y="2467"/>
                    <a:pt x="471" y="2564"/>
                    <a:pt x="428" y="2628"/>
                  </a:cubicBezTo>
                  <a:cubicBezTo>
                    <a:pt x="396" y="2681"/>
                    <a:pt x="364" y="2756"/>
                    <a:pt x="332" y="2810"/>
                  </a:cubicBezTo>
                  <a:cubicBezTo>
                    <a:pt x="289" y="2896"/>
                    <a:pt x="236" y="3003"/>
                    <a:pt x="203" y="3088"/>
                  </a:cubicBezTo>
                  <a:cubicBezTo>
                    <a:pt x="161" y="3185"/>
                    <a:pt x="118" y="3313"/>
                    <a:pt x="86" y="3420"/>
                  </a:cubicBezTo>
                  <a:cubicBezTo>
                    <a:pt x="60" y="3507"/>
                    <a:pt x="34" y="3623"/>
                    <a:pt x="13" y="3720"/>
                  </a:cubicBezTo>
                  <a:lnTo>
                    <a:pt x="13" y="3720"/>
                  </a:lnTo>
                  <a:cubicBezTo>
                    <a:pt x="86" y="3416"/>
                    <a:pt x="290" y="3242"/>
                    <a:pt x="560" y="3242"/>
                  </a:cubicBezTo>
                  <a:cubicBezTo>
                    <a:pt x="695" y="3242"/>
                    <a:pt x="846" y="3285"/>
                    <a:pt x="1006" y="3377"/>
                  </a:cubicBezTo>
                  <a:cubicBezTo>
                    <a:pt x="1574" y="3688"/>
                    <a:pt x="2045" y="4480"/>
                    <a:pt x="2055" y="5144"/>
                  </a:cubicBezTo>
                  <a:cubicBezTo>
                    <a:pt x="2055" y="5621"/>
                    <a:pt x="1818" y="5895"/>
                    <a:pt x="1473" y="5895"/>
                  </a:cubicBezTo>
                  <a:cubicBezTo>
                    <a:pt x="1404" y="5895"/>
                    <a:pt x="1330" y="5884"/>
                    <a:pt x="1253" y="5861"/>
                  </a:cubicBezTo>
                  <a:lnTo>
                    <a:pt x="1253" y="5861"/>
                  </a:lnTo>
                  <a:cubicBezTo>
                    <a:pt x="1338" y="5889"/>
                    <a:pt x="1434" y="5919"/>
                    <a:pt x="1509" y="5936"/>
                  </a:cubicBezTo>
                  <a:cubicBezTo>
                    <a:pt x="1745" y="5989"/>
                    <a:pt x="1745" y="5989"/>
                    <a:pt x="1991" y="6021"/>
                  </a:cubicBezTo>
                  <a:cubicBezTo>
                    <a:pt x="2093" y="6036"/>
                    <a:pt x="2218" y="6042"/>
                    <a:pt x="2340" y="6042"/>
                  </a:cubicBezTo>
                  <a:cubicBezTo>
                    <a:pt x="2488" y="6042"/>
                    <a:pt x="2631" y="6033"/>
                    <a:pt x="2719" y="6021"/>
                  </a:cubicBezTo>
                  <a:cubicBezTo>
                    <a:pt x="2837" y="6011"/>
                    <a:pt x="3008" y="5989"/>
                    <a:pt x="3126" y="5968"/>
                  </a:cubicBezTo>
                  <a:cubicBezTo>
                    <a:pt x="3361" y="5925"/>
                    <a:pt x="3543" y="5872"/>
                    <a:pt x="3554" y="5861"/>
                  </a:cubicBezTo>
                  <a:cubicBezTo>
                    <a:pt x="3800" y="5797"/>
                    <a:pt x="3875" y="5765"/>
                    <a:pt x="4079" y="5679"/>
                  </a:cubicBezTo>
                  <a:cubicBezTo>
                    <a:pt x="4196" y="5636"/>
                    <a:pt x="4389" y="5550"/>
                    <a:pt x="4518" y="5486"/>
                  </a:cubicBezTo>
                  <a:cubicBezTo>
                    <a:pt x="4892" y="5293"/>
                    <a:pt x="5235" y="5079"/>
                    <a:pt x="5417" y="4940"/>
                  </a:cubicBezTo>
                  <a:cubicBezTo>
                    <a:pt x="5524" y="4876"/>
                    <a:pt x="5684" y="4758"/>
                    <a:pt x="5877" y="4598"/>
                  </a:cubicBezTo>
                  <a:cubicBezTo>
                    <a:pt x="6070" y="4426"/>
                    <a:pt x="6188" y="4309"/>
                    <a:pt x="6284" y="4212"/>
                  </a:cubicBezTo>
                  <a:cubicBezTo>
                    <a:pt x="6327" y="4180"/>
                    <a:pt x="6466" y="4030"/>
                    <a:pt x="6637" y="3827"/>
                  </a:cubicBezTo>
                  <a:cubicBezTo>
                    <a:pt x="6766" y="3666"/>
                    <a:pt x="6851" y="3538"/>
                    <a:pt x="6916" y="3431"/>
                  </a:cubicBezTo>
                  <a:cubicBezTo>
                    <a:pt x="6948" y="3388"/>
                    <a:pt x="6980" y="3334"/>
                    <a:pt x="7012" y="3292"/>
                  </a:cubicBezTo>
                  <a:cubicBezTo>
                    <a:pt x="7055" y="3217"/>
                    <a:pt x="7108" y="3120"/>
                    <a:pt x="7140" y="3045"/>
                  </a:cubicBezTo>
                  <a:cubicBezTo>
                    <a:pt x="7183" y="2960"/>
                    <a:pt x="7205" y="2896"/>
                    <a:pt x="7258" y="2767"/>
                  </a:cubicBezTo>
                  <a:cubicBezTo>
                    <a:pt x="7301" y="2639"/>
                    <a:pt x="7322" y="2489"/>
                    <a:pt x="7322" y="2328"/>
                  </a:cubicBezTo>
                  <a:cubicBezTo>
                    <a:pt x="7312" y="1525"/>
                    <a:pt x="6744" y="573"/>
                    <a:pt x="6059" y="187"/>
                  </a:cubicBezTo>
                  <a:cubicBezTo>
                    <a:pt x="5920" y="112"/>
                    <a:pt x="5792" y="69"/>
                    <a:pt x="5674" y="48"/>
                  </a:cubicBezTo>
                  <a:cubicBezTo>
                    <a:pt x="5513" y="16"/>
                    <a:pt x="5395" y="5"/>
                    <a:pt x="5353" y="5"/>
                  </a:cubicBezTo>
                  <a:cubicBezTo>
                    <a:pt x="5303" y="5"/>
                    <a:pt x="5205" y="0"/>
                    <a:pt x="50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9"/>
            <p:cNvSpPr/>
            <p:nvPr/>
          </p:nvSpPr>
          <p:spPr>
            <a:xfrm>
              <a:off x="5180375" y="2062800"/>
              <a:ext cx="308325" cy="201725"/>
            </a:xfrm>
            <a:custGeom>
              <a:rect b="b" l="l" r="r" t="t"/>
              <a:pathLst>
                <a:path extrusionOk="0" h="8069" w="12333">
                  <a:moveTo>
                    <a:pt x="10831" y="1"/>
                  </a:moveTo>
                  <a:cubicBezTo>
                    <a:pt x="10722" y="1"/>
                    <a:pt x="10625" y="28"/>
                    <a:pt x="10545" y="80"/>
                  </a:cubicBezTo>
                  <a:cubicBezTo>
                    <a:pt x="10202" y="305"/>
                    <a:pt x="9378" y="829"/>
                    <a:pt x="8896" y="1150"/>
                  </a:cubicBezTo>
                  <a:cubicBezTo>
                    <a:pt x="8457" y="1439"/>
                    <a:pt x="7644" y="1975"/>
                    <a:pt x="7076" y="2349"/>
                  </a:cubicBezTo>
                  <a:cubicBezTo>
                    <a:pt x="6327" y="2874"/>
                    <a:pt x="6145" y="2992"/>
                    <a:pt x="5438" y="3495"/>
                  </a:cubicBezTo>
                  <a:cubicBezTo>
                    <a:pt x="5203" y="3666"/>
                    <a:pt x="1456" y="6107"/>
                    <a:pt x="1167" y="6353"/>
                  </a:cubicBezTo>
                  <a:cubicBezTo>
                    <a:pt x="1007" y="6492"/>
                    <a:pt x="739" y="6728"/>
                    <a:pt x="482" y="6995"/>
                  </a:cubicBezTo>
                  <a:cubicBezTo>
                    <a:pt x="257" y="7231"/>
                    <a:pt x="150" y="7391"/>
                    <a:pt x="129" y="7445"/>
                  </a:cubicBezTo>
                  <a:cubicBezTo>
                    <a:pt x="64" y="7541"/>
                    <a:pt x="43" y="7605"/>
                    <a:pt x="32" y="7638"/>
                  </a:cubicBezTo>
                  <a:cubicBezTo>
                    <a:pt x="22" y="7648"/>
                    <a:pt x="22" y="7680"/>
                    <a:pt x="11" y="7691"/>
                  </a:cubicBezTo>
                  <a:cubicBezTo>
                    <a:pt x="11" y="7723"/>
                    <a:pt x="0" y="7755"/>
                    <a:pt x="0" y="7787"/>
                  </a:cubicBezTo>
                  <a:cubicBezTo>
                    <a:pt x="0" y="7841"/>
                    <a:pt x="22" y="7884"/>
                    <a:pt x="43" y="7927"/>
                  </a:cubicBezTo>
                  <a:cubicBezTo>
                    <a:pt x="86" y="7991"/>
                    <a:pt x="139" y="8012"/>
                    <a:pt x="161" y="8023"/>
                  </a:cubicBezTo>
                  <a:cubicBezTo>
                    <a:pt x="236" y="8044"/>
                    <a:pt x="289" y="8055"/>
                    <a:pt x="407" y="8066"/>
                  </a:cubicBezTo>
                  <a:cubicBezTo>
                    <a:pt x="426" y="8068"/>
                    <a:pt x="446" y="8069"/>
                    <a:pt x="465" y="8069"/>
                  </a:cubicBezTo>
                  <a:cubicBezTo>
                    <a:pt x="541" y="8069"/>
                    <a:pt x="617" y="8055"/>
                    <a:pt x="685" y="8055"/>
                  </a:cubicBezTo>
                  <a:cubicBezTo>
                    <a:pt x="846" y="8034"/>
                    <a:pt x="1049" y="7980"/>
                    <a:pt x="1210" y="7937"/>
                  </a:cubicBezTo>
                  <a:cubicBezTo>
                    <a:pt x="1328" y="7905"/>
                    <a:pt x="1488" y="7852"/>
                    <a:pt x="1606" y="7819"/>
                  </a:cubicBezTo>
                  <a:cubicBezTo>
                    <a:pt x="1842" y="7745"/>
                    <a:pt x="2216" y="7605"/>
                    <a:pt x="2484" y="7498"/>
                  </a:cubicBezTo>
                  <a:cubicBezTo>
                    <a:pt x="2655" y="7434"/>
                    <a:pt x="6049" y="5582"/>
                    <a:pt x="7719" y="4769"/>
                  </a:cubicBezTo>
                  <a:cubicBezTo>
                    <a:pt x="9142" y="4073"/>
                    <a:pt x="10448" y="3398"/>
                    <a:pt x="12011" y="2595"/>
                  </a:cubicBezTo>
                  <a:cubicBezTo>
                    <a:pt x="12204" y="2488"/>
                    <a:pt x="12332" y="2242"/>
                    <a:pt x="12322" y="1900"/>
                  </a:cubicBezTo>
                  <a:cubicBezTo>
                    <a:pt x="12322" y="1236"/>
                    <a:pt x="11851" y="444"/>
                    <a:pt x="11283" y="133"/>
                  </a:cubicBezTo>
                  <a:cubicBezTo>
                    <a:pt x="11122" y="44"/>
                    <a:pt x="10967" y="1"/>
                    <a:pt x="108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9"/>
            <p:cNvSpPr/>
            <p:nvPr/>
          </p:nvSpPr>
          <p:spPr>
            <a:xfrm>
              <a:off x="5624900" y="1922400"/>
              <a:ext cx="77100" cy="77100"/>
            </a:xfrm>
            <a:custGeom>
              <a:rect b="b" l="l" r="r" t="t"/>
              <a:pathLst>
                <a:path extrusionOk="0" h="3084" w="3084">
                  <a:moveTo>
                    <a:pt x="1542" y="1"/>
                  </a:moveTo>
                  <a:cubicBezTo>
                    <a:pt x="696" y="1"/>
                    <a:pt x="0" y="686"/>
                    <a:pt x="0" y="1542"/>
                  </a:cubicBezTo>
                  <a:cubicBezTo>
                    <a:pt x="0" y="2388"/>
                    <a:pt x="696" y="3084"/>
                    <a:pt x="1542" y="3084"/>
                  </a:cubicBezTo>
                  <a:cubicBezTo>
                    <a:pt x="2398" y="3084"/>
                    <a:pt x="3083" y="2388"/>
                    <a:pt x="3083" y="1542"/>
                  </a:cubicBezTo>
                  <a:cubicBezTo>
                    <a:pt x="3083" y="686"/>
                    <a:pt x="2398" y="1"/>
                    <a:pt x="15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9"/>
            <p:cNvSpPr/>
            <p:nvPr/>
          </p:nvSpPr>
          <p:spPr>
            <a:xfrm>
              <a:off x="5535775" y="2046200"/>
              <a:ext cx="493800" cy="311425"/>
            </a:xfrm>
            <a:custGeom>
              <a:rect b="b" l="l" r="r" t="t"/>
              <a:pathLst>
                <a:path extrusionOk="0" h="12457" w="19752">
                  <a:moveTo>
                    <a:pt x="2654" y="0"/>
                  </a:moveTo>
                  <a:cubicBezTo>
                    <a:pt x="2250" y="0"/>
                    <a:pt x="1967" y="57"/>
                    <a:pt x="1831" y="176"/>
                  </a:cubicBezTo>
                  <a:cubicBezTo>
                    <a:pt x="1790" y="207"/>
                    <a:pt x="1779" y="248"/>
                    <a:pt x="1787" y="298"/>
                  </a:cubicBezTo>
                  <a:lnTo>
                    <a:pt x="1787" y="298"/>
                  </a:lnTo>
                  <a:cubicBezTo>
                    <a:pt x="1784" y="290"/>
                    <a:pt x="1778" y="283"/>
                    <a:pt x="1778" y="283"/>
                  </a:cubicBezTo>
                  <a:lnTo>
                    <a:pt x="1778" y="1450"/>
                  </a:lnTo>
                  <a:cubicBezTo>
                    <a:pt x="1278" y="1279"/>
                    <a:pt x="855" y="1189"/>
                    <a:pt x="536" y="1189"/>
                  </a:cubicBezTo>
                  <a:cubicBezTo>
                    <a:pt x="376" y="1189"/>
                    <a:pt x="243" y="1211"/>
                    <a:pt x="140" y="1258"/>
                  </a:cubicBezTo>
                  <a:cubicBezTo>
                    <a:pt x="44" y="1300"/>
                    <a:pt x="1" y="1375"/>
                    <a:pt x="11" y="1482"/>
                  </a:cubicBezTo>
                  <a:lnTo>
                    <a:pt x="11" y="1482"/>
                  </a:lnTo>
                  <a:lnTo>
                    <a:pt x="1" y="2821"/>
                  </a:lnTo>
                  <a:cubicBezTo>
                    <a:pt x="1" y="3859"/>
                    <a:pt x="4368" y="7884"/>
                    <a:pt x="7676" y="10335"/>
                  </a:cubicBezTo>
                  <a:cubicBezTo>
                    <a:pt x="8104" y="10646"/>
                    <a:pt x="8554" y="10946"/>
                    <a:pt x="8993" y="11192"/>
                  </a:cubicBezTo>
                  <a:cubicBezTo>
                    <a:pt x="10367" y="11983"/>
                    <a:pt x="11728" y="12457"/>
                    <a:pt x="12638" y="12457"/>
                  </a:cubicBezTo>
                  <a:cubicBezTo>
                    <a:pt x="12897" y="12457"/>
                    <a:pt x="13120" y="12418"/>
                    <a:pt x="13296" y="12337"/>
                  </a:cubicBezTo>
                  <a:cubicBezTo>
                    <a:pt x="13457" y="12262"/>
                    <a:pt x="13542" y="12134"/>
                    <a:pt x="13542" y="11952"/>
                  </a:cubicBezTo>
                  <a:lnTo>
                    <a:pt x="13542" y="10614"/>
                  </a:lnTo>
                  <a:cubicBezTo>
                    <a:pt x="13564" y="9779"/>
                    <a:pt x="11840" y="7863"/>
                    <a:pt x="9164" y="5797"/>
                  </a:cubicBezTo>
                  <a:lnTo>
                    <a:pt x="9164" y="5797"/>
                  </a:lnTo>
                  <a:cubicBezTo>
                    <a:pt x="10545" y="6407"/>
                    <a:pt x="11958" y="6985"/>
                    <a:pt x="13211" y="7467"/>
                  </a:cubicBezTo>
                  <a:cubicBezTo>
                    <a:pt x="15168" y="8218"/>
                    <a:pt x="17095" y="8628"/>
                    <a:pt x="18356" y="8628"/>
                  </a:cubicBezTo>
                  <a:cubicBezTo>
                    <a:pt x="18965" y="8628"/>
                    <a:pt x="19418" y="8532"/>
                    <a:pt x="19644" y="8334"/>
                  </a:cubicBezTo>
                  <a:cubicBezTo>
                    <a:pt x="19698" y="8280"/>
                    <a:pt x="19730" y="8216"/>
                    <a:pt x="19730" y="8152"/>
                  </a:cubicBezTo>
                  <a:lnTo>
                    <a:pt x="19730" y="6814"/>
                  </a:lnTo>
                  <a:cubicBezTo>
                    <a:pt x="19751" y="6450"/>
                    <a:pt x="19023" y="5839"/>
                    <a:pt x="17782" y="5122"/>
                  </a:cubicBezTo>
                  <a:cubicBezTo>
                    <a:pt x="16390" y="4319"/>
                    <a:pt x="14367" y="3388"/>
                    <a:pt x="12001" y="2478"/>
                  </a:cubicBezTo>
                  <a:cubicBezTo>
                    <a:pt x="8039" y="962"/>
                    <a:pt x="4319" y="0"/>
                    <a:pt x="2654" y="0"/>
                  </a:cubicBezTo>
                  <a:close/>
                </a:path>
              </a:pathLst>
            </a:custGeom>
            <a:solidFill>
              <a:srgbClr val="FEC3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9"/>
            <p:cNvSpPr/>
            <p:nvPr/>
          </p:nvSpPr>
          <p:spPr>
            <a:xfrm>
              <a:off x="5580200" y="2053275"/>
              <a:ext cx="448825" cy="208625"/>
            </a:xfrm>
            <a:custGeom>
              <a:rect b="b" l="l" r="r" t="t"/>
              <a:pathLst>
                <a:path extrusionOk="0" h="8345" w="17953">
                  <a:moveTo>
                    <a:pt x="1" y="0"/>
                  </a:moveTo>
                  <a:lnTo>
                    <a:pt x="1" y="1349"/>
                  </a:lnTo>
                  <a:cubicBezTo>
                    <a:pt x="1" y="1606"/>
                    <a:pt x="686" y="2109"/>
                    <a:pt x="1767" y="2741"/>
                  </a:cubicBezTo>
                  <a:cubicBezTo>
                    <a:pt x="4079" y="4079"/>
                    <a:pt x="8233" y="5963"/>
                    <a:pt x="11434" y="7184"/>
                  </a:cubicBezTo>
                  <a:cubicBezTo>
                    <a:pt x="13398" y="7935"/>
                    <a:pt x="15323" y="8345"/>
                    <a:pt x="16582" y="8345"/>
                  </a:cubicBezTo>
                  <a:cubicBezTo>
                    <a:pt x="17189" y="8345"/>
                    <a:pt x="17641" y="8249"/>
                    <a:pt x="17867" y="8051"/>
                  </a:cubicBezTo>
                  <a:cubicBezTo>
                    <a:pt x="17921" y="7997"/>
                    <a:pt x="17953" y="7933"/>
                    <a:pt x="17953" y="7869"/>
                  </a:cubicBezTo>
                  <a:lnTo>
                    <a:pt x="17953" y="6520"/>
                  </a:lnTo>
                  <a:cubicBezTo>
                    <a:pt x="17953" y="6595"/>
                    <a:pt x="17932" y="6648"/>
                    <a:pt x="17867" y="6702"/>
                  </a:cubicBezTo>
                  <a:cubicBezTo>
                    <a:pt x="17641" y="6904"/>
                    <a:pt x="17189" y="7001"/>
                    <a:pt x="16582" y="7001"/>
                  </a:cubicBezTo>
                  <a:cubicBezTo>
                    <a:pt x="15324" y="7001"/>
                    <a:pt x="13401" y="6586"/>
                    <a:pt x="11444" y="5835"/>
                  </a:cubicBezTo>
                  <a:cubicBezTo>
                    <a:pt x="8243" y="4614"/>
                    <a:pt x="4090" y="2730"/>
                    <a:pt x="1767" y="1392"/>
                  </a:cubicBezTo>
                  <a:cubicBezTo>
                    <a:pt x="686" y="761"/>
                    <a:pt x="1" y="257"/>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9"/>
            <p:cNvSpPr/>
            <p:nvPr/>
          </p:nvSpPr>
          <p:spPr>
            <a:xfrm>
              <a:off x="5575375" y="2046200"/>
              <a:ext cx="460625" cy="182100"/>
            </a:xfrm>
            <a:custGeom>
              <a:rect b="b" l="l" r="r" t="t"/>
              <a:pathLst>
                <a:path extrusionOk="0" h="7284" w="18425">
                  <a:moveTo>
                    <a:pt x="1070" y="0"/>
                  </a:moveTo>
                  <a:cubicBezTo>
                    <a:pt x="666" y="0"/>
                    <a:pt x="383" y="57"/>
                    <a:pt x="247" y="176"/>
                  </a:cubicBezTo>
                  <a:cubicBezTo>
                    <a:pt x="1" y="391"/>
                    <a:pt x="718" y="958"/>
                    <a:pt x="1960" y="1675"/>
                  </a:cubicBezTo>
                  <a:cubicBezTo>
                    <a:pt x="4283" y="3013"/>
                    <a:pt x="8436" y="4897"/>
                    <a:pt x="11637" y="6118"/>
                  </a:cubicBezTo>
                  <a:cubicBezTo>
                    <a:pt x="13594" y="6869"/>
                    <a:pt x="15517" y="7284"/>
                    <a:pt x="16775" y="7284"/>
                  </a:cubicBezTo>
                  <a:cubicBezTo>
                    <a:pt x="17382" y="7284"/>
                    <a:pt x="17834" y="7187"/>
                    <a:pt x="18060" y="6985"/>
                  </a:cubicBezTo>
                  <a:cubicBezTo>
                    <a:pt x="18424" y="6674"/>
                    <a:pt x="17675" y="5979"/>
                    <a:pt x="16198" y="5122"/>
                  </a:cubicBezTo>
                  <a:cubicBezTo>
                    <a:pt x="14806" y="4319"/>
                    <a:pt x="12783" y="3388"/>
                    <a:pt x="10417" y="2478"/>
                  </a:cubicBezTo>
                  <a:cubicBezTo>
                    <a:pt x="6455" y="962"/>
                    <a:pt x="2735" y="0"/>
                    <a:pt x="10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9"/>
            <p:cNvSpPr/>
            <p:nvPr/>
          </p:nvSpPr>
          <p:spPr>
            <a:xfrm>
              <a:off x="5535775" y="2082975"/>
              <a:ext cx="338575" cy="274675"/>
            </a:xfrm>
            <a:custGeom>
              <a:rect b="b" l="l" r="r" t="t"/>
              <a:pathLst>
                <a:path extrusionOk="0" h="10987" w="13543">
                  <a:moveTo>
                    <a:pt x="11" y="1"/>
                  </a:moveTo>
                  <a:lnTo>
                    <a:pt x="11" y="1"/>
                  </a:lnTo>
                  <a:cubicBezTo>
                    <a:pt x="11" y="1"/>
                    <a:pt x="11" y="2"/>
                    <a:pt x="11" y="2"/>
                  </a:cubicBezTo>
                  <a:lnTo>
                    <a:pt x="11" y="2"/>
                  </a:lnTo>
                  <a:lnTo>
                    <a:pt x="11" y="1"/>
                  </a:lnTo>
                  <a:close/>
                  <a:moveTo>
                    <a:pt x="11" y="2"/>
                  </a:moveTo>
                  <a:lnTo>
                    <a:pt x="1" y="1350"/>
                  </a:lnTo>
                  <a:cubicBezTo>
                    <a:pt x="1" y="2388"/>
                    <a:pt x="4368" y="6413"/>
                    <a:pt x="7676" y="8864"/>
                  </a:cubicBezTo>
                  <a:cubicBezTo>
                    <a:pt x="8104" y="9175"/>
                    <a:pt x="8554" y="9475"/>
                    <a:pt x="8993" y="9721"/>
                  </a:cubicBezTo>
                  <a:cubicBezTo>
                    <a:pt x="10363" y="10518"/>
                    <a:pt x="11721" y="10987"/>
                    <a:pt x="12631" y="10987"/>
                  </a:cubicBezTo>
                  <a:cubicBezTo>
                    <a:pt x="12893" y="10987"/>
                    <a:pt x="13119" y="10948"/>
                    <a:pt x="13296" y="10866"/>
                  </a:cubicBezTo>
                  <a:cubicBezTo>
                    <a:pt x="13457" y="10791"/>
                    <a:pt x="13542" y="10663"/>
                    <a:pt x="13542" y="10481"/>
                  </a:cubicBezTo>
                  <a:lnTo>
                    <a:pt x="13542" y="9132"/>
                  </a:lnTo>
                  <a:cubicBezTo>
                    <a:pt x="13542" y="9314"/>
                    <a:pt x="13468" y="9443"/>
                    <a:pt x="13296" y="9517"/>
                  </a:cubicBezTo>
                  <a:cubicBezTo>
                    <a:pt x="13118" y="9599"/>
                    <a:pt x="12893" y="9638"/>
                    <a:pt x="12630" y="9638"/>
                  </a:cubicBezTo>
                  <a:cubicBezTo>
                    <a:pt x="11720" y="9638"/>
                    <a:pt x="10365" y="9171"/>
                    <a:pt x="9003" y="8383"/>
                  </a:cubicBezTo>
                  <a:cubicBezTo>
                    <a:pt x="8554" y="8126"/>
                    <a:pt x="8115" y="7837"/>
                    <a:pt x="7676" y="7516"/>
                  </a:cubicBezTo>
                  <a:cubicBezTo>
                    <a:pt x="4370" y="5066"/>
                    <a:pt x="5" y="1044"/>
                    <a:pt x="11" y="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9"/>
            <p:cNvSpPr/>
            <p:nvPr/>
          </p:nvSpPr>
          <p:spPr>
            <a:xfrm>
              <a:off x="5514375" y="2075925"/>
              <a:ext cx="378700" cy="248025"/>
            </a:xfrm>
            <a:custGeom>
              <a:rect b="b" l="l" r="r" t="t"/>
              <a:pathLst>
                <a:path extrusionOk="0" h="9921" w="15148">
                  <a:moveTo>
                    <a:pt x="1382" y="1"/>
                  </a:moveTo>
                  <a:cubicBezTo>
                    <a:pt x="1227" y="1"/>
                    <a:pt x="1097" y="23"/>
                    <a:pt x="996" y="69"/>
                  </a:cubicBezTo>
                  <a:cubicBezTo>
                    <a:pt x="0" y="518"/>
                    <a:pt x="4903" y="5111"/>
                    <a:pt x="8532" y="7798"/>
                  </a:cubicBezTo>
                  <a:cubicBezTo>
                    <a:pt x="8971" y="8119"/>
                    <a:pt x="9410" y="8408"/>
                    <a:pt x="9859" y="8665"/>
                  </a:cubicBezTo>
                  <a:cubicBezTo>
                    <a:pt x="11221" y="9453"/>
                    <a:pt x="12576" y="9920"/>
                    <a:pt x="13486" y="9920"/>
                  </a:cubicBezTo>
                  <a:cubicBezTo>
                    <a:pt x="13749" y="9920"/>
                    <a:pt x="13974" y="9881"/>
                    <a:pt x="14152" y="9799"/>
                  </a:cubicBezTo>
                  <a:cubicBezTo>
                    <a:pt x="15148" y="9350"/>
                    <a:pt x="13017" y="6802"/>
                    <a:pt x="9378" y="4115"/>
                  </a:cubicBezTo>
                  <a:cubicBezTo>
                    <a:pt x="8190" y="3237"/>
                    <a:pt x="6980" y="2445"/>
                    <a:pt x="5867" y="1803"/>
                  </a:cubicBezTo>
                  <a:cubicBezTo>
                    <a:pt x="3924" y="686"/>
                    <a:pt x="2251" y="1"/>
                    <a:pt x="13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6" name="Google Shape;2116;p29"/>
          <p:cNvGrpSpPr/>
          <p:nvPr/>
        </p:nvGrpSpPr>
        <p:grpSpPr>
          <a:xfrm>
            <a:off x="211250" y="4796137"/>
            <a:ext cx="271885" cy="159973"/>
            <a:chOff x="1566275" y="4812212"/>
            <a:chExt cx="271885" cy="159973"/>
          </a:xfrm>
        </p:grpSpPr>
        <p:sp>
          <p:nvSpPr>
            <p:cNvPr id="2117" name="Google Shape;2117;p29"/>
            <p:cNvSpPr/>
            <p:nvPr/>
          </p:nvSpPr>
          <p:spPr>
            <a:xfrm>
              <a:off x="1636142" y="4812712"/>
              <a:ext cx="196571" cy="119771"/>
            </a:xfrm>
            <a:custGeom>
              <a:rect b="b" l="l" r="r" t="t"/>
              <a:pathLst>
                <a:path extrusionOk="0" h="17019" w="27932">
                  <a:moveTo>
                    <a:pt x="26536" y="0"/>
                  </a:moveTo>
                  <a:cubicBezTo>
                    <a:pt x="22997" y="0"/>
                    <a:pt x="13107" y="341"/>
                    <a:pt x="6899" y="3923"/>
                  </a:cubicBezTo>
                  <a:cubicBezTo>
                    <a:pt x="30" y="7892"/>
                    <a:pt x="1" y="14489"/>
                    <a:pt x="65" y="15813"/>
                  </a:cubicBezTo>
                  <a:cubicBezTo>
                    <a:pt x="36" y="16551"/>
                    <a:pt x="83" y="17000"/>
                    <a:pt x="83" y="17000"/>
                  </a:cubicBezTo>
                  <a:cubicBezTo>
                    <a:pt x="83" y="17000"/>
                    <a:pt x="563" y="17018"/>
                    <a:pt x="1394" y="17018"/>
                  </a:cubicBezTo>
                  <a:cubicBezTo>
                    <a:pt x="4931" y="17018"/>
                    <a:pt x="14828" y="16677"/>
                    <a:pt x="21033" y="13090"/>
                  </a:cubicBezTo>
                  <a:cubicBezTo>
                    <a:pt x="27902" y="9127"/>
                    <a:pt x="27931" y="2535"/>
                    <a:pt x="27866" y="1206"/>
                  </a:cubicBezTo>
                  <a:cubicBezTo>
                    <a:pt x="27896" y="468"/>
                    <a:pt x="27849" y="19"/>
                    <a:pt x="27849" y="19"/>
                  </a:cubicBezTo>
                  <a:cubicBezTo>
                    <a:pt x="27849" y="19"/>
                    <a:pt x="27368" y="0"/>
                    <a:pt x="26536" y="0"/>
                  </a:cubicBezTo>
                  <a:close/>
                </a:path>
              </a:pathLst>
            </a:custGeom>
            <a:solidFill>
              <a:srgbClr val="9CDD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9"/>
            <p:cNvSpPr/>
            <p:nvPr/>
          </p:nvSpPr>
          <p:spPr>
            <a:xfrm>
              <a:off x="1630737" y="4812712"/>
              <a:ext cx="207423" cy="113079"/>
            </a:xfrm>
            <a:custGeom>
              <a:rect b="b" l="l" r="r" t="t"/>
              <a:pathLst>
                <a:path extrusionOk="0" h="16068" w="29474">
                  <a:moveTo>
                    <a:pt x="27304" y="0"/>
                  </a:moveTo>
                  <a:cubicBezTo>
                    <a:pt x="23765" y="0"/>
                    <a:pt x="13875" y="341"/>
                    <a:pt x="7667" y="3923"/>
                  </a:cubicBezTo>
                  <a:cubicBezTo>
                    <a:pt x="1" y="8353"/>
                    <a:pt x="851" y="16049"/>
                    <a:pt x="851" y="16049"/>
                  </a:cubicBezTo>
                  <a:cubicBezTo>
                    <a:pt x="851" y="16049"/>
                    <a:pt x="1331" y="16068"/>
                    <a:pt x="2162" y="16068"/>
                  </a:cubicBezTo>
                  <a:cubicBezTo>
                    <a:pt x="5699" y="16068"/>
                    <a:pt x="15596" y="15727"/>
                    <a:pt x="21801" y="12139"/>
                  </a:cubicBezTo>
                  <a:cubicBezTo>
                    <a:pt x="29473" y="7715"/>
                    <a:pt x="28617" y="19"/>
                    <a:pt x="28617" y="19"/>
                  </a:cubicBezTo>
                  <a:cubicBezTo>
                    <a:pt x="28617" y="19"/>
                    <a:pt x="28136" y="0"/>
                    <a:pt x="27304" y="0"/>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9"/>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9"/>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9"/>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9"/>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9"/>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rgbClr val="86B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9"/>
            <p:cNvSpPr/>
            <p:nvPr/>
          </p:nvSpPr>
          <p:spPr>
            <a:xfrm>
              <a:off x="1641293" y="4930670"/>
              <a:ext cx="2252" cy="1795"/>
            </a:xfrm>
            <a:custGeom>
              <a:rect b="b" l="l" r="r" t="t"/>
              <a:pathLst>
                <a:path extrusionOk="0" h="255" w="320">
                  <a:moveTo>
                    <a:pt x="267" y="0"/>
                  </a:moveTo>
                  <a:cubicBezTo>
                    <a:pt x="255" y="12"/>
                    <a:pt x="249" y="18"/>
                    <a:pt x="237" y="24"/>
                  </a:cubicBezTo>
                  <a:lnTo>
                    <a:pt x="1" y="254"/>
                  </a:lnTo>
                  <a:lnTo>
                    <a:pt x="261" y="101"/>
                  </a:lnTo>
                  <a:lnTo>
                    <a:pt x="273" y="95"/>
                  </a:lnTo>
                  <a:cubicBezTo>
                    <a:pt x="290" y="83"/>
                    <a:pt x="302" y="71"/>
                    <a:pt x="320" y="59"/>
                  </a:cubicBezTo>
                  <a:lnTo>
                    <a:pt x="2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9"/>
            <p:cNvSpPr/>
            <p:nvPr/>
          </p:nvSpPr>
          <p:spPr>
            <a:xfrm>
              <a:off x="1635726" y="4812846"/>
              <a:ext cx="196403" cy="114022"/>
            </a:xfrm>
            <a:custGeom>
              <a:rect b="b" l="l" r="r" t="t"/>
              <a:pathLst>
                <a:path extrusionOk="0" h="16202" w="27908">
                  <a:moveTo>
                    <a:pt x="27908" y="0"/>
                  </a:moveTo>
                  <a:lnTo>
                    <a:pt x="27908" y="0"/>
                  </a:lnTo>
                  <a:cubicBezTo>
                    <a:pt x="18605" y="5003"/>
                    <a:pt x="9303" y="10011"/>
                    <a:pt x="0" y="15020"/>
                  </a:cubicBezTo>
                  <a:cubicBezTo>
                    <a:pt x="6" y="15020"/>
                    <a:pt x="12" y="15014"/>
                    <a:pt x="18" y="15014"/>
                  </a:cubicBezTo>
                  <a:cubicBezTo>
                    <a:pt x="30" y="15008"/>
                    <a:pt x="42" y="15002"/>
                    <a:pt x="54" y="14996"/>
                  </a:cubicBezTo>
                  <a:lnTo>
                    <a:pt x="71" y="14996"/>
                  </a:lnTo>
                  <a:cubicBezTo>
                    <a:pt x="77" y="14990"/>
                    <a:pt x="89" y="14990"/>
                    <a:pt x="95" y="14984"/>
                  </a:cubicBezTo>
                  <a:cubicBezTo>
                    <a:pt x="107" y="14984"/>
                    <a:pt x="119" y="14978"/>
                    <a:pt x="136" y="14978"/>
                  </a:cubicBezTo>
                  <a:lnTo>
                    <a:pt x="178" y="14978"/>
                  </a:lnTo>
                  <a:cubicBezTo>
                    <a:pt x="278" y="14978"/>
                    <a:pt x="384" y="15008"/>
                    <a:pt x="502" y="15073"/>
                  </a:cubicBezTo>
                  <a:cubicBezTo>
                    <a:pt x="514" y="15079"/>
                    <a:pt x="526" y="15085"/>
                    <a:pt x="538" y="15091"/>
                  </a:cubicBezTo>
                  <a:cubicBezTo>
                    <a:pt x="703" y="15197"/>
                    <a:pt x="762" y="16012"/>
                    <a:pt x="880" y="16201"/>
                  </a:cubicBezTo>
                  <a:lnTo>
                    <a:pt x="2790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9"/>
            <p:cNvSpPr/>
            <p:nvPr/>
          </p:nvSpPr>
          <p:spPr>
            <a:xfrm>
              <a:off x="1669850" y="4900700"/>
              <a:ext cx="54914" cy="7284"/>
            </a:xfrm>
            <a:custGeom>
              <a:rect b="b" l="l" r="r" t="t"/>
              <a:pathLst>
                <a:path extrusionOk="0" h="1035" w="7803">
                  <a:moveTo>
                    <a:pt x="1223" y="1"/>
                  </a:moveTo>
                  <a:lnTo>
                    <a:pt x="1" y="887"/>
                  </a:lnTo>
                  <a:lnTo>
                    <a:pt x="7803" y="1035"/>
                  </a:lnTo>
                  <a:lnTo>
                    <a:pt x="1223"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9"/>
            <p:cNvSpPr/>
            <p:nvPr/>
          </p:nvSpPr>
          <p:spPr>
            <a:xfrm>
              <a:off x="1668190" y="4862589"/>
              <a:ext cx="7861" cy="39994"/>
            </a:xfrm>
            <a:custGeom>
              <a:rect b="b" l="l" r="r" t="t"/>
              <a:pathLst>
                <a:path extrusionOk="0" h="5683" w="1117">
                  <a:moveTo>
                    <a:pt x="910" y="1"/>
                  </a:moveTo>
                  <a:lnTo>
                    <a:pt x="0" y="5683"/>
                  </a:lnTo>
                  <a:lnTo>
                    <a:pt x="0" y="5683"/>
                  </a:lnTo>
                  <a:lnTo>
                    <a:pt x="1117" y="5370"/>
                  </a:lnTo>
                  <a:lnTo>
                    <a:pt x="910"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9"/>
            <p:cNvSpPr/>
            <p:nvPr/>
          </p:nvSpPr>
          <p:spPr>
            <a:xfrm>
              <a:off x="1702398" y="4881834"/>
              <a:ext cx="52042" cy="10359"/>
            </a:xfrm>
            <a:custGeom>
              <a:rect b="b" l="l" r="r" t="t"/>
              <a:pathLst>
                <a:path extrusionOk="0" h="1472" w="7395">
                  <a:moveTo>
                    <a:pt x="1134" y="1"/>
                  </a:moveTo>
                  <a:lnTo>
                    <a:pt x="0" y="816"/>
                  </a:lnTo>
                  <a:lnTo>
                    <a:pt x="7395" y="1471"/>
                  </a:lnTo>
                  <a:lnTo>
                    <a:pt x="1134"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9"/>
            <p:cNvSpPr/>
            <p:nvPr/>
          </p:nvSpPr>
          <p:spPr>
            <a:xfrm>
              <a:off x="1700857" y="4846467"/>
              <a:ext cx="7284" cy="37081"/>
            </a:xfrm>
            <a:custGeom>
              <a:rect b="b" l="l" r="r" t="t"/>
              <a:pathLst>
                <a:path extrusionOk="0" h="5269" w="1035">
                  <a:moveTo>
                    <a:pt x="839" y="0"/>
                  </a:moveTo>
                  <a:lnTo>
                    <a:pt x="1" y="5269"/>
                  </a:lnTo>
                  <a:lnTo>
                    <a:pt x="1" y="5269"/>
                  </a:lnTo>
                  <a:lnTo>
                    <a:pt x="1034" y="4979"/>
                  </a:lnTo>
                  <a:lnTo>
                    <a:pt x="839"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9"/>
            <p:cNvSpPr/>
            <p:nvPr/>
          </p:nvSpPr>
          <p:spPr>
            <a:xfrm>
              <a:off x="1734608" y="4864545"/>
              <a:ext cx="45899" cy="5201"/>
            </a:xfrm>
            <a:custGeom>
              <a:rect b="b" l="l" r="r" t="t"/>
              <a:pathLst>
                <a:path extrusionOk="0" h="739" w="6522">
                  <a:moveTo>
                    <a:pt x="1028" y="0"/>
                  </a:moveTo>
                  <a:lnTo>
                    <a:pt x="1" y="739"/>
                  </a:lnTo>
                  <a:lnTo>
                    <a:pt x="6521" y="739"/>
                  </a:lnTo>
                  <a:lnTo>
                    <a:pt x="102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9"/>
            <p:cNvSpPr/>
            <p:nvPr/>
          </p:nvSpPr>
          <p:spPr>
            <a:xfrm>
              <a:off x="1733235" y="4832668"/>
              <a:ext cx="6573" cy="33428"/>
            </a:xfrm>
            <a:custGeom>
              <a:rect b="b" l="l" r="r" t="t"/>
              <a:pathLst>
                <a:path extrusionOk="0" h="4750" w="934">
                  <a:moveTo>
                    <a:pt x="757" y="0"/>
                  </a:moveTo>
                  <a:lnTo>
                    <a:pt x="1" y="4749"/>
                  </a:lnTo>
                  <a:lnTo>
                    <a:pt x="1" y="4749"/>
                  </a:lnTo>
                  <a:lnTo>
                    <a:pt x="934" y="4489"/>
                  </a:lnTo>
                  <a:lnTo>
                    <a:pt x="75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9"/>
            <p:cNvSpPr/>
            <p:nvPr/>
          </p:nvSpPr>
          <p:spPr>
            <a:xfrm>
              <a:off x="1765241" y="4847460"/>
              <a:ext cx="34463" cy="3920"/>
            </a:xfrm>
            <a:custGeom>
              <a:rect b="b" l="l" r="r" t="t"/>
              <a:pathLst>
                <a:path extrusionOk="0" h="557" w="4897">
                  <a:moveTo>
                    <a:pt x="768" y="1"/>
                  </a:moveTo>
                  <a:lnTo>
                    <a:pt x="0" y="556"/>
                  </a:lnTo>
                  <a:lnTo>
                    <a:pt x="4897" y="556"/>
                  </a:lnTo>
                  <a:lnTo>
                    <a:pt x="768"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9"/>
            <p:cNvSpPr/>
            <p:nvPr/>
          </p:nvSpPr>
          <p:spPr>
            <a:xfrm>
              <a:off x="1765241" y="4824316"/>
              <a:ext cx="4954" cy="25110"/>
            </a:xfrm>
            <a:custGeom>
              <a:rect b="b" l="l" r="r" t="t"/>
              <a:pathLst>
                <a:path extrusionOk="0" h="3568" w="704">
                  <a:moveTo>
                    <a:pt x="567" y="0"/>
                  </a:moveTo>
                  <a:lnTo>
                    <a:pt x="0" y="3568"/>
                  </a:lnTo>
                  <a:lnTo>
                    <a:pt x="703" y="3373"/>
                  </a:lnTo>
                  <a:lnTo>
                    <a:pt x="5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9"/>
            <p:cNvSpPr/>
            <p:nvPr/>
          </p:nvSpPr>
          <p:spPr>
            <a:xfrm>
              <a:off x="1636142" y="4812212"/>
              <a:ext cx="196571" cy="122516"/>
            </a:xfrm>
            <a:custGeom>
              <a:rect b="b" l="l" r="r" t="t"/>
              <a:pathLst>
                <a:path extrusionOk="0" h="17409" w="27932">
                  <a:moveTo>
                    <a:pt x="26539" y="0"/>
                  </a:moveTo>
                  <a:cubicBezTo>
                    <a:pt x="23002" y="0"/>
                    <a:pt x="13108" y="341"/>
                    <a:pt x="6899" y="3929"/>
                  </a:cubicBezTo>
                  <a:cubicBezTo>
                    <a:pt x="30" y="7898"/>
                    <a:pt x="1" y="14490"/>
                    <a:pt x="65" y="15813"/>
                  </a:cubicBezTo>
                  <a:cubicBezTo>
                    <a:pt x="36" y="16557"/>
                    <a:pt x="83" y="17390"/>
                    <a:pt x="83" y="17390"/>
                  </a:cubicBezTo>
                  <a:cubicBezTo>
                    <a:pt x="83" y="17390"/>
                    <a:pt x="563" y="17408"/>
                    <a:pt x="1394" y="17408"/>
                  </a:cubicBezTo>
                  <a:cubicBezTo>
                    <a:pt x="4931" y="17408"/>
                    <a:pt x="14828" y="17067"/>
                    <a:pt x="21033" y="13480"/>
                  </a:cubicBezTo>
                  <a:cubicBezTo>
                    <a:pt x="27902" y="9517"/>
                    <a:pt x="27931" y="2925"/>
                    <a:pt x="27866" y="1596"/>
                  </a:cubicBezTo>
                  <a:cubicBezTo>
                    <a:pt x="27896" y="858"/>
                    <a:pt x="27849" y="19"/>
                    <a:pt x="27849" y="19"/>
                  </a:cubicBezTo>
                  <a:cubicBezTo>
                    <a:pt x="27849" y="19"/>
                    <a:pt x="27369" y="0"/>
                    <a:pt x="265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9"/>
            <p:cNvSpPr/>
            <p:nvPr/>
          </p:nvSpPr>
          <p:spPr>
            <a:xfrm>
              <a:off x="1630737" y="4812212"/>
              <a:ext cx="207423" cy="113079"/>
            </a:xfrm>
            <a:custGeom>
              <a:rect b="b" l="l" r="r" t="t"/>
              <a:pathLst>
                <a:path extrusionOk="0" h="16068" w="29474">
                  <a:moveTo>
                    <a:pt x="27307" y="0"/>
                  </a:moveTo>
                  <a:cubicBezTo>
                    <a:pt x="23770" y="0"/>
                    <a:pt x="13876" y="341"/>
                    <a:pt x="7667" y="3929"/>
                  </a:cubicBezTo>
                  <a:cubicBezTo>
                    <a:pt x="1" y="8353"/>
                    <a:pt x="851" y="16049"/>
                    <a:pt x="851" y="16049"/>
                  </a:cubicBezTo>
                  <a:cubicBezTo>
                    <a:pt x="851" y="16049"/>
                    <a:pt x="1332" y="16068"/>
                    <a:pt x="2164" y="16068"/>
                  </a:cubicBezTo>
                  <a:cubicBezTo>
                    <a:pt x="5704" y="16068"/>
                    <a:pt x="15598" y="15727"/>
                    <a:pt x="21801" y="12145"/>
                  </a:cubicBezTo>
                  <a:cubicBezTo>
                    <a:pt x="29473" y="7715"/>
                    <a:pt x="28617" y="19"/>
                    <a:pt x="28617" y="19"/>
                  </a:cubicBezTo>
                  <a:cubicBezTo>
                    <a:pt x="28617" y="19"/>
                    <a:pt x="28137" y="0"/>
                    <a:pt x="273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9"/>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9"/>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9"/>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9"/>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9"/>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9"/>
            <p:cNvSpPr/>
            <p:nvPr/>
          </p:nvSpPr>
          <p:spPr>
            <a:xfrm>
              <a:off x="1635726" y="4824316"/>
              <a:ext cx="174375" cy="102550"/>
            </a:xfrm>
            <a:custGeom>
              <a:rect b="b" l="l" r="r" t="t"/>
              <a:pathLst>
                <a:path extrusionOk="0" h="14572" w="24778">
                  <a:moveTo>
                    <a:pt x="18971" y="0"/>
                  </a:moveTo>
                  <a:lnTo>
                    <a:pt x="18416" y="3479"/>
                  </a:lnTo>
                  <a:cubicBezTo>
                    <a:pt x="17176" y="4146"/>
                    <a:pt x="15971" y="4796"/>
                    <a:pt x="14778" y="5434"/>
                  </a:cubicBezTo>
                  <a:lnTo>
                    <a:pt x="14613" y="1187"/>
                  </a:lnTo>
                  <a:lnTo>
                    <a:pt x="13857" y="5930"/>
                  </a:lnTo>
                  <a:cubicBezTo>
                    <a:pt x="12664" y="6574"/>
                    <a:pt x="11476" y="7212"/>
                    <a:pt x="10277" y="7856"/>
                  </a:cubicBezTo>
                  <a:lnTo>
                    <a:pt x="10094" y="3148"/>
                  </a:lnTo>
                  <a:lnTo>
                    <a:pt x="9256" y="8411"/>
                  </a:lnTo>
                  <a:cubicBezTo>
                    <a:pt x="8098" y="9031"/>
                    <a:pt x="6923" y="9663"/>
                    <a:pt x="5712" y="10318"/>
                  </a:cubicBezTo>
                  <a:lnTo>
                    <a:pt x="5523" y="5440"/>
                  </a:lnTo>
                  <a:lnTo>
                    <a:pt x="4649" y="10891"/>
                  </a:lnTo>
                  <a:cubicBezTo>
                    <a:pt x="3172" y="11683"/>
                    <a:pt x="1636" y="12510"/>
                    <a:pt x="0" y="13390"/>
                  </a:cubicBezTo>
                  <a:cubicBezTo>
                    <a:pt x="6" y="13390"/>
                    <a:pt x="12" y="13384"/>
                    <a:pt x="18" y="13384"/>
                  </a:cubicBezTo>
                  <a:cubicBezTo>
                    <a:pt x="30" y="13378"/>
                    <a:pt x="42" y="13372"/>
                    <a:pt x="54" y="13366"/>
                  </a:cubicBezTo>
                  <a:lnTo>
                    <a:pt x="71" y="13366"/>
                  </a:lnTo>
                  <a:cubicBezTo>
                    <a:pt x="77" y="13360"/>
                    <a:pt x="89" y="13360"/>
                    <a:pt x="95" y="13354"/>
                  </a:cubicBezTo>
                  <a:cubicBezTo>
                    <a:pt x="107" y="13354"/>
                    <a:pt x="119" y="13354"/>
                    <a:pt x="136" y="13348"/>
                  </a:cubicBezTo>
                  <a:lnTo>
                    <a:pt x="178" y="13348"/>
                  </a:lnTo>
                  <a:cubicBezTo>
                    <a:pt x="278" y="13348"/>
                    <a:pt x="384" y="13378"/>
                    <a:pt x="502" y="13443"/>
                  </a:cubicBezTo>
                  <a:cubicBezTo>
                    <a:pt x="514" y="13449"/>
                    <a:pt x="526" y="13455"/>
                    <a:pt x="538" y="13461"/>
                  </a:cubicBezTo>
                  <a:cubicBezTo>
                    <a:pt x="703" y="13567"/>
                    <a:pt x="762" y="14382"/>
                    <a:pt x="880" y="14571"/>
                  </a:cubicBezTo>
                  <a:lnTo>
                    <a:pt x="5517" y="11754"/>
                  </a:lnTo>
                  <a:lnTo>
                    <a:pt x="12652" y="11890"/>
                  </a:lnTo>
                  <a:lnTo>
                    <a:pt x="6805" y="10974"/>
                  </a:lnTo>
                  <a:lnTo>
                    <a:pt x="9988" y="9037"/>
                  </a:lnTo>
                  <a:lnTo>
                    <a:pt x="16869" y="9645"/>
                  </a:lnTo>
                  <a:lnTo>
                    <a:pt x="16869" y="9645"/>
                  </a:lnTo>
                  <a:lnTo>
                    <a:pt x="11187" y="8310"/>
                  </a:lnTo>
                  <a:lnTo>
                    <a:pt x="14235" y="6456"/>
                  </a:lnTo>
                  <a:lnTo>
                    <a:pt x="20572" y="6456"/>
                  </a:lnTo>
                  <a:lnTo>
                    <a:pt x="15386" y="5759"/>
                  </a:lnTo>
                  <a:lnTo>
                    <a:pt x="18540" y="3845"/>
                  </a:lnTo>
                  <a:lnTo>
                    <a:pt x="23301" y="3845"/>
                  </a:lnTo>
                  <a:lnTo>
                    <a:pt x="19403" y="3320"/>
                  </a:lnTo>
                  <a:lnTo>
                    <a:pt x="24777" y="53"/>
                  </a:lnTo>
                  <a:lnTo>
                    <a:pt x="24777" y="53"/>
                  </a:lnTo>
                  <a:cubicBezTo>
                    <a:pt x="22757" y="1140"/>
                    <a:pt x="20885" y="2150"/>
                    <a:pt x="19096" y="3113"/>
                  </a:cubicBezTo>
                  <a:lnTo>
                    <a:pt x="189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2" name="Google Shape;2142;p29"/>
          <p:cNvGrpSpPr/>
          <p:nvPr/>
        </p:nvGrpSpPr>
        <p:grpSpPr>
          <a:xfrm>
            <a:off x="657075" y="4447137"/>
            <a:ext cx="271885" cy="159973"/>
            <a:chOff x="1566275" y="4812212"/>
            <a:chExt cx="271885" cy="159973"/>
          </a:xfrm>
        </p:grpSpPr>
        <p:sp>
          <p:nvSpPr>
            <p:cNvPr id="2143" name="Google Shape;2143;p29"/>
            <p:cNvSpPr/>
            <p:nvPr/>
          </p:nvSpPr>
          <p:spPr>
            <a:xfrm>
              <a:off x="1636142" y="4812712"/>
              <a:ext cx="196571" cy="119771"/>
            </a:xfrm>
            <a:custGeom>
              <a:rect b="b" l="l" r="r" t="t"/>
              <a:pathLst>
                <a:path extrusionOk="0" h="17019" w="27932">
                  <a:moveTo>
                    <a:pt x="26536" y="0"/>
                  </a:moveTo>
                  <a:cubicBezTo>
                    <a:pt x="22997" y="0"/>
                    <a:pt x="13107" y="341"/>
                    <a:pt x="6899" y="3923"/>
                  </a:cubicBezTo>
                  <a:cubicBezTo>
                    <a:pt x="30" y="7892"/>
                    <a:pt x="1" y="14489"/>
                    <a:pt x="65" y="15813"/>
                  </a:cubicBezTo>
                  <a:cubicBezTo>
                    <a:pt x="36" y="16551"/>
                    <a:pt x="83" y="17000"/>
                    <a:pt x="83" y="17000"/>
                  </a:cubicBezTo>
                  <a:cubicBezTo>
                    <a:pt x="83" y="17000"/>
                    <a:pt x="563" y="17018"/>
                    <a:pt x="1394" y="17018"/>
                  </a:cubicBezTo>
                  <a:cubicBezTo>
                    <a:pt x="4931" y="17018"/>
                    <a:pt x="14828" y="16677"/>
                    <a:pt x="21033" y="13090"/>
                  </a:cubicBezTo>
                  <a:cubicBezTo>
                    <a:pt x="27902" y="9127"/>
                    <a:pt x="27931" y="2535"/>
                    <a:pt x="27866" y="1206"/>
                  </a:cubicBezTo>
                  <a:cubicBezTo>
                    <a:pt x="27896" y="468"/>
                    <a:pt x="27849" y="19"/>
                    <a:pt x="27849" y="19"/>
                  </a:cubicBezTo>
                  <a:cubicBezTo>
                    <a:pt x="27849" y="19"/>
                    <a:pt x="27368" y="0"/>
                    <a:pt x="26536" y="0"/>
                  </a:cubicBezTo>
                  <a:close/>
                </a:path>
              </a:pathLst>
            </a:custGeom>
            <a:solidFill>
              <a:srgbClr val="9CDD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9"/>
            <p:cNvSpPr/>
            <p:nvPr/>
          </p:nvSpPr>
          <p:spPr>
            <a:xfrm>
              <a:off x="1630737" y="4812712"/>
              <a:ext cx="207423" cy="113079"/>
            </a:xfrm>
            <a:custGeom>
              <a:rect b="b" l="l" r="r" t="t"/>
              <a:pathLst>
                <a:path extrusionOk="0" h="16068" w="29474">
                  <a:moveTo>
                    <a:pt x="27304" y="0"/>
                  </a:moveTo>
                  <a:cubicBezTo>
                    <a:pt x="23765" y="0"/>
                    <a:pt x="13875" y="341"/>
                    <a:pt x="7667" y="3923"/>
                  </a:cubicBezTo>
                  <a:cubicBezTo>
                    <a:pt x="1" y="8353"/>
                    <a:pt x="851" y="16049"/>
                    <a:pt x="851" y="16049"/>
                  </a:cubicBezTo>
                  <a:cubicBezTo>
                    <a:pt x="851" y="16049"/>
                    <a:pt x="1331" y="16068"/>
                    <a:pt x="2162" y="16068"/>
                  </a:cubicBezTo>
                  <a:cubicBezTo>
                    <a:pt x="5699" y="16068"/>
                    <a:pt x="15596" y="15727"/>
                    <a:pt x="21801" y="12139"/>
                  </a:cubicBezTo>
                  <a:cubicBezTo>
                    <a:pt x="29473" y="7715"/>
                    <a:pt x="28617" y="19"/>
                    <a:pt x="28617" y="19"/>
                  </a:cubicBezTo>
                  <a:cubicBezTo>
                    <a:pt x="28617" y="19"/>
                    <a:pt x="28136" y="0"/>
                    <a:pt x="27304" y="0"/>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9"/>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9"/>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9"/>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9"/>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9"/>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rgbClr val="86B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9"/>
            <p:cNvSpPr/>
            <p:nvPr/>
          </p:nvSpPr>
          <p:spPr>
            <a:xfrm>
              <a:off x="1641293" y="4930670"/>
              <a:ext cx="2252" cy="1795"/>
            </a:xfrm>
            <a:custGeom>
              <a:rect b="b" l="l" r="r" t="t"/>
              <a:pathLst>
                <a:path extrusionOk="0" h="255" w="320">
                  <a:moveTo>
                    <a:pt x="267" y="0"/>
                  </a:moveTo>
                  <a:cubicBezTo>
                    <a:pt x="255" y="12"/>
                    <a:pt x="249" y="18"/>
                    <a:pt x="237" y="24"/>
                  </a:cubicBezTo>
                  <a:lnTo>
                    <a:pt x="1" y="254"/>
                  </a:lnTo>
                  <a:lnTo>
                    <a:pt x="261" y="101"/>
                  </a:lnTo>
                  <a:lnTo>
                    <a:pt x="273" y="95"/>
                  </a:lnTo>
                  <a:cubicBezTo>
                    <a:pt x="290" y="83"/>
                    <a:pt x="302" y="71"/>
                    <a:pt x="320" y="59"/>
                  </a:cubicBezTo>
                  <a:lnTo>
                    <a:pt x="2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9"/>
            <p:cNvSpPr/>
            <p:nvPr/>
          </p:nvSpPr>
          <p:spPr>
            <a:xfrm>
              <a:off x="1635726" y="4812846"/>
              <a:ext cx="196403" cy="114022"/>
            </a:xfrm>
            <a:custGeom>
              <a:rect b="b" l="l" r="r" t="t"/>
              <a:pathLst>
                <a:path extrusionOk="0" h="16202" w="27908">
                  <a:moveTo>
                    <a:pt x="27908" y="0"/>
                  </a:moveTo>
                  <a:lnTo>
                    <a:pt x="27908" y="0"/>
                  </a:lnTo>
                  <a:cubicBezTo>
                    <a:pt x="18605" y="5003"/>
                    <a:pt x="9303" y="10011"/>
                    <a:pt x="0" y="15020"/>
                  </a:cubicBezTo>
                  <a:cubicBezTo>
                    <a:pt x="6" y="15020"/>
                    <a:pt x="12" y="15014"/>
                    <a:pt x="18" y="15014"/>
                  </a:cubicBezTo>
                  <a:cubicBezTo>
                    <a:pt x="30" y="15008"/>
                    <a:pt x="42" y="15002"/>
                    <a:pt x="54" y="14996"/>
                  </a:cubicBezTo>
                  <a:lnTo>
                    <a:pt x="71" y="14996"/>
                  </a:lnTo>
                  <a:cubicBezTo>
                    <a:pt x="77" y="14990"/>
                    <a:pt x="89" y="14990"/>
                    <a:pt x="95" y="14984"/>
                  </a:cubicBezTo>
                  <a:cubicBezTo>
                    <a:pt x="107" y="14984"/>
                    <a:pt x="119" y="14978"/>
                    <a:pt x="136" y="14978"/>
                  </a:cubicBezTo>
                  <a:lnTo>
                    <a:pt x="178" y="14978"/>
                  </a:lnTo>
                  <a:cubicBezTo>
                    <a:pt x="278" y="14978"/>
                    <a:pt x="384" y="15008"/>
                    <a:pt x="502" y="15073"/>
                  </a:cubicBezTo>
                  <a:cubicBezTo>
                    <a:pt x="514" y="15079"/>
                    <a:pt x="526" y="15085"/>
                    <a:pt x="538" y="15091"/>
                  </a:cubicBezTo>
                  <a:cubicBezTo>
                    <a:pt x="703" y="15197"/>
                    <a:pt x="762" y="16012"/>
                    <a:pt x="880" y="16201"/>
                  </a:cubicBezTo>
                  <a:lnTo>
                    <a:pt x="2790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29"/>
            <p:cNvSpPr/>
            <p:nvPr/>
          </p:nvSpPr>
          <p:spPr>
            <a:xfrm>
              <a:off x="1669850" y="4900700"/>
              <a:ext cx="54914" cy="7284"/>
            </a:xfrm>
            <a:custGeom>
              <a:rect b="b" l="l" r="r" t="t"/>
              <a:pathLst>
                <a:path extrusionOk="0" h="1035" w="7803">
                  <a:moveTo>
                    <a:pt x="1223" y="1"/>
                  </a:moveTo>
                  <a:lnTo>
                    <a:pt x="1" y="887"/>
                  </a:lnTo>
                  <a:lnTo>
                    <a:pt x="7803" y="1035"/>
                  </a:lnTo>
                  <a:lnTo>
                    <a:pt x="1223"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29"/>
            <p:cNvSpPr/>
            <p:nvPr/>
          </p:nvSpPr>
          <p:spPr>
            <a:xfrm>
              <a:off x="1668190" y="4862589"/>
              <a:ext cx="7861" cy="39994"/>
            </a:xfrm>
            <a:custGeom>
              <a:rect b="b" l="l" r="r" t="t"/>
              <a:pathLst>
                <a:path extrusionOk="0" h="5683" w="1117">
                  <a:moveTo>
                    <a:pt x="910" y="1"/>
                  </a:moveTo>
                  <a:lnTo>
                    <a:pt x="0" y="5683"/>
                  </a:lnTo>
                  <a:lnTo>
                    <a:pt x="0" y="5683"/>
                  </a:lnTo>
                  <a:lnTo>
                    <a:pt x="1117" y="5370"/>
                  </a:lnTo>
                  <a:lnTo>
                    <a:pt x="910"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29"/>
            <p:cNvSpPr/>
            <p:nvPr/>
          </p:nvSpPr>
          <p:spPr>
            <a:xfrm>
              <a:off x="1702398" y="4881834"/>
              <a:ext cx="52042" cy="10359"/>
            </a:xfrm>
            <a:custGeom>
              <a:rect b="b" l="l" r="r" t="t"/>
              <a:pathLst>
                <a:path extrusionOk="0" h="1472" w="7395">
                  <a:moveTo>
                    <a:pt x="1134" y="1"/>
                  </a:moveTo>
                  <a:lnTo>
                    <a:pt x="0" y="816"/>
                  </a:lnTo>
                  <a:lnTo>
                    <a:pt x="7395" y="1471"/>
                  </a:lnTo>
                  <a:lnTo>
                    <a:pt x="1134"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9"/>
            <p:cNvSpPr/>
            <p:nvPr/>
          </p:nvSpPr>
          <p:spPr>
            <a:xfrm>
              <a:off x="1700857" y="4846467"/>
              <a:ext cx="7284" cy="37081"/>
            </a:xfrm>
            <a:custGeom>
              <a:rect b="b" l="l" r="r" t="t"/>
              <a:pathLst>
                <a:path extrusionOk="0" h="5269" w="1035">
                  <a:moveTo>
                    <a:pt x="839" y="0"/>
                  </a:moveTo>
                  <a:lnTo>
                    <a:pt x="1" y="5269"/>
                  </a:lnTo>
                  <a:lnTo>
                    <a:pt x="1" y="5269"/>
                  </a:lnTo>
                  <a:lnTo>
                    <a:pt x="1034" y="4979"/>
                  </a:lnTo>
                  <a:lnTo>
                    <a:pt x="839"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9"/>
            <p:cNvSpPr/>
            <p:nvPr/>
          </p:nvSpPr>
          <p:spPr>
            <a:xfrm>
              <a:off x="1734608" y="4864545"/>
              <a:ext cx="45899" cy="5201"/>
            </a:xfrm>
            <a:custGeom>
              <a:rect b="b" l="l" r="r" t="t"/>
              <a:pathLst>
                <a:path extrusionOk="0" h="739" w="6522">
                  <a:moveTo>
                    <a:pt x="1028" y="0"/>
                  </a:moveTo>
                  <a:lnTo>
                    <a:pt x="1" y="739"/>
                  </a:lnTo>
                  <a:lnTo>
                    <a:pt x="6521" y="739"/>
                  </a:lnTo>
                  <a:lnTo>
                    <a:pt x="102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9"/>
            <p:cNvSpPr/>
            <p:nvPr/>
          </p:nvSpPr>
          <p:spPr>
            <a:xfrm>
              <a:off x="1733235" y="4832668"/>
              <a:ext cx="6573" cy="33428"/>
            </a:xfrm>
            <a:custGeom>
              <a:rect b="b" l="l" r="r" t="t"/>
              <a:pathLst>
                <a:path extrusionOk="0" h="4750" w="934">
                  <a:moveTo>
                    <a:pt x="757" y="0"/>
                  </a:moveTo>
                  <a:lnTo>
                    <a:pt x="1" y="4749"/>
                  </a:lnTo>
                  <a:lnTo>
                    <a:pt x="1" y="4749"/>
                  </a:lnTo>
                  <a:lnTo>
                    <a:pt x="934" y="4489"/>
                  </a:lnTo>
                  <a:lnTo>
                    <a:pt x="75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9"/>
            <p:cNvSpPr/>
            <p:nvPr/>
          </p:nvSpPr>
          <p:spPr>
            <a:xfrm>
              <a:off x="1765241" y="4847460"/>
              <a:ext cx="34463" cy="3920"/>
            </a:xfrm>
            <a:custGeom>
              <a:rect b="b" l="l" r="r" t="t"/>
              <a:pathLst>
                <a:path extrusionOk="0" h="557" w="4897">
                  <a:moveTo>
                    <a:pt x="768" y="1"/>
                  </a:moveTo>
                  <a:lnTo>
                    <a:pt x="0" y="556"/>
                  </a:lnTo>
                  <a:lnTo>
                    <a:pt x="4897" y="556"/>
                  </a:lnTo>
                  <a:lnTo>
                    <a:pt x="768"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9"/>
            <p:cNvSpPr/>
            <p:nvPr/>
          </p:nvSpPr>
          <p:spPr>
            <a:xfrm>
              <a:off x="1765241" y="4824316"/>
              <a:ext cx="4954" cy="25110"/>
            </a:xfrm>
            <a:custGeom>
              <a:rect b="b" l="l" r="r" t="t"/>
              <a:pathLst>
                <a:path extrusionOk="0" h="3568" w="704">
                  <a:moveTo>
                    <a:pt x="567" y="0"/>
                  </a:moveTo>
                  <a:lnTo>
                    <a:pt x="0" y="3568"/>
                  </a:lnTo>
                  <a:lnTo>
                    <a:pt x="703" y="3373"/>
                  </a:lnTo>
                  <a:lnTo>
                    <a:pt x="5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9"/>
            <p:cNvSpPr/>
            <p:nvPr/>
          </p:nvSpPr>
          <p:spPr>
            <a:xfrm>
              <a:off x="1636142" y="4812212"/>
              <a:ext cx="196571" cy="122516"/>
            </a:xfrm>
            <a:custGeom>
              <a:rect b="b" l="l" r="r" t="t"/>
              <a:pathLst>
                <a:path extrusionOk="0" h="17409" w="27932">
                  <a:moveTo>
                    <a:pt x="26539" y="0"/>
                  </a:moveTo>
                  <a:cubicBezTo>
                    <a:pt x="23002" y="0"/>
                    <a:pt x="13108" y="341"/>
                    <a:pt x="6899" y="3929"/>
                  </a:cubicBezTo>
                  <a:cubicBezTo>
                    <a:pt x="30" y="7898"/>
                    <a:pt x="1" y="14490"/>
                    <a:pt x="65" y="15813"/>
                  </a:cubicBezTo>
                  <a:cubicBezTo>
                    <a:pt x="36" y="16557"/>
                    <a:pt x="83" y="17390"/>
                    <a:pt x="83" y="17390"/>
                  </a:cubicBezTo>
                  <a:cubicBezTo>
                    <a:pt x="83" y="17390"/>
                    <a:pt x="563" y="17408"/>
                    <a:pt x="1394" y="17408"/>
                  </a:cubicBezTo>
                  <a:cubicBezTo>
                    <a:pt x="4931" y="17408"/>
                    <a:pt x="14828" y="17067"/>
                    <a:pt x="21033" y="13480"/>
                  </a:cubicBezTo>
                  <a:cubicBezTo>
                    <a:pt x="27902" y="9517"/>
                    <a:pt x="27931" y="2925"/>
                    <a:pt x="27866" y="1596"/>
                  </a:cubicBezTo>
                  <a:cubicBezTo>
                    <a:pt x="27896" y="858"/>
                    <a:pt x="27849" y="19"/>
                    <a:pt x="27849" y="19"/>
                  </a:cubicBezTo>
                  <a:cubicBezTo>
                    <a:pt x="27849" y="19"/>
                    <a:pt x="27369" y="0"/>
                    <a:pt x="265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9"/>
            <p:cNvSpPr/>
            <p:nvPr/>
          </p:nvSpPr>
          <p:spPr>
            <a:xfrm>
              <a:off x="1630737" y="4812212"/>
              <a:ext cx="207423" cy="113079"/>
            </a:xfrm>
            <a:custGeom>
              <a:rect b="b" l="l" r="r" t="t"/>
              <a:pathLst>
                <a:path extrusionOk="0" h="16068" w="29474">
                  <a:moveTo>
                    <a:pt x="27307" y="0"/>
                  </a:moveTo>
                  <a:cubicBezTo>
                    <a:pt x="23770" y="0"/>
                    <a:pt x="13876" y="341"/>
                    <a:pt x="7667" y="3929"/>
                  </a:cubicBezTo>
                  <a:cubicBezTo>
                    <a:pt x="1" y="8353"/>
                    <a:pt x="851" y="16049"/>
                    <a:pt x="851" y="16049"/>
                  </a:cubicBezTo>
                  <a:cubicBezTo>
                    <a:pt x="851" y="16049"/>
                    <a:pt x="1332" y="16068"/>
                    <a:pt x="2164" y="16068"/>
                  </a:cubicBezTo>
                  <a:cubicBezTo>
                    <a:pt x="5704" y="16068"/>
                    <a:pt x="15598" y="15727"/>
                    <a:pt x="21801" y="12145"/>
                  </a:cubicBezTo>
                  <a:cubicBezTo>
                    <a:pt x="29473" y="7715"/>
                    <a:pt x="28617" y="19"/>
                    <a:pt x="28617" y="19"/>
                  </a:cubicBezTo>
                  <a:cubicBezTo>
                    <a:pt x="28617" y="19"/>
                    <a:pt x="28137" y="0"/>
                    <a:pt x="273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9"/>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9"/>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9"/>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9"/>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9"/>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9"/>
            <p:cNvSpPr/>
            <p:nvPr/>
          </p:nvSpPr>
          <p:spPr>
            <a:xfrm>
              <a:off x="1635726" y="4824316"/>
              <a:ext cx="174375" cy="102550"/>
            </a:xfrm>
            <a:custGeom>
              <a:rect b="b" l="l" r="r" t="t"/>
              <a:pathLst>
                <a:path extrusionOk="0" h="14572" w="24778">
                  <a:moveTo>
                    <a:pt x="18971" y="0"/>
                  </a:moveTo>
                  <a:lnTo>
                    <a:pt x="18416" y="3479"/>
                  </a:lnTo>
                  <a:cubicBezTo>
                    <a:pt x="17176" y="4146"/>
                    <a:pt x="15971" y="4796"/>
                    <a:pt x="14778" y="5434"/>
                  </a:cubicBezTo>
                  <a:lnTo>
                    <a:pt x="14613" y="1187"/>
                  </a:lnTo>
                  <a:lnTo>
                    <a:pt x="13857" y="5930"/>
                  </a:lnTo>
                  <a:cubicBezTo>
                    <a:pt x="12664" y="6574"/>
                    <a:pt x="11476" y="7212"/>
                    <a:pt x="10277" y="7856"/>
                  </a:cubicBezTo>
                  <a:lnTo>
                    <a:pt x="10094" y="3148"/>
                  </a:lnTo>
                  <a:lnTo>
                    <a:pt x="9256" y="8411"/>
                  </a:lnTo>
                  <a:cubicBezTo>
                    <a:pt x="8098" y="9031"/>
                    <a:pt x="6923" y="9663"/>
                    <a:pt x="5712" y="10318"/>
                  </a:cubicBezTo>
                  <a:lnTo>
                    <a:pt x="5523" y="5440"/>
                  </a:lnTo>
                  <a:lnTo>
                    <a:pt x="4649" y="10891"/>
                  </a:lnTo>
                  <a:cubicBezTo>
                    <a:pt x="3172" y="11683"/>
                    <a:pt x="1636" y="12510"/>
                    <a:pt x="0" y="13390"/>
                  </a:cubicBezTo>
                  <a:cubicBezTo>
                    <a:pt x="6" y="13390"/>
                    <a:pt x="12" y="13384"/>
                    <a:pt x="18" y="13384"/>
                  </a:cubicBezTo>
                  <a:cubicBezTo>
                    <a:pt x="30" y="13378"/>
                    <a:pt x="42" y="13372"/>
                    <a:pt x="54" y="13366"/>
                  </a:cubicBezTo>
                  <a:lnTo>
                    <a:pt x="71" y="13366"/>
                  </a:lnTo>
                  <a:cubicBezTo>
                    <a:pt x="77" y="13360"/>
                    <a:pt x="89" y="13360"/>
                    <a:pt x="95" y="13354"/>
                  </a:cubicBezTo>
                  <a:cubicBezTo>
                    <a:pt x="107" y="13354"/>
                    <a:pt x="119" y="13354"/>
                    <a:pt x="136" y="13348"/>
                  </a:cubicBezTo>
                  <a:lnTo>
                    <a:pt x="178" y="13348"/>
                  </a:lnTo>
                  <a:cubicBezTo>
                    <a:pt x="278" y="13348"/>
                    <a:pt x="384" y="13378"/>
                    <a:pt x="502" y="13443"/>
                  </a:cubicBezTo>
                  <a:cubicBezTo>
                    <a:pt x="514" y="13449"/>
                    <a:pt x="526" y="13455"/>
                    <a:pt x="538" y="13461"/>
                  </a:cubicBezTo>
                  <a:cubicBezTo>
                    <a:pt x="703" y="13567"/>
                    <a:pt x="762" y="14382"/>
                    <a:pt x="880" y="14571"/>
                  </a:cubicBezTo>
                  <a:lnTo>
                    <a:pt x="5517" y="11754"/>
                  </a:lnTo>
                  <a:lnTo>
                    <a:pt x="12652" y="11890"/>
                  </a:lnTo>
                  <a:lnTo>
                    <a:pt x="6805" y="10974"/>
                  </a:lnTo>
                  <a:lnTo>
                    <a:pt x="9988" y="9037"/>
                  </a:lnTo>
                  <a:lnTo>
                    <a:pt x="16869" y="9645"/>
                  </a:lnTo>
                  <a:lnTo>
                    <a:pt x="16869" y="9645"/>
                  </a:lnTo>
                  <a:lnTo>
                    <a:pt x="11187" y="8310"/>
                  </a:lnTo>
                  <a:lnTo>
                    <a:pt x="14235" y="6456"/>
                  </a:lnTo>
                  <a:lnTo>
                    <a:pt x="20572" y="6456"/>
                  </a:lnTo>
                  <a:lnTo>
                    <a:pt x="15386" y="5759"/>
                  </a:lnTo>
                  <a:lnTo>
                    <a:pt x="18540" y="3845"/>
                  </a:lnTo>
                  <a:lnTo>
                    <a:pt x="23301" y="3845"/>
                  </a:lnTo>
                  <a:lnTo>
                    <a:pt x="19403" y="3320"/>
                  </a:lnTo>
                  <a:lnTo>
                    <a:pt x="24777" y="53"/>
                  </a:lnTo>
                  <a:lnTo>
                    <a:pt x="24777" y="53"/>
                  </a:lnTo>
                  <a:cubicBezTo>
                    <a:pt x="22757" y="1140"/>
                    <a:pt x="20885" y="2150"/>
                    <a:pt x="19096" y="3113"/>
                  </a:cubicBezTo>
                  <a:lnTo>
                    <a:pt x="189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8" name="Google Shape;2168;p29"/>
          <p:cNvGrpSpPr/>
          <p:nvPr/>
        </p:nvGrpSpPr>
        <p:grpSpPr>
          <a:xfrm>
            <a:off x="8717846" y="4414352"/>
            <a:ext cx="243970" cy="457795"/>
            <a:chOff x="3171550" y="3868750"/>
            <a:chExt cx="317050" cy="594925"/>
          </a:xfrm>
        </p:grpSpPr>
        <p:sp>
          <p:nvSpPr>
            <p:cNvPr id="2169" name="Google Shape;2169;p29"/>
            <p:cNvSpPr/>
            <p:nvPr/>
          </p:nvSpPr>
          <p:spPr>
            <a:xfrm>
              <a:off x="3171550" y="4024675"/>
              <a:ext cx="153450" cy="165100"/>
            </a:xfrm>
            <a:custGeom>
              <a:rect b="b" l="l" r="r" t="t"/>
              <a:pathLst>
                <a:path extrusionOk="0" h="6604" w="6138">
                  <a:moveTo>
                    <a:pt x="1" y="0"/>
                  </a:moveTo>
                  <a:cubicBezTo>
                    <a:pt x="1" y="0"/>
                    <a:pt x="686" y="2894"/>
                    <a:pt x="2381" y="4719"/>
                  </a:cubicBezTo>
                  <a:cubicBezTo>
                    <a:pt x="2842" y="5216"/>
                    <a:pt x="3332" y="5582"/>
                    <a:pt x="3798" y="5853"/>
                  </a:cubicBezTo>
                  <a:cubicBezTo>
                    <a:pt x="5045" y="6574"/>
                    <a:pt x="6137" y="6604"/>
                    <a:pt x="6137" y="6604"/>
                  </a:cubicBezTo>
                  <a:cubicBezTo>
                    <a:pt x="6137" y="6604"/>
                    <a:pt x="5452" y="3709"/>
                    <a:pt x="3757" y="1884"/>
                  </a:cubicBezTo>
                  <a:cubicBezTo>
                    <a:pt x="3290" y="1388"/>
                    <a:pt x="2806" y="1022"/>
                    <a:pt x="2334" y="750"/>
                  </a:cubicBezTo>
                  <a:cubicBezTo>
                    <a:pt x="1088" y="36"/>
                    <a:pt x="1"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9"/>
            <p:cNvSpPr/>
            <p:nvPr/>
          </p:nvSpPr>
          <p:spPr>
            <a:xfrm>
              <a:off x="3205675" y="3934750"/>
              <a:ext cx="120500" cy="129525"/>
            </a:xfrm>
            <a:custGeom>
              <a:rect b="b" l="l" r="r" t="t"/>
              <a:pathLst>
                <a:path extrusionOk="0" h="5181" w="4820">
                  <a:moveTo>
                    <a:pt x="0" y="0"/>
                  </a:moveTo>
                  <a:cubicBezTo>
                    <a:pt x="0" y="0"/>
                    <a:pt x="543" y="2274"/>
                    <a:pt x="1872" y="3704"/>
                  </a:cubicBezTo>
                  <a:cubicBezTo>
                    <a:pt x="2233" y="4093"/>
                    <a:pt x="2617" y="4383"/>
                    <a:pt x="2983" y="4595"/>
                  </a:cubicBezTo>
                  <a:cubicBezTo>
                    <a:pt x="3963" y="5157"/>
                    <a:pt x="4820" y="5180"/>
                    <a:pt x="4820" y="5180"/>
                  </a:cubicBezTo>
                  <a:cubicBezTo>
                    <a:pt x="4820" y="5180"/>
                    <a:pt x="4276" y="2912"/>
                    <a:pt x="2947" y="1483"/>
                  </a:cubicBezTo>
                  <a:cubicBezTo>
                    <a:pt x="2587" y="1093"/>
                    <a:pt x="2203" y="804"/>
                    <a:pt x="1837" y="591"/>
                  </a:cubicBezTo>
                  <a:cubicBezTo>
                    <a:pt x="857" y="30"/>
                    <a:pt x="0" y="0"/>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9"/>
            <p:cNvSpPr/>
            <p:nvPr/>
          </p:nvSpPr>
          <p:spPr>
            <a:xfrm>
              <a:off x="3285100" y="4414825"/>
              <a:ext cx="92600" cy="48850"/>
            </a:xfrm>
            <a:custGeom>
              <a:rect b="b" l="l" r="r" t="t"/>
              <a:pathLst>
                <a:path extrusionOk="0" h="1954" w="3704">
                  <a:moveTo>
                    <a:pt x="1847" y="0"/>
                  </a:moveTo>
                  <a:cubicBezTo>
                    <a:pt x="1415" y="0"/>
                    <a:pt x="984" y="96"/>
                    <a:pt x="656" y="288"/>
                  </a:cubicBezTo>
                  <a:cubicBezTo>
                    <a:pt x="1" y="666"/>
                    <a:pt x="7" y="1286"/>
                    <a:pt x="668" y="1670"/>
                  </a:cubicBezTo>
                  <a:cubicBezTo>
                    <a:pt x="996" y="1859"/>
                    <a:pt x="1427" y="1954"/>
                    <a:pt x="1858" y="1954"/>
                  </a:cubicBezTo>
                  <a:cubicBezTo>
                    <a:pt x="2289" y="1954"/>
                    <a:pt x="2720" y="1859"/>
                    <a:pt x="3048" y="1670"/>
                  </a:cubicBezTo>
                  <a:cubicBezTo>
                    <a:pt x="3704" y="1286"/>
                    <a:pt x="3704" y="666"/>
                    <a:pt x="3042" y="288"/>
                  </a:cubicBezTo>
                  <a:cubicBezTo>
                    <a:pt x="2712" y="96"/>
                    <a:pt x="2279" y="0"/>
                    <a:pt x="18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9"/>
            <p:cNvSpPr/>
            <p:nvPr/>
          </p:nvSpPr>
          <p:spPr>
            <a:xfrm>
              <a:off x="3318775" y="3976675"/>
              <a:ext cx="20400" cy="469775"/>
            </a:xfrm>
            <a:custGeom>
              <a:rect b="b" l="l" r="r" t="t"/>
              <a:pathLst>
                <a:path extrusionOk="0" h="18791" w="816">
                  <a:moveTo>
                    <a:pt x="403" y="1"/>
                  </a:moveTo>
                  <a:cubicBezTo>
                    <a:pt x="299" y="1"/>
                    <a:pt x="195" y="24"/>
                    <a:pt x="118" y="72"/>
                  </a:cubicBezTo>
                  <a:cubicBezTo>
                    <a:pt x="36" y="113"/>
                    <a:pt x="0" y="178"/>
                    <a:pt x="0" y="237"/>
                  </a:cubicBezTo>
                  <a:lnTo>
                    <a:pt x="0" y="18552"/>
                  </a:lnTo>
                  <a:cubicBezTo>
                    <a:pt x="0" y="18617"/>
                    <a:pt x="36" y="18677"/>
                    <a:pt x="118" y="18724"/>
                  </a:cubicBezTo>
                  <a:cubicBezTo>
                    <a:pt x="198" y="18768"/>
                    <a:pt x="301" y="18790"/>
                    <a:pt x="405" y="18790"/>
                  </a:cubicBezTo>
                  <a:cubicBezTo>
                    <a:pt x="508" y="18790"/>
                    <a:pt x="612" y="18768"/>
                    <a:pt x="691" y="18724"/>
                  </a:cubicBezTo>
                  <a:cubicBezTo>
                    <a:pt x="774" y="18677"/>
                    <a:pt x="809" y="18617"/>
                    <a:pt x="809" y="18558"/>
                  </a:cubicBezTo>
                  <a:lnTo>
                    <a:pt x="809" y="243"/>
                  </a:lnTo>
                  <a:cubicBezTo>
                    <a:pt x="815" y="178"/>
                    <a:pt x="774" y="119"/>
                    <a:pt x="691" y="72"/>
                  </a:cubicBezTo>
                  <a:cubicBezTo>
                    <a:pt x="612" y="24"/>
                    <a:pt x="507" y="1"/>
                    <a:pt x="403"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9"/>
            <p:cNvSpPr/>
            <p:nvPr/>
          </p:nvSpPr>
          <p:spPr>
            <a:xfrm>
              <a:off x="3317725" y="3976675"/>
              <a:ext cx="22325" cy="11850"/>
            </a:xfrm>
            <a:custGeom>
              <a:rect b="b" l="l" r="r" t="t"/>
              <a:pathLst>
                <a:path extrusionOk="0" h="474" w="893">
                  <a:moveTo>
                    <a:pt x="445" y="1"/>
                  </a:moveTo>
                  <a:cubicBezTo>
                    <a:pt x="341" y="1"/>
                    <a:pt x="237" y="24"/>
                    <a:pt x="160" y="72"/>
                  </a:cubicBezTo>
                  <a:cubicBezTo>
                    <a:pt x="1" y="160"/>
                    <a:pt x="1" y="308"/>
                    <a:pt x="160" y="402"/>
                  </a:cubicBezTo>
                  <a:cubicBezTo>
                    <a:pt x="240" y="450"/>
                    <a:pt x="343" y="473"/>
                    <a:pt x="447" y="473"/>
                  </a:cubicBezTo>
                  <a:cubicBezTo>
                    <a:pt x="550" y="473"/>
                    <a:pt x="654" y="450"/>
                    <a:pt x="733" y="402"/>
                  </a:cubicBezTo>
                  <a:cubicBezTo>
                    <a:pt x="893" y="308"/>
                    <a:pt x="893" y="160"/>
                    <a:pt x="733" y="72"/>
                  </a:cubicBezTo>
                  <a:cubicBezTo>
                    <a:pt x="654" y="24"/>
                    <a:pt x="549" y="1"/>
                    <a:pt x="445"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9"/>
            <p:cNvSpPr/>
            <p:nvPr/>
          </p:nvSpPr>
          <p:spPr>
            <a:xfrm>
              <a:off x="3318775" y="3982600"/>
              <a:ext cx="20250" cy="463850"/>
            </a:xfrm>
            <a:custGeom>
              <a:rect b="b" l="l" r="r" t="t"/>
              <a:pathLst>
                <a:path extrusionOk="0" h="18554" w="810">
                  <a:moveTo>
                    <a:pt x="0" y="0"/>
                  </a:moveTo>
                  <a:lnTo>
                    <a:pt x="0" y="18315"/>
                  </a:lnTo>
                  <a:cubicBezTo>
                    <a:pt x="0" y="18380"/>
                    <a:pt x="36" y="18440"/>
                    <a:pt x="118" y="18487"/>
                  </a:cubicBezTo>
                  <a:cubicBezTo>
                    <a:pt x="198" y="18531"/>
                    <a:pt x="301" y="18553"/>
                    <a:pt x="405" y="18553"/>
                  </a:cubicBezTo>
                  <a:cubicBezTo>
                    <a:pt x="508" y="18553"/>
                    <a:pt x="612" y="18531"/>
                    <a:pt x="691" y="18487"/>
                  </a:cubicBezTo>
                  <a:cubicBezTo>
                    <a:pt x="774" y="18440"/>
                    <a:pt x="809" y="18380"/>
                    <a:pt x="809" y="18321"/>
                  </a:cubicBezTo>
                  <a:lnTo>
                    <a:pt x="809" y="0"/>
                  </a:lnTo>
                  <a:cubicBezTo>
                    <a:pt x="809" y="59"/>
                    <a:pt x="774" y="118"/>
                    <a:pt x="691" y="165"/>
                  </a:cubicBezTo>
                  <a:cubicBezTo>
                    <a:pt x="612" y="213"/>
                    <a:pt x="508" y="236"/>
                    <a:pt x="405" y="236"/>
                  </a:cubicBezTo>
                  <a:cubicBezTo>
                    <a:pt x="301" y="236"/>
                    <a:pt x="198" y="213"/>
                    <a:pt x="118" y="165"/>
                  </a:cubicBezTo>
                  <a:cubicBezTo>
                    <a:pt x="36" y="118"/>
                    <a:pt x="0" y="59"/>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9"/>
            <p:cNvSpPr/>
            <p:nvPr/>
          </p:nvSpPr>
          <p:spPr>
            <a:xfrm>
              <a:off x="3333675" y="4025000"/>
              <a:ext cx="120675" cy="86800"/>
            </a:xfrm>
            <a:custGeom>
              <a:rect b="b" l="l" r="r" t="t"/>
              <a:pathLst>
                <a:path extrusionOk="0" h="3472" w="4827">
                  <a:moveTo>
                    <a:pt x="1762" y="0"/>
                  </a:moveTo>
                  <a:cubicBezTo>
                    <a:pt x="516" y="0"/>
                    <a:pt x="1" y="1541"/>
                    <a:pt x="1" y="1541"/>
                  </a:cubicBezTo>
                  <a:cubicBezTo>
                    <a:pt x="1" y="1541"/>
                    <a:pt x="851" y="2503"/>
                    <a:pt x="1832" y="3065"/>
                  </a:cubicBezTo>
                  <a:cubicBezTo>
                    <a:pt x="2198" y="3277"/>
                    <a:pt x="2582" y="3437"/>
                    <a:pt x="2942" y="3466"/>
                  </a:cubicBezTo>
                  <a:cubicBezTo>
                    <a:pt x="2984" y="3469"/>
                    <a:pt x="3025" y="3471"/>
                    <a:pt x="3065" y="3471"/>
                  </a:cubicBezTo>
                  <a:cubicBezTo>
                    <a:pt x="4311" y="3471"/>
                    <a:pt x="4826" y="1930"/>
                    <a:pt x="4826" y="1930"/>
                  </a:cubicBezTo>
                  <a:cubicBezTo>
                    <a:pt x="4826" y="1930"/>
                    <a:pt x="3976" y="968"/>
                    <a:pt x="2995" y="407"/>
                  </a:cubicBezTo>
                  <a:cubicBezTo>
                    <a:pt x="2629" y="194"/>
                    <a:pt x="2245" y="35"/>
                    <a:pt x="1885" y="5"/>
                  </a:cubicBezTo>
                  <a:cubicBezTo>
                    <a:pt x="1843" y="2"/>
                    <a:pt x="1802" y="0"/>
                    <a:pt x="176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9"/>
            <p:cNvSpPr/>
            <p:nvPr/>
          </p:nvSpPr>
          <p:spPr>
            <a:xfrm>
              <a:off x="3334575" y="4141025"/>
              <a:ext cx="154025" cy="110475"/>
            </a:xfrm>
            <a:custGeom>
              <a:rect b="b" l="l" r="r" t="t"/>
              <a:pathLst>
                <a:path extrusionOk="0" h="4419" w="6161">
                  <a:moveTo>
                    <a:pt x="2246" y="0"/>
                  </a:moveTo>
                  <a:cubicBezTo>
                    <a:pt x="660" y="0"/>
                    <a:pt x="0" y="1961"/>
                    <a:pt x="0" y="1961"/>
                  </a:cubicBezTo>
                  <a:cubicBezTo>
                    <a:pt x="0" y="1961"/>
                    <a:pt x="1087" y="3184"/>
                    <a:pt x="2339" y="3905"/>
                  </a:cubicBezTo>
                  <a:cubicBezTo>
                    <a:pt x="2806" y="4176"/>
                    <a:pt x="3296" y="4377"/>
                    <a:pt x="3757" y="4413"/>
                  </a:cubicBezTo>
                  <a:cubicBezTo>
                    <a:pt x="3810" y="4417"/>
                    <a:pt x="3863" y="4419"/>
                    <a:pt x="3914" y="4419"/>
                  </a:cubicBezTo>
                  <a:cubicBezTo>
                    <a:pt x="5501" y="4419"/>
                    <a:pt x="6161" y="2458"/>
                    <a:pt x="6161" y="2458"/>
                  </a:cubicBezTo>
                  <a:cubicBezTo>
                    <a:pt x="6161" y="2458"/>
                    <a:pt x="5074" y="1229"/>
                    <a:pt x="3828" y="508"/>
                  </a:cubicBezTo>
                  <a:cubicBezTo>
                    <a:pt x="3355" y="243"/>
                    <a:pt x="2871" y="42"/>
                    <a:pt x="2404" y="6"/>
                  </a:cubicBezTo>
                  <a:cubicBezTo>
                    <a:pt x="2351" y="2"/>
                    <a:pt x="2298" y="0"/>
                    <a:pt x="22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9"/>
            <p:cNvSpPr/>
            <p:nvPr/>
          </p:nvSpPr>
          <p:spPr>
            <a:xfrm>
              <a:off x="3296925" y="3868750"/>
              <a:ext cx="63800" cy="120700"/>
            </a:xfrm>
            <a:custGeom>
              <a:rect b="b" l="l" r="r" t="t"/>
              <a:pathLst>
                <a:path extrusionOk="0" h="4828" w="2552">
                  <a:moveTo>
                    <a:pt x="1288" y="0"/>
                  </a:moveTo>
                  <a:cubicBezTo>
                    <a:pt x="1252" y="24"/>
                    <a:pt x="1158" y="89"/>
                    <a:pt x="1028" y="213"/>
                  </a:cubicBezTo>
                  <a:cubicBezTo>
                    <a:pt x="910" y="319"/>
                    <a:pt x="833" y="408"/>
                    <a:pt x="768" y="490"/>
                  </a:cubicBezTo>
                  <a:cubicBezTo>
                    <a:pt x="715" y="550"/>
                    <a:pt x="626" y="662"/>
                    <a:pt x="573" y="739"/>
                  </a:cubicBezTo>
                  <a:cubicBezTo>
                    <a:pt x="490" y="868"/>
                    <a:pt x="461" y="916"/>
                    <a:pt x="390" y="1046"/>
                  </a:cubicBezTo>
                  <a:cubicBezTo>
                    <a:pt x="355" y="1105"/>
                    <a:pt x="319" y="1182"/>
                    <a:pt x="290" y="1241"/>
                  </a:cubicBezTo>
                  <a:cubicBezTo>
                    <a:pt x="266" y="1294"/>
                    <a:pt x="236" y="1359"/>
                    <a:pt x="219" y="1412"/>
                  </a:cubicBezTo>
                  <a:cubicBezTo>
                    <a:pt x="189" y="1477"/>
                    <a:pt x="160" y="1571"/>
                    <a:pt x="136" y="1642"/>
                  </a:cubicBezTo>
                  <a:cubicBezTo>
                    <a:pt x="101" y="1754"/>
                    <a:pt x="71" y="1902"/>
                    <a:pt x="47" y="2020"/>
                  </a:cubicBezTo>
                  <a:cubicBezTo>
                    <a:pt x="30" y="2097"/>
                    <a:pt x="18" y="2203"/>
                    <a:pt x="12" y="2286"/>
                  </a:cubicBezTo>
                  <a:cubicBezTo>
                    <a:pt x="0" y="2469"/>
                    <a:pt x="6" y="2564"/>
                    <a:pt x="12" y="2664"/>
                  </a:cubicBezTo>
                  <a:cubicBezTo>
                    <a:pt x="18" y="2764"/>
                    <a:pt x="24" y="2818"/>
                    <a:pt x="47" y="2971"/>
                  </a:cubicBezTo>
                  <a:cubicBezTo>
                    <a:pt x="65" y="3095"/>
                    <a:pt x="130" y="3343"/>
                    <a:pt x="201" y="3532"/>
                  </a:cubicBezTo>
                  <a:cubicBezTo>
                    <a:pt x="236" y="3621"/>
                    <a:pt x="278" y="3727"/>
                    <a:pt x="366" y="3893"/>
                  </a:cubicBezTo>
                  <a:cubicBezTo>
                    <a:pt x="431" y="4022"/>
                    <a:pt x="490" y="4111"/>
                    <a:pt x="555" y="4211"/>
                  </a:cubicBezTo>
                  <a:cubicBezTo>
                    <a:pt x="585" y="4265"/>
                    <a:pt x="673" y="4383"/>
                    <a:pt x="744" y="4471"/>
                  </a:cubicBezTo>
                  <a:cubicBezTo>
                    <a:pt x="833" y="4578"/>
                    <a:pt x="880" y="4631"/>
                    <a:pt x="975" y="4725"/>
                  </a:cubicBezTo>
                  <a:cubicBezTo>
                    <a:pt x="986" y="4743"/>
                    <a:pt x="1004" y="4755"/>
                    <a:pt x="1022" y="4767"/>
                  </a:cubicBezTo>
                  <a:cubicBezTo>
                    <a:pt x="1092" y="4807"/>
                    <a:pt x="1185" y="4827"/>
                    <a:pt x="1277" y="4827"/>
                  </a:cubicBezTo>
                  <a:cubicBezTo>
                    <a:pt x="1362" y="4827"/>
                    <a:pt x="1447" y="4809"/>
                    <a:pt x="1512" y="4773"/>
                  </a:cubicBezTo>
                  <a:cubicBezTo>
                    <a:pt x="1536" y="4761"/>
                    <a:pt x="1553" y="4743"/>
                    <a:pt x="1571" y="4725"/>
                  </a:cubicBezTo>
                  <a:cubicBezTo>
                    <a:pt x="1689" y="4613"/>
                    <a:pt x="1760" y="4519"/>
                    <a:pt x="1802" y="4471"/>
                  </a:cubicBezTo>
                  <a:cubicBezTo>
                    <a:pt x="1872" y="4389"/>
                    <a:pt x="1961" y="4265"/>
                    <a:pt x="1996" y="4211"/>
                  </a:cubicBezTo>
                  <a:cubicBezTo>
                    <a:pt x="2061" y="4111"/>
                    <a:pt x="2120" y="4017"/>
                    <a:pt x="2191" y="3887"/>
                  </a:cubicBezTo>
                  <a:cubicBezTo>
                    <a:pt x="2280" y="3709"/>
                    <a:pt x="2327" y="3585"/>
                    <a:pt x="2351" y="3526"/>
                  </a:cubicBezTo>
                  <a:cubicBezTo>
                    <a:pt x="2369" y="3485"/>
                    <a:pt x="2392" y="3426"/>
                    <a:pt x="2404" y="3379"/>
                  </a:cubicBezTo>
                  <a:cubicBezTo>
                    <a:pt x="2428" y="3302"/>
                    <a:pt x="2457" y="3196"/>
                    <a:pt x="2475" y="3119"/>
                  </a:cubicBezTo>
                  <a:cubicBezTo>
                    <a:pt x="2498" y="3024"/>
                    <a:pt x="2516" y="2924"/>
                    <a:pt x="2528" y="2812"/>
                  </a:cubicBezTo>
                  <a:cubicBezTo>
                    <a:pt x="2534" y="2788"/>
                    <a:pt x="2546" y="2676"/>
                    <a:pt x="2552" y="2499"/>
                  </a:cubicBezTo>
                  <a:cubicBezTo>
                    <a:pt x="2552" y="2416"/>
                    <a:pt x="2540" y="2304"/>
                    <a:pt x="2540" y="2221"/>
                  </a:cubicBezTo>
                  <a:cubicBezTo>
                    <a:pt x="2534" y="2144"/>
                    <a:pt x="2516" y="2038"/>
                    <a:pt x="2498" y="1961"/>
                  </a:cubicBezTo>
                  <a:cubicBezTo>
                    <a:pt x="2475" y="1849"/>
                    <a:pt x="2439" y="1701"/>
                    <a:pt x="2404" y="1589"/>
                  </a:cubicBezTo>
                  <a:cubicBezTo>
                    <a:pt x="2386" y="1524"/>
                    <a:pt x="2357" y="1435"/>
                    <a:pt x="2327" y="1371"/>
                  </a:cubicBezTo>
                  <a:cubicBezTo>
                    <a:pt x="2304" y="1323"/>
                    <a:pt x="2280" y="1252"/>
                    <a:pt x="2256" y="1205"/>
                  </a:cubicBezTo>
                  <a:cubicBezTo>
                    <a:pt x="2227" y="1146"/>
                    <a:pt x="2191" y="1075"/>
                    <a:pt x="2156" y="1016"/>
                  </a:cubicBezTo>
                  <a:cubicBezTo>
                    <a:pt x="2085" y="886"/>
                    <a:pt x="2061" y="845"/>
                    <a:pt x="1973" y="715"/>
                  </a:cubicBezTo>
                  <a:cubicBezTo>
                    <a:pt x="1920" y="644"/>
                    <a:pt x="1837" y="532"/>
                    <a:pt x="1784" y="473"/>
                  </a:cubicBezTo>
                  <a:cubicBezTo>
                    <a:pt x="1725" y="402"/>
                    <a:pt x="1648" y="313"/>
                    <a:pt x="1530" y="201"/>
                  </a:cubicBezTo>
                  <a:cubicBezTo>
                    <a:pt x="1447" y="118"/>
                    <a:pt x="1364" y="53"/>
                    <a:pt x="12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9"/>
            <p:cNvSpPr/>
            <p:nvPr/>
          </p:nvSpPr>
          <p:spPr>
            <a:xfrm>
              <a:off x="3331775" y="4037225"/>
              <a:ext cx="98950" cy="58350"/>
            </a:xfrm>
            <a:custGeom>
              <a:rect b="b" l="l" r="r" t="t"/>
              <a:pathLst>
                <a:path extrusionOk="0" h="2334" w="3958">
                  <a:moveTo>
                    <a:pt x="1937" y="0"/>
                  </a:moveTo>
                  <a:lnTo>
                    <a:pt x="1412" y="975"/>
                  </a:lnTo>
                  <a:cubicBezTo>
                    <a:pt x="1276" y="972"/>
                    <a:pt x="1140" y="969"/>
                    <a:pt x="1005" y="969"/>
                  </a:cubicBezTo>
                  <a:cubicBezTo>
                    <a:pt x="870" y="969"/>
                    <a:pt x="735" y="972"/>
                    <a:pt x="602" y="981"/>
                  </a:cubicBezTo>
                  <a:cubicBezTo>
                    <a:pt x="602" y="981"/>
                    <a:pt x="602" y="987"/>
                    <a:pt x="602" y="987"/>
                  </a:cubicBezTo>
                  <a:lnTo>
                    <a:pt x="6" y="975"/>
                  </a:lnTo>
                  <a:lnTo>
                    <a:pt x="0" y="1128"/>
                  </a:lnTo>
                  <a:lnTo>
                    <a:pt x="1719" y="1158"/>
                  </a:lnTo>
                  <a:cubicBezTo>
                    <a:pt x="1760" y="1158"/>
                    <a:pt x="1801" y="1164"/>
                    <a:pt x="1849" y="1170"/>
                  </a:cubicBezTo>
                  <a:lnTo>
                    <a:pt x="2995" y="2268"/>
                  </a:lnTo>
                  <a:lnTo>
                    <a:pt x="2026" y="1188"/>
                  </a:lnTo>
                  <a:lnTo>
                    <a:pt x="2026" y="1188"/>
                  </a:lnTo>
                  <a:lnTo>
                    <a:pt x="2309" y="1211"/>
                  </a:lnTo>
                  <a:lnTo>
                    <a:pt x="2652" y="1235"/>
                  </a:lnTo>
                  <a:lnTo>
                    <a:pt x="3798" y="2333"/>
                  </a:lnTo>
                  <a:lnTo>
                    <a:pt x="2823" y="1247"/>
                  </a:lnTo>
                  <a:lnTo>
                    <a:pt x="2823" y="1247"/>
                  </a:lnTo>
                  <a:cubicBezTo>
                    <a:pt x="2930" y="1252"/>
                    <a:pt x="3036" y="1258"/>
                    <a:pt x="3142" y="1258"/>
                  </a:cubicBezTo>
                  <a:cubicBezTo>
                    <a:pt x="3264" y="1264"/>
                    <a:pt x="3388" y="1267"/>
                    <a:pt x="3511" y="1267"/>
                  </a:cubicBezTo>
                  <a:cubicBezTo>
                    <a:pt x="3661" y="1267"/>
                    <a:pt x="3811" y="1262"/>
                    <a:pt x="3957" y="1252"/>
                  </a:cubicBezTo>
                  <a:cubicBezTo>
                    <a:pt x="3668" y="1193"/>
                    <a:pt x="3378" y="1146"/>
                    <a:pt x="3095" y="1111"/>
                  </a:cubicBezTo>
                  <a:cubicBezTo>
                    <a:pt x="2953" y="1093"/>
                    <a:pt x="2811" y="1075"/>
                    <a:pt x="2670" y="1063"/>
                  </a:cubicBezTo>
                  <a:lnTo>
                    <a:pt x="2374" y="1034"/>
                  </a:lnTo>
                  <a:lnTo>
                    <a:pt x="2711" y="59"/>
                  </a:lnTo>
                  <a:lnTo>
                    <a:pt x="2197" y="1016"/>
                  </a:lnTo>
                  <a:lnTo>
                    <a:pt x="2014" y="1004"/>
                  </a:lnTo>
                  <a:lnTo>
                    <a:pt x="2002" y="1004"/>
                  </a:lnTo>
                  <a:lnTo>
                    <a:pt x="1831" y="993"/>
                  </a:lnTo>
                  <a:cubicBezTo>
                    <a:pt x="1754" y="993"/>
                    <a:pt x="1672" y="987"/>
                    <a:pt x="1595" y="981"/>
                  </a:cubicBezTo>
                  <a:lnTo>
                    <a:pt x="193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9"/>
            <p:cNvSpPr/>
            <p:nvPr/>
          </p:nvSpPr>
          <p:spPr>
            <a:xfrm>
              <a:off x="3223975" y="3954975"/>
              <a:ext cx="104700" cy="112700"/>
            </a:xfrm>
            <a:custGeom>
              <a:rect b="b" l="l" r="r" t="t"/>
              <a:pathLst>
                <a:path extrusionOk="0" h="4508" w="4188">
                  <a:moveTo>
                    <a:pt x="0" y="1"/>
                  </a:moveTo>
                  <a:lnTo>
                    <a:pt x="0" y="1"/>
                  </a:lnTo>
                  <a:cubicBezTo>
                    <a:pt x="266" y="325"/>
                    <a:pt x="544" y="638"/>
                    <a:pt x="815" y="946"/>
                  </a:cubicBezTo>
                  <a:cubicBezTo>
                    <a:pt x="922" y="1064"/>
                    <a:pt x="1028" y="1182"/>
                    <a:pt x="1129" y="1300"/>
                  </a:cubicBezTo>
                  <a:lnTo>
                    <a:pt x="154" y="1259"/>
                  </a:lnTo>
                  <a:lnTo>
                    <a:pt x="1306" y="1489"/>
                  </a:lnTo>
                  <a:lnTo>
                    <a:pt x="1648" y="1861"/>
                  </a:lnTo>
                  <a:lnTo>
                    <a:pt x="1926" y="2156"/>
                  </a:lnTo>
                  <a:lnTo>
                    <a:pt x="957" y="2121"/>
                  </a:lnTo>
                  <a:lnTo>
                    <a:pt x="2062" y="2339"/>
                  </a:lnTo>
                  <a:lnTo>
                    <a:pt x="4076" y="4507"/>
                  </a:lnTo>
                  <a:lnTo>
                    <a:pt x="4188" y="4401"/>
                  </a:lnTo>
                  <a:lnTo>
                    <a:pt x="2528" y="2617"/>
                  </a:lnTo>
                  <a:lnTo>
                    <a:pt x="2026" y="1081"/>
                  </a:lnTo>
                  <a:lnTo>
                    <a:pt x="2351" y="2428"/>
                  </a:lnTo>
                  <a:lnTo>
                    <a:pt x="2133" y="2192"/>
                  </a:lnTo>
                  <a:lnTo>
                    <a:pt x="2127" y="2198"/>
                  </a:lnTo>
                  <a:lnTo>
                    <a:pt x="2121" y="2192"/>
                  </a:lnTo>
                  <a:lnTo>
                    <a:pt x="1761" y="1796"/>
                  </a:lnTo>
                  <a:lnTo>
                    <a:pt x="1253" y="249"/>
                  </a:lnTo>
                  <a:lnTo>
                    <a:pt x="1583" y="1607"/>
                  </a:lnTo>
                  <a:lnTo>
                    <a:pt x="1288" y="1294"/>
                  </a:lnTo>
                  <a:cubicBezTo>
                    <a:pt x="1146" y="1146"/>
                    <a:pt x="1004" y="999"/>
                    <a:pt x="863" y="851"/>
                  </a:cubicBezTo>
                  <a:cubicBezTo>
                    <a:pt x="579" y="562"/>
                    <a:pt x="296" y="272"/>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9"/>
            <p:cNvSpPr/>
            <p:nvPr/>
          </p:nvSpPr>
          <p:spPr>
            <a:xfrm>
              <a:off x="3194875" y="4050375"/>
              <a:ext cx="131450" cy="139550"/>
            </a:xfrm>
            <a:custGeom>
              <a:rect b="b" l="l" r="r" t="t"/>
              <a:pathLst>
                <a:path extrusionOk="0" h="5582" w="5258">
                  <a:moveTo>
                    <a:pt x="1" y="0"/>
                  </a:moveTo>
                  <a:lnTo>
                    <a:pt x="1" y="0"/>
                  </a:lnTo>
                  <a:cubicBezTo>
                    <a:pt x="338" y="413"/>
                    <a:pt x="686" y="815"/>
                    <a:pt x="1040" y="1211"/>
                  </a:cubicBezTo>
                  <a:cubicBezTo>
                    <a:pt x="1170" y="1358"/>
                    <a:pt x="1306" y="1506"/>
                    <a:pt x="1442" y="1654"/>
                  </a:cubicBezTo>
                  <a:lnTo>
                    <a:pt x="196" y="1607"/>
                  </a:lnTo>
                  <a:lnTo>
                    <a:pt x="1661" y="1902"/>
                  </a:lnTo>
                  <a:lnTo>
                    <a:pt x="2098" y="2374"/>
                  </a:lnTo>
                  <a:lnTo>
                    <a:pt x="2452" y="2752"/>
                  </a:lnTo>
                  <a:lnTo>
                    <a:pt x="1212" y="2705"/>
                  </a:lnTo>
                  <a:lnTo>
                    <a:pt x="2682" y="2995"/>
                  </a:lnTo>
                  <a:cubicBezTo>
                    <a:pt x="2688" y="3000"/>
                    <a:pt x="2688" y="3000"/>
                    <a:pt x="2694" y="3006"/>
                  </a:cubicBezTo>
                  <a:lnTo>
                    <a:pt x="2688" y="3012"/>
                  </a:lnTo>
                  <a:lnTo>
                    <a:pt x="5151" y="5581"/>
                  </a:lnTo>
                  <a:lnTo>
                    <a:pt x="5257" y="5475"/>
                  </a:lnTo>
                  <a:lnTo>
                    <a:pt x="3226" y="3349"/>
                  </a:lnTo>
                  <a:lnTo>
                    <a:pt x="2582" y="1376"/>
                  </a:lnTo>
                  <a:lnTo>
                    <a:pt x="3001" y="3119"/>
                  </a:lnTo>
                  <a:lnTo>
                    <a:pt x="2854" y="2965"/>
                  </a:lnTo>
                  <a:cubicBezTo>
                    <a:pt x="2806" y="2906"/>
                    <a:pt x="2753" y="2853"/>
                    <a:pt x="2706" y="2794"/>
                  </a:cubicBezTo>
                  <a:lnTo>
                    <a:pt x="2239" y="2292"/>
                  </a:lnTo>
                  <a:lnTo>
                    <a:pt x="1596" y="319"/>
                  </a:lnTo>
                  <a:lnTo>
                    <a:pt x="2015" y="2050"/>
                  </a:lnTo>
                  <a:lnTo>
                    <a:pt x="1637" y="1648"/>
                  </a:lnTo>
                  <a:cubicBezTo>
                    <a:pt x="1460" y="1465"/>
                    <a:pt x="1277" y="1270"/>
                    <a:pt x="1099" y="1087"/>
                  </a:cubicBezTo>
                  <a:cubicBezTo>
                    <a:pt x="733" y="715"/>
                    <a:pt x="373" y="348"/>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9"/>
            <p:cNvSpPr/>
            <p:nvPr/>
          </p:nvSpPr>
          <p:spPr>
            <a:xfrm>
              <a:off x="3333100" y="4156375"/>
              <a:ext cx="125375" cy="74450"/>
            </a:xfrm>
            <a:custGeom>
              <a:rect b="b" l="l" r="r" t="t"/>
              <a:pathLst>
                <a:path extrusionOk="0" h="2978" w="5015">
                  <a:moveTo>
                    <a:pt x="2434" y="1"/>
                  </a:moveTo>
                  <a:lnTo>
                    <a:pt x="1766" y="1247"/>
                  </a:lnTo>
                  <a:cubicBezTo>
                    <a:pt x="1641" y="1245"/>
                    <a:pt x="1518" y="1243"/>
                    <a:pt x="1394" y="1243"/>
                  </a:cubicBezTo>
                  <a:cubicBezTo>
                    <a:pt x="1220" y="1243"/>
                    <a:pt x="1047" y="1246"/>
                    <a:pt x="874" y="1253"/>
                  </a:cubicBezTo>
                  <a:lnTo>
                    <a:pt x="6" y="1206"/>
                  </a:lnTo>
                  <a:lnTo>
                    <a:pt x="0" y="1359"/>
                  </a:lnTo>
                  <a:lnTo>
                    <a:pt x="2067" y="1471"/>
                  </a:lnTo>
                  <a:cubicBezTo>
                    <a:pt x="2156" y="1477"/>
                    <a:pt x="2239" y="1489"/>
                    <a:pt x="2321" y="1495"/>
                  </a:cubicBezTo>
                  <a:lnTo>
                    <a:pt x="3786" y="2895"/>
                  </a:lnTo>
                  <a:lnTo>
                    <a:pt x="2552" y="1519"/>
                  </a:lnTo>
                  <a:lnTo>
                    <a:pt x="2552" y="1519"/>
                  </a:lnTo>
                  <a:lnTo>
                    <a:pt x="2912" y="1554"/>
                  </a:lnTo>
                  <a:lnTo>
                    <a:pt x="3349" y="1584"/>
                  </a:lnTo>
                  <a:lnTo>
                    <a:pt x="4808" y="2978"/>
                  </a:lnTo>
                  <a:lnTo>
                    <a:pt x="3568" y="1595"/>
                  </a:lnTo>
                  <a:lnTo>
                    <a:pt x="3568" y="1595"/>
                  </a:lnTo>
                  <a:cubicBezTo>
                    <a:pt x="3703" y="1601"/>
                    <a:pt x="3839" y="1607"/>
                    <a:pt x="3969" y="1613"/>
                  </a:cubicBezTo>
                  <a:cubicBezTo>
                    <a:pt x="4128" y="1616"/>
                    <a:pt x="4285" y="1618"/>
                    <a:pt x="4441" y="1618"/>
                  </a:cubicBezTo>
                  <a:cubicBezTo>
                    <a:pt x="4634" y="1618"/>
                    <a:pt x="4825" y="1614"/>
                    <a:pt x="5015" y="1601"/>
                  </a:cubicBezTo>
                  <a:cubicBezTo>
                    <a:pt x="4643" y="1525"/>
                    <a:pt x="4276" y="1471"/>
                    <a:pt x="3916" y="1424"/>
                  </a:cubicBezTo>
                  <a:cubicBezTo>
                    <a:pt x="3733" y="1395"/>
                    <a:pt x="3550" y="1377"/>
                    <a:pt x="3373" y="1359"/>
                  </a:cubicBezTo>
                  <a:lnTo>
                    <a:pt x="2995" y="1324"/>
                  </a:lnTo>
                  <a:lnTo>
                    <a:pt x="3420" y="83"/>
                  </a:lnTo>
                  <a:lnTo>
                    <a:pt x="2764" y="1306"/>
                  </a:lnTo>
                  <a:lnTo>
                    <a:pt x="2304" y="1271"/>
                  </a:lnTo>
                  <a:cubicBezTo>
                    <a:pt x="2203" y="1271"/>
                    <a:pt x="2103" y="1265"/>
                    <a:pt x="2002" y="1259"/>
                  </a:cubicBezTo>
                  <a:lnTo>
                    <a:pt x="24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2" name="Google Shape;2182;p29"/>
          <p:cNvGrpSpPr/>
          <p:nvPr/>
        </p:nvGrpSpPr>
        <p:grpSpPr>
          <a:xfrm flipH="1">
            <a:off x="8243084" y="4759290"/>
            <a:ext cx="271859" cy="233627"/>
            <a:chOff x="739150" y="4174275"/>
            <a:chExt cx="945925" cy="812900"/>
          </a:xfrm>
        </p:grpSpPr>
        <p:sp>
          <p:nvSpPr>
            <p:cNvPr id="2183" name="Google Shape;2183;p29"/>
            <p:cNvSpPr/>
            <p:nvPr/>
          </p:nvSpPr>
          <p:spPr>
            <a:xfrm>
              <a:off x="739150" y="4366050"/>
              <a:ext cx="807725" cy="489000"/>
            </a:xfrm>
            <a:custGeom>
              <a:rect b="b" l="l" r="r" t="t"/>
              <a:pathLst>
                <a:path extrusionOk="0" h="19560" w="32309">
                  <a:moveTo>
                    <a:pt x="32249" y="0"/>
                  </a:moveTo>
                  <a:cubicBezTo>
                    <a:pt x="32237" y="83"/>
                    <a:pt x="32214" y="183"/>
                    <a:pt x="32190" y="295"/>
                  </a:cubicBezTo>
                  <a:cubicBezTo>
                    <a:pt x="32178" y="331"/>
                    <a:pt x="32167" y="372"/>
                    <a:pt x="32155" y="408"/>
                  </a:cubicBezTo>
                  <a:cubicBezTo>
                    <a:pt x="32149" y="449"/>
                    <a:pt x="32137" y="484"/>
                    <a:pt x="32125" y="520"/>
                  </a:cubicBezTo>
                  <a:cubicBezTo>
                    <a:pt x="32119" y="532"/>
                    <a:pt x="32119" y="538"/>
                    <a:pt x="32113" y="549"/>
                  </a:cubicBezTo>
                  <a:cubicBezTo>
                    <a:pt x="32084" y="656"/>
                    <a:pt x="32043" y="750"/>
                    <a:pt x="32007" y="839"/>
                  </a:cubicBezTo>
                  <a:cubicBezTo>
                    <a:pt x="32007" y="839"/>
                    <a:pt x="32007" y="845"/>
                    <a:pt x="32007" y="845"/>
                  </a:cubicBezTo>
                  <a:cubicBezTo>
                    <a:pt x="32007" y="851"/>
                    <a:pt x="32001" y="851"/>
                    <a:pt x="32001" y="856"/>
                  </a:cubicBezTo>
                  <a:cubicBezTo>
                    <a:pt x="31989" y="880"/>
                    <a:pt x="31984" y="904"/>
                    <a:pt x="31972" y="927"/>
                  </a:cubicBezTo>
                  <a:cubicBezTo>
                    <a:pt x="31966" y="945"/>
                    <a:pt x="31960" y="963"/>
                    <a:pt x="31948" y="981"/>
                  </a:cubicBezTo>
                  <a:cubicBezTo>
                    <a:pt x="31854" y="1199"/>
                    <a:pt x="31765" y="1341"/>
                    <a:pt x="31747" y="1370"/>
                  </a:cubicBezTo>
                  <a:cubicBezTo>
                    <a:pt x="31694" y="1453"/>
                    <a:pt x="31617" y="1589"/>
                    <a:pt x="31493" y="1742"/>
                  </a:cubicBezTo>
                  <a:cubicBezTo>
                    <a:pt x="31464" y="1784"/>
                    <a:pt x="31434" y="1825"/>
                    <a:pt x="31405" y="1861"/>
                  </a:cubicBezTo>
                  <a:cubicBezTo>
                    <a:pt x="31357" y="1920"/>
                    <a:pt x="31304" y="1979"/>
                    <a:pt x="31245" y="2038"/>
                  </a:cubicBezTo>
                  <a:cubicBezTo>
                    <a:pt x="31163" y="2132"/>
                    <a:pt x="31103" y="2191"/>
                    <a:pt x="31015" y="2274"/>
                  </a:cubicBezTo>
                  <a:cubicBezTo>
                    <a:pt x="30997" y="2286"/>
                    <a:pt x="30991" y="2298"/>
                    <a:pt x="30974" y="2304"/>
                  </a:cubicBezTo>
                  <a:cubicBezTo>
                    <a:pt x="30932" y="2345"/>
                    <a:pt x="30891" y="2380"/>
                    <a:pt x="30850" y="2416"/>
                  </a:cubicBezTo>
                  <a:cubicBezTo>
                    <a:pt x="30844" y="2416"/>
                    <a:pt x="30844" y="2416"/>
                    <a:pt x="30844" y="2422"/>
                  </a:cubicBezTo>
                  <a:cubicBezTo>
                    <a:pt x="30773" y="2481"/>
                    <a:pt x="30690" y="2546"/>
                    <a:pt x="30596" y="2605"/>
                  </a:cubicBezTo>
                  <a:cubicBezTo>
                    <a:pt x="30460" y="2699"/>
                    <a:pt x="30324" y="2782"/>
                    <a:pt x="30164" y="2871"/>
                  </a:cubicBezTo>
                  <a:cubicBezTo>
                    <a:pt x="30023" y="2947"/>
                    <a:pt x="29899" y="3012"/>
                    <a:pt x="29816" y="3048"/>
                  </a:cubicBezTo>
                  <a:cubicBezTo>
                    <a:pt x="29816" y="3054"/>
                    <a:pt x="29816" y="3054"/>
                    <a:pt x="29816" y="3054"/>
                  </a:cubicBezTo>
                  <a:cubicBezTo>
                    <a:pt x="29686" y="3119"/>
                    <a:pt x="29503" y="3201"/>
                    <a:pt x="29278" y="3290"/>
                  </a:cubicBezTo>
                  <a:cubicBezTo>
                    <a:pt x="29231" y="3314"/>
                    <a:pt x="29178" y="3331"/>
                    <a:pt x="29125" y="3349"/>
                  </a:cubicBezTo>
                  <a:cubicBezTo>
                    <a:pt x="29101" y="3361"/>
                    <a:pt x="29078" y="3367"/>
                    <a:pt x="29048" y="3378"/>
                  </a:cubicBezTo>
                  <a:cubicBezTo>
                    <a:pt x="29024" y="3384"/>
                    <a:pt x="29007" y="3390"/>
                    <a:pt x="28983" y="3402"/>
                  </a:cubicBezTo>
                  <a:cubicBezTo>
                    <a:pt x="28983" y="3402"/>
                    <a:pt x="28865" y="3443"/>
                    <a:pt x="28694" y="3491"/>
                  </a:cubicBezTo>
                  <a:cubicBezTo>
                    <a:pt x="28688" y="3491"/>
                    <a:pt x="28682" y="3497"/>
                    <a:pt x="28676" y="3497"/>
                  </a:cubicBezTo>
                  <a:cubicBezTo>
                    <a:pt x="28617" y="3514"/>
                    <a:pt x="28552" y="3532"/>
                    <a:pt x="28481" y="3550"/>
                  </a:cubicBezTo>
                  <a:cubicBezTo>
                    <a:pt x="28475" y="3550"/>
                    <a:pt x="28469" y="3550"/>
                    <a:pt x="28463" y="3556"/>
                  </a:cubicBezTo>
                  <a:lnTo>
                    <a:pt x="28446" y="3556"/>
                  </a:lnTo>
                  <a:cubicBezTo>
                    <a:pt x="28434" y="3562"/>
                    <a:pt x="28428" y="3562"/>
                    <a:pt x="28422" y="3562"/>
                  </a:cubicBezTo>
                  <a:cubicBezTo>
                    <a:pt x="28404" y="3567"/>
                    <a:pt x="28387" y="3567"/>
                    <a:pt x="28369" y="3573"/>
                  </a:cubicBezTo>
                  <a:cubicBezTo>
                    <a:pt x="28351" y="3579"/>
                    <a:pt x="28339" y="3579"/>
                    <a:pt x="28328" y="3585"/>
                  </a:cubicBezTo>
                  <a:cubicBezTo>
                    <a:pt x="28162" y="3621"/>
                    <a:pt x="28014" y="3644"/>
                    <a:pt x="27855" y="3662"/>
                  </a:cubicBezTo>
                  <a:cubicBezTo>
                    <a:pt x="27701" y="3680"/>
                    <a:pt x="27648" y="3686"/>
                    <a:pt x="27507" y="3692"/>
                  </a:cubicBezTo>
                  <a:cubicBezTo>
                    <a:pt x="27436" y="3697"/>
                    <a:pt x="27377" y="3697"/>
                    <a:pt x="27318" y="3697"/>
                  </a:cubicBezTo>
                  <a:lnTo>
                    <a:pt x="27288" y="3697"/>
                  </a:lnTo>
                  <a:cubicBezTo>
                    <a:pt x="27211" y="3697"/>
                    <a:pt x="27123" y="3697"/>
                    <a:pt x="27022" y="3692"/>
                  </a:cubicBezTo>
                  <a:lnTo>
                    <a:pt x="26981" y="3692"/>
                  </a:lnTo>
                  <a:cubicBezTo>
                    <a:pt x="26869" y="3680"/>
                    <a:pt x="26739" y="3668"/>
                    <a:pt x="26597" y="3650"/>
                  </a:cubicBezTo>
                  <a:cubicBezTo>
                    <a:pt x="26532" y="3638"/>
                    <a:pt x="26473" y="3627"/>
                    <a:pt x="26414" y="3615"/>
                  </a:cubicBezTo>
                  <a:cubicBezTo>
                    <a:pt x="26402" y="3615"/>
                    <a:pt x="26384" y="3609"/>
                    <a:pt x="26367" y="3609"/>
                  </a:cubicBezTo>
                  <a:cubicBezTo>
                    <a:pt x="26331" y="3597"/>
                    <a:pt x="26296" y="3591"/>
                    <a:pt x="26254" y="3585"/>
                  </a:cubicBezTo>
                  <a:cubicBezTo>
                    <a:pt x="26237" y="3579"/>
                    <a:pt x="26219" y="3573"/>
                    <a:pt x="26201" y="3567"/>
                  </a:cubicBezTo>
                  <a:cubicBezTo>
                    <a:pt x="26195" y="3591"/>
                    <a:pt x="26189" y="3609"/>
                    <a:pt x="26184" y="3632"/>
                  </a:cubicBezTo>
                  <a:cubicBezTo>
                    <a:pt x="26172" y="3656"/>
                    <a:pt x="26166" y="3680"/>
                    <a:pt x="26160" y="3703"/>
                  </a:cubicBezTo>
                  <a:cubicBezTo>
                    <a:pt x="26154" y="3721"/>
                    <a:pt x="26148" y="3745"/>
                    <a:pt x="26142" y="3762"/>
                  </a:cubicBezTo>
                  <a:cubicBezTo>
                    <a:pt x="26130" y="3798"/>
                    <a:pt x="26119" y="3833"/>
                    <a:pt x="26107" y="3869"/>
                  </a:cubicBezTo>
                  <a:cubicBezTo>
                    <a:pt x="26107" y="3886"/>
                    <a:pt x="26101" y="3898"/>
                    <a:pt x="26095" y="3910"/>
                  </a:cubicBezTo>
                  <a:cubicBezTo>
                    <a:pt x="26083" y="3945"/>
                    <a:pt x="26071" y="3987"/>
                    <a:pt x="26060" y="4028"/>
                  </a:cubicBezTo>
                  <a:cubicBezTo>
                    <a:pt x="26054" y="4046"/>
                    <a:pt x="26048" y="4058"/>
                    <a:pt x="26042" y="4075"/>
                  </a:cubicBezTo>
                  <a:cubicBezTo>
                    <a:pt x="26030" y="4111"/>
                    <a:pt x="26018" y="4140"/>
                    <a:pt x="26006" y="4176"/>
                  </a:cubicBezTo>
                  <a:cubicBezTo>
                    <a:pt x="25995" y="4205"/>
                    <a:pt x="25989" y="4235"/>
                    <a:pt x="25977" y="4259"/>
                  </a:cubicBezTo>
                  <a:cubicBezTo>
                    <a:pt x="25965" y="4282"/>
                    <a:pt x="25959" y="4306"/>
                    <a:pt x="25953" y="4323"/>
                  </a:cubicBezTo>
                  <a:cubicBezTo>
                    <a:pt x="25941" y="4353"/>
                    <a:pt x="25930" y="4383"/>
                    <a:pt x="25918" y="4412"/>
                  </a:cubicBezTo>
                  <a:cubicBezTo>
                    <a:pt x="25906" y="4448"/>
                    <a:pt x="25882" y="4501"/>
                    <a:pt x="25859" y="4560"/>
                  </a:cubicBezTo>
                  <a:cubicBezTo>
                    <a:pt x="25788" y="4719"/>
                    <a:pt x="25711" y="4890"/>
                    <a:pt x="25622" y="5062"/>
                  </a:cubicBezTo>
                  <a:cubicBezTo>
                    <a:pt x="25528" y="5233"/>
                    <a:pt x="25416" y="5428"/>
                    <a:pt x="25292" y="5617"/>
                  </a:cubicBezTo>
                  <a:cubicBezTo>
                    <a:pt x="25280" y="5635"/>
                    <a:pt x="25262" y="5652"/>
                    <a:pt x="25250" y="5676"/>
                  </a:cubicBezTo>
                  <a:cubicBezTo>
                    <a:pt x="25250" y="5676"/>
                    <a:pt x="25244" y="5682"/>
                    <a:pt x="25244" y="5682"/>
                  </a:cubicBezTo>
                  <a:cubicBezTo>
                    <a:pt x="25239" y="5688"/>
                    <a:pt x="25239" y="5694"/>
                    <a:pt x="25233" y="5700"/>
                  </a:cubicBezTo>
                  <a:cubicBezTo>
                    <a:pt x="25209" y="5735"/>
                    <a:pt x="25179" y="5776"/>
                    <a:pt x="25150" y="5818"/>
                  </a:cubicBezTo>
                  <a:cubicBezTo>
                    <a:pt x="25144" y="5830"/>
                    <a:pt x="25132" y="5841"/>
                    <a:pt x="25126" y="5853"/>
                  </a:cubicBezTo>
                  <a:cubicBezTo>
                    <a:pt x="25061" y="5942"/>
                    <a:pt x="24985" y="6042"/>
                    <a:pt x="24890" y="6149"/>
                  </a:cubicBezTo>
                  <a:cubicBezTo>
                    <a:pt x="24884" y="6154"/>
                    <a:pt x="24884" y="6160"/>
                    <a:pt x="24878" y="6166"/>
                  </a:cubicBezTo>
                  <a:cubicBezTo>
                    <a:pt x="24861" y="6190"/>
                    <a:pt x="24843" y="6208"/>
                    <a:pt x="24819" y="6231"/>
                  </a:cubicBezTo>
                  <a:cubicBezTo>
                    <a:pt x="24813" y="6243"/>
                    <a:pt x="24801" y="6255"/>
                    <a:pt x="24790" y="6267"/>
                  </a:cubicBezTo>
                  <a:cubicBezTo>
                    <a:pt x="24778" y="6278"/>
                    <a:pt x="24772" y="6290"/>
                    <a:pt x="24760" y="6302"/>
                  </a:cubicBezTo>
                  <a:cubicBezTo>
                    <a:pt x="24713" y="6355"/>
                    <a:pt x="24660" y="6414"/>
                    <a:pt x="24601" y="6473"/>
                  </a:cubicBezTo>
                  <a:cubicBezTo>
                    <a:pt x="24571" y="6509"/>
                    <a:pt x="24536" y="6538"/>
                    <a:pt x="24506" y="6568"/>
                  </a:cubicBezTo>
                  <a:cubicBezTo>
                    <a:pt x="24494" y="6586"/>
                    <a:pt x="24477" y="6603"/>
                    <a:pt x="24453" y="6621"/>
                  </a:cubicBezTo>
                  <a:cubicBezTo>
                    <a:pt x="24453" y="6627"/>
                    <a:pt x="24447" y="6633"/>
                    <a:pt x="24441" y="6633"/>
                  </a:cubicBezTo>
                  <a:cubicBezTo>
                    <a:pt x="24406" y="6668"/>
                    <a:pt x="24364" y="6710"/>
                    <a:pt x="24323" y="6745"/>
                  </a:cubicBezTo>
                  <a:cubicBezTo>
                    <a:pt x="24294" y="6775"/>
                    <a:pt x="24264" y="6804"/>
                    <a:pt x="24234" y="6828"/>
                  </a:cubicBezTo>
                  <a:cubicBezTo>
                    <a:pt x="24146" y="6910"/>
                    <a:pt x="24075" y="6970"/>
                    <a:pt x="23992" y="7040"/>
                  </a:cubicBezTo>
                  <a:cubicBezTo>
                    <a:pt x="23921" y="7094"/>
                    <a:pt x="23845" y="7153"/>
                    <a:pt x="23786" y="7200"/>
                  </a:cubicBezTo>
                  <a:cubicBezTo>
                    <a:pt x="23750" y="7223"/>
                    <a:pt x="23709" y="7247"/>
                    <a:pt x="23673" y="7277"/>
                  </a:cubicBezTo>
                  <a:cubicBezTo>
                    <a:pt x="23626" y="7306"/>
                    <a:pt x="23579" y="7342"/>
                    <a:pt x="23526" y="7383"/>
                  </a:cubicBezTo>
                  <a:cubicBezTo>
                    <a:pt x="23402" y="7472"/>
                    <a:pt x="23219" y="7578"/>
                    <a:pt x="23083" y="7661"/>
                  </a:cubicBezTo>
                  <a:cubicBezTo>
                    <a:pt x="23047" y="7678"/>
                    <a:pt x="22994" y="7708"/>
                    <a:pt x="22929" y="7743"/>
                  </a:cubicBezTo>
                  <a:cubicBezTo>
                    <a:pt x="22917" y="7749"/>
                    <a:pt x="22900" y="7761"/>
                    <a:pt x="22888" y="7767"/>
                  </a:cubicBezTo>
                  <a:cubicBezTo>
                    <a:pt x="22852" y="7785"/>
                    <a:pt x="22817" y="7802"/>
                    <a:pt x="22782" y="7826"/>
                  </a:cubicBezTo>
                  <a:cubicBezTo>
                    <a:pt x="22740" y="7844"/>
                    <a:pt x="22705" y="7861"/>
                    <a:pt x="22663" y="7879"/>
                  </a:cubicBezTo>
                  <a:cubicBezTo>
                    <a:pt x="22646" y="7891"/>
                    <a:pt x="22622" y="7903"/>
                    <a:pt x="22604" y="7909"/>
                  </a:cubicBezTo>
                  <a:cubicBezTo>
                    <a:pt x="22563" y="7932"/>
                    <a:pt x="22516" y="7950"/>
                    <a:pt x="22474" y="7968"/>
                  </a:cubicBezTo>
                  <a:cubicBezTo>
                    <a:pt x="22451" y="7985"/>
                    <a:pt x="22421" y="7997"/>
                    <a:pt x="22392" y="8009"/>
                  </a:cubicBezTo>
                  <a:cubicBezTo>
                    <a:pt x="22368" y="8021"/>
                    <a:pt x="22339" y="8033"/>
                    <a:pt x="22315" y="8044"/>
                  </a:cubicBezTo>
                  <a:cubicBezTo>
                    <a:pt x="22268" y="8062"/>
                    <a:pt x="22215" y="8086"/>
                    <a:pt x="22167" y="8104"/>
                  </a:cubicBezTo>
                  <a:cubicBezTo>
                    <a:pt x="22144" y="8115"/>
                    <a:pt x="22120" y="8127"/>
                    <a:pt x="22096" y="8133"/>
                  </a:cubicBezTo>
                  <a:cubicBezTo>
                    <a:pt x="22043" y="8157"/>
                    <a:pt x="21990" y="8174"/>
                    <a:pt x="21931" y="8198"/>
                  </a:cubicBezTo>
                  <a:cubicBezTo>
                    <a:pt x="21913" y="8204"/>
                    <a:pt x="21896" y="8216"/>
                    <a:pt x="21878" y="8222"/>
                  </a:cubicBezTo>
                  <a:cubicBezTo>
                    <a:pt x="21831" y="8239"/>
                    <a:pt x="21789" y="8251"/>
                    <a:pt x="21742" y="8269"/>
                  </a:cubicBezTo>
                  <a:cubicBezTo>
                    <a:pt x="21718" y="8281"/>
                    <a:pt x="21695" y="8287"/>
                    <a:pt x="21671" y="8293"/>
                  </a:cubicBezTo>
                  <a:cubicBezTo>
                    <a:pt x="21618" y="8316"/>
                    <a:pt x="21559" y="8334"/>
                    <a:pt x="21494" y="8357"/>
                  </a:cubicBezTo>
                  <a:lnTo>
                    <a:pt x="21488" y="8357"/>
                  </a:lnTo>
                  <a:cubicBezTo>
                    <a:pt x="21482" y="8357"/>
                    <a:pt x="21482" y="8363"/>
                    <a:pt x="21482" y="8363"/>
                  </a:cubicBezTo>
                  <a:cubicBezTo>
                    <a:pt x="21459" y="8369"/>
                    <a:pt x="21441" y="8375"/>
                    <a:pt x="21423" y="8381"/>
                  </a:cubicBezTo>
                  <a:cubicBezTo>
                    <a:pt x="20697" y="8617"/>
                    <a:pt x="20100" y="8724"/>
                    <a:pt x="19870" y="8759"/>
                  </a:cubicBezTo>
                  <a:cubicBezTo>
                    <a:pt x="19805" y="8765"/>
                    <a:pt x="19757" y="8777"/>
                    <a:pt x="19722" y="8777"/>
                  </a:cubicBezTo>
                  <a:cubicBezTo>
                    <a:pt x="19645" y="8789"/>
                    <a:pt x="19563" y="8800"/>
                    <a:pt x="19474" y="8806"/>
                  </a:cubicBezTo>
                  <a:cubicBezTo>
                    <a:pt x="19297" y="8830"/>
                    <a:pt x="19173" y="8842"/>
                    <a:pt x="18990" y="8848"/>
                  </a:cubicBezTo>
                  <a:lnTo>
                    <a:pt x="18954" y="8848"/>
                  </a:lnTo>
                  <a:cubicBezTo>
                    <a:pt x="18937" y="8848"/>
                    <a:pt x="18919" y="8854"/>
                    <a:pt x="18907" y="8854"/>
                  </a:cubicBezTo>
                  <a:lnTo>
                    <a:pt x="18736" y="8854"/>
                  </a:lnTo>
                  <a:cubicBezTo>
                    <a:pt x="18671" y="8855"/>
                    <a:pt x="18612" y="8855"/>
                    <a:pt x="18557" y="8855"/>
                  </a:cubicBezTo>
                  <a:cubicBezTo>
                    <a:pt x="18327" y="8855"/>
                    <a:pt x="18188" y="8847"/>
                    <a:pt x="18169" y="8842"/>
                  </a:cubicBezTo>
                  <a:lnTo>
                    <a:pt x="18139" y="8842"/>
                  </a:lnTo>
                  <a:cubicBezTo>
                    <a:pt x="18139" y="8895"/>
                    <a:pt x="18133" y="8942"/>
                    <a:pt x="18121" y="9001"/>
                  </a:cubicBezTo>
                  <a:cubicBezTo>
                    <a:pt x="18116" y="9078"/>
                    <a:pt x="18104" y="9149"/>
                    <a:pt x="18086" y="9226"/>
                  </a:cubicBezTo>
                  <a:cubicBezTo>
                    <a:pt x="18068" y="9350"/>
                    <a:pt x="18045" y="9438"/>
                    <a:pt x="18033" y="9486"/>
                  </a:cubicBezTo>
                  <a:cubicBezTo>
                    <a:pt x="17986" y="9692"/>
                    <a:pt x="17938" y="9870"/>
                    <a:pt x="17897" y="10005"/>
                  </a:cubicBezTo>
                  <a:cubicBezTo>
                    <a:pt x="17885" y="10029"/>
                    <a:pt x="17879" y="10053"/>
                    <a:pt x="17873" y="10076"/>
                  </a:cubicBezTo>
                  <a:cubicBezTo>
                    <a:pt x="17867" y="10088"/>
                    <a:pt x="17867" y="10094"/>
                    <a:pt x="17862" y="10106"/>
                  </a:cubicBezTo>
                  <a:cubicBezTo>
                    <a:pt x="17862" y="10118"/>
                    <a:pt x="17856" y="10129"/>
                    <a:pt x="17850" y="10141"/>
                  </a:cubicBezTo>
                  <a:cubicBezTo>
                    <a:pt x="17791" y="10330"/>
                    <a:pt x="17720" y="10531"/>
                    <a:pt x="17619" y="10744"/>
                  </a:cubicBezTo>
                  <a:cubicBezTo>
                    <a:pt x="17590" y="10815"/>
                    <a:pt x="17554" y="10897"/>
                    <a:pt x="17513" y="10980"/>
                  </a:cubicBezTo>
                  <a:cubicBezTo>
                    <a:pt x="17507" y="10998"/>
                    <a:pt x="17501" y="11015"/>
                    <a:pt x="17489" y="11027"/>
                  </a:cubicBezTo>
                  <a:cubicBezTo>
                    <a:pt x="17454" y="11116"/>
                    <a:pt x="17407" y="11210"/>
                    <a:pt x="17354" y="11305"/>
                  </a:cubicBezTo>
                  <a:cubicBezTo>
                    <a:pt x="17289" y="11441"/>
                    <a:pt x="17218" y="11571"/>
                    <a:pt x="17147" y="11683"/>
                  </a:cubicBezTo>
                  <a:cubicBezTo>
                    <a:pt x="17111" y="11742"/>
                    <a:pt x="17076" y="11795"/>
                    <a:pt x="17035" y="11854"/>
                  </a:cubicBezTo>
                  <a:cubicBezTo>
                    <a:pt x="16911" y="12061"/>
                    <a:pt x="16781" y="12256"/>
                    <a:pt x="16674" y="12427"/>
                  </a:cubicBezTo>
                  <a:cubicBezTo>
                    <a:pt x="16515" y="12663"/>
                    <a:pt x="16279" y="12959"/>
                    <a:pt x="16101" y="13183"/>
                  </a:cubicBezTo>
                  <a:cubicBezTo>
                    <a:pt x="16096" y="13183"/>
                    <a:pt x="16090" y="13189"/>
                    <a:pt x="16090" y="13195"/>
                  </a:cubicBezTo>
                  <a:cubicBezTo>
                    <a:pt x="15936" y="13384"/>
                    <a:pt x="15759" y="13585"/>
                    <a:pt x="15564" y="13785"/>
                  </a:cubicBezTo>
                  <a:cubicBezTo>
                    <a:pt x="15405" y="13957"/>
                    <a:pt x="15239" y="14128"/>
                    <a:pt x="15092" y="14270"/>
                  </a:cubicBezTo>
                  <a:cubicBezTo>
                    <a:pt x="14950" y="14411"/>
                    <a:pt x="14773" y="14583"/>
                    <a:pt x="14595" y="14736"/>
                  </a:cubicBezTo>
                  <a:cubicBezTo>
                    <a:pt x="14365" y="14949"/>
                    <a:pt x="14058" y="15185"/>
                    <a:pt x="13828" y="15368"/>
                  </a:cubicBezTo>
                  <a:cubicBezTo>
                    <a:pt x="13591" y="15557"/>
                    <a:pt x="13302" y="15764"/>
                    <a:pt x="12989" y="15971"/>
                  </a:cubicBezTo>
                  <a:cubicBezTo>
                    <a:pt x="12747" y="16130"/>
                    <a:pt x="12493" y="16296"/>
                    <a:pt x="12268" y="16420"/>
                  </a:cubicBezTo>
                  <a:cubicBezTo>
                    <a:pt x="12003" y="16579"/>
                    <a:pt x="11737" y="16727"/>
                    <a:pt x="11506" y="16839"/>
                  </a:cubicBezTo>
                  <a:cubicBezTo>
                    <a:pt x="11270" y="16957"/>
                    <a:pt x="10993" y="17081"/>
                    <a:pt x="10703" y="17199"/>
                  </a:cubicBezTo>
                  <a:cubicBezTo>
                    <a:pt x="10555" y="17270"/>
                    <a:pt x="10408" y="17341"/>
                    <a:pt x="10266" y="17400"/>
                  </a:cubicBezTo>
                  <a:cubicBezTo>
                    <a:pt x="10042" y="17495"/>
                    <a:pt x="9752" y="17595"/>
                    <a:pt x="9492" y="17678"/>
                  </a:cubicBezTo>
                  <a:cubicBezTo>
                    <a:pt x="9362" y="17719"/>
                    <a:pt x="9215" y="17760"/>
                    <a:pt x="9067" y="17802"/>
                  </a:cubicBezTo>
                  <a:cubicBezTo>
                    <a:pt x="8801" y="17878"/>
                    <a:pt x="8500" y="17949"/>
                    <a:pt x="8211" y="18008"/>
                  </a:cubicBezTo>
                  <a:cubicBezTo>
                    <a:pt x="7951" y="18062"/>
                    <a:pt x="7626" y="18115"/>
                    <a:pt x="7378" y="18132"/>
                  </a:cubicBezTo>
                  <a:cubicBezTo>
                    <a:pt x="7337" y="18138"/>
                    <a:pt x="7295" y="18138"/>
                    <a:pt x="7254" y="18144"/>
                  </a:cubicBezTo>
                  <a:cubicBezTo>
                    <a:pt x="6948" y="18177"/>
                    <a:pt x="6680" y="18195"/>
                    <a:pt x="6369" y="18195"/>
                  </a:cubicBezTo>
                  <a:cubicBezTo>
                    <a:pt x="6289" y="18195"/>
                    <a:pt x="6207" y="18194"/>
                    <a:pt x="6120" y="18191"/>
                  </a:cubicBezTo>
                  <a:lnTo>
                    <a:pt x="6108" y="18191"/>
                  </a:lnTo>
                  <a:cubicBezTo>
                    <a:pt x="6055" y="18186"/>
                    <a:pt x="6002" y="18186"/>
                    <a:pt x="5954" y="18186"/>
                  </a:cubicBezTo>
                  <a:cubicBezTo>
                    <a:pt x="5872" y="18180"/>
                    <a:pt x="5783" y="18174"/>
                    <a:pt x="5695" y="18168"/>
                  </a:cubicBezTo>
                  <a:lnTo>
                    <a:pt x="5689" y="18168"/>
                  </a:lnTo>
                  <a:cubicBezTo>
                    <a:pt x="5683" y="18168"/>
                    <a:pt x="5647" y="18168"/>
                    <a:pt x="5588" y="18162"/>
                  </a:cubicBezTo>
                  <a:cubicBezTo>
                    <a:pt x="5576" y="18162"/>
                    <a:pt x="5571" y="18156"/>
                    <a:pt x="5559" y="18156"/>
                  </a:cubicBezTo>
                  <a:lnTo>
                    <a:pt x="5541" y="18156"/>
                  </a:lnTo>
                  <a:cubicBezTo>
                    <a:pt x="5352" y="18138"/>
                    <a:pt x="5163" y="18115"/>
                    <a:pt x="4998" y="18085"/>
                  </a:cubicBezTo>
                  <a:cubicBezTo>
                    <a:pt x="4767" y="18050"/>
                    <a:pt x="4507" y="17997"/>
                    <a:pt x="4259" y="17926"/>
                  </a:cubicBezTo>
                  <a:cubicBezTo>
                    <a:pt x="4248" y="17920"/>
                    <a:pt x="4230" y="17914"/>
                    <a:pt x="4212" y="17908"/>
                  </a:cubicBezTo>
                  <a:cubicBezTo>
                    <a:pt x="4041" y="17861"/>
                    <a:pt x="3852" y="17802"/>
                    <a:pt x="3704" y="17743"/>
                  </a:cubicBezTo>
                  <a:cubicBezTo>
                    <a:pt x="3692" y="17743"/>
                    <a:pt x="3681" y="17737"/>
                    <a:pt x="3669" y="17731"/>
                  </a:cubicBezTo>
                  <a:cubicBezTo>
                    <a:pt x="3657" y="17725"/>
                    <a:pt x="3639" y="17719"/>
                    <a:pt x="3627" y="17713"/>
                  </a:cubicBezTo>
                  <a:cubicBezTo>
                    <a:pt x="3503" y="17666"/>
                    <a:pt x="3362" y="17613"/>
                    <a:pt x="3255" y="17560"/>
                  </a:cubicBezTo>
                  <a:cubicBezTo>
                    <a:pt x="3243" y="17554"/>
                    <a:pt x="3226" y="17548"/>
                    <a:pt x="3214" y="17542"/>
                  </a:cubicBezTo>
                  <a:cubicBezTo>
                    <a:pt x="3131" y="17500"/>
                    <a:pt x="3049" y="17459"/>
                    <a:pt x="2960" y="17418"/>
                  </a:cubicBezTo>
                  <a:cubicBezTo>
                    <a:pt x="2919" y="17394"/>
                    <a:pt x="2871" y="17371"/>
                    <a:pt x="2836" y="17353"/>
                  </a:cubicBezTo>
                  <a:cubicBezTo>
                    <a:pt x="2830" y="17347"/>
                    <a:pt x="2818" y="17341"/>
                    <a:pt x="2812" y="17335"/>
                  </a:cubicBezTo>
                  <a:cubicBezTo>
                    <a:pt x="2806" y="17335"/>
                    <a:pt x="2806" y="17335"/>
                    <a:pt x="2801" y="17329"/>
                  </a:cubicBezTo>
                  <a:cubicBezTo>
                    <a:pt x="2789" y="17323"/>
                    <a:pt x="2777" y="17317"/>
                    <a:pt x="2765" y="17311"/>
                  </a:cubicBezTo>
                  <a:cubicBezTo>
                    <a:pt x="2753" y="17306"/>
                    <a:pt x="2741" y="17294"/>
                    <a:pt x="2724" y="17288"/>
                  </a:cubicBezTo>
                  <a:cubicBezTo>
                    <a:pt x="2641" y="17241"/>
                    <a:pt x="2564" y="17193"/>
                    <a:pt x="2487" y="17140"/>
                  </a:cubicBezTo>
                  <a:cubicBezTo>
                    <a:pt x="2476" y="17140"/>
                    <a:pt x="2470" y="17134"/>
                    <a:pt x="2464" y="17128"/>
                  </a:cubicBezTo>
                  <a:cubicBezTo>
                    <a:pt x="2464" y="17128"/>
                    <a:pt x="2369" y="17069"/>
                    <a:pt x="2222" y="16969"/>
                  </a:cubicBezTo>
                  <a:cubicBezTo>
                    <a:pt x="2222" y="16963"/>
                    <a:pt x="2216" y="16957"/>
                    <a:pt x="2210" y="16957"/>
                  </a:cubicBezTo>
                  <a:cubicBezTo>
                    <a:pt x="2180" y="16933"/>
                    <a:pt x="2145" y="16910"/>
                    <a:pt x="2109" y="16880"/>
                  </a:cubicBezTo>
                  <a:cubicBezTo>
                    <a:pt x="1897" y="16721"/>
                    <a:pt x="1743" y="16585"/>
                    <a:pt x="1661" y="16502"/>
                  </a:cubicBezTo>
                  <a:cubicBezTo>
                    <a:pt x="1661" y="16502"/>
                    <a:pt x="1655" y="16502"/>
                    <a:pt x="1655" y="16496"/>
                  </a:cubicBezTo>
                  <a:cubicBezTo>
                    <a:pt x="1655" y="16496"/>
                    <a:pt x="1649" y="16490"/>
                    <a:pt x="1643" y="16485"/>
                  </a:cubicBezTo>
                  <a:cubicBezTo>
                    <a:pt x="1478" y="16331"/>
                    <a:pt x="1336" y="16177"/>
                    <a:pt x="1229" y="16048"/>
                  </a:cubicBezTo>
                  <a:cubicBezTo>
                    <a:pt x="1206" y="16024"/>
                    <a:pt x="1182" y="15994"/>
                    <a:pt x="1159" y="15959"/>
                  </a:cubicBezTo>
                  <a:cubicBezTo>
                    <a:pt x="1153" y="15959"/>
                    <a:pt x="1153" y="15953"/>
                    <a:pt x="1147" y="15947"/>
                  </a:cubicBezTo>
                  <a:cubicBezTo>
                    <a:pt x="1111" y="15906"/>
                    <a:pt x="1082" y="15864"/>
                    <a:pt x="1046" y="15817"/>
                  </a:cubicBezTo>
                  <a:cubicBezTo>
                    <a:pt x="1023" y="15788"/>
                    <a:pt x="999" y="15758"/>
                    <a:pt x="981" y="15734"/>
                  </a:cubicBezTo>
                  <a:cubicBezTo>
                    <a:pt x="981" y="15734"/>
                    <a:pt x="981" y="15729"/>
                    <a:pt x="981" y="15729"/>
                  </a:cubicBezTo>
                  <a:cubicBezTo>
                    <a:pt x="975" y="15723"/>
                    <a:pt x="975" y="15717"/>
                    <a:pt x="970" y="15711"/>
                  </a:cubicBezTo>
                  <a:cubicBezTo>
                    <a:pt x="887" y="15593"/>
                    <a:pt x="804" y="15469"/>
                    <a:pt x="739" y="15356"/>
                  </a:cubicBezTo>
                  <a:cubicBezTo>
                    <a:pt x="733" y="15356"/>
                    <a:pt x="733" y="15351"/>
                    <a:pt x="733" y="15351"/>
                  </a:cubicBezTo>
                  <a:cubicBezTo>
                    <a:pt x="698" y="15291"/>
                    <a:pt x="662" y="15227"/>
                    <a:pt x="633" y="15167"/>
                  </a:cubicBezTo>
                  <a:cubicBezTo>
                    <a:pt x="627" y="15162"/>
                    <a:pt x="627" y="15156"/>
                    <a:pt x="621" y="15156"/>
                  </a:cubicBezTo>
                  <a:cubicBezTo>
                    <a:pt x="615" y="15138"/>
                    <a:pt x="609" y="15120"/>
                    <a:pt x="597" y="15108"/>
                  </a:cubicBezTo>
                  <a:cubicBezTo>
                    <a:pt x="586" y="15079"/>
                    <a:pt x="574" y="15055"/>
                    <a:pt x="562" y="15032"/>
                  </a:cubicBezTo>
                  <a:cubicBezTo>
                    <a:pt x="562" y="15032"/>
                    <a:pt x="556" y="15026"/>
                    <a:pt x="556" y="15026"/>
                  </a:cubicBezTo>
                  <a:cubicBezTo>
                    <a:pt x="550" y="15008"/>
                    <a:pt x="538" y="14990"/>
                    <a:pt x="533" y="14978"/>
                  </a:cubicBezTo>
                  <a:cubicBezTo>
                    <a:pt x="456" y="14813"/>
                    <a:pt x="391" y="14660"/>
                    <a:pt x="338" y="14524"/>
                  </a:cubicBezTo>
                  <a:cubicBezTo>
                    <a:pt x="338" y="14518"/>
                    <a:pt x="338" y="14512"/>
                    <a:pt x="338" y="14512"/>
                  </a:cubicBezTo>
                  <a:cubicBezTo>
                    <a:pt x="308" y="14435"/>
                    <a:pt x="279" y="14341"/>
                    <a:pt x="255" y="14264"/>
                  </a:cubicBezTo>
                  <a:cubicBezTo>
                    <a:pt x="219" y="14169"/>
                    <a:pt x="202" y="14116"/>
                    <a:pt x="178" y="14010"/>
                  </a:cubicBezTo>
                  <a:cubicBezTo>
                    <a:pt x="178" y="14004"/>
                    <a:pt x="178" y="14004"/>
                    <a:pt x="178" y="14004"/>
                  </a:cubicBezTo>
                  <a:cubicBezTo>
                    <a:pt x="155" y="13921"/>
                    <a:pt x="131" y="13821"/>
                    <a:pt x="113" y="13720"/>
                  </a:cubicBezTo>
                  <a:cubicBezTo>
                    <a:pt x="113" y="13715"/>
                    <a:pt x="113" y="13715"/>
                    <a:pt x="113" y="13715"/>
                  </a:cubicBezTo>
                  <a:cubicBezTo>
                    <a:pt x="90" y="13608"/>
                    <a:pt x="72" y="13520"/>
                    <a:pt x="60" y="13396"/>
                  </a:cubicBezTo>
                  <a:cubicBezTo>
                    <a:pt x="60" y="13396"/>
                    <a:pt x="54" y="13390"/>
                    <a:pt x="54" y="13390"/>
                  </a:cubicBezTo>
                  <a:cubicBezTo>
                    <a:pt x="54" y="13354"/>
                    <a:pt x="48" y="13313"/>
                    <a:pt x="42" y="13277"/>
                  </a:cubicBezTo>
                  <a:cubicBezTo>
                    <a:pt x="42" y="13260"/>
                    <a:pt x="42" y="13248"/>
                    <a:pt x="36" y="13236"/>
                  </a:cubicBezTo>
                  <a:cubicBezTo>
                    <a:pt x="25" y="13348"/>
                    <a:pt x="19" y="13461"/>
                    <a:pt x="13" y="13561"/>
                  </a:cubicBezTo>
                  <a:cubicBezTo>
                    <a:pt x="13" y="13579"/>
                    <a:pt x="7" y="13602"/>
                    <a:pt x="7" y="13626"/>
                  </a:cubicBezTo>
                  <a:cubicBezTo>
                    <a:pt x="7" y="13626"/>
                    <a:pt x="7" y="13626"/>
                    <a:pt x="7" y="13632"/>
                  </a:cubicBezTo>
                  <a:cubicBezTo>
                    <a:pt x="7" y="13650"/>
                    <a:pt x="7" y="13673"/>
                    <a:pt x="7" y="13691"/>
                  </a:cubicBezTo>
                  <a:cubicBezTo>
                    <a:pt x="1" y="13797"/>
                    <a:pt x="1" y="13904"/>
                    <a:pt x="1" y="14010"/>
                  </a:cubicBezTo>
                  <a:cubicBezTo>
                    <a:pt x="1" y="14128"/>
                    <a:pt x="7" y="14287"/>
                    <a:pt x="19" y="14406"/>
                  </a:cubicBezTo>
                  <a:cubicBezTo>
                    <a:pt x="30" y="14494"/>
                    <a:pt x="36" y="14571"/>
                    <a:pt x="42" y="14642"/>
                  </a:cubicBezTo>
                  <a:cubicBezTo>
                    <a:pt x="48" y="14677"/>
                    <a:pt x="54" y="14719"/>
                    <a:pt x="54" y="14754"/>
                  </a:cubicBezTo>
                  <a:cubicBezTo>
                    <a:pt x="54" y="14754"/>
                    <a:pt x="60" y="14760"/>
                    <a:pt x="60" y="14766"/>
                  </a:cubicBezTo>
                  <a:cubicBezTo>
                    <a:pt x="72" y="14884"/>
                    <a:pt x="90" y="14973"/>
                    <a:pt x="113" y="15079"/>
                  </a:cubicBezTo>
                  <a:cubicBezTo>
                    <a:pt x="113" y="15079"/>
                    <a:pt x="113" y="15085"/>
                    <a:pt x="113" y="15085"/>
                  </a:cubicBezTo>
                  <a:cubicBezTo>
                    <a:pt x="131" y="15185"/>
                    <a:pt x="155" y="15286"/>
                    <a:pt x="178" y="15368"/>
                  </a:cubicBezTo>
                  <a:cubicBezTo>
                    <a:pt x="178" y="15368"/>
                    <a:pt x="178" y="15374"/>
                    <a:pt x="178" y="15374"/>
                  </a:cubicBezTo>
                  <a:cubicBezTo>
                    <a:pt x="202" y="15481"/>
                    <a:pt x="219" y="15534"/>
                    <a:pt x="255" y="15628"/>
                  </a:cubicBezTo>
                  <a:cubicBezTo>
                    <a:pt x="279" y="15705"/>
                    <a:pt x="308" y="15805"/>
                    <a:pt x="338" y="15876"/>
                  </a:cubicBezTo>
                  <a:cubicBezTo>
                    <a:pt x="338" y="15876"/>
                    <a:pt x="338" y="15882"/>
                    <a:pt x="338" y="15888"/>
                  </a:cubicBezTo>
                  <a:cubicBezTo>
                    <a:pt x="391" y="16024"/>
                    <a:pt x="456" y="16177"/>
                    <a:pt x="533" y="16343"/>
                  </a:cubicBezTo>
                  <a:cubicBezTo>
                    <a:pt x="538" y="16355"/>
                    <a:pt x="550" y="16372"/>
                    <a:pt x="556" y="16390"/>
                  </a:cubicBezTo>
                  <a:cubicBezTo>
                    <a:pt x="556" y="16390"/>
                    <a:pt x="562" y="16396"/>
                    <a:pt x="562" y="16396"/>
                  </a:cubicBezTo>
                  <a:cubicBezTo>
                    <a:pt x="574" y="16420"/>
                    <a:pt x="586" y="16443"/>
                    <a:pt x="597" y="16473"/>
                  </a:cubicBezTo>
                  <a:cubicBezTo>
                    <a:pt x="609" y="16490"/>
                    <a:pt x="615" y="16502"/>
                    <a:pt x="621" y="16520"/>
                  </a:cubicBezTo>
                  <a:cubicBezTo>
                    <a:pt x="627" y="16520"/>
                    <a:pt x="627" y="16526"/>
                    <a:pt x="633" y="16532"/>
                  </a:cubicBezTo>
                  <a:cubicBezTo>
                    <a:pt x="662" y="16591"/>
                    <a:pt x="698" y="16656"/>
                    <a:pt x="733" y="16715"/>
                  </a:cubicBezTo>
                  <a:cubicBezTo>
                    <a:pt x="733" y="16721"/>
                    <a:pt x="733" y="16721"/>
                    <a:pt x="739" y="16721"/>
                  </a:cubicBezTo>
                  <a:cubicBezTo>
                    <a:pt x="804" y="16833"/>
                    <a:pt x="887" y="16957"/>
                    <a:pt x="970" y="17075"/>
                  </a:cubicBezTo>
                  <a:cubicBezTo>
                    <a:pt x="975" y="17081"/>
                    <a:pt x="975" y="17087"/>
                    <a:pt x="981" y="17093"/>
                  </a:cubicBezTo>
                  <a:cubicBezTo>
                    <a:pt x="981" y="17093"/>
                    <a:pt x="981" y="17099"/>
                    <a:pt x="987" y="17099"/>
                  </a:cubicBezTo>
                  <a:cubicBezTo>
                    <a:pt x="999" y="17122"/>
                    <a:pt x="1023" y="17152"/>
                    <a:pt x="1046" y="17182"/>
                  </a:cubicBezTo>
                  <a:cubicBezTo>
                    <a:pt x="1082" y="17229"/>
                    <a:pt x="1111" y="17270"/>
                    <a:pt x="1147" y="17311"/>
                  </a:cubicBezTo>
                  <a:cubicBezTo>
                    <a:pt x="1153" y="17317"/>
                    <a:pt x="1153" y="17323"/>
                    <a:pt x="1159" y="17329"/>
                  </a:cubicBezTo>
                  <a:cubicBezTo>
                    <a:pt x="1182" y="17359"/>
                    <a:pt x="1206" y="17388"/>
                    <a:pt x="1229" y="17412"/>
                  </a:cubicBezTo>
                  <a:cubicBezTo>
                    <a:pt x="1336" y="17542"/>
                    <a:pt x="1478" y="17695"/>
                    <a:pt x="1643" y="17855"/>
                  </a:cubicBezTo>
                  <a:cubicBezTo>
                    <a:pt x="1649" y="17855"/>
                    <a:pt x="1655" y="17861"/>
                    <a:pt x="1655" y="17867"/>
                  </a:cubicBezTo>
                  <a:lnTo>
                    <a:pt x="1661" y="17867"/>
                  </a:lnTo>
                  <a:cubicBezTo>
                    <a:pt x="1661" y="17867"/>
                    <a:pt x="1661" y="17873"/>
                    <a:pt x="1661" y="17873"/>
                  </a:cubicBezTo>
                  <a:cubicBezTo>
                    <a:pt x="1743" y="17949"/>
                    <a:pt x="1897" y="18085"/>
                    <a:pt x="2109" y="18245"/>
                  </a:cubicBezTo>
                  <a:cubicBezTo>
                    <a:pt x="2145" y="18274"/>
                    <a:pt x="2180" y="18298"/>
                    <a:pt x="2210" y="18321"/>
                  </a:cubicBezTo>
                  <a:cubicBezTo>
                    <a:pt x="2216" y="18321"/>
                    <a:pt x="2222" y="18327"/>
                    <a:pt x="2222" y="18333"/>
                  </a:cubicBezTo>
                  <a:cubicBezTo>
                    <a:pt x="2369" y="18434"/>
                    <a:pt x="2464" y="18493"/>
                    <a:pt x="2464" y="18493"/>
                  </a:cubicBezTo>
                  <a:cubicBezTo>
                    <a:pt x="2470" y="18499"/>
                    <a:pt x="2476" y="18505"/>
                    <a:pt x="2487" y="18505"/>
                  </a:cubicBezTo>
                  <a:cubicBezTo>
                    <a:pt x="2564" y="18558"/>
                    <a:pt x="2641" y="18605"/>
                    <a:pt x="2724" y="18652"/>
                  </a:cubicBezTo>
                  <a:cubicBezTo>
                    <a:pt x="2741" y="18658"/>
                    <a:pt x="2753" y="18670"/>
                    <a:pt x="2765" y="18676"/>
                  </a:cubicBezTo>
                  <a:cubicBezTo>
                    <a:pt x="2777" y="18682"/>
                    <a:pt x="2789" y="18688"/>
                    <a:pt x="2801" y="18694"/>
                  </a:cubicBezTo>
                  <a:cubicBezTo>
                    <a:pt x="2806" y="18699"/>
                    <a:pt x="2806" y="18699"/>
                    <a:pt x="2812" y="18705"/>
                  </a:cubicBezTo>
                  <a:cubicBezTo>
                    <a:pt x="2818" y="18705"/>
                    <a:pt x="2830" y="18711"/>
                    <a:pt x="2836" y="18717"/>
                  </a:cubicBezTo>
                  <a:cubicBezTo>
                    <a:pt x="2871" y="18735"/>
                    <a:pt x="2919" y="18759"/>
                    <a:pt x="2960" y="18782"/>
                  </a:cubicBezTo>
                  <a:cubicBezTo>
                    <a:pt x="3049" y="18823"/>
                    <a:pt x="3131" y="18865"/>
                    <a:pt x="3214" y="18906"/>
                  </a:cubicBezTo>
                  <a:cubicBezTo>
                    <a:pt x="3226" y="18912"/>
                    <a:pt x="3243" y="18918"/>
                    <a:pt x="3255" y="18924"/>
                  </a:cubicBezTo>
                  <a:cubicBezTo>
                    <a:pt x="3362" y="18977"/>
                    <a:pt x="3503" y="19036"/>
                    <a:pt x="3627" y="19083"/>
                  </a:cubicBezTo>
                  <a:cubicBezTo>
                    <a:pt x="3639" y="19083"/>
                    <a:pt x="3657" y="19089"/>
                    <a:pt x="3669" y="19095"/>
                  </a:cubicBezTo>
                  <a:cubicBezTo>
                    <a:pt x="3681" y="19101"/>
                    <a:pt x="3692" y="19107"/>
                    <a:pt x="3704" y="19113"/>
                  </a:cubicBezTo>
                  <a:cubicBezTo>
                    <a:pt x="3852" y="19166"/>
                    <a:pt x="4041" y="19225"/>
                    <a:pt x="4212" y="19278"/>
                  </a:cubicBezTo>
                  <a:cubicBezTo>
                    <a:pt x="4230" y="19278"/>
                    <a:pt x="4248" y="19284"/>
                    <a:pt x="4259" y="19290"/>
                  </a:cubicBezTo>
                  <a:cubicBezTo>
                    <a:pt x="4513" y="19361"/>
                    <a:pt x="4767" y="19414"/>
                    <a:pt x="4998" y="19450"/>
                  </a:cubicBezTo>
                  <a:cubicBezTo>
                    <a:pt x="5163" y="19479"/>
                    <a:pt x="5352" y="19503"/>
                    <a:pt x="5541" y="19520"/>
                  </a:cubicBezTo>
                  <a:lnTo>
                    <a:pt x="5559" y="19520"/>
                  </a:lnTo>
                  <a:cubicBezTo>
                    <a:pt x="5571" y="19526"/>
                    <a:pt x="5576" y="19526"/>
                    <a:pt x="5588" y="19526"/>
                  </a:cubicBezTo>
                  <a:cubicBezTo>
                    <a:pt x="5647" y="19532"/>
                    <a:pt x="5683" y="19532"/>
                    <a:pt x="5689" y="19532"/>
                  </a:cubicBezTo>
                  <a:lnTo>
                    <a:pt x="5695" y="19532"/>
                  </a:lnTo>
                  <a:cubicBezTo>
                    <a:pt x="5783" y="19538"/>
                    <a:pt x="5872" y="19544"/>
                    <a:pt x="5954" y="19550"/>
                  </a:cubicBezTo>
                  <a:cubicBezTo>
                    <a:pt x="6002" y="19550"/>
                    <a:pt x="6055" y="19556"/>
                    <a:pt x="6108" y="19556"/>
                  </a:cubicBezTo>
                  <a:lnTo>
                    <a:pt x="6120" y="19556"/>
                  </a:lnTo>
                  <a:cubicBezTo>
                    <a:pt x="6207" y="19558"/>
                    <a:pt x="6289" y="19559"/>
                    <a:pt x="6369" y="19559"/>
                  </a:cubicBezTo>
                  <a:cubicBezTo>
                    <a:pt x="6680" y="19559"/>
                    <a:pt x="6948" y="19542"/>
                    <a:pt x="7254" y="19509"/>
                  </a:cubicBezTo>
                  <a:cubicBezTo>
                    <a:pt x="7295" y="19503"/>
                    <a:pt x="7337" y="19503"/>
                    <a:pt x="7378" y="19497"/>
                  </a:cubicBezTo>
                  <a:cubicBezTo>
                    <a:pt x="7626" y="19479"/>
                    <a:pt x="7951" y="19432"/>
                    <a:pt x="8211" y="19373"/>
                  </a:cubicBezTo>
                  <a:cubicBezTo>
                    <a:pt x="8500" y="19314"/>
                    <a:pt x="8801" y="19243"/>
                    <a:pt x="9067" y="19166"/>
                  </a:cubicBezTo>
                  <a:cubicBezTo>
                    <a:pt x="9215" y="19131"/>
                    <a:pt x="9362" y="19083"/>
                    <a:pt x="9492" y="19042"/>
                  </a:cubicBezTo>
                  <a:cubicBezTo>
                    <a:pt x="9752" y="18959"/>
                    <a:pt x="10042" y="18865"/>
                    <a:pt x="10266" y="18764"/>
                  </a:cubicBezTo>
                  <a:cubicBezTo>
                    <a:pt x="10408" y="18705"/>
                    <a:pt x="10555" y="18634"/>
                    <a:pt x="10703" y="18570"/>
                  </a:cubicBezTo>
                  <a:cubicBezTo>
                    <a:pt x="10993" y="18445"/>
                    <a:pt x="11270" y="18321"/>
                    <a:pt x="11506" y="18203"/>
                  </a:cubicBezTo>
                  <a:cubicBezTo>
                    <a:pt x="11737" y="18091"/>
                    <a:pt x="12003" y="17949"/>
                    <a:pt x="12268" y="17784"/>
                  </a:cubicBezTo>
                  <a:cubicBezTo>
                    <a:pt x="12493" y="17660"/>
                    <a:pt x="12747" y="17500"/>
                    <a:pt x="12989" y="17335"/>
                  </a:cubicBezTo>
                  <a:cubicBezTo>
                    <a:pt x="13302" y="17128"/>
                    <a:pt x="13591" y="16922"/>
                    <a:pt x="13828" y="16733"/>
                  </a:cubicBezTo>
                  <a:cubicBezTo>
                    <a:pt x="14058" y="16550"/>
                    <a:pt x="14365" y="16313"/>
                    <a:pt x="14595" y="16101"/>
                  </a:cubicBezTo>
                  <a:cubicBezTo>
                    <a:pt x="14773" y="15947"/>
                    <a:pt x="14950" y="15782"/>
                    <a:pt x="15092" y="15634"/>
                  </a:cubicBezTo>
                  <a:cubicBezTo>
                    <a:pt x="15239" y="15492"/>
                    <a:pt x="15405" y="15321"/>
                    <a:pt x="15564" y="15150"/>
                  </a:cubicBezTo>
                  <a:cubicBezTo>
                    <a:pt x="15759" y="14949"/>
                    <a:pt x="15942" y="14748"/>
                    <a:pt x="16090" y="14559"/>
                  </a:cubicBezTo>
                  <a:cubicBezTo>
                    <a:pt x="16090" y="14553"/>
                    <a:pt x="16096" y="14547"/>
                    <a:pt x="16101" y="14547"/>
                  </a:cubicBezTo>
                  <a:cubicBezTo>
                    <a:pt x="16279" y="14323"/>
                    <a:pt x="16515" y="14028"/>
                    <a:pt x="16674" y="13791"/>
                  </a:cubicBezTo>
                  <a:cubicBezTo>
                    <a:pt x="16781" y="13620"/>
                    <a:pt x="16911" y="13425"/>
                    <a:pt x="17035" y="13224"/>
                  </a:cubicBezTo>
                  <a:cubicBezTo>
                    <a:pt x="17076" y="13159"/>
                    <a:pt x="17111" y="13106"/>
                    <a:pt x="17147" y="13047"/>
                  </a:cubicBezTo>
                  <a:cubicBezTo>
                    <a:pt x="17218" y="12941"/>
                    <a:pt x="17289" y="12805"/>
                    <a:pt x="17354" y="12675"/>
                  </a:cubicBezTo>
                  <a:cubicBezTo>
                    <a:pt x="17407" y="12575"/>
                    <a:pt x="17454" y="12486"/>
                    <a:pt x="17489" y="12397"/>
                  </a:cubicBezTo>
                  <a:cubicBezTo>
                    <a:pt x="17501" y="12380"/>
                    <a:pt x="17507" y="12362"/>
                    <a:pt x="17513" y="12344"/>
                  </a:cubicBezTo>
                  <a:cubicBezTo>
                    <a:pt x="17554" y="12262"/>
                    <a:pt x="17590" y="12179"/>
                    <a:pt x="17619" y="12108"/>
                  </a:cubicBezTo>
                  <a:cubicBezTo>
                    <a:pt x="17720" y="11895"/>
                    <a:pt x="17791" y="11695"/>
                    <a:pt x="17850" y="11506"/>
                  </a:cubicBezTo>
                  <a:cubicBezTo>
                    <a:pt x="17856" y="11494"/>
                    <a:pt x="17862" y="11482"/>
                    <a:pt x="17862" y="11470"/>
                  </a:cubicBezTo>
                  <a:cubicBezTo>
                    <a:pt x="17867" y="11458"/>
                    <a:pt x="17867" y="11452"/>
                    <a:pt x="17873" y="11441"/>
                  </a:cubicBezTo>
                  <a:cubicBezTo>
                    <a:pt x="17879" y="11417"/>
                    <a:pt x="17885" y="11393"/>
                    <a:pt x="17897" y="11370"/>
                  </a:cubicBezTo>
                  <a:cubicBezTo>
                    <a:pt x="17938" y="11234"/>
                    <a:pt x="17986" y="11057"/>
                    <a:pt x="18033" y="10850"/>
                  </a:cubicBezTo>
                  <a:cubicBezTo>
                    <a:pt x="18045" y="10803"/>
                    <a:pt x="18068" y="10714"/>
                    <a:pt x="18086" y="10590"/>
                  </a:cubicBezTo>
                  <a:cubicBezTo>
                    <a:pt x="18104" y="10519"/>
                    <a:pt x="18116" y="10442"/>
                    <a:pt x="18121" y="10366"/>
                  </a:cubicBezTo>
                  <a:cubicBezTo>
                    <a:pt x="18133" y="10307"/>
                    <a:pt x="18139" y="10259"/>
                    <a:pt x="18139" y="10206"/>
                  </a:cubicBezTo>
                  <a:cubicBezTo>
                    <a:pt x="18151" y="10206"/>
                    <a:pt x="18163" y="10206"/>
                    <a:pt x="18169" y="10212"/>
                  </a:cubicBezTo>
                  <a:cubicBezTo>
                    <a:pt x="18188" y="10212"/>
                    <a:pt x="18324" y="10220"/>
                    <a:pt x="18550" y="10220"/>
                  </a:cubicBezTo>
                  <a:cubicBezTo>
                    <a:pt x="18606" y="10220"/>
                    <a:pt x="18668" y="10219"/>
                    <a:pt x="18736" y="10218"/>
                  </a:cubicBezTo>
                  <a:lnTo>
                    <a:pt x="18907" y="10218"/>
                  </a:lnTo>
                  <a:cubicBezTo>
                    <a:pt x="18919" y="10218"/>
                    <a:pt x="18937" y="10212"/>
                    <a:pt x="18954" y="10212"/>
                  </a:cubicBezTo>
                  <a:lnTo>
                    <a:pt x="18990" y="10212"/>
                  </a:lnTo>
                  <a:cubicBezTo>
                    <a:pt x="19173" y="10206"/>
                    <a:pt x="19297" y="10194"/>
                    <a:pt x="19474" y="10171"/>
                  </a:cubicBezTo>
                  <a:cubicBezTo>
                    <a:pt x="19563" y="10165"/>
                    <a:pt x="19645" y="10153"/>
                    <a:pt x="19722" y="10141"/>
                  </a:cubicBezTo>
                  <a:cubicBezTo>
                    <a:pt x="19757" y="10141"/>
                    <a:pt x="19805" y="10129"/>
                    <a:pt x="19870" y="10123"/>
                  </a:cubicBezTo>
                  <a:cubicBezTo>
                    <a:pt x="20100" y="10088"/>
                    <a:pt x="20697" y="9982"/>
                    <a:pt x="21423" y="9745"/>
                  </a:cubicBezTo>
                  <a:cubicBezTo>
                    <a:pt x="21441" y="9740"/>
                    <a:pt x="21459" y="9734"/>
                    <a:pt x="21482" y="9728"/>
                  </a:cubicBezTo>
                  <a:lnTo>
                    <a:pt x="21488" y="9728"/>
                  </a:lnTo>
                  <a:cubicBezTo>
                    <a:pt x="21488" y="9722"/>
                    <a:pt x="21494" y="9722"/>
                    <a:pt x="21494" y="9722"/>
                  </a:cubicBezTo>
                  <a:cubicBezTo>
                    <a:pt x="21559" y="9704"/>
                    <a:pt x="21618" y="9681"/>
                    <a:pt x="21671" y="9663"/>
                  </a:cubicBezTo>
                  <a:cubicBezTo>
                    <a:pt x="21695" y="9651"/>
                    <a:pt x="21718" y="9645"/>
                    <a:pt x="21742" y="9633"/>
                  </a:cubicBezTo>
                  <a:cubicBezTo>
                    <a:pt x="21789" y="9621"/>
                    <a:pt x="21831" y="9604"/>
                    <a:pt x="21878" y="9586"/>
                  </a:cubicBezTo>
                  <a:cubicBezTo>
                    <a:pt x="21896" y="9580"/>
                    <a:pt x="21913" y="9574"/>
                    <a:pt x="21931" y="9562"/>
                  </a:cubicBezTo>
                  <a:cubicBezTo>
                    <a:pt x="21990" y="9545"/>
                    <a:pt x="22043" y="9521"/>
                    <a:pt x="22096" y="9497"/>
                  </a:cubicBezTo>
                  <a:cubicBezTo>
                    <a:pt x="22120" y="9492"/>
                    <a:pt x="22144" y="9480"/>
                    <a:pt x="22167" y="9468"/>
                  </a:cubicBezTo>
                  <a:cubicBezTo>
                    <a:pt x="22215" y="9450"/>
                    <a:pt x="22268" y="9427"/>
                    <a:pt x="22315" y="9409"/>
                  </a:cubicBezTo>
                  <a:cubicBezTo>
                    <a:pt x="22339" y="9397"/>
                    <a:pt x="22368" y="9385"/>
                    <a:pt x="22392" y="9373"/>
                  </a:cubicBezTo>
                  <a:cubicBezTo>
                    <a:pt x="22421" y="9362"/>
                    <a:pt x="22451" y="9350"/>
                    <a:pt x="22474" y="9338"/>
                  </a:cubicBezTo>
                  <a:cubicBezTo>
                    <a:pt x="22516" y="9314"/>
                    <a:pt x="22563" y="9297"/>
                    <a:pt x="22604" y="9279"/>
                  </a:cubicBezTo>
                  <a:cubicBezTo>
                    <a:pt x="22622" y="9267"/>
                    <a:pt x="22646" y="9255"/>
                    <a:pt x="22663" y="9243"/>
                  </a:cubicBezTo>
                  <a:cubicBezTo>
                    <a:pt x="22705" y="9226"/>
                    <a:pt x="22740" y="9208"/>
                    <a:pt x="22782" y="9190"/>
                  </a:cubicBezTo>
                  <a:cubicBezTo>
                    <a:pt x="22817" y="9167"/>
                    <a:pt x="22852" y="9149"/>
                    <a:pt x="22888" y="9131"/>
                  </a:cubicBezTo>
                  <a:cubicBezTo>
                    <a:pt x="22900" y="9125"/>
                    <a:pt x="22917" y="9119"/>
                    <a:pt x="22935" y="9108"/>
                  </a:cubicBezTo>
                  <a:cubicBezTo>
                    <a:pt x="22994" y="9072"/>
                    <a:pt x="23047" y="9049"/>
                    <a:pt x="23083" y="9025"/>
                  </a:cubicBezTo>
                  <a:cubicBezTo>
                    <a:pt x="23219" y="8942"/>
                    <a:pt x="23402" y="8836"/>
                    <a:pt x="23526" y="8747"/>
                  </a:cubicBezTo>
                  <a:cubicBezTo>
                    <a:pt x="23579" y="8706"/>
                    <a:pt x="23632" y="8671"/>
                    <a:pt x="23673" y="8641"/>
                  </a:cubicBezTo>
                  <a:cubicBezTo>
                    <a:pt x="23709" y="8611"/>
                    <a:pt x="23750" y="8588"/>
                    <a:pt x="23786" y="8564"/>
                  </a:cubicBezTo>
                  <a:cubicBezTo>
                    <a:pt x="23845" y="8517"/>
                    <a:pt x="23921" y="8458"/>
                    <a:pt x="23992" y="8405"/>
                  </a:cubicBezTo>
                  <a:cubicBezTo>
                    <a:pt x="24075" y="8334"/>
                    <a:pt x="24146" y="8275"/>
                    <a:pt x="24234" y="8198"/>
                  </a:cubicBezTo>
                  <a:cubicBezTo>
                    <a:pt x="24264" y="8168"/>
                    <a:pt x="24294" y="8139"/>
                    <a:pt x="24323" y="8109"/>
                  </a:cubicBezTo>
                  <a:cubicBezTo>
                    <a:pt x="24364" y="8074"/>
                    <a:pt x="24406" y="8033"/>
                    <a:pt x="24441" y="7997"/>
                  </a:cubicBezTo>
                  <a:cubicBezTo>
                    <a:pt x="24447" y="7997"/>
                    <a:pt x="24453" y="7991"/>
                    <a:pt x="24453" y="7985"/>
                  </a:cubicBezTo>
                  <a:cubicBezTo>
                    <a:pt x="24477" y="7968"/>
                    <a:pt x="24494" y="7950"/>
                    <a:pt x="24506" y="7932"/>
                  </a:cubicBezTo>
                  <a:cubicBezTo>
                    <a:pt x="24536" y="7903"/>
                    <a:pt x="24571" y="7873"/>
                    <a:pt x="24601" y="7838"/>
                  </a:cubicBezTo>
                  <a:cubicBezTo>
                    <a:pt x="24660" y="7779"/>
                    <a:pt x="24713" y="7720"/>
                    <a:pt x="24760" y="7666"/>
                  </a:cubicBezTo>
                  <a:cubicBezTo>
                    <a:pt x="24772" y="7655"/>
                    <a:pt x="24778" y="7643"/>
                    <a:pt x="24790" y="7637"/>
                  </a:cubicBezTo>
                  <a:cubicBezTo>
                    <a:pt x="24801" y="7625"/>
                    <a:pt x="24813" y="7607"/>
                    <a:pt x="24819" y="7601"/>
                  </a:cubicBezTo>
                  <a:cubicBezTo>
                    <a:pt x="24843" y="7578"/>
                    <a:pt x="24861" y="7554"/>
                    <a:pt x="24878" y="7531"/>
                  </a:cubicBezTo>
                  <a:cubicBezTo>
                    <a:pt x="24884" y="7525"/>
                    <a:pt x="24884" y="7519"/>
                    <a:pt x="24890" y="7519"/>
                  </a:cubicBezTo>
                  <a:cubicBezTo>
                    <a:pt x="24985" y="7407"/>
                    <a:pt x="25061" y="7306"/>
                    <a:pt x="25126" y="7218"/>
                  </a:cubicBezTo>
                  <a:cubicBezTo>
                    <a:pt x="25132" y="7206"/>
                    <a:pt x="25144" y="7194"/>
                    <a:pt x="25150" y="7182"/>
                  </a:cubicBezTo>
                  <a:cubicBezTo>
                    <a:pt x="25179" y="7141"/>
                    <a:pt x="25209" y="7099"/>
                    <a:pt x="25233" y="7064"/>
                  </a:cubicBezTo>
                  <a:cubicBezTo>
                    <a:pt x="25239" y="7058"/>
                    <a:pt x="25239" y="7052"/>
                    <a:pt x="25244" y="7052"/>
                  </a:cubicBezTo>
                  <a:cubicBezTo>
                    <a:pt x="25244" y="7046"/>
                    <a:pt x="25250" y="7046"/>
                    <a:pt x="25250" y="7040"/>
                  </a:cubicBezTo>
                  <a:cubicBezTo>
                    <a:pt x="25262" y="7017"/>
                    <a:pt x="25280" y="6999"/>
                    <a:pt x="25292" y="6981"/>
                  </a:cubicBezTo>
                  <a:cubicBezTo>
                    <a:pt x="25416" y="6792"/>
                    <a:pt x="25528" y="6603"/>
                    <a:pt x="25622" y="6426"/>
                  </a:cubicBezTo>
                  <a:cubicBezTo>
                    <a:pt x="25711" y="6255"/>
                    <a:pt x="25788" y="6089"/>
                    <a:pt x="25859" y="5924"/>
                  </a:cubicBezTo>
                  <a:cubicBezTo>
                    <a:pt x="25882" y="5865"/>
                    <a:pt x="25906" y="5818"/>
                    <a:pt x="25918" y="5776"/>
                  </a:cubicBezTo>
                  <a:cubicBezTo>
                    <a:pt x="25930" y="5747"/>
                    <a:pt x="25941" y="5717"/>
                    <a:pt x="25953" y="5694"/>
                  </a:cubicBezTo>
                  <a:cubicBezTo>
                    <a:pt x="25959" y="5670"/>
                    <a:pt x="25965" y="5646"/>
                    <a:pt x="25977" y="5629"/>
                  </a:cubicBezTo>
                  <a:cubicBezTo>
                    <a:pt x="25989" y="5599"/>
                    <a:pt x="25995" y="5570"/>
                    <a:pt x="26006" y="5540"/>
                  </a:cubicBezTo>
                  <a:cubicBezTo>
                    <a:pt x="26018" y="5511"/>
                    <a:pt x="26030" y="5475"/>
                    <a:pt x="26042" y="5440"/>
                  </a:cubicBezTo>
                  <a:cubicBezTo>
                    <a:pt x="26048" y="5428"/>
                    <a:pt x="26054" y="5410"/>
                    <a:pt x="26060" y="5393"/>
                  </a:cubicBezTo>
                  <a:cubicBezTo>
                    <a:pt x="26071" y="5351"/>
                    <a:pt x="26083" y="5316"/>
                    <a:pt x="26095" y="5274"/>
                  </a:cubicBezTo>
                  <a:cubicBezTo>
                    <a:pt x="26101" y="5263"/>
                    <a:pt x="26107" y="5251"/>
                    <a:pt x="26107" y="5239"/>
                  </a:cubicBezTo>
                  <a:cubicBezTo>
                    <a:pt x="26119" y="5198"/>
                    <a:pt x="26130" y="5162"/>
                    <a:pt x="26142" y="5127"/>
                  </a:cubicBezTo>
                  <a:cubicBezTo>
                    <a:pt x="26148" y="5109"/>
                    <a:pt x="26154" y="5091"/>
                    <a:pt x="26160" y="5068"/>
                  </a:cubicBezTo>
                  <a:cubicBezTo>
                    <a:pt x="26166" y="5044"/>
                    <a:pt x="26172" y="5020"/>
                    <a:pt x="26184" y="4997"/>
                  </a:cubicBezTo>
                  <a:cubicBezTo>
                    <a:pt x="26189" y="4973"/>
                    <a:pt x="26195" y="4955"/>
                    <a:pt x="26201" y="4938"/>
                  </a:cubicBezTo>
                  <a:cubicBezTo>
                    <a:pt x="26219" y="4938"/>
                    <a:pt x="26237" y="4944"/>
                    <a:pt x="26254" y="4950"/>
                  </a:cubicBezTo>
                  <a:cubicBezTo>
                    <a:pt x="26296" y="4955"/>
                    <a:pt x="26331" y="4967"/>
                    <a:pt x="26367" y="4973"/>
                  </a:cubicBezTo>
                  <a:cubicBezTo>
                    <a:pt x="26384" y="4973"/>
                    <a:pt x="26402" y="4979"/>
                    <a:pt x="26414" y="4985"/>
                  </a:cubicBezTo>
                  <a:cubicBezTo>
                    <a:pt x="26473" y="4991"/>
                    <a:pt x="26532" y="5003"/>
                    <a:pt x="26597" y="5015"/>
                  </a:cubicBezTo>
                  <a:cubicBezTo>
                    <a:pt x="26739" y="5032"/>
                    <a:pt x="26869" y="5050"/>
                    <a:pt x="26981" y="5056"/>
                  </a:cubicBezTo>
                  <a:lnTo>
                    <a:pt x="27022" y="5056"/>
                  </a:lnTo>
                  <a:cubicBezTo>
                    <a:pt x="27093" y="5060"/>
                    <a:pt x="27158" y="5064"/>
                    <a:pt x="27218" y="5064"/>
                  </a:cubicBezTo>
                  <a:cubicBezTo>
                    <a:pt x="27242" y="5064"/>
                    <a:pt x="27266" y="5063"/>
                    <a:pt x="27288" y="5062"/>
                  </a:cubicBezTo>
                  <a:lnTo>
                    <a:pt x="27318" y="5062"/>
                  </a:lnTo>
                  <a:cubicBezTo>
                    <a:pt x="27377" y="5062"/>
                    <a:pt x="27436" y="5062"/>
                    <a:pt x="27507" y="5056"/>
                  </a:cubicBezTo>
                  <a:cubicBezTo>
                    <a:pt x="27648" y="5050"/>
                    <a:pt x="27701" y="5044"/>
                    <a:pt x="27855" y="5026"/>
                  </a:cubicBezTo>
                  <a:cubicBezTo>
                    <a:pt x="28014" y="5009"/>
                    <a:pt x="28162" y="4985"/>
                    <a:pt x="28328" y="4950"/>
                  </a:cubicBezTo>
                  <a:cubicBezTo>
                    <a:pt x="28339" y="4944"/>
                    <a:pt x="28351" y="4944"/>
                    <a:pt x="28369" y="4938"/>
                  </a:cubicBezTo>
                  <a:cubicBezTo>
                    <a:pt x="28387" y="4938"/>
                    <a:pt x="28404" y="4932"/>
                    <a:pt x="28422" y="4926"/>
                  </a:cubicBezTo>
                  <a:cubicBezTo>
                    <a:pt x="28428" y="4926"/>
                    <a:pt x="28434" y="4926"/>
                    <a:pt x="28446" y="4920"/>
                  </a:cubicBezTo>
                  <a:lnTo>
                    <a:pt x="28463" y="4920"/>
                  </a:lnTo>
                  <a:cubicBezTo>
                    <a:pt x="28469" y="4914"/>
                    <a:pt x="28475" y="4914"/>
                    <a:pt x="28481" y="4914"/>
                  </a:cubicBezTo>
                  <a:cubicBezTo>
                    <a:pt x="28552" y="4896"/>
                    <a:pt x="28617" y="4879"/>
                    <a:pt x="28676" y="4861"/>
                  </a:cubicBezTo>
                  <a:cubicBezTo>
                    <a:pt x="28682" y="4861"/>
                    <a:pt x="28688" y="4861"/>
                    <a:pt x="28694" y="4855"/>
                  </a:cubicBezTo>
                  <a:cubicBezTo>
                    <a:pt x="28865" y="4808"/>
                    <a:pt x="28983" y="4766"/>
                    <a:pt x="28983" y="4766"/>
                  </a:cubicBezTo>
                  <a:cubicBezTo>
                    <a:pt x="29007" y="4761"/>
                    <a:pt x="29024" y="4749"/>
                    <a:pt x="29048" y="4743"/>
                  </a:cubicBezTo>
                  <a:cubicBezTo>
                    <a:pt x="29078" y="4731"/>
                    <a:pt x="29101" y="4725"/>
                    <a:pt x="29125" y="4713"/>
                  </a:cubicBezTo>
                  <a:cubicBezTo>
                    <a:pt x="29178" y="4696"/>
                    <a:pt x="29231" y="4678"/>
                    <a:pt x="29278" y="4660"/>
                  </a:cubicBezTo>
                  <a:cubicBezTo>
                    <a:pt x="29503" y="4572"/>
                    <a:pt x="29686" y="4483"/>
                    <a:pt x="29816" y="4418"/>
                  </a:cubicBezTo>
                  <a:cubicBezTo>
                    <a:pt x="29899" y="4377"/>
                    <a:pt x="30023" y="4312"/>
                    <a:pt x="30164" y="4235"/>
                  </a:cubicBezTo>
                  <a:cubicBezTo>
                    <a:pt x="30324" y="4146"/>
                    <a:pt x="30460" y="4064"/>
                    <a:pt x="30596" y="3969"/>
                  </a:cubicBezTo>
                  <a:cubicBezTo>
                    <a:pt x="30690" y="3910"/>
                    <a:pt x="30773" y="3845"/>
                    <a:pt x="30844" y="3786"/>
                  </a:cubicBezTo>
                  <a:cubicBezTo>
                    <a:pt x="30844" y="3786"/>
                    <a:pt x="30844" y="3780"/>
                    <a:pt x="30850" y="3780"/>
                  </a:cubicBezTo>
                  <a:cubicBezTo>
                    <a:pt x="30891" y="3745"/>
                    <a:pt x="30932" y="3709"/>
                    <a:pt x="30974" y="3674"/>
                  </a:cubicBezTo>
                  <a:cubicBezTo>
                    <a:pt x="30991" y="3662"/>
                    <a:pt x="30997" y="3650"/>
                    <a:pt x="31015" y="3638"/>
                  </a:cubicBezTo>
                  <a:cubicBezTo>
                    <a:pt x="31103" y="3556"/>
                    <a:pt x="31163" y="3497"/>
                    <a:pt x="31245" y="3402"/>
                  </a:cubicBezTo>
                  <a:cubicBezTo>
                    <a:pt x="31304" y="3343"/>
                    <a:pt x="31357" y="3284"/>
                    <a:pt x="31405" y="3225"/>
                  </a:cubicBezTo>
                  <a:cubicBezTo>
                    <a:pt x="31434" y="3189"/>
                    <a:pt x="31464" y="3148"/>
                    <a:pt x="31493" y="3107"/>
                  </a:cubicBezTo>
                  <a:cubicBezTo>
                    <a:pt x="31617" y="2953"/>
                    <a:pt x="31694" y="2817"/>
                    <a:pt x="31747" y="2735"/>
                  </a:cubicBezTo>
                  <a:cubicBezTo>
                    <a:pt x="31765" y="2705"/>
                    <a:pt x="31854" y="2563"/>
                    <a:pt x="31948" y="2345"/>
                  </a:cubicBezTo>
                  <a:cubicBezTo>
                    <a:pt x="31960" y="2327"/>
                    <a:pt x="31966" y="2309"/>
                    <a:pt x="31972" y="2292"/>
                  </a:cubicBezTo>
                  <a:cubicBezTo>
                    <a:pt x="31984" y="2274"/>
                    <a:pt x="31989" y="2250"/>
                    <a:pt x="32001" y="2221"/>
                  </a:cubicBezTo>
                  <a:cubicBezTo>
                    <a:pt x="32001" y="2221"/>
                    <a:pt x="32007" y="2215"/>
                    <a:pt x="32007" y="2209"/>
                  </a:cubicBezTo>
                  <a:cubicBezTo>
                    <a:pt x="32007" y="2209"/>
                    <a:pt x="32007" y="2203"/>
                    <a:pt x="32007" y="2203"/>
                  </a:cubicBezTo>
                  <a:cubicBezTo>
                    <a:pt x="32048" y="2115"/>
                    <a:pt x="32084" y="2020"/>
                    <a:pt x="32113" y="1914"/>
                  </a:cubicBezTo>
                  <a:cubicBezTo>
                    <a:pt x="32119" y="1902"/>
                    <a:pt x="32119" y="1896"/>
                    <a:pt x="32125" y="1884"/>
                  </a:cubicBezTo>
                  <a:cubicBezTo>
                    <a:pt x="32137" y="1849"/>
                    <a:pt x="32149" y="1813"/>
                    <a:pt x="32155" y="1772"/>
                  </a:cubicBezTo>
                  <a:cubicBezTo>
                    <a:pt x="32167" y="1737"/>
                    <a:pt x="32178" y="1695"/>
                    <a:pt x="32190" y="1660"/>
                  </a:cubicBezTo>
                  <a:cubicBezTo>
                    <a:pt x="32232" y="1471"/>
                    <a:pt x="32261" y="1323"/>
                    <a:pt x="32273" y="1199"/>
                  </a:cubicBezTo>
                  <a:cubicBezTo>
                    <a:pt x="32285" y="1099"/>
                    <a:pt x="32297" y="998"/>
                    <a:pt x="32302" y="892"/>
                  </a:cubicBezTo>
                  <a:cubicBezTo>
                    <a:pt x="32302" y="886"/>
                    <a:pt x="32302" y="886"/>
                    <a:pt x="32302" y="880"/>
                  </a:cubicBezTo>
                  <a:cubicBezTo>
                    <a:pt x="32308" y="809"/>
                    <a:pt x="32308" y="744"/>
                    <a:pt x="32308" y="679"/>
                  </a:cubicBezTo>
                  <a:cubicBezTo>
                    <a:pt x="32308" y="650"/>
                    <a:pt x="32308" y="614"/>
                    <a:pt x="32308" y="585"/>
                  </a:cubicBezTo>
                  <a:cubicBezTo>
                    <a:pt x="32308" y="573"/>
                    <a:pt x="32302" y="561"/>
                    <a:pt x="32302" y="549"/>
                  </a:cubicBezTo>
                  <a:cubicBezTo>
                    <a:pt x="32302" y="496"/>
                    <a:pt x="32297" y="443"/>
                    <a:pt x="32297" y="384"/>
                  </a:cubicBezTo>
                  <a:cubicBezTo>
                    <a:pt x="32297" y="349"/>
                    <a:pt x="32285" y="236"/>
                    <a:pt x="32267" y="112"/>
                  </a:cubicBezTo>
                  <a:cubicBezTo>
                    <a:pt x="32267" y="95"/>
                    <a:pt x="32261" y="53"/>
                    <a:pt x="3224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9"/>
            <p:cNvSpPr/>
            <p:nvPr/>
          </p:nvSpPr>
          <p:spPr>
            <a:xfrm>
              <a:off x="1452050" y="4296350"/>
              <a:ext cx="79900" cy="14600"/>
            </a:xfrm>
            <a:custGeom>
              <a:rect b="b" l="l" r="r" t="t"/>
              <a:pathLst>
                <a:path extrusionOk="0" h="584" w="3196">
                  <a:moveTo>
                    <a:pt x="1603" y="0"/>
                  </a:moveTo>
                  <a:cubicBezTo>
                    <a:pt x="1465" y="0"/>
                    <a:pt x="1325" y="8"/>
                    <a:pt x="1188" y="24"/>
                  </a:cubicBezTo>
                  <a:cubicBezTo>
                    <a:pt x="786" y="65"/>
                    <a:pt x="402" y="177"/>
                    <a:pt x="89" y="361"/>
                  </a:cubicBezTo>
                  <a:cubicBezTo>
                    <a:pt x="1" y="414"/>
                    <a:pt x="1" y="496"/>
                    <a:pt x="89" y="544"/>
                  </a:cubicBezTo>
                  <a:cubicBezTo>
                    <a:pt x="133" y="570"/>
                    <a:pt x="191" y="584"/>
                    <a:pt x="249" y="584"/>
                  </a:cubicBezTo>
                  <a:cubicBezTo>
                    <a:pt x="306" y="584"/>
                    <a:pt x="364" y="570"/>
                    <a:pt x="408" y="544"/>
                  </a:cubicBezTo>
                  <a:cubicBezTo>
                    <a:pt x="573" y="449"/>
                    <a:pt x="762" y="378"/>
                    <a:pt x="963" y="331"/>
                  </a:cubicBezTo>
                  <a:cubicBezTo>
                    <a:pt x="1168" y="284"/>
                    <a:pt x="1383" y="260"/>
                    <a:pt x="1599" y="260"/>
                  </a:cubicBezTo>
                  <a:cubicBezTo>
                    <a:pt x="1706" y="260"/>
                    <a:pt x="1814" y="266"/>
                    <a:pt x="1920" y="278"/>
                  </a:cubicBezTo>
                  <a:cubicBezTo>
                    <a:pt x="2239" y="313"/>
                    <a:pt x="2546" y="402"/>
                    <a:pt x="2794" y="544"/>
                  </a:cubicBezTo>
                  <a:cubicBezTo>
                    <a:pt x="2836" y="570"/>
                    <a:pt x="2893" y="584"/>
                    <a:pt x="2951" y="584"/>
                  </a:cubicBezTo>
                  <a:cubicBezTo>
                    <a:pt x="3008" y="584"/>
                    <a:pt x="3066" y="570"/>
                    <a:pt x="3107" y="544"/>
                  </a:cubicBezTo>
                  <a:cubicBezTo>
                    <a:pt x="3196" y="496"/>
                    <a:pt x="3196" y="414"/>
                    <a:pt x="3107" y="361"/>
                  </a:cubicBezTo>
                  <a:cubicBezTo>
                    <a:pt x="2901" y="242"/>
                    <a:pt x="2658" y="148"/>
                    <a:pt x="2398" y="89"/>
                  </a:cubicBezTo>
                  <a:cubicBezTo>
                    <a:pt x="2144" y="30"/>
                    <a:pt x="1875" y="0"/>
                    <a:pt x="16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9"/>
            <p:cNvSpPr/>
            <p:nvPr/>
          </p:nvSpPr>
          <p:spPr>
            <a:xfrm>
              <a:off x="1540350" y="4322025"/>
              <a:ext cx="26900" cy="45625"/>
            </a:xfrm>
            <a:custGeom>
              <a:rect b="b" l="l" r="r" t="t"/>
              <a:pathLst>
                <a:path extrusionOk="0" h="1825" w="1076">
                  <a:moveTo>
                    <a:pt x="243" y="1"/>
                  </a:moveTo>
                  <a:cubicBezTo>
                    <a:pt x="187" y="1"/>
                    <a:pt x="130" y="13"/>
                    <a:pt x="89" y="36"/>
                  </a:cubicBezTo>
                  <a:cubicBezTo>
                    <a:pt x="0" y="90"/>
                    <a:pt x="0" y="172"/>
                    <a:pt x="89" y="225"/>
                  </a:cubicBezTo>
                  <a:cubicBezTo>
                    <a:pt x="254" y="320"/>
                    <a:pt x="378" y="426"/>
                    <a:pt x="461" y="544"/>
                  </a:cubicBezTo>
                  <a:cubicBezTo>
                    <a:pt x="585" y="722"/>
                    <a:pt x="615" y="916"/>
                    <a:pt x="556" y="1100"/>
                  </a:cubicBezTo>
                  <a:cubicBezTo>
                    <a:pt x="497" y="1283"/>
                    <a:pt x="343" y="1460"/>
                    <a:pt x="95" y="1602"/>
                  </a:cubicBezTo>
                  <a:cubicBezTo>
                    <a:pt x="6" y="1655"/>
                    <a:pt x="6" y="1737"/>
                    <a:pt x="95" y="1785"/>
                  </a:cubicBezTo>
                  <a:cubicBezTo>
                    <a:pt x="139" y="1811"/>
                    <a:pt x="197" y="1825"/>
                    <a:pt x="254" y="1825"/>
                  </a:cubicBezTo>
                  <a:cubicBezTo>
                    <a:pt x="312" y="1825"/>
                    <a:pt x="370" y="1811"/>
                    <a:pt x="414" y="1785"/>
                  </a:cubicBezTo>
                  <a:cubicBezTo>
                    <a:pt x="621" y="1667"/>
                    <a:pt x="780" y="1525"/>
                    <a:pt x="881" y="1377"/>
                  </a:cubicBezTo>
                  <a:cubicBezTo>
                    <a:pt x="1034" y="1153"/>
                    <a:pt x="1075" y="911"/>
                    <a:pt x="993" y="674"/>
                  </a:cubicBezTo>
                  <a:cubicBezTo>
                    <a:pt x="916" y="444"/>
                    <a:pt x="715" y="220"/>
                    <a:pt x="408" y="36"/>
                  </a:cubicBezTo>
                  <a:lnTo>
                    <a:pt x="402" y="36"/>
                  </a:lnTo>
                  <a:cubicBezTo>
                    <a:pt x="358" y="13"/>
                    <a:pt x="300" y="1"/>
                    <a:pt x="2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9"/>
            <p:cNvSpPr/>
            <p:nvPr/>
          </p:nvSpPr>
          <p:spPr>
            <a:xfrm>
              <a:off x="1432400" y="4174275"/>
              <a:ext cx="165550" cy="140700"/>
            </a:xfrm>
            <a:custGeom>
              <a:rect b="b" l="l" r="r" t="t"/>
              <a:pathLst>
                <a:path extrusionOk="0" h="5628" w="6622">
                  <a:moveTo>
                    <a:pt x="5589" y="1"/>
                  </a:moveTo>
                  <a:cubicBezTo>
                    <a:pt x="5027" y="1"/>
                    <a:pt x="4415" y="194"/>
                    <a:pt x="3805" y="548"/>
                  </a:cubicBezTo>
                  <a:cubicBezTo>
                    <a:pt x="2736" y="1162"/>
                    <a:pt x="1661" y="2279"/>
                    <a:pt x="887" y="3714"/>
                  </a:cubicBezTo>
                  <a:lnTo>
                    <a:pt x="113" y="5125"/>
                  </a:lnTo>
                  <a:cubicBezTo>
                    <a:pt x="1" y="5332"/>
                    <a:pt x="13" y="5557"/>
                    <a:pt x="137" y="5616"/>
                  </a:cubicBezTo>
                  <a:cubicBezTo>
                    <a:pt x="157" y="5624"/>
                    <a:pt x="179" y="5628"/>
                    <a:pt x="203" y="5628"/>
                  </a:cubicBezTo>
                  <a:cubicBezTo>
                    <a:pt x="248" y="5628"/>
                    <a:pt x="297" y="5613"/>
                    <a:pt x="344" y="5586"/>
                  </a:cubicBezTo>
                  <a:cubicBezTo>
                    <a:pt x="426" y="5539"/>
                    <a:pt x="509" y="5450"/>
                    <a:pt x="574" y="5338"/>
                  </a:cubicBezTo>
                  <a:lnTo>
                    <a:pt x="1342" y="3926"/>
                  </a:lnTo>
                  <a:cubicBezTo>
                    <a:pt x="1997" y="2716"/>
                    <a:pt x="2901" y="1777"/>
                    <a:pt x="3805" y="1251"/>
                  </a:cubicBezTo>
                  <a:cubicBezTo>
                    <a:pt x="4317" y="955"/>
                    <a:pt x="4829" y="795"/>
                    <a:pt x="5301" y="795"/>
                  </a:cubicBezTo>
                  <a:cubicBezTo>
                    <a:pt x="5575" y="795"/>
                    <a:pt x="5834" y="849"/>
                    <a:pt x="6073" y="961"/>
                  </a:cubicBezTo>
                  <a:cubicBezTo>
                    <a:pt x="6093" y="970"/>
                    <a:pt x="6115" y="974"/>
                    <a:pt x="6137" y="974"/>
                  </a:cubicBezTo>
                  <a:cubicBezTo>
                    <a:pt x="6181" y="974"/>
                    <a:pt x="6229" y="959"/>
                    <a:pt x="6279" y="932"/>
                  </a:cubicBezTo>
                  <a:cubicBezTo>
                    <a:pt x="6362" y="885"/>
                    <a:pt x="6445" y="796"/>
                    <a:pt x="6504" y="684"/>
                  </a:cubicBezTo>
                  <a:cubicBezTo>
                    <a:pt x="6622" y="477"/>
                    <a:pt x="6610" y="259"/>
                    <a:pt x="6486" y="194"/>
                  </a:cubicBezTo>
                  <a:cubicBezTo>
                    <a:pt x="6210" y="63"/>
                    <a:pt x="5908" y="1"/>
                    <a:pt x="5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9"/>
            <p:cNvSpPr/>
            <p:nvPr/>
          </p:nvSpPr>
          <p:spPr>
            <a:xfrm>
              <a:off x="1520125" y="4245750"/>
              <a:ext cx="164950" cy="139725"/>
            </a:xfrm>
            <a:custGeom>
              <a:rect b="b" l="l" r="r" t="t"/>
              <a:pathLst>
                <a:path extrusionOk="0" h="5589" w="6598">
                  <a:moveTo>
                    <a:pt x="5558" y="0"/>
                  </a:moveTo>
                  <a:cubicBezTo>
                    <a:pt x="4995" y="0"/>
                    <a:pt x="4382" y="192"/>
                    <a:pt x="3769" y="542"/>
                  </a:cubicBezTo>
                  <a:cubicBezTo>
                    <a:pt x="2705" y="1156"/>
                    <a:pt x="1648" y="2261"/>
                    <a:pt x="874" y="3678"/>
                  </a:cubicBezTo>
                  <a:lnTo>
                    <a:pt x="113" y="5084"/>
                  </a:lnTo>
                  <a:cubicBezTo>
                    <a:pt x="0" y="5296"/>
                    <a:pt x="6" y="5515"/>
                    <a:pt x="130" y="5574"/>
                  </a:cubicBezTo>
                  <a:cubicBezTo>
                    <a:pt x="150" y="5584"/>
                    <a:pt x="173" y="5589"/>
                    <a:pt x="196" y="5589"/>
                  </a:cubicBezTo>
                  <a:cubicBezTo>
                    <a:pt x="242" y="5589"/>
                    <a:pt x="292" y="5572"/>
                    <a:pt x="343" y="5544"/>
                  </a:cubicBezTo>
                  <a:cubicBezTo>
                    <a:pt x="426" y="5497"/>
                    <a:pt x="508" y="5409"/>
                    <a:pt x="567" y="5296"/>
                  </a:cubicBezTo>
                  <a:lnTo>
                    <a:pt x="1335" y="3897"/>
                  </a:lnTo>
                  <a:cubicBezTo>
                    <a:pt x="1985" y="2698"/>
                    <a:pt x="2871" y="1770"/>
                    <a:pt x="3774" y="1251"/>
                  </a:cubicBezTo>
                  <a:cubicBezTo>
                    <a:pt x="4287" y="955"/>
                    <a:pt x="4802" y="792"/>
                    <a:pt x="5276" y="792"/>
                  </a:cubicBezTo>
                  <a:cubicBezTo>
                    <a:pt x="5550" y="792"/>
                    <a:pt x="5810" y="846"/>
                    <a:pt x="6048" y="961"/>
                  </a:cubicBezTo>
                  <a:cubicBezTo>
                    <a:pt x="6069" y="969"/>
                    <a:pt x="6090" y="973"/>
                    <a:pt x="6113" y="973"/>
                  </a:cubicBezTo>
                  <a:cubicBezTo>
                    <a:pt x="6157" y="973"/>
                    <a:pt x="6205" y="959"/>
                    <a:pt x="6255" y="932"/>
                  </a:cubicBezTo>
                  <a:cubicBezTo>
                    <a:pt x="6338" y="884"/>
                    <a:pt x="6420" y="796"/>
                    <a:pt x="6480" y="684"/>
                  </a:cubicBezTo>
                  <a:cubicBezTo>
                    <a:pt x="6598" y="477"/>
                    <a:pt x="6586" y="258"/>
                    <a:pt x="6462" y="193"/>
                  </a:cubicBezTo>
                  <a:cubicBezTo>
                    <a:pt x="6183" y="63"/>
                    <a:pt x="5879" y="0"/>
                    <a:pt x="5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9"/>
            <p:cNvSpPr/>
            <p:nvPr/>
          </p:nvSpPr>
          <p:spPr>
            <a:xfrm>
              <a:off x="739150" y="4281800"/>
              <a:ext cx="807875" cy="705375"/>
            </a:xfrm>
            <a:custGeom>
              <a:rect b="b" l="l" r="r" t="t"/>
              <a:pathLst>
                <a:path extrusionOk="0" h="28215" w="32315">
                  <a:moveTo>
                    <a:pt x="28266" y="1"/>
                  </a:moveTo>
                  <a:cubicBezTo>
                    <a:pt x="28213" y="1"/>
                    <a:pt x="28156" y="3"/>
                    <a:pt x="28097" y="3"/>
                  </a:cubicBezTo>
                  <a:cubicBezTo>
                    <a:pt x="28079" y="3"/>
                    <a:pt x="28062" y="9"/>
                    <a:pt x="28044" y="9"/>
                  </a:cubicBezTo>
                  <a:cubicBezTo>
                    <a:pt x="27885" y="15"/>
                    <a:pt x="27749" y="33"/>
                    <a:pt x="27648" y="51"/>
                  </a:cubicBezTo>
                  <a:cubicBezTo>
                    <a:pt x="27524" y="68"/>
                    <a:pt x="27388" y="92"/>
                    <a:pt x="27282" y="127"/>
                  </a:cubicBezTo>
                  <a:lnTo>
                    <a:pt x="27264" y="127"/>
                  </a:lnTo>
                  <a:cubicBezTo>
                    <a:pt x="27170" y="151"/>
                    <a:pt x="27069" y="181"/>
                    <a:pt x="26987" y="210"/>
                  </a:cubicBezTo>
                  <a:cubicBezTo>
                    <a:pt x="26957" y="222"/>
                    <a:pt x="26922" y="240"/>
                    <a:pt x="26886" y="252"/>
                  </a:cubicBezTo>
                  <a:cubicBezTo>
                    <a:pt x="26869" y="257"/>
                    <a:pt x="26851" y="263"/>
                    <a:pt x="26839" y="269"/>
                  </a:cubicBezTo>
                  <a:cubicBezTo>
                    <a:pt x="26751" y="299"/>
                    <a:pt x="26638" y="346"/>
                    <a:pt x="26550" y="387"/>
                  </a:cubicBezTo>
                  <a:cubicBezTo>
                    <a:pt x="26491" y="423"/>
                    <a:pt x="26438" y="452"/>
                    <a:pt x="26378" y="476"/>
                  </a:cubicBezTo>
                  <a:cubicBezTo>
                    <a:pt x="26378" y="482"/>
                    <a:pt x="26373" y="482"/>
                    <a:pt x="26367" y="488"/>
                  </a:cubicBezTo>
                  <a:cubicBezTo>
                    <a:pt x="26184" y="588"/>
                    <a:pt x="26048" y="671"/>
                    <a:pt x="25989" y="712"/>
                  </a:cubicBezTo>
                  <a:cubicBezTo>
                    <a:pt x="25965" y="724"/>
                    <a:pt x="25947" y="736"/>
                    <a:pt x="25930" y="754"/>
                  </a:cubicBezTo>
                  <a:cubicBezTo>
                    <a:pt x="25882" y="783"/>
                    <a:pt x="25835" y="813"/>
                    <a:pt x="25788" y="842"/>
                  </a:cubicBezTo>
                  <a:cubicBezTo>
                    <a:pt x="25764" y="860"/>
                    <a:pt x="25735" y="878"/>
                    <a:pt x="25705" y="895"/>
                  </a:cubicBezTo>
                  <a:cubicBezTo>
                    <a:pt x="25693" y="907"/>
                    <a:pt x="25682" y="913"/>
                    <a:pt x="25670" y="925"/>
                  </a:cubicBezTo>
                  <a:cubicBezTo>
                    <a:pt x="25599" y="972"/>
                    <a:pt x="25534" y="1019"/>
                    <a:pt x="25475" y="1067"/>
                  </a:cubicBezTo>
                  <a:lnTo>
                    <a:pt x="25469" y="1067"/>
                  </a:lnTo>
                  <a:cubicBezTo>
                    <a:pt x="25404" y="1114"/>
                    <a:pt x="25327" y="1179"/>
                    <a:pt x="25256" y="1232"/>
                  </a:cubicBezTo>
                  <a:cubicBezTo>
                    <a:pt x="25162" y="1309"/>
                    <a:pt x="25085" y="1380"/>
                    <a:pt x="25032" y="1427"/>
                  </a:cubicBezTo>
                  <a:cubicBezTo>
                    <a:pt x="24961" y="1492"/>
                    <a:pt x="24872" y="1575"/>
                    <a:pt x="24807" y="1640"/>
                  </a:cubicBezTo>
                  <a:cubicBezTo>
                    <a:pt x="24736" y="1704"/>
                    <a:pt x="24654" y="1799"/>
                    <a:pt x="24589" y="1870"/>
                  </a:cubicBezTo>
                  <a:cubicBezTo>
                    <a:pt x="24553" y="1905"/>
                    <a:pt x="24506" y="1964"/>
                    <a:pt x="24453" y="2023"/>
                  </a:cubicBezTo>
                  <a:cubicBezTo>
                    <a:pt x="24453" y="2029"/>
                    <a:pt x="24453" y="2029"/>
                    <a:pt x="24447" y="2035"/>
                  </a:cubicBezTo>
                  <a:cubicBezTo>
                    <a:pt x="24447" y="2035"/>
                    <a:pt x="24394" y="2100"/>
                    <a:pt x="24311" y="2201"/>
                  </a:cubicBezTo>
                  <a:cubicBezTo>
                    <a:pt x="24282" y="2248"/>
                    <a:pt x="24252" y="2289"/>
                    <a:pt x="24229" y="2313"/>
                  </a:cubicBezTo>
                  <a:cubicBezTo>
                    <a:pt x="24229" y="2319"/>
                    <a:pt x="24229" y="2319"/>
                    <a:pt x="24229" y="2319"/>
                  </a:cubicBezTo>
                  <a:cubicBezTo>
                    <a:pt x="24181" y="2378"/>
                    <a:pt x="24140" y="2449"/>
                    <a:pt x="24093" y="2525"/>
                  </a:cubicBezTo>
                  <a:cubicBezTo>
                    <a:pt x="24081" y="2531"/>
                    <a:pt x="24081" y="2543"/>
                    <a:pt x="24075" y="2555"/>
                  </a:cubicBezTo>
                  <a:cubicBezTo>
                    <a:pt x="24040" y="2608"/>
                    <a:pt x="24004" y="2661"/>
                    <a:pt x="23975" y="2720"/>
                  </a:cubicBezTo>
                  <a:cubicBezTo>
                    <a:pt x="23963" y="2738"/>
                    <a:pt x="23951" y="2756"/>
                    <a:pt x="23939" y="2779"/>
                  </a:cubicBezTo>
                  <a:cubicBezTo>
                    <a:pt x="23927" y="2803"/>
                    <a:pt x="23910" y="2833"/>
                    <a:pt x="23892" y="2862"/>
                  </a:cubicBezTo>
                  <a:cubicBezTo>
                    <a:pt x="23874" y="2903"/>
                    <a:pt x="23851" y="2945"/>
                    <a:pt x="23833" y="2980"/>
                  </a:cubicBezTo>
                  <a:cubicBezTo>
                    <a:pt x="23827" y="2992"/>
                    <a:pt x="23821" y="2998"/>
                    <a:pt x="23821" y="3010"/>
                  </a:cubicBezTo>
                  <a:cubicBezTo>
                    <a:pt x="23803" y="3033"/>
                    <a:pt x="23786" y="3075"/>
                    <a:pt x="23762" y="3128"/>
                  </a:cubicBezTo>
                  <a:cubicBezTo>
                    <a:pt x="23744" y="3163"/>
                    <a:pt x="23732" y="3205"/>
                    <a:pt x="23715" y="3240"/>
                  </a:cubicBezTo>
                  <a:cubicBezTo>
                    <a:pt x="23709" y="3246"/>
                    <a:pt x="23709" y="3258"/>
                    <a:pt x="23703" y="3270"/>
                  </a:cubicBezTo>
                  <a:cubicBezTo>
                    <a:pt x="23685" y="3317"/>
                    <a:pt x="23662" y="3364"/>
                    <a:pt x="23644" y="3411"/>
                  </a:cubicBezTo>
                  <a:cubicBezTo>
                    <a:pt x="23632" y="3453"/>
                    <a:pt x="23614" y="3494"/>
                    <a:pt x="23602" y="3530"/>
                  </a:cubicBezTo>
                  <a:cubicBezTo>
                    <a:pt x="23597" y="3547"/>
                    <a:pt x="23591" y="3571"/>
                    <a:pt x="23585" y="3589"/>
                  </a:cubicBezTo>
                  <a:cubicBezTo>
                    <a:pt x="23585" y="3589"/>
                    <a:pt x="23585" y="3594"/>
                    <a:pt x="23579" y="3600"/>
                  </a:cubicBezTo>
                  <a:cubicBezTo>
                    <a:pt x="23579" y="3606"/>
                    <a:pt x="23579" y="3612"/>
                    <a:pt x="23573" y="3624"/>
                  </a:cubicBezTo>
                  <a:cubicBezTo>
                    <a:pt x="23561" y="3659"/>
                    <a:pt x="23549" y="3695"/>
                    <a:pt x="23538" y="3730"/>
                  </a:cubicBezTo>
                  <a:cubicBezTo>
                    <a:pt x="23520" y="3724"/>
                    <a:pt x="23496" y="3724"/>
                    <a:pt x="23478" y="3719"/>
                  </a:cubicBezTo>
                  <a:cubicBezTo>
                    <a:pt x="23455" y="3713"/>
                    <a:pt x="23431" y="3707"/>
                    <a:pt x="23408" y="3701"/>
                  </a:cubicBezTo>
                  <a:cubicBezTo>
                    <a:pt x="23384" y="3695"/>
                    <a:pt x="23366" y="3689"/>
                    <a:pt x="23343" y="3683"/>
                  </a:cubicBezTo>
                  <a:cubicBezTo>
                    <a:pt x="23307" y="3677"/>
                    <a:pt x="23272" y="3671"/>
                    <a:pt x="23236" y="3659"/>
                  </a:cubicBezTo>
                  <a:cubicBezTo>
                    <a:pt x="23219" y="3659"/>
                    <a:pt x="23207" y="3654"/>
                    <a:pt x="23195" y="3654"/>
                  </a:cubicBezTo>
                  <a:cubicBezTo>
                    <a:pt x="23154" y="3642"/>
                    <a:pt x="23112" y="3636"/>
                    <a:pt x="23071" y="3630"/>
                  </a:cubicBezTo>
                  <a:cubicBezTo>
                    <a:pt x="23053" y="3624"/>
                    <a:pt x="23041" y="3624"/>
                    <a:pt x="23024" y="3618"/>
                  </a:cubicBezTo>
                  <a:cubicBezTo>
                    <a:pt x="22988" y="3612"/>
                    <a:pt x="22953" y="3606"/>
                    <a:pt x="22917" y="3600"/>
                  </a:cubicBezTo>
                  <a:cubicBezTo>
                    <a:pt x="22888" y="3594"/>
                    <a:pt x="22858" y="3589"/>
                    <a:pt x="22829" y="3583"/>
                  </a:cubicBezTo>
                  <a:cubicBezTo>
                    <a:pt x="22805" y="3583"/>
                    <a:pt x="22782" y="3577"/>
                    <a:pt x="22758" y="3571"/>
                  </a:cubicBezTo>
                  <a:cubicBezTo>
                    <a:pt x="22728" y="3571"/>
                    <a:pt x="22699" y="3565"/>
                    <a:pt x="22669" y="3559"/>
                  </a:cubicBezTo>
                  <a:cubicBezTo>
                    <a:pt x="22640" y="3553"/>
                    <a:pt x="22593" y="3547"/>
                    <a:pt x="22533" y="3541"/>
                  </a:cubicBezTo>
                  <a:cubicBezTo>
                    <a:pt x="22244" y="3506"/>
                    <a:pt x="21990" y="3500"/>
                    <a:pt x="21961" y="3494"/>
                  </a:cubicBezTo>
                  <a:lnTo>
                    <a:pt x="21553" y="3494"/>
                  </a:lnTo>
                  <a:cubicBezTo>
                    <a:pt x="21541" y="3494"/>
                    <a:pt x="21529" y="3500"/>
                    <a:pt x="21523" y="3500"/>
                  </a:cubicBezTo>
                  <a:lnTo>
                    <a:pt x="21482" y="3500"/>
                  </a:lnTo>
                  <a:cubicBezTo>
                    <a:pt x="21423" y="3500"/>
                    <a:pt x="21370" y="3506"/>
                    <a:pt x="21317" y="3506"/>
                  </a:cubicBezTo>
                  <a:cubicBezTo>
                    <a:pt x="21293" y="3512"/>
                    <a:pt x="21275" y="3512"/>
                    <a:pt x="21252" y="3512"/>
                  </a:cubicBezTo>
                  <a:cubicBezTo>
                    <a:pt x="21246" y="3512"/>
                    <a:pt x="21240" y="3512"/>
                    <a:pt x="21228" y="3518"/>
                  </a:cubicBezTo>
                  <a:lnTo>
                    <a:pt x="21210" y="3518"/>
                  </a:lnTo>
                  <a:cubicBezTo>
                    <a:pt x="21169" y="3518"/>
                    <a:pt x="21122" y="3524"/>
                    <a:pt x="21069" y="3530"/>
                  </a:cubicBezTo>
                  <a:cubicBezTo>
                    <a:pt x="21057" y="3530"/>
                    <a:pt x="21039" y="3535"/>
                    <a:pt x="21027" y="3535"/>
                  </a:cubicBezTo>
                  <a:cubicBezTo>
                    <a:pt x="20921" y="3547"/>
                    <a:pt x="20791" y="3565"/>
                    <a:pt x="20649" y="3589"/>
                  </a:cubicBezTo>
                  <a:cubicBezTo>
                    <a:pt x="20643" y="3594"/>
                    <a:pt x="20638" y="3594"/>
                    <a:pt x="20632" y="3594"/>
                  </a:cubicBezTo>
                  <a:cubicBezTo>
                    <a:pt x="20602" y="3600"/>
                    <a:pt x="20573" y="3606"/>
                    <a:pt x="20543" y="3612"/>
                  </a:cubicBezTo>
                  <a:cubicBezTo>
                    <a:pt x="20531" y="3612"/>
                    <a:pt x="20513" y="3618"/>
                    <a:pt x="20496" y="3618"/>
                  </a:cubicBezTo>
                  <a:cubicBezTo>
                    <a:pt x="20484" y="3624"/>
                    <a:pt x="20466" y="3624"/>
                    <a:pt x="20454" y="3630"/>
                  </a:cubicBezTo>
                  <a:cubicBezTo>
                    <a:pt x="20389" y="3642"/>
                    <a:pt x="20307" y="3659"/>
                    <a:pt x="20230" y="3683"/>
                  </a:cubicBezTo>
                  <a:cubicBezTo>
                    <a:pt x="20183" y="3695"/>
                    <a:pt x="20135" y="3707"/>
                    <a:pt x="20100" y="3719"/>
                  </a:cubicBezTo>
                  <a:cubicBezTo>
                    <a:pt x="20076" y="3724"/>
                    <a:pt x="20053" y="3730"/>
                    <a:pt x="20023" y="3736"/>
                  </a:cubicBezTo>
                  <a:cubicBezTo>
                    <a:pt x="20023" y="3736"/>
                    <a:pt x="20017" y="3736"/>
                    <a:pt x="20011" y="3742"/>
                  </a:cubicBezTo>
                  <a:cubicBezTo>
                    <a:pt x="19964" y="3754"/>
                    <a:pt x="19905" y="3772"/>
                    <a:pt x="19852" y="3789"/>
                  </a:cubicBezTo>
                  <a:cubicBezTo>
                    <a:pt x="19811" y="3801"/>
                    <a:pt x="19769" y="3813"/>
                    <a:pt x="19734" y="3825"/>
                  </a:cubicBezTo>
                  <a:cubicBezTo>
                    <a:pt x="19586" y="3872"/>
                    <a:pt x="19486" y="3908"/>
                    <a:pt x="19338" y="3973"/>
                  </a:cubicBezTo>
                  <a:cubicBezTo>
                    <a:pt x="19226" y="4020"/>
                    <a:pt x="19096" y="4079"/>
                    <a:pt x="18954" y="4144"/>
                  </a:cubicBezTo>
                  <a:cubicBezTo>
                    <a:pt x="18942" y="4150"/>
                    <a:pt x="18925" y="4162"/>
                    <a:pt x="18907" y="4167"/>
                  </a:cubicBezTo>
                  <a:cubicBezTo>
                    <a:pt x="18765" y="4232"/>
                    <a:pt x="18582" y="4333"/>
                    <a:pt x="18446" y="4415"/>
                  </a:cubicBezTo>
                  <a:cubicBezTo>
                    <a:pt x="18381" y="4451"/>
                    <a:pt x="18310" y="4498"/>
                    <a:pt x="18240" y="4540"/>
                  </a:cubicBezTo>
                  <a:cubicBezTo>
                    <a:pt x="18175" y="4581"/>
                    <a:pt x="18116" y="4622"/>
                    <a:pt x="18051" y="4664"/>
                  </a:cubicBezTo>
                  <a:cubicBezTo>
                    <a:pt x="18039" y="4675"/>
                    <a:pt x="18027" y="4681"/>
                    <a:pt x="18015" y="4693"/>
                  </a:cubicBezTo>
                  <a:cubicBezTo>
                    <a:pt x="17968" y="4723"/>
                    <a:pt x="17921" y="4758"/>
                    <a:pt x="17873" y="4788"/>
                  </a:cubicBezTo>
                  <a:cubicBezTo>
                    <a:pt x="17850" y="4805"/>
                    <a:pt x="17826" y="4823"/>
                    <a:pt x="17808" y="4835"/>
                  </a:cubicBezTo>
                  <a:cubicBezTo>
                    <a:pt x="17773" y="4864"/>
                    <a:pt x="17738" y="4888"/>
                    <a:pt x="17702" y="4918"/>
                  </a:cubicBezTo>
                  <a:cubicBezTo>
                    <a:pt x="17673" y="4935"/>
                    <a:pt x="17643" y="4959"/>
                    <a:pt x="17619" y="4982"/>
                  </a:cubicBezTo>
                  <a:cubicBezTo>
                    <a:pt x="17590" y="5000"/>
                    <a:pt x="17560" y="5024"/>
                    <a:pt x="17531" y="5047"/>
                  </a:cubicBezTo>
                  <a:cubicBezTo>
                    <a:pt x="17501" y="5071"/>
                    <a:pt x="17472" y="5095"/>
                    <a:pt x="17442" y="5118"/>
                  </a:cubicBezTo>
                  <a:cubicBezTo>
                    <a:pt x="17413" y="5142"/>
                    <a:pt x="17383" y="5166"/>
                    <a:pt x="17360" y="5189"/>
                  </a:cubicBezTo>
                  <a:cubicBezTo>
                    <a:pt x="17330" y="5213"/>
                    <a:pt x="17300" y="5236"/>
                    <a:pt x="17271" y="5260"/>
                  </a:cubicBezTo>
                  <a:cubicBezTo>
                    <a:pt x="17247" y="5284"/>
                    <a:pt x="17218" y="5301"/>
                    <a:pt x="17194" y="5325"/>
                  </a:cubicBezTo>
                  <a:cubicBezTo>
                    <a:pt x="17147" y="5366"/>
                    <a:pt x="17100" y="5408"/>
                    <a:pt x="17052" y="5449"/>
                  </a:cubicBezTo>
                  <a:cubicBezTo>
                    <a:pt x="17052" y="5449"/>
                    <a:pt x="17052" y="5455"/>
                    <a:pt x="17046" y="5455"/>
                  </a:cubicBezTo>
                  <a:cubicBezTo>
                    <a:pt x="17046" y="5455"/>
                    <a:pt x="17041" y="5455"/>
                    <a:pt x="17041" y="5461"/>
                  </a:cubicBezTo>
                  <a:cubicBezTo>
                    <a:pt x="17029" y="5473"/>
                    <a:pt x="17011" y="5485"/>
                    <a:pt x="16999" y="5502"/>
                  </a:cubicBezTo>
                  <a:cubicBezTo>
                    <a:pt x="16438" y="6004"/>
                    <a:pt x="16054" y="6471"/>
                    <a:pt x="15907" y="6654"/>
                  </a:cubicBezTo>
                  <a:cubicBezTo>
                    <a:pt x="15865" y="6707"/>
                    <a:pt x="15830" y="6754"/>
                    <a:pt x="15812" y="6784"/>
                  </a:cubicBezTo>
                  <a:cubicBezTo>
                    <a:pt x="15765" y="6837"/>
                    <a:pt x="15718" y="6908"/>
                    <a:pt x="15664" y="6979"/>
                  </a:cubicBezTo>
                  <a:cubicBezTo>
                    <a:pt x="15558" y="7121"/>
                    <a:pt x="15487" y="7227"/>
                    <a:pt x="15387" y="7380"/>
                  </a:cubicBezTo>
                  <a:cubicBezTo>
                    <a:pt x="15381" y="7392"/>
                    <a:pt x="15375" y="7404"/>
                    <a:pt x="15363" y="7416"/>
                  </a:cubicBezTo>
                  <a:cubicBezTo>
                    <a:pt x="15357" y="7428"/>
                    <a:pt x="15351" y="7440"/>
                    <a:pt x="15340" y="7457"/>
                  </a:cubicBezTo>
                  <a:cubicBezTo>
                    <a:pt x="15328" y="7475"/>
                    <a:pt x="15316" y="7493"/>
                    <a:pt x="15304" y="7510"/>
                  </a:cubicBezTo>
                  <a:cubicBezTo>
                    <a:pt x="15298" y="7528"/>
                    <a:pt x="15286" y="7546"/>
                    <a:pt x="15275" y="7564"/>
                  </a:cubicBezTo>
                  <a:cubicBezTo>
                    <a:pt x="15269" y="7575"/>
                    <a:pt x="15263" y="7587"/>
                    <a:pt x="15257" y="7599"/>
                  </a:cubicBezTo>
                  <a:cubicBezTo>
                    <a:pt x="15092" y="7871"/>
                    <a:pt x="15009" y="8048"/>
                    <a:pt x="14985" y="8089"/>
                  </a:cubicBezTo>
                  <a:cubicBezTo>
                    <a:pt x="14979" y="8101"/>
                    <a:pt x="14979" y="8107"/>
                    <a:pt x="14973" y="8119"/>
                  </a:cubicBezTo>
                  <a:cubicBezTo>
                    <a:pt x="14967" y="8119"/>
                    <a:pt x="14962" y="8119"/>
                    <a:pt x="14962" y="8113"/>
                  </a:cubicBezTo>
                  <a:cubicBezTo>
                    <a:pt x="14867" y="8077"/>
                    <a:pt x="14773" y="8036"/>
                    <a:pt x="14684" y="8007"/>
                  </a:cubicBezTo>
                  <a:cubicBezTo>
                    <a:pt x="14572" y="7959"/>
                    <a:pt x="14436" y="7918"/>
                    <a:pt x="14306" y="7882"/>
                  </a:cubicBezTo>
                  <a:cubicBezTo>
                    <a:pt x="14282" y="7871"/>
                    <a:pt x="14253" y="7865"/>
                    <a:pt x="14229" y="7859"/>
                  </a:cubicBezTo>
                  <a:cubicBezTo>
                    <a:pt x="14223" y="7859"/>
                    <a:pt x="14223" y="7859"/>
                    <a:pt x="14217" y="7853"/>
                  </a:cubicBezTo>
                  <a:cubicBezTo>
                    <a:pt x="14206" y="7853"/>
                    <a:pt x="14188" y="7847"/>
                    <a:pt x="14176" y="7841"/>
                  </a:cubicBezTo>
                  <a:cubicBezTo>
                    <a:pt x="14164" y="7841"/>
                    <a:pt x="14147" y="7835"/>
                    <a:pt x="14135" y="7829"/>
                  </a:cubicBezTo>
                  <a:cubicBezTo>
                    <a:pt x="14111" y="7829"/>
                    <a:pt x="14087" y="7818"/>
                    <a:pt x="14070" y="7818"/>
                  </a:cubicBezTo>
                  <a:cubicBezTo>
                    <a:pt x="14017" y="7800"/>
                    <a:pt x="13963" y="7788"/>
                    <a:pt x="13910" y="7776"/>
                  </a:cubicBezTo>
                  <a:cubicBezTo>
                    <a:pt x="13774" y="7747"/>
                    <a:pt x="13633" y="7717"/>
                    <a:pt x="13515" y="7699"/>
                  </a:cubicBezTo>
                  <a:cubicBezTo>
                    <a:pt x="13190" y="7634"/>
                    <a:pt x="12753" y="7593"/>
                    <a:pt x="12422" y="7587"/>
                  </a:cubicBezTo>
                  <a:cubicBezTo>
                    <a:pt x="12357" y="7587"/>
                    <a:pt x="12286" y="7581"/>
                    <a:pt x="12209" y="7581"/>
                  </a:cubicBezTo>
                  <a:lnTo>
                    <a:pt x="12044" y="7581"/>
                  </a:lnTo>
                  <a:cubicBezTo>
                    <a:pt x="11938" y="7581"/>
                    <a:pt x="11825" y="7581"/>
                    <a:pt x="11707" y="7587"/>
                  </a:cubicBezTo>
                  <a:cubicBezTo>
                    <a:pt x="11654" y="7587"/>
                    <a:pt x="11607" y="7593"/>
                    <a:pt x="11560" y="7593"/>
                  </a:cubicBezTo>
                  <a:cubicBezTo>
                    <a:pt x="11430" y="7599"/>
                    <a:pt x="11282" y="7611"/>
                    <a:pt x="11134" y="7629"/>
                  </a:cubicBezTo>
                  <a:cubicBezTo>
                    <a:pt x="10987" y="7640"/>
                    <a:pt x="10839" y="7658"/>
                    <a:pt x="10709" y="7670"/>
                  </a:cubicBezTo>
                  <a:cubicBezTo>
                    <a:pt x="10674" y="7676"/>
                    <a:pt x="10632" y="7682"/>
                    <a:pt x="10597" y="7688"/>
                  </a:cubicBezTo>
                  <a:cubicBezTo>
                    <a:pt x="10307" y="7717"/>
                    <a:pt x="9935" y="7782"/>
                    <a:pt x="9658" y="7853"/>
                  </a:cubicBezTo>
                  <a:cubicBezTo>
                    <a:pt x="9410" y="7912"/>
                    <a:pt x="9126" y="7983"/>
                    <a:pt x="8843" y="8060"/>
                  </a:cubicBezTo>
                  <a:cubicBezTo>
                    <a:pt x="8813" y="8066"/>
                    <a:pt x="8784" y="8071"/>
                    <a:pt x="8754" y="8077"/>
                  </a:cubicBezTo>
                  <a:cubicBezTo>
                    <a:pt x="8654" y="8107"/>
                    <a:pt x="8536" y="8142"/>
                    <a:pt x="8423" y="8178"/>
                  </a:cubicBezTo>
                  <a:cubicBezTo>
                    <a:pt x="8329" y="8207"/>
                    <a:pt x="8246" y="8237"/>
                    <a:pt x="8163" y="8266"/>
                  </a:cubicBezTo>
                  <a:cubicBezTo>
                    <a:pt x="8116" y="8284"/>
                    <a:pt x="8063" y="8302"/>
                    <a:pt x="8016" y="8320"/>
                  </a:cubicBezTo>
                  <a:cubicBezTo>
                    <a:pt x="7880" y="8367"/>
                    <a:pt x="7750" y="8414"/>
                    <a:pt x="7632" y="8455"/>
                  </a:cubicBezTo>
                  <a:cubicBezTo>
                    <a:pt x="7100" y="8633"/>
                    <a:pt x="6439" y="8940"/>
                    <a:pt x="5901" y="9235"/>
                  </a:cubicBezTo>
                  <a:cubicBezTo>
                    <a:pt x="5594" y="9394"/>
                    <a:pt x="5252" y="9589"/>
                    <a:pt x="4992" y="9767"/>
                  </a:cubicBezTo>
                  <a:cubicBezTo>
                    <a:pt x="4915" y="9814"/>
                    <a:pt x="4832" y="9873"/>
                    <a:pt x="4750" y="9926"/>
                  </a:cubicBezTo>
                  <a:cubicBezTo>
                    <a:pt x="4567" y="10050"/>
                    <a:pt x="4383" y="10168"/>
                    <a:pt x="4224" y="10280"/>
                  </a:cubicBezTo>
                  <a:cubicBezTo>
                    <a:pt x="3958" y="10464"/>
                    <a:pt x="3616" y="10729"/>
                    <a:pt x="3373" y="10948"/>
                  </a:cubicBezTo>
                  <a:cubicBezTo>
                    <a:pt x="3350" y="10971"/>
                    <a:pt x="3320" y="10995"/>
                    <a:pt x="3291" y="11019"/>
                  </a:cubicBezTo>
                  <a:cubicBezTo>
                    <a:pt x="3279" y="11031"/>
                    <a:pt x="3267" y="11042"/>
                    <a:pt x="3249" y="11054"/>
                  </a:cubicBezTo>
                  <a:cubicBezTo>
                    <a:pt x="3049" y="11220"/>
                    <a:pt x="2806" y="11450"/>
                    <a:pt x="2606" y="11657"/>
                  </a:cubicBezTo>
                  <a:cubicBezTo>
                    <a:pt x="2564" y="11698"/>
                    <a:pt x="2523" y="11739"/>
                    <a:pt x="2487" y="11781"/>
                  </a:cubicBezTo>
                  <a:cubicBezTo>
                    <a:pt x="2180" y="12117"/>
                    <a:pt x="1791" y="12584"/>
                    <a:pt x="1519" y="12944"/>
                  </a:cubicBezTo>
                  <a:cubicBezTo>
                    <a:pt x="1318" y="13216"/>
                    <a:pt x="1070" y="13600"/>
                    <a:pt x="916" y="13901"/>
                  </a:cubicBezTo>
                  <a:cubicBezTo>
                    <a:pt x="916" y="13907"/>
                    <a:pt x="911" y="13913"/>
                    <a:pt x="911" y="13919"/>
                  </a:cubicBezTo>
                  <a:cubicBezTo>
                    <a:pt x="722" y="14273"/>
                    <a:pt x="503" y="14728"/>
                    <a:pt x="344" y="15230"/>
                  </a:cubicBezTo>
                  <a:cubicBezTo>
                    <a:pt x="279" y="15413"/>
                    <a:pt x="225" y="15602"/>
                    <a:pt x="184" y="15773"/>
                  </a:cubicBezTo>
                  <a:cubicBezTo>
                    <a:pt x="143" y="15945"/>
                    <a:pt x="101" y="16145"/>
                    <a:pt x="72" y="16370"/>
                  </a:cubicBezTo>
                  <a:cubicBezTo>
                    <a:pt x="66" y="16388"/>
                    <a:pt x="66" y="16411"/>
                    <a:pt x="60" y="16429"/>
                  </a:cubicBezTo>
                  <a:cubicBezTo>
                    <a:pt x="36" y="16577"/>
                    <a:pt x="19" y="16777"/>
                    <a:pt x="13" y="16931"/>
                  </a:cubicBezTo>
                  <a:cubicBezTo>
                    <a:pt x="13" y="16949"/>
                    <a:pt x="7" y="16972"/>
                    <a:pt x="7" y="16996"/>
                  </a:cubicBezTo>
                  <a:cubicBezTo>
                    <a:pt x="7" y="16996"/>
                    <a:pt x="7" y="17002"/>
                    <a:pt x="7" y="17002"/>
                  </a:cubicBezTo>
                  <a:cubicBezTo>
                    <a:pt x="7" y="17020"/>
                    <a:pt x="7" y="17043"/>
                    <a:pt x="7" y="17061"/>
                  </a:cubicBezTo>
                  <a:cubicBezTo>
                    <a:pt x="1" y="17167"/>
                    <a:pt x="1" y="17274"/>
                    <a:pt x="1" y="17380"/>
                  </a:cubicBezTo>
                  <a:cubicBezTo>
                    <a:pt x="1" y="17498"/>
                    <a:pt x="7" y="17657"/>
                    <a:pt x="19" y="17776"/>
                  </a:cubicBezTo>
                  <a:cubicBezTo>
                    <a:pt x="30" y="17870"/>
                    <a:pt x="36" y="17947"/>
                    <a:pt x="42" y="18012"/>
                  </a:cubicBezTo>
                  <a:cubicBezTo>
                    <a:pt x="48" y="18047"/>
                    <a:pt x="54" y="18089"/>
                    <a:pt x="54" y="18124"/>
                  </a:cubicBezTo>
                  <a:cubicBezTo>
                    <a:pt x="54" y="18124"/>
                    <a:pt x="54" y="18130"/>
                    <a:pt x="60" y="18136"/>
                  </a:cubicBezTo>
                  <a:cubicBezTo>
                    <a:pt x="72" y="18254"/>
                    <a:pt x="90" y="18343"/>
                    <a:pt x="113" y="18449"/>
                  </a:cubicBezTo>
                  <a:cubicBezTo>
                    <a:pt x="113" y="18455"/>
                    <a:pt x="113" y="18455"/>
                    <a:pt x="113" y="18455"/>
                  </a:cubicBezTo>
                  <a:cubicBezTo>
                    <a:pt x="131" y="18555"/>
                    <a:pt x="155" y="18656"/>
                    <a:pt x="178" y="18744"/>
                  </a:cubicBezTo>
                  <a:cubicBezTo>
                    <a:pt x="202" y="18851"/>
                    <a:pt x="219" y="18910"/>
                    <a:pt x="255" y="18998"/>
                  </a:cubicBezTo>
                  <a:cubicBezTo>
                    <a:pt x="279" y="19075"/>
                    <a:pt x="308" y="19175"/>
                    <a:pt x="338" y="19246"/>
                  </a:cubicBezTo>
                  <a:cubicBezTo>
                    <a:pt x="338" y="19252"/>
                    <a:pt x="338" y="19252"/>
                    <a:pt x="338" y="19258"/>
                  </a:cubicBezTo>
                  <a:cubicBezTo>
                    <a:pt x="391" y="19394"/>
                    <a:pt x="456" y="19547"/>
                    <a:pt x="533" y="19713"/>
                  </a:cubicBezTo>
                  <a:cubicBezTo>
                    <a:pt x="538" y="19731"/>
                    <a:pt x="550" y="19742"/>
                    <a:pt x="556" y="19760"/>
                  </a:cubicBezTo>
                  <a:cubicBezTo>
                    <a:pt x="556" y="19766"/>
                    <a:pt x="556" y="19766"/>
                    <a:pt x="562" y="19766"/>
                  </a:cubicBezTo>
                  <a:cubicBezTo>
                    <a:pt x="574" y="19790"/>
                    <a:pt x="586" y="19813"/>
                    <a:pt x="597" y="19843"/>
                  </a:cubicBezTo>
                  <a:cubicBezTo>
                    <a:pt x="609" y="19860"/>
                    <a:pt x="615" y="19872"/>
                    <a:pt x="621" y="19890"/>
                  </a:cubicBezTo>
                  <a:cubicBezTo>
                    <a:pt x="627" y="19896"/>
                    <a:pt x="627" y="19896"/>
                    <a:pt x="633" y="19902"/>
                  </a:cubicBezTo>
                  <a:cubicBezTo>
                    <a:pt x="662" y="19961"/>
                    <a:pt x="698" y="20026"/>
                    <a:pt x="733" y="20085"/>
                  </a:cubicBezTo>
                  <a:cubicBezTo>
                    <a:pt x="733" y="20091"/>
                    <a:pt x="733" y="20091"/>
                    <a:pt x="739" y="20091"/>
                  </a:cubicBezTo>
                  <a:cubicBezTo>
                    <a:pt x="804" y="20209"/>
                    <a:pt x="887" y="20333"/>
                    <a:pt x="970" y="20451"/>
                  </a:cubicBezTo>
                  <a:cubicBezTo>
                    <a:pt x="970" y="20451"/>
                    <a:pt x="975" y="20457"/>
                    <a:pt x="981" y="20463"/>
                  </a:cubicBezTo>
                  <a:cubicBezTo>
                    <a:pt x="981" y="20463"/>
                    <a:pt x="981" y="20469"/>
                    <a:pt x="981" y="20469"/>
                  </a:cubicBezTo>
                  <a:cubicBezTo>
                    <a:pt x="999" y="20492"/>
                    <a:pt x="1023" y="20522"/>
                    <a:pt x="1046" y="20557"/>
                  </a:cubicBezTo>
                  <a:cubicBezTo>
                    <a:pt x="1082" y="20599"/>
                    <a:pt x="1111" y="20640"/>
                    <a:pt x="1147" y="20681"/>
                  </a:cubicBezTo>
                  <a:cubicBezTo>
                    <a:pt x="1153" y="20687"/>
                    <a:pt x="1153" y="20693"/>
                    <a:pt x="1159" y="20699"/>
                  </a:cubicBezTo>
                  <a:cubicBezTo>
                    <a:pt x="1182" y="20729"/>
                    <a:pt x="1206" y="20758"/>
                    <a:pt x="1229" y="20788"/>
                  </a:cubicBezTo>
                  <a:cubicBezTo>
                    <a:pt x="1336" y="20912"/>
                    <a:pt x="1478" y="21065"/>
                    <a:pt x="1643" y="21225"/>
                  </a:cubicBezTo>
                  <a:cubicBezTo>
                    <a:pt x="1649" y="21225"/>
                    <a:pt x="1655" y="21231"/>
                    <a:pt x="1655" y="21237"/>
                  </a:cubicBezTo>
                  <a:lnTo>
                    <a:pt x="1661" y="21237"/>
                  </a:lnTo>
                  <a:lnTo>
                    <a:pt x="1661" y="21243"/>
                  </a:lnTo>
                  <a:cubicBezTo>
                    <a:pt x="1743" y="21319"/>
                    <a:pt x="1897" y="21455"/>
                    <a:pt x="2109" y="21615"/>
                  </a:cubicBezTo>
                  <a:cubicBezTo>
                    <a:pt x="2145" y="21644"/>
                    <a:pt x="2180" y="21668"/>
                    <a:pt x="2210" y="21691"/>
                  </a:cubicBezTo>
                  <a:cubicBezTo>
                    <a:pt x="2216" y="21697"/>
                    <a:pt x="2216" y="21697"/>
                    <a:pt x="2222" y="21703"/>
                  </a:cubicBezTo>
                  <a:cubicBezTo>
                    <a:pt x="2369" y="21804"/>
                    <a:pt x="2464" y="21863"/>
                    <a:pt x="2464" y="21863"/>
                  </a:cubicBezTo>
                  <a:cubicBezTo>
                    <a:pt x="2470" y="21869"/>
                    <a:pt x="2476" y="21875"/>
                    <a:pt x="2487" y="21880"/>
                  </a:cubicBezTo>
                  <a:cubicBezTo>
                    <a:pt x="2558" y="21928"/>
                    <a:pt x="2641" y="21975"/>
                    <a:pt x="2724" y="22022"/>
                  </a:cubicBezTo>
                  <a:cubicBezTo>
                    <a:pt x="2741" y="22034"/>
                    <a:pt x="2753" y="22040"/>
                    <a:pt x="2765" y="22046"/>
                  </a:cubicBezTo>
                  <a:cubicBezTo>
                    <a:pt x="2777" y="22052"/>
                    <a:pt x="2789" y="22058"/>
                    <a:pt x="2801" y="22069"/>
                  </a:cubicBezTo>
                  <a:cubicBezTo>
                    <a:pt x="2806" y="22069"/>
                    <a:pt x="2806" y="22069"/>
                    <a:pt x="2812" y="22075"/>
                  </a:cubicBezTo>
                  <a:cubicBezTo>
                    <a:pt x="2818" y="22075"/>
                    <a:pt x="2830" y="22081"/>
                    <a:pt x="2836" y="22087"/>
                  </a:cubicBezTo>
                  <a:cubicBezTo>
                    <a:pt x="2871" y="22105"/>
                    <a:pt x="2919" y="22129"/>
                    <a:pt x="2960" y="22152"/>
                  </a:cubicBezTo>
                  <a:cubicBezTo>
                    <a:pt x="3049" y="22193"/>
                    <a:pt x="3131" y="22241"/>
                    <a:pt x="3214" y="22276"/>
                  </a:cubicBezTo>
                  <a:cubicBezTo>
                    <a:pt x="3226" y="22282"/>
                    <a:pt x="3243" y="22288"/>
                    <a:pt x="3255" y="22294"/>
                  </a:cubicBezTo>
                  <a:cubicBezTo>
                    <a:pt x="3362" y="22347"/>
                    <a:pt x="3503" y="22406"/>
                    <a:pt x="3627" y="22453"/>
                  </a:cubicBezTo>
                  <a:cubicBezTo>
                    <a:pt x="3639" y="22459"/>
                    <a:pt x="3657" y="22465"/>
                    <a:pt x="3669" y="22465"/>
                  </a:cubicBezTo>
                  <a:cubicBezTo>
                    <a:pt x="3681" y="22471"/>
                    <a:pt x="3692" y="22477"/>
                    <a:pt x="3704" y="22483"/>
                  </a:cubicBezTo>
                  <a:cubicBezTo>
                    <a:pt x="3852" y="22536"/>
                    <a:pt x="4041" y="22595"/>
                    <a:pt x="4212" y="22648"/>
                  </a:cubicBezTo>
                  <a:cubicBezTo>
                    <a:pt x="4230" y="22648"/>
                    <a:pt x="4248" y="22654"/>
                    <a:pt x="4259" y="22660"/>
                  </a:cubicBezTo>
                  <a:cubicBezTo>
                    <a:pt x="4507" y="22731"/>
                    <a:pt x="4767" y="22784"/>
                    <a:pt x="4998" y="22820"/>
                  </a:cubicBezTo>
                  <a:cubicBezTo>
                    <a:pt x="5163" y="22849"/>
                    <a:pt x="5352" y="22873"/>
                    <a:pt x="5541" y="22890"/>
                  </a:cubicBezTo>
                  <a:cubicBezTo>
                    <a:pt x="5547" y="22890"/>
                    <a:pt x="5553" y="22890"/>
                    <a:pt x="5559" y="22896"/>
                  </a:cubicBezTo>
                  <a:lnTo>
                    <a:pt x="5588" y="22896"/>
                  </a:lnTo>
                  <a:cubicBezTo>
                    <a:pt x="5647" y="22902"/>
                    <a:pt x="5683" y="22902"/>
                    <a:pt x="5689" y="22902"/>
                  </a:cubicBezTo>
                  <a:lnTo>
                    <a:pt x="5695" y="22902"/>
                  </a:lnTo>
                  <a:cubicBezTo>
                    <a:pt x="5783" y="22914"/>
                    <a:pt x="5872" y="22914"/>
                    <a:pt x="5954" y="22920"/>
                  </a:cubicBezTo>
                  <a:cubicBezTo>
                    <a:pt x="6002" y="22920"/>
                    <a:pt x="6055" y="22926"/>
                    <a:pt x="6108" y="22926"/>
                  </a:cubicBezTo>
                  <a:lnTo>
                    <a:pt x="6120" y="22926"/>
                  </a:lnTo>
                  <a:cubicBezTo>
                    <a:pt x="6207" y="22928"/>
                    <a:pt x="6289" y="22929"/>
                    <a:pt x="6369" y="22929"/>
                  </a:cubicBezTo>
                  <a:cubicBezTo>
                    <a:pt x="6680" y="22929"/>
                    <a:pt x="6948" y="22912"/>
                    <a:pt x="7254" y="22879"/>
                  </a:cubicBezTo>
                  <a:cubicBezTo>
                    <a:pt x="7295" y="22879"/>
                    <a:pt x="7337" y="22873"/>
                    <a:pt x="7378" y="22867"/>
                  </a:cubicBezTo>
                  <a:cubicBezTo>
                    <a:pt x="7626" y="22849"/>
                    <a:pt x="7951" y="22802"/>
                    <a:pt x="8211" y="22743"/>
                  </a:cubicBezTo>
                  <a:cubicBezTo>
                    <a:pt x="8500" y="22684"/>
                    <a:pt x="8801" y="22613"/>
                    <a:pt x="9067" y="22536"/>
                  </a:cubicBezTo>
                  <a:cubicBezTo>
                    <a:pt x="9215" y="22501"/>
                    <a:pt x="9362" y="22459"/>
                    <a:pt x="9486" y="22412"/>
                  </a:cubicBezTo>
                  <a:cubicBezTo>
                    <a:pt x="9752" y="22329"/>
                    <a:pt x="10042" y="22235"/>
                    <a:pt x="10266" y="22134"/>
                  </a:cubicBezTo>
                  <a:cubicBezTo>
                    <a:pt x="10408" y="22075"/>
                    <a:pt x="10555" y="22010"/>
                    <a:pt x="10703" y="21940"/>
                  </a:cubicBezTo>
                  <a:cubicBezTo>
                    <a:pt x="10993" y="21815"/>
                    <a:pt x="11270" y="21691"/>
                    <a:pt x="11506" y="21573"/>
                  </a:cubicBezTo>
                  <a:cubicBezTo>
                    <a:pt x="11737" y="21461"/>
                    <a:pt x="12003" y="21319"/>
                    <a:pt x="12268" y="21160"/>
                  </a:cubicBezTo>
                  <a:cubicBezTo>
                    <a:pt x="12493" y="21036"/>
                    <a:pt x="12747" y="20870"/>
                    <a:pt x="12989" y="20705"/>
                  </a:cubicBezTo>
                  <a:cubicBezTo>
                    <a:pt x="13302" y="20498"/>
                    <a:pt x="13591" y="20292"/>
                    <a:pt x="13828" y="20103"/>
                  </a:cubicBezTo>
                  <a:cubicBezTo>
                    <a:pt x="14058" y="19920"/>
                    <a:pt x="14365" y="19683"/>
                    <a:pt x="14595" y="19471"/>
                  </a:cubicBezTo>
                  <a:cubicBezTo>
                    <a:pt x="14773" y="19317"/>
                    <a:pt x="14950" y="19152"/>
                    <a:pt x="15092" y="19010"/>
                  </a:cubicBezTo>
                  <a:cubicBezTo>
                    <a:pt x="15239" y="18862"/>
                    <a:pt x="15405" y="18691"/>
                    <a:pt x="15564" y="18520"/>
                  </a:cubicBezTo>
                  <a:cubicBezTo>
                    <a:pt x="15759" y="18319"/>
                    <a:pt x="15936" y="18118"/>
                    <a:pt x="16090" y="17929"/>
                  </a:cubicBezTo>
                  <a:cubicBezTo>
                    <a:pt x="16090" y="17923"/>
                    <a:pt x="16096" y="17923"/>
                    <a:pt x="16101" y="17917"/>
                  </a:cubicBezTo>
                  <a:cubicBezTo>
                    <a:pt x="16184" y="17811"/>
                    <a:pt x="16279" y="17693"/>
                    <a:pt x="16379" y="17569"/>
                  </a:cubicBezTo>
                  <a:lnTo>
                    <a:pt x="17472" y="17894"/>
                  </a:lnTo>
                  <a:lnTo>
                    <a:pt x="15794" y="25223"/>
                  </a:lnTo>
                  <a:cubicBezTo>
                    <a:pt x="15741" y="25466"/>
                    <a:pt x="15794" y="25779"/>
                    <a:pt x="15948" y="26080"/>
                  </a:cubicBezTo>
                  <a:cubicBezTo>
                    <a:pt x="16096" y="26387"/>
                    <a:pt x="16326" y="26647"/>
                    <a:pt x="16562" y="26783"/>
                  </a:cubicBezTo>
                  <a:lnTo>
                    <a:pt x="18854" y="28106"/>
                  </a:lnTo>
                  <a:cubicBezTo>
                    <a:pt x="18981" y="28180"/>
                    <a:pt x="19101" y="28214"/>
                    <a:pt x="19207" y="28214"/>
                  </a:cubicBezTo>
                  <a:cubicBezTo>
                    <a:pt x="19467" y="28214"/>
                    <a:pt x="19645" y="28007"/>
                    <a:pt x="19645" y="27651"/>
                  </a:cubicBezTo>
                  <a:cubicBezTo>
                    <a:pt x="19651" y="27149"/>
                    <a:pt x="19297" y="26535"/>
                    <a:pt x="18860" y="26287"/>
                  </a:cubicBezTo>
                  <a:lnTo>
                    <a:pt x="17566" y="25536"/>
                  </a:lnTo>
                  <a:lnTo>
                    <a:pt x="19303" y="17917"/>
                  </a:lnTo>
                  <a:cubicBezTo>
                    <a:pt x="19368" y="17646"/>
                    <a:pt x="19285" y="17279"/>
                    <a:pt x="19090" y="16943"/>
                  </a:cubicBezTo>
                  <a:cubicBezTo>
                    <a:pt x="18937" y="16689"/>
                    <a:pt x="18742" y="16476"/>
                    <a:pt x="18535" y="16358"/>
                  </a:cubicBezTo>
                  <a:cubicBezTo>
                    <a:pt x="18470" y="16323"/>
                    <a:pt x="18411" y="16293"/>
                    <a:pt x="18346" y="16275"/>
                  </a:cubicBezTo>
                  <a:lnTo>
                    <a:pt x="17383" y="15992"/>
                  </a:lnTo>
                  <a:cubicBezTo>
                    <a:pt x="17419" y="15915"/>
                    <a:pt x="17460" y="15838"/>
                    <a:pt x="17489" y="15767"/>
                  </a:cubicBezTo>
                  <a:cubicBezTo>
                    <a:pt x="17501" y="15750"/>
                    <a:pt x="17507" y="15732"/>
                    <a:pt x="17513" y="15714"/>
                  </a:cubicBezTo>
                  <a:cubicBezTo>
                    <a:pt x="17554" y="15632"/>
                    <a:pt x="17590" y="15549"/>
                    <a:pt x="17619" y="15478"/>
                  </a:cubicBezTo>
                  <a:cubicBezTo>
                    <a:pt x="17714" y="15265"/>
                    <a:pt x="17791" y="15065"/>
                    <a:pt x="17850" y="14881"/>
                  </a:cubicBezTo>
                  <a:cubicBezTo>
                    <a:pt x="17856" y="14864"/>
                    <a:pt x="17862" y="14852"/>
                    <a:pt x="17862" y="14840"/>
                  </a:cubicBezTo>
                  <a:cubicBezTo>
                    <a:pt x="17867" y="14834"/>
                    <a:pt x="17867" y="14822"/>
                    <a:pt x="17873" y="14811"/>
                  </a:cubicBezTo>
                  <a:cubicBezTo>
                    <a:pt x="17879" y="14787"/>
                    <a:pt x="17885" y="14763"/>
                    <a:pt x="17897" y="14740"/>
                  </a:cubicBezTo>
                  <a:cubicBezTo>
                    <a:pt x="17932" y="14610"/>
                    <a:pt x="17986" y="14427"/>
                    <a:pt x="18033" y="14220"/>
                  </a:cubicBezTo>
                  <a:cubicBezTo>
                    <a:pt x="18045" y="14173"/>
                    <a:pt x="18068" y="14084"/>
                    <a:pt x="18086" y="13960"/>
                  </a:cubicBezTo>
                  <a:cubicBezTo>
                    <a:pt x="18104" y="13889"/>
                    <a:pt x="18116" y="13812"/>
                    <a:pt x="18121" y="13736"/>
                  </a:cubicBezTo>
                  <a:cubicBezTo>
                    <a:pt x="18127" y="13712"/>
                    <a:pt x="18127" y="13688"/>
                    <a:pt x="18133" y="13671"/>
                  </a:cubicBezTo>
                  <a:lnTo>
                    <a:pt x="22604" y="15194"/>
                  </a:lnTo>
                  <a:lnTo>
                    <a:pt x="20915" y="22577"/>
                  </a:lnTo>
                  <a:cubicBezTo>
                    <a:pt x="20862" y="22820"/>
                    <a:pt x="20915" y="23133"/>
                    <a:pt x="21069" y="23440"/>
                  </a:cubicBezTo>
                  <a:cubicBezTo>
                    <a:pt x="21216" y="23741"/>
                    <a:pt x="21447" y="24001"/>
                    <a:pt x="21689" y="24137"/>
                  </a:cubicBezTo>
                  <a:lnTo>
                    <a:pt x="23975" y="25460"/>
                  </a:lnTo>
                  <a:cubicBezTo>
                    <a:pt x="24102" y="25534"/>
                    <a:pt x="24222" y="25568"/>
                    <a:pt x="24328" y="25568"/>
                  </a:cubicBezTo>
                  <a:cubicBezTo>
                    <a:pt x="24588" y="25568"/>
                    <a:pt x="24768" y="25361"/>
                    <a:pt x="24772" y="25005"/>
                  </a:cubicBezTo>
                  <a:cubicBezTo>
                    <a:pt x="24772" y="24503"/>
                    <a:pt x="24418" y="23889"/>
                    <a:pt x="23980" y="23641"/>
                  </a:cubicBezTo>
                  <a:lnTo>
                    <a:pt x="22687" y="22890"/>
                  </a:lnTo>
                  <a:lnTo>
                    <a:pt x="24423" y="15271"/>
                  </a:lnTo>
                  <a:cubicBezTo>
                    <a:pt x="24488" y="15005"/>
                    <a:pt x="24412" y="14645"/>
                    <a:pt x="24223" y="14314"/>
                  </a:cubicBezTo>
                  <a:cubicBezTo>
                    <a:pt x="24069" y="14049"/>
                    <a:pt x="23868" y="13836"/>
                    <a:pt x="23656" y="13712"/>
                  </a:cubicBezTo>
                  <a:cubicBezTo>
                    <a:pt x="23602" y="13682"/>
                    <a:pt x="23549" y="13659"/>
                    <a:pt x="23496" y="13641"/>
                  </a:cubicBezTo>
                  <a:lnTo>
                    <a:pt x="21695" y="13027"/>
                  </a:lnTo>
                  <a:cubicBezTo>
                    <a:pt x="21707" y="13021"/>
                    <a:pt x="21724" y="13015"/>
                    <a:pt x="21742" y="13009"/>
                  </a:cubicBezTo>
                  <a:cubicBezTo>
                    <a:pt x="21789" y="12991"/>
                    <a:pt x="21831" y="12974"/>
                    <a:pt x="21878" y="12956"/>
                  </a:cubicBezTo>
                  <a:cubicBezTo>
                    <a:pt x="21896" y="12950"/>
                    <a:pt x="21913" y="12944"/>
                    <a:pt x="21931" y="12932"/>
                  </a:cubicBezTo>
                  <a:cubicBezTo>
                    <a:pt x="21990" y="12915"/>
                    <a:pt x="22043" y="12891"/>
                    <a:pt x="22096" y="12867"/>
                  </a:cubicBezTo>
                  <a:cubicBezTo>
                    <a:pt x="22120" y="12862"/>
                    <a:pt x="22144" y="12850"/>
                    <a:pt x="22167" y="12844"/>
                  </a:cubicBezTo>
                  <a:cubicBezTo>
                    <a:pt x="22215" y="12820"/>
                    <a:pt x="22268" y="12802"/>
                    <a:pt x="22309" y="12779"/>
                  </a:cubicBezTo>
                  <a:cubicBezTo>
                    <a:pt x="22339" y="12767"/>
                    <a:pt x="22368" y="12755"/>
                    <a:pt x="22392" y="12743"/>
                  </a:cubicBezTo>
                  <a:cubicBezTo>
                    <a:pt x="22421" y="12732"/>
                    <a:pt x="22451" y="12720"/>
                    <a:pt x="22474" y="12708"/>
                  </a:cubicBezTo>
                  <a:cubicBezTo>
                    <a:pt x="22516" y="12684"/>
                    <a:pt x="22563" y="12667"/>
                    <a:pt x="22604" y="12649"/>
                  </a:cubicBezTo>
                  <a:cubicBezTo>
                    <a:pt x="22622" y="12637"/>
                    <a:pt x="22646" y="12625"/>
                    <a:pt x="22663" y="12619"/>
                  </a:cubicBezTo>
                  <a:cubicBezTo>
                    <a:pt x="22705" y="12596"/>
                    <a:pt x="22740" y="12578"/>
                    <a:pt x="22782" y="12560"/>
                  </a:cubicBezTo>
                  <a:cubicBezTo>
                    <a:pt x="22817" y="12543"/>
                    <a:pt x="22852" y="12525"/>
                    <a:pt x="22888" y="12507"/>
                  </a:cubicBezTo>
                  <a:cubicBezTo>
                    <a:pt x="22900" y="12495"/>
                    <a:pt x="22917" y="12489"/>
                    <a:pt x="22929" y="12478"/>
                  </a:cubicBezTo>
                  <a:cubicBezTo>
                    <a:pt x="22994" y="12448"/>
                    <a:pt x="23047" y="12419"/>
                    <a:pt x="23083" y="12395"/>
                  </a:cubicBezTo>
                  <a:cubicBezTo>
                    <a:pt x="23219" y="12318"/>
                    <a:pt x="23402" y="12206"/>
                    <a:pt x="23526" y="12117"/>
                  </a:cubicBezTo>
                  <a:cubicBezTo>
                    <a:pt x="23579" y="12076"/>
                    <a:pt x="23626" y="12041"/>
                    <a:pt x="23673" y="12011"/>
                  </a:cubicBezTo>
                  <a:cubicBezTo>
                    <a:pt x="23709" y="11987"/>
                    <a:pt x="23750" y="11958"/>
                    <a:pt x="23786" y="11934"/>
                  </a:cubicBezTo>
                  <a:cubicBezTo>
                    <a:pt x="23845" y="11887"/>
                    <a:pt x="23921" y="11834"/>
                    <a:pt x="23992" y="11775"/>
                  </a:cubicBezTo>
                  <a:cubicBezTo>
                    <a:pt x="24075" y="11710"/>
                    <a:pt x="24146" y="11645"/>
                    <a:pt x="24234" y="11568"/>
                  </a:cubicBezTo>
                  <a:cubicBezTo>
                    <a:pt x="24258" y="11538"/>
                    <a:pt x="24294" y="11509"/>
                    <a:pt x="24323" y="11485"/>
                  </a:cubicBezTo>
                  <a:cubicBezTo>
                    <a:pt x="24364" y="11444"/>
                    <a:pt x="24406" y="11403"/>
                    <a:pt x="24441" y="11373"/>
                  </a:cubicBezTo>
                  <a:cubicBezTo>
                    <a:pt x="24447" y="11367"/>
                    <a:pt x="24453" y="11361"/>
                    <a:pt x="24453" y="11361"/>
                  </a:cubicBezTo>
                  <a:cubicBezTo>
                    <a:pt x="24471" y="11338"/>
                    <a:pt x="24494" y="11320"/>
                    <a:pt x="24506" y="11308"/>
                  </a:cubicBezTo>
                  <a:cubicBezTo>
                    <a:pt x="24536" y="11279"/>
                    <a:pt x="24571" y="11243"/>
                    <a:pt x="24601" y="11208"/>
                  </a:cubicBezTo>
                  <a:cubicBezTo>
                    <a:pt x="24660" y="11149"/>
                    <a:pt x="24713" y="11090"/>
                    <a:pt x="24760" y="11036"/>
                  </a:cubicBezTo>
                  <a:cubicBezTo>
                    <a:pt x="24772" y="11031"/>
                    <a:pt x="24778" y="11019"/>
                    <a:pt x="24790" y="11007"/>
                  </a:cubicBezTo>
                  <a:cubicBezTo>
                    <a:pt x="24801" y="10995"/>
                    <a:pt x="24813" y="10983"/>
                    <a:pt x="24819" y="10971"/>
                  </a:cubicBezTo>
                  <a:cubicBezTo>
                    <a:pt x="24843" y="10948"/>
                    <a:pt x="24861" y="10924"/>
                    <a:pt x="24878" y="10901"/>
                  </a:cubicBezTo>
                  <a:cubicBezTo>
                    <a:pt x="24884" y="10895"/>
                    <a:pt x="24884" y="10895"/>
                    <a:pt x="24890" y="10889"/>
                  </a:cubicBezTo>
                  <a:cubicBezTo>
                    <a:pt x="24985" y="10777"/>
                    <a:pt x="25061" y="10676"/>
                    <a:pt x="25126" y="10588"/>
                  </a:cubicBezTo>
                  <a:cubicBezTo>
                    <a:pt x="25132" y="10576"/>
                    <a:pt x="25144" y="10564"/>
                    <a:pt x="25150" y="10552"/>
                  </a:cubicBezTo>
                  <a:cubicBezTo>
                    <a:pt x="25179" y="10511"/>
                    <a:pt x="25209" y="10469"/>
                    <a:pt x="25233" y="10434"/>
                  </a:cubicBezTo>
                  <a:cubicBezTo>
                    <a:pt x="25239" y="10434"/>
                    <a:pt x="25239" y="10428"/>
                    <a:pt x="25244" y="10422"/>
                  </a:cubicBezTo>
                  <a:cubicBezTo>
                    <a:pt x="25244" y="10416"/>
                    <a:pt x="25250" y="10416"/>
                    <a:pt x="25250" y="10410"/>
                  </a:cubicBezTo>
                  <a:cubicBezTo>
                    <a:pt x="25262" y="10387"/>
                    <a:pt x="25280" y="10369"/>
                    <a:pt x="25292" y="10351"/>
                  </a:cubicBezTo>
                  <a:cubicBezTo>
                    <a:pt x="25345" y="10269"/>
                    <a:pt x="25398" y="10192"/>
                    <a:pt x="25445" y="10109"/>
                  </a:cubicBezTo>
                  <a:lnTo>
                    <a:pt x="30129" y="11503"/>
                  </a:lnTo>
                  <a:lnTo>
                    <a:pt x="28457" y="18833"/>
                  </a:lnTo>
                  <a:cubicBezTo>
                    <a:pt x="28404" y="19069"/>
                    <a:pt x="28457" y="19388"/>
                    <a:pt x="28605" y="19689"/>
                  </a:cubicBezTo>
                  <a:cubicBezTo>
                    <a:pt x="28759" y="19996"/>
                    <a:pt x="28989" y="20256"/>
                    <a:pt x="29225" y="20392"/>
                  </a:cubicBezTo>
                  <a:lnTo>
                    <a:pt x="31517" y="21715"/>
                  </a:lnTo>
                  <a:cubicBezTo>
                    <a:pt x="31644" y="21789"/>
                    <a:pt x="31764" y="21824"/>
                    <a:pt x="31871" y="21824"/>
                  </a:cubicBezTo>
                  <a:cubicBezTo>
                    <a:pt x="32130" y="21824"/>
                    <a:pt x="32308" y="21616"/>
                    <a:pt x="32308" y="21260"/>
                  </a:cubicBezTo>
                  <a:cubicBezTo>
                    <a:pt x="32314" y="20758"/>
                    <a:pt x="31960" y="20144"/>
                    <a:pt x="31523" y="19896"/>
                  </a:cubicBezTo>
                  <a:lnTo>
                    <a:pt x="30223" y="19146"/>
                  </a:lnTo>
                  <a:lnTo>
                    <a:pt x="31966" y="11527"/>
                  </a:lnTo>
                  <a:cubicBezTo>
                    <a:pt x="32025" y="11255"/>
                    <a:pt x="31948" y="10889"/>
                    <a:pt x="31753" y="10552"/>
                  </a:cubicBezTo>
                  <a:cubicBezTo>
                    <a:pt x="31600" y="10292"/>
                    <a:pt x="31405" y="10086"/>
                    <a:pt x="31198" y="9967"/>
                  </a:cubicBezTo>
                  <a:cubicBezTo>
                    <a:pt x="31133" y="9932"/>
                    <a:pt x="31068" y="9902"/>
                    <a:pt x="31009" y="9885"/>
                  </a:cubicBezTo>
                  <a:lnTo>
                    <a:pt x="26160" y="8449"/>
                  </a:lnTo>
                  <a:cubicBezTo>
                    <a:pt x="26160" y="8444"/>
                    <a:pt x="26160" y="8444"/>
                    <a:pt x="26160" y="8438"/>
                  </a:cubicBezTo>
                  <a:cubicBezTo>
                    <a:pt x="26166" y="8414"/>
                    <a:pt x="26172" y="8390"/>
                    <a:pt x="26184" y="8367"/>
                  </a:cubicBezTo>
                  <a:cubicBezTo>
                    <a:pt x="26189" y="8349"/>
                    <a:pt x="26195" y="8325"/>
                    <a:pt x="26201" y="8308"/>
                  </a:cubicBezTo>
                  <a:cubicBezTo>
                    <a:pt x="26219" y="8308"/>
                    <a:pt x="26237" y="8314"/>
                    <a:pt x="26254" y="8320"/>
                  </a:cubicBezTo>
                  <a:cubicBezTo>
                    <a:pt x="26296" y="8325"/>
                    <a:pt x="26331" y="8337"/>
                    <a:pt x="26367" y="8343"/>
                  </a:cubicBezTo>
                  <a:cubicBezTo>
                    <a:pt x="26384" y="8349"/>
                    <a:pt x="26396" y="8349"/>
                    <a:pt x="26414" y="8355"/>
                  </a:cubicBezTo>
                  <a:cubicBezTo>
                    <a:pt x="26473" y="8367"/>
                    <a:pt x="26532" y="8373"/>
                    <a:pt x="26597" y="8385"/>
                  </a:cubicBezTo>
                  <a:cubicBezTo>
                    <a:pt x="26739" y="8408"/>
                    <a:pt x="26869" y="8420"/>
                    <a:pt x="26981" y="8426"/>
                  </a:cubicBezTo>
                  <a:lnTo>
                    <a:pt x="27022" y="8426"/>
                  </a:lnTo>
                  <a:cubicBezTo>
                    <a:pt x="27093" y="8430"/>
                    <a:pt x="27158" y="8434"/>
                    <a:pt x="27218" y="8434"/>
                  </a:cubicBezTo>
                  <a:cubicBezTo>
                    <a:pt x="27242" y="8434"/>
                    <a:pt x="27266" y="8433"/>
                    <a:pt x="27288" y="8432"/>
                  </a:cubicBezTo>
                  <a:lnTo>
                    <a:pt x="27318" y="8432"/>
                  </a:lnTo>
                  <a:cubicBezTo>
                    <a:pt x="27377" y="8432"/>
                    <a:pt x="27436" y="8432"/>
                    <a:pt x="27507" y="8426"/>
                  </a:cubicBezTo>
                  <a:cubicBezTo>
                    <a:pt x="27648" y="8420"/>
                    <a:pt x="27701" y="8420"/>
                    <a:pt x="27855" y="8396"/>
                  </a:cubicBezTo>
                  <a:cubicBezTo>
                    <a:pt x="28014" y="8379"/>
                    <a:pt x="28162" y="8355"/>
                    <a:pt x="28328" y="8320"/>
                  </a:cubicBezTo>
                  <a:cubicBezTo>
                    <a:pt x="28339" y="8320"/>
                    <a:pt x="28351" y="8314"/>
                    <a:pt x="28369" y="8308"/>
                  </a:cubicBezTo>
                  <a:cubicBezTo>
                    <a:pt x="28387" y="8308"/>
                    <a:pt x="28404" y="8302"/>
                    <a:pt x="28416" y="8302"/>
                  </a:cubicBezTo>
                  <a:cubicBezTo>
                    <a:pt x="28428" y="8296"/>
                    <a:pt x="28434" y="8296"/>
                    <a:pt x="28446" y="8290"/>
                  </a:cubicBezTo>
                  <a:lnTo>
                    <a:pt x="28463" y="8290"/>
                  </a:lnTo>
                  <a:cubicBezTo>
                    <a:pt x="28469" y="8290"/>
                    <a:pt x="28475" y="8284"/>
                    <a:pt x="28475" y="8284"/>
                  </a:cubicBezTo>
                  <a:cubicBezTo>
                    <a:pt x="28552" y="8266"/>
                    <a:pt x="28617" y="8249"/>
                    <a:pt x="28676" y="8231"/>
                  </a:cubicBezTo>
                  <a:cubicBezTo>
                    <a:pt x="28682" y="8231"/>
                    <a:pt x="28688" y="8231"/>
                    <a:pt x="28694" y="8225"/>
                  </a:cubicBezTo>
                  <a:cubicBezTo>
                    <a:pt x="28865" y="8178"/>
                    <a:pt x="28983" y="8136"/>
                    <a:pt x="28983" y="8136"/>
                  </a:cubicBezTo>
                  <a:cubicBezTo>
                    <a:pt x="29007" y="8131"/>
                    <a:pt x="29024" y="8119"/>
                    <a:pt x="29048" y="8113"/>
                  </a:cubicBezTo>
                  <a:cubicBezTo>
                    <a:pt x="29078" y="8101"/>
                    <a:pt x="29101" y="8095"/>
                    <a:pt x="29125" y="8083"/>
                  </a:cubicBezTo>
                  <a:cubicBezTo>
                    <a:pt x="29178" y="8066"/>
                    <a:pt x="29231" y="8048"/>
                    <a:pt x="29278" y="8030"/>
                  </a:cubicBezTo>
                  <a:cubicBezTo>
                    <a:pt x="29503" y="7942"/>
                    <a:pt x="29686" y="7853"/>
                    <a:pt x="29816" y="7788"/>
                  </a:cubicBezTo>
                  <a:cubicBezTo>
                    <a:pt x="29899" y="7747"/>
                    <a:pt x="30023" y="7688"/>
                    <a:pt x="30164" y="7605"/>
                  </a:cubicBezTo>
                  <a:cubicBezTo>
                    <a:pt x="30324" y="7522"/>
                    <a:pt x="30460" y="7434"/>
                    <a:pt x="30596" y="7339"/>
                  </a:cubicBezTo>
                  <a:cubicBezTo>
                    <a:pt x="30690" y="7280"/>
                    <a:pt x="30773" y="7215"/>
                    <a:pt x="30844" y="7156"/>
                  </a:cubicBezTo>
                  <a:cubicBezTo>
                    <a:pt x="30844" y="7156"/>
                    <a:pt x="30844" y="7156"/>
                    <a:pt x="30850" y="7150"/>
                  </a:cubicBezTo>
                  <a:cubicBezTo>
                    <a:pt x="30891" y="7115"/>
                    <a:pt x="30932" y="7079"/>
                    <a:pt x="30974" y="7044"/>
                  </a:cubicBezTo>
                  <a:cubicBezTo>
                    <a:pt x="30991" y="7032"/>
                    <a:pt x="30997" y="7020"/>
                    <a:pt x="31015" y="7008"/>
                  </a:cubicBezTo>
                  <a:cubicBezTo>
                    <a:pt x="31103" y="6926"/>
                    <a:pt x="31163" y="6867"/>
                    <a:pt x="31245" y="6778"/>
                  </a:cubicBezTo>
                  <a:cubicBezTo>
                    <a:pt x="31304" y="6713"/>
                    <a:pt x="31357" y="6654"/>
                    <a:pt x="31405" y="6595"/>
                  </a:cubicBezTo>
                  <a:cubicBezTo>
                    <a:pt x="31434" y="6559"/>
                    <a:pt x="31464" y="6518"/>
                    <a:pt x="31493" y="6477"/>
                  </a:cubicBezTo>
                  <a:cubicBezTo>
                    <a:pt x="31611" y="6323"/>
                    <a:pt x="31694" y="6187"/>
                    <a:pt x="31747" y="6105"/>
                  </a:cubicBezTo>
                  <a:cubicBezTo>
                    <a:pt x="31765" y="6075"/>
                    <a:pt x="31854" y="5933"/>
                    <a:pt x="31948" y="5715"/>
                  </a:cubicBezTo>
                  <a:cubicBezTo>
                    <a:pt x="31960" y="5697"/>
                    <a:pt x="31966" y="5679"/>
                    <a:pt x="31972" y="5668"/>
                  </a:cubicBezTo>
                  <a:cubicBezTo>
                    <a:pt x="31984" y="5644"/>
                    <a:pt x="31989" y="5620"/>
                    <a:pt x="32001" y="5591"/>
                  </a:cubicBezTo>
                  <a:cubicBezTo>
                    <a:pt x="32001" y="5591"/>
                    <a:pt x="32007" y="5585"/>
                    <a:pt x="32007" y="5579"/>
                  </a:cubicBezTo>
                  <a:cubicBezTo>
                    <a:pt x="32007" y="5579"/>
                    <a:pt x="32007" y="5573"/>
                    <a:pt x="32007" y="5573"/>
                  </a:cubicBezTo>
                  <a:cubicBezTo>
                    <a:pt x="32043" y="5485"/>
                    <a:pt x="32084" y="5390"/>
                    <a:pt x="32113" y="5284"/>
                  </a:cubicBezTo>
                  <a:cubicBezTo>
                    <a:pt x="32119" y="5272"/>
                    <a:pt x="32119" y="5266"/>
                    <a:pt x="32125" y="5254"/>
                  </a:cubicBezTo>
                  <a:cubicBezTo>
                    <a:pt x="32137" y="5219"/>
                    <a:pt x="32149" y="5183"/>
                    <a:pt x="32155" y="5142"/>
                  </a:cubicBezTo>
                  <a:cubicBezTo>
                    <a:pt x="32167" y="5107"/>
                    <a:pt x="32178" y="5065"/>
                    <a:pt x="32190" y="5030"/>
                  </a:cubicBezTo>
                  <a:cubicBezTo>
                    <a:pt x="32232" y="4841"/>
                    <a:pt x="32261" y="4693"/>
                    <a:pt x="32273" y="4569"/>
                  </a:cubicBezTo>
                  <a:cubicBezTo>
                    <a:pt x="32285" y="4469"/>
                    <a:pt x="32297" y="4368"/>
                    <a:pt x="32302" y="4262"/>
                  </a:cubicBezTo>
                  <a:cubicBezTo>
                    <a:pt x="32302" y="4256"/>
                    <a:pt x="32302" y="4256"/>
                    <a:pt x="32302" y="4250"/>
                  </a:cubicBezTo>
                  <a:cubicBezTo>
                    <a:pt x="32308" y="4179"/>
                    <a:pt x="32308" y="4114"/>
                    <a:pt x="32308" y="4049"/>
                  </a:cubicBezTo>
                  <a:cubicBezTo>
                    <a:pt x="32308" y="4014"/>
                    <a:pt x="32308" y="3984"/>
                    <a:pt x="32308" y="3955"/>
                  </a:cubicBezTo>
                  <a:cubicBezTo>
                    <a:pt x="32308" y="3943"/>
                    <a:pt x="32302" y="3931"/>
                    <a:pt x="32302" y="3919"/>
                  </a:cubicBezTo>
                  <a:cubicBezTo>
                    <a:pt x="32302" y="3866"/>
                    <a:pt x="32297" y="3813"/>
                    <a:pt x="32297" y="3754"/>
                  </a:cubicBezTo>
                  <a:cubicBezTo>
                    <a:pt x="32297" y="3719"/>
                    <a:pt x="32285" y="3606"/>
                    <a:pt x="32267" y="3482"/>
                  </a:cubicBezTo>
                  <a:cubicBezTo>
                    <a:pt x="32267" y="3465"/>
                    <a:pt x="32255" y="3411"/>
                    <a:pt x="32243" y="3335"/>
                  </a:cubicBezTo>
                  <a:cubicBezTo>
                    <a:pt x="32243" y="3335"/>
                    <a:pt x="32243" y="3329"/>
                    <a:pt x="32243" y="3323"/>
                  </a:cubicBezTo>
                  <a:cubicBezTo>
                    <a:pt x="32208" y="3152"/>
                    <a:pt x="32143" y="2862"/>
                    <a:pt x="32019" y="2543"/>
                  </a:cubicBezTo>
                  <a:cubicBezTo>
                    <a:pt x="32013" y="2543"/>
                    <a:pt x="32013" y="2537"/>
                    <a:pt x="32013" y="2537"/>
                  </a:cubicBezTo>
                  <a:cubicBezTo>
                    <a:pt x="31984" y="2460"/>
                    <a:pt x="31948" y="2384"/>
                    <a:pt x="31913" y="2307"/>
                  </a:cubicBezTo>
                  <a:cubicBezTo>
                    <a:pt x="31895" y="2271"/>
                    <a:pt x="31877" y="2242"/>
                    <a:pt x="31859" y="2207"/>
                  </a:cubicBezTo>
                  <a:cubicBezTo>
                    <a:pt x="31848" y="2177"/>
                    <a:pt x="31836" y="2153"/>
                    <a:pt x="31818" y="2124"/>
                  </a:cubicBezTo>
                  <a:cubicBezTo>
                    <a:pt x="31800" y="2094"/>
                    <a:pt x="31789" y="2065"/>
                    <a:pt x="31771" y="2035"/>
                  </a:cubicBezTo>
                  <a:cubicBezTo>
                    <a:pt x="31765" y="2023"/>
                    <a:pt x="31759" y="2012"/>
                    <a:pt x="31747" y="2000"/>
                  </a:cubicBezTo>
                  <a:cubicBezTo>
                    <a:pt x="31741" y="1982"/>
                    <a:pt x="31730" y="1964"/>
                    <a:pt x="31718" y="1947"/>
                  </a:cubicBezTo>
                  <a:cubicBezTo>
                    <a:pt x="31665" y="1852"/>
                    <a:pt x="31606" y="1764"/>
                    <a:pt x="31546" y="1687"/>
                  </a:cubicBezTo>
                  <a:cubicBezTo>
                    <a:pt x="31541" y="1687"/>
                    <a:pt x="31476" y="1586"/>
                    <a:pt x="31369" y="1462"/>
                  </a:cubicBezTo>
                  <a:cubicBezTo>
                    <a:pt x="31310" y="1391"/>
                    <a:pt x="31245" y="1315"/>
                    <a:pt x="31174" y="1244"/>
                  </a:cubicBezTo>
                  <a:cubicBezTo>
                    <a:pt x="31174" y="1244"/>
                    <a:pt x="31174" y="1244"/>
                    <a:pt x="31174" y="1238"/>
                  </a:cubicBezTo>
                  <a:cubicBezTo>
                    <a:pt x="31168" y="1238"/>
                    <a:pt x="31168" y="1238"/>
                    <a:pt x="31168" y="1232"/>
                  </a:cubicBezTo>
                  <a:cubicBezTo>
                    <a:pt x="31068" y="1132"/>
                    <a:pt x="30938" y="1002"/>
                    <a:pt x="30696" y="813"/>
                  </a:cubicBezTo>
                  <a:cubicBezTo>
                    <a:pt x="30259" y="482"/>
                    <a:pt x="29828" y="316"/>
                    <a:pt x="29745" y="281"/>
                  </a:cubicBezTo>
                  <a:cubicBezTo>
                    <a:pt x="29721" y="275"/>
                    <a:pt x="29704" y="269"/>
                    <a:pt x="29680" y="257"/>
                  </a:cubicBezTo>
                  <a:cubicBezTo>
                    <a:pt x="29662" y="252"/>
                    <a:pt x="29639" y="246"/>
                    <a:pt x="29627" y="240"/>
                  </a:cubicBezTo>
                  <a:cubicBezTo>
                    <a:pt x="29568" y="216"/>
                    <a:pt x="29509" y="198"/>
                    <a:pt x="29444" y="175"/>
                  </a:cubicBezTo>
                  <a:lnTo>
                    <a:pt x="29438" y="175"/>
                  </a:lnTo>
                  <a:cubicBezTo>
                    <a:pt x="29326" y="139"/>
                    <a:pt x="29213" y="110"/>
                    <a:pt x="29113" y="92"/>
                  </a:cubicBezTo>
                  <a:cubicBezTo>
                    <a:pt x="29107" y="92"/>
                    <a:pt x="29107" y="92"/>
                    <a:pt x="29101" y="86"/>
                  </a:cubicBezTo>
                  <a:lnTo>
                    <a:pt x="29089" y="86"/>
                  </a:lnTo>
                  <a:cubicBezTo>
                    <a:pt x="29036" y="74"/>
                    <a:pt x="28977" y="63"/>
                    <a:pt x="28912" y="51"/>
                  </a:cubicBezTo>
                  <a:cubicBezTo>
                    <a:pt x="28895" y="51"/>
                    <a:pt x="28871" y="45"/>
                    <a:pt x="28853" y="45"/>
                  </a:cubicBezTo>
                  <a:cubicBezTo>
                    <a:pt x="28747" y="27"/>
                    <a:pt x="28635" y="15"/>
                    <a:pt x="28540" y="9"/>
                  </a:cubicBezTo>
                  <a:cubicBezTo>
                    <a:pt x="28481" y="9"/>
                    <a:pt x="28428" y="3"/>
                    <a:pt x="28375" y="3"/>
                  </a:cubicBezTo>
                  <a:lnTo>
                    <a:pt x="28345" y="3"/>
                  </a:lnTo>
                  <a:cubicBezTo>
                    <a:pt x="28320" y="1"/>
                    <a:pt x="28293" y="1"/>
                    <a:pt x="282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9"/>
            <p:cNvSpPr/>
            <p:nvPr/>
          </p:nvSpPr>
          <p:spPr>
            <a:xfrm>
              <a:off x="1112300" y="4263525"/>
              <a:ext cx="231550" cy="321950"/>
            </a:xfrm>
            <a:custGeom>
              <a:rect b="b" l="l" r="r" t="t"/>
              <a:pathLst>
                <a:path extrusionOk="0" h="12878" w="9262">
                  <a:moveTo>
                    <a:pt x="817" y="0"/>
                  </a:moveTo>
                  <a:cubicBezTo>
                    <a:pt x="744" y="0"/>
                    <a:pt x="675" y="16"/>
                    <a:pt x="614" y="49"/>
                  </a:cubicBezTo>
                  <a:cubicBezTo>
                    <a:pt x="419" y="162"/>
                    <a:pt x="337" y="433"/>
                    <a:pt x="396" y="776"/>
                  </a:cubicBezTo>
                  <a:lnTo>
                    <a:pt x="2091" y="10374"/>
                  </a:lnTo>
                  <a:lnTo>
                    <a:pt x="792" y="9629"/>
                  </a:lnTo>
                  <a:cubicBezTo>
                    <a:pt x="663" y="9555"/>
                    <a:pt x="542" y="9519"/>
                    <a:pt x="435" y="9519"/>
                  </a:cubicBezTo>
                  <a:cubicBezTo>
                    <a:pt x="177" y="9519"/>
                    <a:pt x="0" y="9724"/>
                    <a:pt x="0" y="10078"/>
                  </a:cubicBezTo>
                  <a:cubicBezTo>
                    <a:pt x="0" y="10580"/>
                    <a:pt x="349" y="11195"/>
                    <a:pt x="792" y="11449"/>
                  </a:cubicBezTo>
                  <a:lnTo>
                    <a:pt x="3077" y="12772"/>
                  </a:lnTo>
                  <a:cubicBezTo>
                    <a:pt x="3202" y="12842"/>
                    <a:pt x="3324" y="12877"/>
                    <a:pt x="3433" y="12877"/>
                  </a:cubicBezTo>
                  <a:cubicBezTo>
                    <a:pt x="3535" y="12877"/>
                    <a:pt x="3626" y="12846"/>
                    <a:pt x="3697" y="12783"/>
                  </a:cubicBezTo>
                  <a:cubicBezTo>
                    <a:pt x="3851" y="12653"/>
                    <a:pt x="3904" y="12405"/>
                    <a:pt x="3851" y="12104"/>
                  </a:cubicBezTo>
                  <a:lnTo>
                    <a:pt x="2227" y="2867"/>
                  </a:lnTo>
                  <a:lnTo>
                    <a:pt x="8192" y="7987"/>
                  </a:lnTo>
                  <a:cubicBezTo>
                    <a:pt x="8257" y="8041"/>
                    <a:pt x="8322" y="8088"/>
                    <a:pt x="8381" y="8123"/>
                  </a:cubicBezTo>
                  <a:cubicBezTo>
                    <a:pt x="8507" y="8195"/>
                    <a:pt x="8628" y="8231"/>
                    <a:pt x="8737" y="8231"/>
                  </a:cubicBezTo>
                  <a:cubicBezTo>
                    <a:pt x="8939" y="8231"/>
                    <a:pt x="9097" y="8108"/>
                    <a:pt x="9155" y="7869"/>
                  </a:cubicBezTo>
                  <a:cubicBezTo>
                    <a:pt x="9261" y="7444"/>
                    <a:pt x="9001" y="6800"/>
                    <a:pt x="8576" y="6434"/>
                  </a:cubicBezTo>
                  <a:lnTo>
                    <a:pt x="1364" y="244"/>
                  </a:lnTo>
                  <a:cubicBezTo>
                    <a:pt x="1300" y="191"/>
                    <a:pt x="1235" y="144"/>
                    <a:pt x="1175" y="108"/>
                  </a:cubicBezTo>
                  <a:cubicBezTo>
                    <a:pt x="1051" y="37"/>
                    <a:pt x="929" y="0"/>
                    <a:pt x="8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9"/>
            <p:cNvSpPr/>
            <p:nvPr/>
          </p:nvSpPr>
          <p:spPr>
            <a:xfrm>
              <a:off x="788625" y="4420950"/>
              <a:ext cx="231550" cy="321925"/>
            </a:xfrm>
            <a:custGeom>
              <a:rect b="b" l="l" r="r" t="t"/>
              <a:pathLst>
                <a:path extrusionOk="0" h="12877" w="9262">
                  <a:moveTo>
                    <a:pt x="829" y="1"/>
                  </a:moveTo>
                  <a:cubicBezTo>
                    <a:pt x="754" y="1"/>
                    <a:pt x="683" y="18"/>
                    <a:pt x="621" y="54"/>
                  </a:cubicBezTo>
                  <a:cubicBezTo>
                    <a:pt x="426" y="161"/>
                    <a:pt x="343" y="432"/>
                    <a:pt x="402" y="781"/>
                  </a:cubicBezTo>
                  <a:lnTo>
                    <a:pt x="2091" y="10373"/>
                  </a:lnTo>
                  <a:lnTo>
                    <a:pt x="798" y="9628"/>
                  </a:lnTo>
                  <a:cubicBezTo>
                    <a:pt x="671" y="9555"/>
                    <a:pt x="551" y="9520"/>
                    <a:pt x="444" y="9520"/>
                  </a:cubicBezTo>
                  <a:cubicBezTo>
                    <a:pt x="185" y="9520"/>
                    <a:pt x="6" y="9727"/>
                    <a:pt x="6" y="10083"/>
                  </a:cubicBezTo>
                  <a:cubicBezTo>
                    <a:pt x="1" y="10585"/>
                    <a:pt x="355" y="11194"/>
                    <a:pt x="792" y="11448"/>
                  </a:cubicBezTo>
                  <a:lnTo>
                    <a:pt x="3084" y="12771"/>
                  </a:lnTo>
                  <a:cubicBezTo>
                    <a:pt x="3209" y="12841"/>
                    <a:pt x="3331" y="12876"/>
                    <a:pt x="3440" y="12876"/>
                  </a:cubicBezTo>
                  <a:cubicBezTo>
                    <a:pt x="3542" y="12876"/>
                    <a:pt x="3632" y="12845"/>
                    <a:pt x="3704" y="12782"/>
                  </a:cubicBezTo>
                  <a:cubicBezTo>
                    <a:pt x="3857" y="12658"/>
                    <a:pt x="3911" y="12404"/>
                    <a:pt x="3857" y="12103"/>
                  </a:cubicBezTo>
                  <a:lnTo>
                    <a:pt x="2233" y="2866"/>
                  </a:lnTo>
                  <a:lnTo>
                    <a:pt x="8198" y="7987"/>
                  </a:lnTo>
                  <a:cubicBezTo>
                    <a:pt x="8263" y="8040"/>
                    <a:pt x="8328" y="8087"/>
                    <a:pt x="8387" y="8122"/>
                  </a:cubicBezTo>
                  <a:cubicBezTo>
                    <a:pt x="8515" y="8196"/>
                    <a:pt x="8638" y="8232"/>
                    <a:pt x="8748" y="8232"/>
                  </a:cubicBezTo>
                  <a:cubicBezTo>
                    <a:pt x="8948" y="8232"/>
                    <a:pt x="9104" y="8111"/>
                    <a:pt x="9161" y="7874"/>
                  </a:cubicBezTo>
                  <a:cubicBezTo>
                    <a:pt x="9262" y="7443"/>
                    <a:pt x="9002" y="6799"/>
                    <a:pt x="8582" y="6439"/>
                  </a:cubicBezTo>
                  <a:lnTo>
                    <a:pt x="1365" y="243"/>
                  </a:lnTo>
                  <a:cubicBezTo>
                    <a:pt x="1306" y="190"/>
                    <a:pt x="1241" y="149"/>
                    <a:pt x="1182" y="108"/>
                  </a:cubicBezTo>
                  <a:cubicBezTo>
                    <a:pt x="1059" y="38"/>
                    <a:pt x="939" y="1"/>
                    <a:pt x="8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9"/>
            <p:cNvSpPr/>
            <p:nvPr/>
          </p:nvSpPr>
          <p:spPr>
            <a:xfrm>
              <a:off x="920475" y="4311575"/>
              <a:ext cx="265675" cy="322000"/>
            </a:xfrm>
            <a:custGeom>
              <a:rect b="b" l="l" r="r" t="t"/>
              <a:pathLst>
                <a:path extrusionOk="0" h="12880" w="10627">
                  <a:moveTo>
                    <a:pt x="819" y="1"/>
                  </a:moveTo>
                  <a:cubicBezTo>
                    <a:pt x="741" y="1"/>
                    <a:pt x="670" y="20"/>
                    <a:pt x="609" y="59"/>
                  </a:cubicBezTo>
                  <a:cubicBezTo>
                    <a:pt x="420" y="171"/>
                    <a:pt x="343" y="443"/>
                    <a:pt x="402" y="779"/>
                  </a:cubicBezTo>
                  <a:lnTo>
                    <a:pt x="2092" y="10377"/>
                  </a:lnTo>
                  <a:lnTo>
                    <a:pt x="798" y="9627"/>
                  </a:lnTo>
                  <a:cubicBezTo>
                    <a:pt x="671" y="9553"/>
                    <a:pt x="550" y="9518"/>
                    <a:pt x="443" y="9518"/>
                  </a:cubicBezTo>
                  <a:cubicBezTo>
                    <a:pt x="182" y="9518"/>
                    <a:pt x="1" y="9726"/>
                    <a:pt x="1" y="10082"/>
                  </a:cubicBezTo>
                  <a:cubicBezTo>
                    <a:pt x="1" y="10584"/>
                    <a:pt x="355" y="11198"/>
                    <a:pt x="792" y="11446"/>
                  </a:cubicBezTo>
                  <a:lnTo>
                    <a:pt x="3078" y="12769"/>
                  </a:lnTo>
                  <a:cubicBezTo>
                    <a:pt x="3204" y="12843"/>
                    <a:pt x="3328" y="12880"/>
                    <a:pt x="3437" y="12880"/>
                  </a:cubicBezTo>
                  <a:cubicBezTo>
                    <a:pt x="3538" y="12880"/>
                    <a:pt x="3628" y="12849"/>
                    <a:pt x="3698" y="12787"/>
                  </a:cubicBezTo>
                  <a:cubicBezTo>
                    <a:pt x="3852" y="12657"/>
                    <a:pt x="3905" y="12403"/>
                    <a:pt x="3858" y="12102"/>
                  </a:cubicBezTo>
                  <a:lnTo>
                    <a:pt x="2216" y="2799"/>
                  </a:lnTo>
                  <a:lnTo>
                    <a:pt x="2216" y="2799"/>
                  </a:lnTo>
                  <a:lnTo>
                    <a:pt x="9599" y="8806"/>
                  </a:lnTo>
                  <a:cubicBezTo>
                    <a:pt x="9652" y="8847"/>
                    <a:pt x="9705" y="8883"/>
                    <a:pt x="9758" y="8912"/>
                  </a:cubicBezTo>
                  <a:cubicBezTo>
                    <a:pt x="9883" y="8985"/>
                    <a:pt x="10004" y="9020"/>
                    <a:pt x="10112" y="9020"/>
                  </a:cubicBezTo>
                  <a:cubicBezTo>
                    <a:pt x="10320" y="9020"/>
                    <a:pt x="10481" y="8888"/>
                    <a:pt x="10532" y="8635"/>
                  </a:cubicBezTo>
                  <a:cubicBezTo>
                    <a:pt x="10626" y="8192"/>
                    <a:pt x="10349" y="7554"/>
                    <a:pt x="9918" y="7205"/>
                  </a:cubicBezTo>
                  <a:lnTo>
                    <a:pt x="1336" y="218"/>
                  </a:lnTo>
                  <a:cubicBezTo>
                    <a:pt x="1283" y="177"/>
                    <a:pt x="1229" y="141"/>
                    <a:pt x="1176" y="112"/>
                  </a:cubicBezTo>
                  <a:cubicBezTo>
                    <a:pt x="1051" y="39"/>
                    <a:pt x="929" y="1"/>
                    <a:pt x="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6">
    <p:spTree>
      <p:nvGrpSpPr>
        <p:cNvPr id="2192" name="Shape 2192"/>
        <p:cNvGrpSpPr/>
        <p:nvPr/>
      </p:nvGrpSpPr>
      <p:grpSpPr>
        <a:xfrm>
          <a:off x="0" y="0"/>
          <a:ext cx="0" cy="0"/>
          <a:chOff x="0" y="0"/>
          <a:chExt cx="0" cy="0"/>
        </a:xfrm>
      </p:grpSpPr>
      <p:grpSp>
        <p:nvGrpSpPr>
          <p:cNvPr id="2193" name="Google Shape;2193;p30"/>
          <p:cNvGrpSpPr/>
          <p:nvPr/>
        </p:nvGrpSpPr>
        <p:grpSpPr>
          <a:xfrm>
            <a:off x="0" y="4221559"/>
            <a:ext cx="9144000" cy="921943"/>
            <a:chOff x="0" y="3827814"/>
            <a:chExt cx="9144000" cy="921943"/>
          </a:xfrm>
        </p:grpSpPr>
        <p:grpSp>
          <p:nvGrpSpPr>
            <p:cNvPr id="2194" name="Google Shape;2194;p30"/>
            <p:cNvGrpSpPr/>
            <p:nvPr/>
          </p:nvGrpSpPr>
          <p:grpSpPr>
            <a:xfrm>
              <a:off x="5807441" y="3839717"/>
              <a:ext cx="243969" cy="149457"/>
              <a:chOff x="5300460" y="2964804"/>
              <a:chExt cx="271832" cy="225937"/>
            </a:xfrm>
          </p:grpSpPr>
          <p:sp>
            <p:nvSpPr>
              <p:cNvPr id="2195" name="Google Shape;2195;p30"/>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0"/>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0"/>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8" name="Google Shape;2198;p30"/>
            <p:cNvGrpSpPr/>
            <p:nvPr/>
          </p:nvGrpSpPr>
          <p:grpSpPr>
            <a:xfrm>
              <a:off x="8805122" y="3827814"/>
              <a:ext cx="243969" cy="149457"/>
              <a:chOff x="5300460" y="2964804"/>
              <a:chExt cx="271832" cy="225937"/>
            </a:xfrm>
          </p:grpSpPr>
          <p:sp>
            <p:nvSpPr>
              <p:cNvPr id="2199" name="Google Shape;2199;p30"/>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0"/>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0"/>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2" name="Google Shape;2202;p30"/>
            <p:cNvSpPr/>
            <p:nvPr/>
          </p:nvSpPr>
          <p:spPr>
            <a:xfrm>
              <a:off x="0" y="3910657"/>
              <a:ext cx="9144000" cy="839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3" name="Google Shape;2203;p30"/>
            <p:cNvGrpSpPr/>
            <p:nvPr/>
          </p:nvGrpSpPr>
          <p:grpSpPr>
            <a:xfrm>
              <a:off x="355317" y="3839717"/>
              <a:ext cx="243969" cy="149457"/>
              <a:chOff x="5300460" y="2964804"/>
              <a:chExt cx="271832" cy="225937"/>
            </a:xfrm>
          </p:grpSpPr>
          <p:sp>
            <p:nvSpPr>
              <p:cNvPr id="2204" name="Google Shape;2204;p30"/>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0"/>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0"/>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7" name="Google Shape;2207;p30"/>
            <p:cNvGrpSpPr/>
            <p:nvPr/>
          </p:nvGrpSpPr>
          <p:grpSpPr>
            <a:xfrm>
              <a:off x="1590719" y="3839717"/>
              <a:ext cx="243969" cy="149457"/>
              <a:chOff x="5300460" y="2964804"/>
              <a:chExt cx="271832" cy="225937"/>
            </a:xfrm>
          </p:grpSpPr>
          <p:sp>
            <p:nvSpPr>
              <p:cNvPr id="2208" name="Google Shape;2208;p30"/>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0"/>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0"/>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1" name="Google Shape;2211;p30"/>
            <p:cNvGrpSpPr/>
            <p:nvPr/>
          </p:nvGrpSpPr>
          <p:grpSpPr>
            <a:xfrm>
              <a:off x="3027997" y="3839717"/>
              <a:ext cx="243969" cy="149457"/>
              <a:chOff x="5300460" y="2964804"/>
              <a:chExt cx="271832" cy="225937"/>
            </a:xfrm>
          </p:grpSpPr>
          <p:sp>
            <p:nvSpPr>
              <p:cNvPr id="2212" name="Google Shape;2212;p30"/>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0"/>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0"/>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5" name="Google Shape;2215;p30"/>
            <p:cNvGrpSpPr/>
            <p:nvPr/>
          </p:nvGrpSpPr>
          <p:grpSpPr>
            <a:xfrm>
              <a:off x="4417713" y="3839717"/>
              <a:ext cx="243969" cy="149457"/>
              <a:chOff x="5300460" y="2964804"/>
              <a:chExt cx="271832" cy="225937"/>
            </a:xfrm>
          </p:grpSpPr>
          <p:sp>
            <p:nvSpPr>
              <p:cNvPr id="2216" name="Google Shape;2216;p30"/>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0"/>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0"/>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19" name="Google Shape;2219;p30"/>
          <p:cNvSpPr txBox="1"/>
          <p:nvPr>
            <p:ph type="title"/>
          </p:nvPr>
        </p:nvSpPr>
        <p:spPr>
          <a:xfrm>
            <a:off x="1245750" y="536400"/>
            <a:ext cx="6652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220" name="Google Shape;2220;p30"/>
          <p:cNvGrpSpPr/>
          <p:nvPr/>
        </p:nvGrpSpPr>
        <p:grpSpPr>
          <a:xfrm>
            <a:off x="8060255" y="525295"/>
            <a:ext cx="742482" cy="594924"/>
            <a:chOff x="4458400" y="2657663"/>
            <a:chExt cx="945475" cy="757575"/>
          </a:xfrm>
        </p:grpSpPr>
        <p:sp>
          <p:nvSpPr>
            <p:cNvPr id="2221" name="Google Shape;2221;p30"/>
            <p:cNvSpPr/>
            <p:nvPr/>
          </p:nvSpPr>
          <p:spPr>
            <a:xfrm>
              <a:off x="4458400" y="2657663"/>
              <a:ext cx="945475" cy="757500"/>
            </a:xfrm>
            <a:custGeom>
              <a:rect b="b" l="l" r="r" t="t"/>
              <a:pathLst>
                <a:path extrusionOk="0" h="30300" w="37819">
                  <a:moveTo>
                    <a:pt x="17343" y="0"/>
                  </a:moveTo>
                  <a:cubicBezTo>
                    <a:pt x="16535" y="0"/>
                    <a:pt x="15801" y="191"/>
                    <a:pt x="15168" y="558"/>
                  </a:cubicBezTo>
                  <a:lnTo>
                    <a:pt x="11489" y="2696"/>
                  </a:lnTo>
                  <a:cubicBezTo>
                    <a:pt x="11282" y="2549"/>
                    <a:pt x="11075" y="2413"/>
                    <a:pt x="10868" y="2295"/>
                  </a:cubicBezTo>
                  <a:cubicBezTo>
                    <a:pt x="10025" y="1808"/>
                    <a:pt x="9229" y="1578"/>
                    <a:pt x="8526" y="1578"/>
                  </a:cubicBezTo>
                  <a:cubicBezTo>
                    <a:pt x="8017" y="1578"/>
                    <a:pt x="7556" y="1698"/>
                    <a:pt x="7159" y="1929"/>
                  </a:cubicBezTo>
                  <a:lnTo>
                    <a:pt x="1536" y="5198"/>
                  </a:lnTo>
                  <a:lnTo>
                    <a:pt x="1536" y="5198"/>
                  </a:lnTo>
                  <a:cubicBezTo>
                    <a:pt x="1536" y="5197"/>
                    <a:pt x="1536" y="5196"/>
                    <a:pt x="1536" y="5195"/>
                  </a:cubicBezTo>
                  <a:lnTo>
                    <a:pt x="1536" y="5195"/>
                  </a:lnTo>
                  <a:cubicBezTo>
                    <a:pt x="597" y="5738"/>
                    <a:pt x="13" y="6896"/>
                    <a:pt x="7" y="8544"/>
                  </a:cubicBezTo>
                  <a:cubicBezTo>
                    <a:pt x="1" y="11851"/>
                    <a:pt x="2328" y="15879"/>
                    <a:pt x="5204" y="17545"/>
                  </a:cubicBezTo>
                  <a:cubicBezTo>
                    <a:pt x="7035" y="18602"/>
                    <a:pt x="23868" y="28318"/>
                    <a:pt x="25788" y="29428"/>
                  </a:cubicBezTo>
                  <a:cubicBezTo>
                    <a:pt x="26815" y="30020"/>
                    <a:pt x="27784" y="30300"/>
                    <a:pt x="28643" y="30300"/>
                  </a:cubicBezTo>
                  <a:cubicBezTo>
                    <a:pt x="29286" y="30300"/>
                    <a:pt x="29867" y="30143"/>
                    <a:pt x="30365" y="29842"/>
                  </a:cubicBezTo>
                  <a:lnTo>
                    <a:pt x="30365" y="29842"/>
                  </a:lnTo>
                  <a:cubicBezTo>
                    <a:pt x="30353" y="29854"/>
                    <a:pt x="30336" y="29860"/>
                    <a:pt x="30324" y="29871"/>
                  </a:cubicBezTo>
                  <a:lnTo>
                    <a:pt x="35952" y="26599"/>
                  </a:lnTo>
                  <a:cubicBezTo>
                    <a:pt x="37092" y="25938"/>
                    <a:pt x="37801" y="24520"/>
                    <a:pt x="37807" y="22512"/>
                  </a:cubicBezTo>
                  <a:cubicBezTo>
                    <a:pt x="37819" y="18466"/>
                    <a:pt x="34978" y="13540"/>
                    <a:pt x="31458" y="11509"/>
                  </a:cubicBezTo>
                  <a:cubicBezTo>
                    <a:pt x="30436" y="10918"/>
                    <a:pt x="29465" y="10636"/>
                    <a:pt x="28609" y="10636"/>
                  </a:cubicBezTo>
                  <a:cubicBezTo>
                    <a:pt x="28550" y="10636"/>
                    <a:pt x="28492" y="10638"/>
                    <a:pt x="28434" y="10640"/>
                  </a:cubicBezTo>
                  <a:cubicBezTo>
                    <a:pt x="27081" y="6748"/>
                    <a:pt x="24287" y="2998"/>
                    <a:pt x="21051" y="1131"/>
                  </a:cubicBezTo>
                  <a:cubicBezTo>
                    <a:pt x="19719" y="364"/>
                    <a:pt x="18460" y="0"/>
                    <a:pt x="17343" y="0"/>
                  </a:cubicBez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0"/>
            <p:cNvSpPr/>
            <p:nvPr/>
          </p:nvSpPr>
          <p:spPr>
            <a:xfrm>
              <a:off x="4496650" y="2657663"/>
              <a:ext cx="907225" cy="746800"/>
            </a:xfrm>
            <a:custGeom>
              <a:rect b="b" l="l" r="r" t="t"/>
              <a:pathLst>
                <a:path extrusionOk="0" h="29872" w="36289">
                  <a:moveTo>
                    <a:pt x="15813" y="0"/>
                  </a:moveTo>
                  <a:cubicBezTo>
                    <a:pt x="15005" y="0"/>
                    <a:pt x="14271" y="191"/>
                    <a:pt x="13638" y="558"/>
                  </a:cubicBezTo>
                  <a:lnTo>
                    <a:pt x="9959" y="2696"/>
                  </a:lnTo>
                  <a:cubicBezTo>
                    <a:pt x="9752" y="2549"/>
                    <a:pt x="9545" y="2413"/>
                    <a:pt x="9338" y="2295"/>
                  </a:cubicBezTo>
                  <a:cubicBezTo>
                    <a:pt x="8495" y="1808"/>
                    <a:pt x="7699" y="1578"/>
                    <a:pt x="6996" y="1578"/>
                  </a:cubicBezTo>
                  <a:cubicBezTo>
                    <a:pt x="6487" y="1578"/>
                    <a:pt x="6026" y="1698"/>
                    <a:pt x="5629" y="1929"/>
                  </a:cubicBezTo>
                  <a:lnTo>
                    <a:pt x="1" y="5201"/>
                  </a:lnTo>
                  <a:cubicBezTo>
                    <a:pt x="397" y="4970"/>
                    <a:pt x="858" y="4850"/>
                    <a:pt x="1367" y="4850"/>
                  </a:cubicBezTo>
                  <a:cubicBezTo>
                    <a:pt x="2071" y="4850"/>
                    <a:pt x="2866" y="5080"/>
                    <a:pt x="3710" y="5567"/>
                  </a:cubicBezTo>
                  <a:cubicBezTo>
                    <a:pt x="4448" y="5992"/>
                    <a:pt x="5151" y="6571"/>
                    <a:pt x="5783" y="7256"/>
                  </a:cubicBezTo>
                  <a:lnTo>
                    <a:pt x="11411" y="3990"/>
                  </a:lnTo>
                  <a:cubicBezTo>
                    <a:pt x="11187" y="3742"/>
                    <a:pt x="10951" y="3512"/>
                    <a:pt x="10709" y="3299"/>
                  </a:cubicBezTo>
                  <a:lnTo>
                    <a:pt x="10709" y="3299"/>
                  </a:lnTo>
                  <a:cubicBezTo>
                    <a:pt x="11689" y="3393"/>
                    <a:pt x="12764" y="3754"/>
                    <a:pt x="13898" y="4403"/>
                  </a:cubicBezTo>
                  <a:cubicBezTo>
                    <a:pt x="17129" y="6270"/>
                    <a:pt x="19922" y="10014"/>
                    <a:pt x="21275" y="13907"/>
                  </a:cubicBezTo>
                  <a:cubicBezTo>
                    <a:pt x="21326" y="13905"/>
                    <a:pt x="21377" y="13904"/>
                    <a:pt x="21428" y="13904"/>
                  </a:cubicBezTo>
                  <a:cubicBezTo>
                    <a:pt x="22290" y="13904"/>
                    <a:pt x="23268" y="14184"/>
                    <a:pt x="24299" y="14781"/>
                  </a:cubicBezTo>
                  <a:cubicBezTo>
                    <a:pt x="27819" y="16813"/>
                    <a:pt x="30660" y="21738"/>
                    <a:pt x="30654" y="25784"/>
                  </a:cubicBezTo>
                  <a:cubicBezTo>
                    <a:pt x="30648" y="27792"/>
                    <a:pt x="29934" y="29204"/>
                    <a:pt x="28794" y="29871"/>
                  </a:cubicBezTo>
                  <a:lnTo>
                    <a:pt x="34422" y="26599"/>
                  </a:lnTo>
                  <a:cubicBezTo>
                    <a:pt x="35562" y="25938"/>
                    <a:pt x="36271" y="24520"/>
                    <a:pt x="36277" y="22512"/>
                  </a:cubicBezTo>
                  <a:cubicBezTo>
                    <a:pt x="36289" y="18466"/>
                    <a:pt x="33448" y="13540"/>
                    <a:pt x="29928" y="11509"/>
                  </a:cubicBezTo>
                  <a:cubicBezTo>
                    <a:pt x="28906" y="10918"/>
                    <a:pt x="27935" y="10636"/>
                    <a:pt x="27079" y="10636"/>
                  </a:cubicBezTo>
                  <a:cubicBezTo>
                    <a:pt x="27020" y="10636"/>
                    <a:pt x="26962" y="10638"/>
                    <a:pt x="26904" y="10640"/>
                  </a:cubicBezTo>
                  <a:cubicBezTo>
                    <a:pt x="25551" y="6748"/>
                    <a:pt x="22757" y="2998"/>
                    <a:pt x="19521" y="1131"/>
                  </a:cubicBezTo>
                  <a:cubicBezTo>
                    <a:pt x="18189" y="364"/>
                    <a:pt x="16930" y="0"/>
                    <a:pt x="158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0"/>
            <p:cNvSpPr/>
            <p:nvPr/>
          </p:nvSpPr>
          <p:spPr>
            <a:xfrm>
              <a:off x="4458400" y="2739363"/>
              <a:ext cx="804775" cy="675875"/>
            </a:xfrm>
            <a:custGeom>
              <a:rect b="b" l="l" r="r" t="t"/>
              <a:pathLst>
                <a:path extrusionOk="0" h="27035" w="32191">
                  <a:moveTo>
                    <a:pt x="11715" y="1"/>
                  </a:moveTo>
                  <a:cubicBezTo>
                    <a:pt x="9498" y="1"/>
                    <a:pt x="7847" y="1436"/>
                    <a:pt x="7313" y="3988"/>
                  </a:cubicBezTo>
                  <a:cubicBezTo>
                    <a:pt x="6681" y="3303"/>
                    <a:pt x="5978" y="2724"/>
                    <a:pt x="5240" y="2299"/>
                  </a:cubicBezTo>
                  <a:cubicBezTo>
                    <a:pt x="4398" y="1812"/>
                    <a:pt x="3602" y="1582"/>
                    <a:pt x="2897" y="1582"/>
                  </a:cubicBezTo>
                  <a:cubicBezTo>
                    <a:pt x="1189" y="1582"/>
                    <a:pt x="15" y="2935"/>
                    <a:pt x="7" y="5276"/>
                  </a:cubicBezTo>
                  <a:cubicBezTo>
                    <a:pt x="1" y="8583"/>
                    <a:pt x="2328" y="12611"/>
                    <a:pt x="5204" y="14277"/>
                  </a:cubicBezTo>
                  <a:cubicBezTo>
                    <a:pt x="7035" y="15334"/>
                    <a:pt x="23868" y="25050"/>
                    <a:pt x="25788" y="26160"/>
                  </a:cubicBezTo>
                  <a:cubicBezTo>
                    <a:pt x="26815" y="26754"/>
                    <a:pt x="27787" y="27035"/>
                    <a:pt x="28648" y="27035"/>
                  </a:cubicBezTo>
                  <a:cubicBezTo>
                    <a:pt x="30737" y="27035"/>
                    <a:pt x="32176" y="25381"/>
                    <a:pt x="32184" y="22516"/>
                  </a:cubicBezTo>
                  <a:cubicBezTo>
                    <a:pt x="32190" y="18470"/>
                    <a:pt x="29349" y="13545"/>
                    <a:pt x="25829" y="11513"/>
                  </a:cubicBezTo>
                  <a:cubicBezTo>
                    <a:pt x="24798" y="10916"/>
                    <a:pt x="23820" y="10636"/>
                    <a:pt x="22958" y="10636"/>
                  </a:cubicBezTo>
                  <a:cubicBezTo>
                    <a:pt x="22907" y="10636"/>
                    <a:pt x="22856" y="10637"/>
                    <a:pt x="22805" y="10639"/>
                  </a:cubicBezTo>
                  <a:cubicBezTo>
                    <a:pt x="21452" y="6746"/>
                    <a:pt x="18659" y="3002"/>
                    <a:pt x="15428" y="1135"/>
                  </a:cubicBezTo>
                  <a:cubicBezTo>
                    <a:pt x="14094" y="365"/>
                    <a:pt x="12833" y="1"/>
                    <a:pt x="117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4" name="Google Shape;2224;p30"/>
          <p:cNvGrpSpPr/>
          <p:nvPr/>
        </p:nvGrpSpPr>
        <p:grpSpPr>
          <a:xfrm>
            <a:off x="245175" y="1447384"/>
            <a:ext cx="8557575" cy="2372925"/>
            <a:chOff x="245175" y="1447384"/>
            <a:chExt cx="8557575" cy="2372925"/>
          </a:xfrm>
        </p:grpSpPr>
        <p:sp>
          <p:nvSpPr>
            <p:cNvPr id="2225" name="Google Shape;2225;p30"/>
            <p:cNvSpPr/>
            <p:nvPr/>
          </p:nvSpPr>
          <p:spPr>
            <a:xfrm>
              <a:off x="539800" y="1447384"/>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0"/>
            <p:cNvSpPr/>
            <p:nvPr/>
          </p:nvSpPr>
          <p:spPr>
            <a:xfrm>
              <a:off x="8692600" y="3710159"/>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0"/>
            <p:cNvSpPr/>
            <p:nvPr/>
          </p:nvSpPr>
          <p:spPr>
            <a:xfrm>
              <a:off x="245175" y="3164459"/>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8" name="Google Shape;2228;p30"/>
          <p:cNvGrpSpPr/>
          <p:nvPr/>
        </p:nvGrpSpPr>
        <p:grpSpPr>
          <a:xfrm>
            <a:off x="328367" y="238945"/>
            <a:ext cx="742482" cy="594924"/>
            <a:chOff x="4458400" y="2657663"/>
            <a:chExt cx="945475" cy="757575"/>
          </a:xfrm>
        </p:grpSpPr>
        <p:sp>
          <p:nvSpPr>
            <p:cNvPr id="2229" name="Google Shape;2229;p30"/>
            <p:cNvSpPr/>
            <p:nvPr/>
          </p:nvSpPr>
          <p:spPr>
            <a:xfrm>
              <a:off x="4458400" y="2657663"/>
              <a:ext cx="945475" cy="757500"/>
            </a:xfrm>
            <a:custGeom>
              <a:rect b="b" l="l" r="r" t="t"/>
              <a:pathLst>
                <a:path extrusionOk="0" h="30300" w="37819">
                  <a:moveTo>
                    <a:pt x="17343" y="0"/>
                  </a:moveTo>
                  <a:cubicBezTo>
                    <a:pt x="16535" y="0"/>
                    <a:pt x="15801" y="191"/>
                    <a:pt x="15168" y="558"/>
                  </a:cubicBezTo>
                  <a:lnTo>
                    <a:pt x="11489" y="2696"/>
                  </a:lnTo>
                  <a:cubicBezTo>
                    <a:pt x="11282" y="2549"/>
                    <a:pt x="11075" y="2413"/>
                    <a:pt x="10868" y="2295"/>
                  </a:cubicBezTo>
                  <a:cubicBezTo>
                    <a:pt x="10025" y="1808"/>
                    <a:pt x="9229" y="1578"/>
                    <a:pt x="8526" y="1578"/>
                  </a:cubicBezTo>
                  <a:cubicBezTo>
                    <a:pt x="8017" y="1578"/>
                    <a:pt x="7556" y="1698"/>
                    <a:pt x="7159" y="1929"/>
                  </a:cubicBezTo>
                  <a:lnTo>
                    <a:pt x="1536" y="5198"/>
                  </a:lnTo>
                  <a:lnTo>
                    <a:pt x="1536" y="5198"/>
                  </a:lnTo>
                  <a:cubicBezTo>
                    <a:pt x="1536" y="5197"/>
                    <a:pt x="1536" y="5196"/>
                    <a:pt x="1536" y="5195"/>
                  </a:cubicBezTo>
                  <a:lnTo>
                    <a:pt x="1536" y="5195"/>
                  </a:lnTo>
                  <a:cubicBezTo>
                    <a:pt x="597" y="5738"/>
                    <a:pt x="13" y="6896"/>
                    <a:pt x="7" y="8544"/>
                  </a:cubicBezTo>
                  <a:cubicBezTo>
                    <a:pt x="1" y="11851"/>
                    <a:pt x="2328" y="15879"/>
                    <a:pt x="5204" y="17545"/>
                  </a:cubicBezTo>
                  <a:cubicBezTo>
                    <a:pt x="7035" y="18602"/>
                    <a:pt x="23868" y="28318"/>
                    <a:pt x="25788" y="29428"/>
                  </a:cubicBezTo>
                  <a:cubicBezTo>
                    <a:pt x="26815" y="30020"/>
                    <a:pt x="27784" y="30300"/>
                    <a:pt x="28643" y="30300"/>
                  </a:cubicBezTo>
                  <a:cubicBezTo>
                    <a:pt x="29286" y="30300"/>
                    <a:pt x="29867" y="30143"/>
                    <a:pt x="30365" y="29842"/>
                  </a:cubicBezTo>
                  <a:lnTo>
                    <a:pt x="30365" y="29842"/>
                  </a:lnTo>
                  <a:cubicBezTo>
                    <a:pt x="30353" y="29854"/>
                    <a:pt x="30336" y="29860"/>
                    <a:pt x="30324" y="29871"/>
                  </a:cubicBezTo>
                  <a:lnTo>
                    <a:pt x="35952" y="26599"/>
                  </a:lnTo>
                  <a:cubicBezTo>
                    <a:pt x="37092" y="25938"/>
                    <a:pt x="37801" y="24520"/>
                    <a:pt x="37807" y="22512"/>
                  </a:cubicBezTo>
                  <a:cubicBezTo>
                    <a:pt x="37819" y="18466"/>
                    <a:pt x="34978" y="13540"/>
                    <a:pt x="31458" y="11509"/>
                  </a:cubicBezTo>
                  <a:cubicBezTo>
                    <a:pt x="30436" y="10918"/>
                    <a:pt x="29465" y="10636"/>
                    <a:pt x="28609" y="10636"/>
                  </a:cubicBezTo>
                  <a:cubicBezTo>
                    <a:pt x="28550" y="10636"/>
                    <a:pt x="28492" y="10638"/>
                    <a:pt x="28434" y="10640"/>
                  </a:cubicBezTo>
                  <a:cubicBezTo>
                    <a:pt x="27081" y="6748"/>
                    <a:pt x="24287" y="2998"/>
                    <a:pt x="21051" y="1131"/>
                  </a:cubicBezTo>
                  <a:cubicBezTo>
                    <a:pt x="19719" y="364"/>
                    <a:pt x="18460" y="0"/>
                    <a:pt x="17343" y="0"/>
                  </a:cubicBez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0"/>
            <p:cNvSpPr/>
            <p:nvPr/>
          </p:nvSpPr>
          <p:spPr>
            <a:xfrm>
              <a:off x="4496650" y="2657663"/>
              <a:ext cx="907225" cy="746800"/>
            </a:xfrm>
            <a:custGeom>
              <a:rect b="b" l="l" r="r" t="t"/>
              <a:pathLst>
                <a:path extrusionOk="0" h="29872" w="36289">
                  <a:moveTo>
                    <a:pt x="15813" y="0"/>
                  </a:moveTo>
                  <a:cubicBezTo>
                    <a:pt x="15005" y="0"/>
                    <a:pt x="14271" y="191"/>
                    <a:pt x="13638" y="558"/>
                  </a:cubicBezTo>
                  <a:lnTo>
                    <a:pt x="9959" y="2696"/>
                  </a:lnTo>
                  <a:cubicBezTo>
                    <a:pt x="9752" y="2549"/>
                    <a:pt x="9545" y="2413"/>
                    <a:pt x="9338" y="2295"/>
                  </a:cubicBezTo>
                  <a:cubicBezTo>
                    <a:pt x="8495" y="1808"/>
                    <a:pt x="7699" y="1578"/>
                    <a:pt x="6996" y="1578"/>
                  </a:cubicBezTo>
                  <a:cubicBezTo>
                    <a:pt x="6487" y="1578"/>
                    <a:pt x="6026" y="1698"/>
                    <a:pt x="5629" y="1929"/>
                  </a:cubicBezTo>
                  <a:lnTo>
                    <a:pt x="1" y="5201"/>
                  </a:lnTo>
                  <a:cubicBezTo>
                    <a:pt x="397" y="4970"/>
                    <a:pt x="858" y="4850"/>
                    <a:pt x="1367" y="4850"/>
                  </a:cubicBezTo>
                  <a:cubicBezTo>
                    <a:pt x="2071" y="4850"/>
                    <a:pt x="2866" y="5080"/>
                    <a:pt x="3710" y="5567"/>
                  </a:cubicBezTo>
                  <a:cubicBezTo>
                    <a:pt x="4448" y="5992"/>
                    <a:pt x="5151" y="6571"/>
                    <a:pt x="5783" y="7256"/>
                  </a:cubicBezTo>
                  <a:lnTo>
                    <a:pt x="11411" y="3990"/>
                  </a:lnTo>
                  <a:cubicBezTo>
                    <a:pt x="11187" y="3742"/>
                    <a:pt x="10951" y="3512"/>
                    <a:pt x="10709" y="3299"/>
                  </a:cubicBezTo>
                  <a:lnTo>
                    <a:pt x="10709" y="3299"/>
                  </a:lnTo>
                  <a:cubicBezTo>
                    <a:pt x="11689" y="3393"/>
                    <a:pt x="12764" y="3754"/>
                    <a:pt x="13898" y="4403"/>
                  </a:cubicBezTo>
                  <a:cubicBezTo>
                    <a:pt x="17129" y="6270"/>
                    <a:pt x="19922" y="10014"/>
                    <a:pt x="21275" y="13907"/>
                  </a:cubicBezTo>
                  <a:cubicBezTo>
                    <a:pt x="21326" y="13905"/>
                    <a:pt x="21377" y="13904"/>
                    <a:pt x="21428" y="13904"/>
                  </a:cubicBezTo>
                  <a:cubicBezTo>
                    <a:pt x="22290" y="13904"/>
                    <a:pt x="23268" y="14184"/>
                    <a:pt x="24299" y="14781"/>
                  </a:cubicBezTo>
                  <a:cubicBezTo>
                    <a:pt x="27819" y="16813"/>
                    <a:pt x="30660" y="21738"/>
                    <a:pt x="30654" y="25784"/>
                  </a:cubicBezTo>
                  <a:cubicBezTo>
                    <a:pt x="30648" y="27792"/>
                    <a:pt x="29934" y="29204"/>
                    <a:pt x="28794" y="29871"/>
                  </a:cubicBezTo>
                  <a:lnTo>
                    <a:pt x="34422" y="26599"/>
                  </a:lnTo>
                  <a:cubicBezTo>
                    <a:pt x="35562" y="25938"/>
                    <a:pt x="36271" y="24520"/>
                    <a:pt x="36277" y="22512"/>
                  </a:cubicBezTo>
                  <a:cubicBezTo>
                    <a:pt x="36289" y="18466"/>
                    <a:pt x="33448" y="13540"/>
                    <a:pt x="29928" y="11509"/>
                  </a:cubicBezTo>
                  <a:cubicBezTo>
                    <a:pt x="28906" y="10918"/>
                    <a:pt x="27935" y="10636"/>
                    <a:pt x="27079" y="10636"/>
                  </a:cubicBezTo>
                  <a:cubicBezTo>
                    <a:pt x="27020" y="10636"/>
                    <a:pt x="26962" y="10638"/>
                    <a:pt x="26904" y="10640"/>
                  </a:cubicBezTo>
                  <a:cubicBezTo>
                    <a:pt x="25551" y="6748"/>
                    <a:pt x="22757" y="2998"/>
                    <a:pt x="19521" y="1131"/>
                  </a:cubicBezTo>
                  <a:cubicBezTo>
                    <a:pt x="18189" y="364"/>
                    <a:pt x="16930" y="0"/>
                    <a:pt x="158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0"/>
            <p:cNvSpPr/>
            <p:nvPr/>
          </p:nvSpPr>
          <p:spPr>
            <a:xfrm>
              <a:off x="4458400" y="2739363"/>
              <a:ext cx="804775" cy="675875"/>
            </a:xfrm>
            <a:custGeom>
              <a:rect b="b" l="l" r="r" t="t"/>
              <a:pathLst>
                <a:path extrusionOk="0" h="27035" w="32191">
                  <a:moveTo>
                    <a:pt x="11715" y="1"/>
                  </a:moveTo>
                  <a:cubicBezTo>
                    <a:pt x="9498" y="1"/>
                    <a:pt x="7847" y="1436"/>
                    <a:pt x="7313" y="3988"/>
                  </a:cubicBezTo>
                  <a:cubicBezTo>
                    <a:pt x="6681" y="3303"/>
                    <a:pt x="5978" y="2724"/>
                    <a:pt x="5240" y="2299"/>
                  </a:cubicBezTo>
                  <a:cubicBezTo>
                    <a:pt x="4398" y="1812"/>
                    <a:pt x="3602" y="1582"/>
                    <a:pt x="2897" y="1582"/>
                  </a:cubicBezTo>
                  <a:cubicBezTo>
                    <a:pt x="1189" y="1582"/>
                    <a:pt x="15" y="2935"/>
                    <a:pt x="7" y="5276"/>
                  </a:cubicBezTo>
                  <a:cubicBezTo>
                    <a:pt x="1" y="8583"/>
                    <a:pt x="2328" y="12611"/>
                    <a:pt x="5204" y="14277"/>
                  </a:cubicBezTo>
                  <a:cubicBezTo>
                    <a:pt x="7035" y="15334"/>
                    <a:pt x="23868" y="25050"/>
                    <a:pt x="25788" y="26160"/>
                  </a:cubicBezTo>
                  <a:cubicBezTo>
                    <a:pt x="26815" y="26754"/>
                    <a:pt x="27787" y="27035"/>
                    <a:pt x="28648" y="27035"/>
                  </a:cubicBezTo>
                  <a:cubicBezTo>
                    <a:pt x="30737" y="27035"/>
                    <a:pt x="32176" y="25381"/>
                    <a:pt x="32184" y="22516"/>
                  </a:cubicBezTo>
                  <a:cubicBezTo>
                    <a:pt x="32190" y="18470"/>
                    <a:pt x="29349" y="13545"/>
                    <a:pt x="25829" y="11513"/>
                  </a:cubicBezTo>
                  <a:cubicBezTo>
                    <a:pt x="24798" y="10916"/>
                    <a:pt x="23820" y="10636"/>
                    <a:pt x="22958" y="10636"/>
                  </a:cubicBezTo>
                  <a:cubicBezTo>
                    <a:pt x="22907" y="10636"/>
                    <a:pt x="22856" y="10637"/>
                    <a:pt x="22805" y="10639"/>
                  </a:cubicBezTo>
                  <a:cubicBezTo>
                    <a:pt x="21452" y="6746"/>
                    <a:pt x="18659" y="3002"/>
                    <a:pt x="15428" y="1135"/>
                  </a:cubicBezTo>
                  <a:cubicBezTo>
                    <a:pt x="14094" y="365"/>
                    <a:pt x="12833" y="1"/>
                    <a:pt x="117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2" name="Google Shape;2232;p30"/>
          <p:cNvGrpSpPr/>
          <p:nvPr/>
        </p:nvGrpSpPr>
        <p:grpSpPr>
          <a:xfrm>
            <a:off x="619946" y="4682215"/>
            <a:ext cx="271859" cy="233627"/>
            <a:chOff x="739150" y="4174275"/>
            <a:chExt cx="945925" cy="812900"/>
          </a:xfrm>
        </p:grpSpPr>
        <p:sp>
          <p:nvSpPr>
            <p:cNvPr id="2233" name="Google Shape;2233;p30"/>
            <p:cNvSpPr/>
            <p:nvPr/>
          </p:nvSpPr>
          <p:spPr>
            <a:xfrm>
              <a:off x="739150" y="4366050"/>
              <a:ext cx="807725" cy="489000"/>
            </a:xfrm>
            <a:custGeom>
              <a:rect b="b" l="l" r="r" t="t"/>
              <a:pathLst>
                <a:path extrusionOk="0" h="19560" w="32309">
                  <a:moveTo>
                    <a:pt x="32249" y="0"/>
                  </a:moveTo>
                  <a:cubicBezTo>
                    <a:pt x="32237" y="83"/>
                    <a:pt x="32214" y="183"/>
                    <a:pt x="32190" y="295"/>
                  </a:cubicBezTo>
                  <a:cubicBezTo>
                    <a:pt x="32178" y="331"/>
                    <a:pt x="32167" y="372"/>
                    <a:pt x="32155" y="408"/>
                  </a:cubicBezTo>
                  <a:cubicBezTo>
                    <a:pt x="32149" y="449"/>
                    <a:pt x="32137" y="484"/>
                    <a:pt x="32125" y="520"/>
                  </a:cubicBezTo>
                  <a:cubicBezTo>
                    <a:pt x="32119" y="532"/>
                    <a:pt x="32119" y="538"/>
                    <a:pt x="32113" y="549"/>
                  </a:cubicBezTo>
                  <a:cubicBezTo>
                    <a:pt x="32084" y="656"/>
                    <a:pt x="32043" y="750"/>
                    <a:pt x="32007" y="839"/>
                  </a:cubicBezTo>
                  <a:cubicBezTo>
                    <a:pt x="32007" y="839"/>
                    <a:pt x="32007" y="845"/>
                    <a:pt x="32007" y="845"/>
                  </a:cubicBezTo>
                  <a:cubicBezTo>
                    <a:pt x="32007" y="851"/>
                    <a:pt x="32001" y="851"/>
                    <a:pt x="32001" y="856"/>
                  </a:cubicBezTo>
                  <a:cubicBezTo>
                    <a:pt x="31989" y="880"/>
                    <a:pt x="31984" y="904"/>
                    <a:pt x="31972" y="927"/>
                  </a:cubicBezTo>
                  <a:cubicBezTo>
                    <a:pt x="31966" y="945"/>
                    <a:pt x="31960" y="963"/>
                    <a:pt x="31948" y="981"/>
                  </a:cubicBezTo>
                  <a:cubicBezTo>
                    <a:pt x="31854" y="1199"/>
                    <a:pt x="31765" y="1341"/>
                    <a:pt x="31747" y="1370"/>
                  </a:cubicBezTo>
                  <a:cubicBezTo>
                    <a:pt x="31694" y="1453"/>
                    <a:pt x="31617" y="1589"/>
                    <a:pt x="31493" y="1742"/>
                  </a:cubicBezTo>
                  <a:cubicBezTo>
                    <a:pt x="31464" y="1784"/>
                    <a:pt x="31434" y="1825"/>
                    <a:pt x="31405" y="1861"/>
                  </a:cubicBezTo>
                  <a:cubicBezTo>
                    <a:pt x="31357" y="1920"/>
                    <a:pt x="31304" y="1979"/>
                    <a:pt x="31245" y="2038"/>
                  </a:cubicBezTo>
                  <a:cubicBezTo>
                    <a:pt x="31163" y="2132"/>
                    <a:pt x="31103" y="2191"/>
                    <a:pt x="31015" y="2274"/>
                  </a:cubicBezTo>
                  <a:cubicBezTo>
                    <a:pt x="30997" y="2286"/>
                    <a:pt x="30991" y="2298"/>
                    <a:pt x="30974" y="2304"/>
                  </a:cubicBezTo>
                  <a:cubicBezTo>
                    <a:pt x="30932" y="2345"/>
                    <a:pt x="30891" y="2380"/>
                    <a:pt x="30850" y="2416"/>
                  </a:cubicBezTo>
                  <a:cubicBezTo>
                    <a:pt x="30844" y="2416"/>
                    <a:pt x="30844" y="2416"/>
                    <a:pt x="30844" y="2422"/>
                  </a:cubicBezTo>
                  <a:cubicBezTo>
                    <a:pt x="30773" y="2481"/>
                    <a:pt x="30690" y="2546"/>
                    <a:pt x="30596" y="2605"/>
                  </a:cubicBezTo>
                  <a:cubicBezTo>
                    <a:pt x="30460" y="2699"/>
                    <a:pt x="30324" y="2782"/>
                    <a:pt x="30164" y="2871"/>
                  </a:cubicBezTo>
                  <a:cubicBezTo>
                    <a:pt x="30023" y="2947"/>
                    <a:pt x="29899" y="3012"/>
                    <a:pt x="29816" y="3048"/>
                  </a:cubicBezTo>
                  <a:cubicBezTo>
                    <a:pt x="29816" y="3054"/>
                    <a:pt x="29816" y="3054"/>
                    <a:pt x="29816" y="3054"/>
                  </a:cubicBezTo>
                  <a:cubicBezTo>
                    <a:pt x="29686" y="3119"/>
                    <a:pt x="29503" y="3201"/>
                    <a:pt x="29278" y="3290"/>
                  </a:cubicBezTo>
                  <a:cubicBezTo>
                    <a:pt x="29231" y="3314"/>
                    <a:pt x="29178" y="3331"/>
                    <a:pt x="29125" y="3349"/>
                  </a:cubicBezTo>
                  <a:cubicBezTo>
                    <a:pt x="29101" y="3361"/>
                    <a:pt x="29078" y="3367"/>
                    <a:pt x="29048" y="3378"/>
                  </a:cubicBezTo>
                  <a:cubicBezTo>
                    <a:pt x="29024" y="3384"/>
                    <a:pt x="29007" y="3390"/>
                    <a:pt x="28983" y="3402"/>
                  </a:cubicBezTo>
                  <a:cubicBezTo>
                    <a:pt x="28983" y="3402"/>
                    <a:pt x="28865" y="3443"/>
                    <a:pt x="28694" y="3491"/>
                  </a:cubicBezTo>
                  <a:cubicBezTo>
                    <a:pt x="28688" y="3491"/>
                    <a:pt x="28682" y="3497"/>
                    <a:pt x="28676" y="3497"/>
                  </a:cubicBezTo>
                  <a:cubicBezTo>
                    <a:pt x="28617" y="3514"/>
                    <a:pt x="28552" y="3532"/>
                    <a:pt x="28481" y="3550"/>
                  </a:cubicBezTo>
                  <a:cubicBezTo>
                    <a:pt x="28475" y="3550"/>
                    <a:pt x="28469" y="3550"/>
                    <a:pt x="28463" y="3556"/>
                  </a:cubicBezTo>
                  <a:lnTo>
                    <a:pt x="28446" y="3556"/>
                  </a:lnTo>
                  <a:cubicBezTo>
                    <a:pt x="28434" y="3562"/>
                    <a:pt x="28428" y="3562"/>
                    <a:pt x="28422" y="3562"/>
                  </a:cubicBezTo>
                  <a:cubicBezTo>
                    <a:pt x="28404" y="3567"/>
                    <a:pt x="28387" y="3567"/>
                    <a:pt x="28369" y="3573"/>
                  </a:cubicBezTo>
                  <a:cubicBezTo>
                    <a:pt x="28351" y="3579"/>
                    <a:pt x="28339" y="3579"/>
                    <a:pt x="28328" y="3585"/>
                  </a:cubicBezTo>
                  <a:cubicBezTo>
                    <a:pt x="28162" y="3621"/>
                    <a:pt x="28014" y="3644"/>
                    <a:pt x="27855" y="3662"/>
                  </a:cubicBezTo>
                  <a:cubicBezTo>
                    <a:pt x="27701" y="3680"/>
                    <a:pt x="27648" y="3686"/>
                    <a:pt x="27507" y="3692"/>
                  </a:cubicBezTo>
                  <a:cubicBezTo>
                    <a:pt x="27436" y="3697"/>
                    <a:pt x="27377" y="3697"/>
                    <a:pt x="27318" y="3697"/>
                  </a:cubicBezTo>
                  <a:lnTo>
                    <a:pt x="27288" y="3697"/>
                  </a:lnTo>
                  <a:cubicBezTo>
                    <a:pt x="27211" y="3697"/>
                    <a:pt x="27123" y="3697"/>
                    <a:pt x="27022" y="3692"/>
                  </a:cubicBezTo>
                  <a:lnTo>
                    <a:pt x="26981" y="3692"/>
                  </a:lnTo>
                  <a:cubicBezTo>
                    <a:pt x="26869" y="3680"/>
                    <a:pt x="26739" y="3668"/>
                    <a:pt x="26597" y="3650"/>
                  </a:cubicBezTo>
                  <a:cubicBezTo>
                    <a:pt x="26532" y="3638"/>
                    <a:pt x="26473" y="3627"/>
                    <a:pt x="26414" y="3615"/>
                  </a:cubicBezTo>
                  <a:cubicBezTo>
                    <a:pt x="26402" y="3615"/>
                    <a:pt x="26384" y="3609"/>
                    <a:pt x="26367" y="3609"/>
                  </a:cubicBezTo>
                  <a:cubicBezTo>
                    <a:pt x="26331" y="3597"/>
                    <a:pt x="26296" y="3591"/>
                    <a:pt x="26254" y="3585"/>
                  </a:cubicBezTo>
                  <a:cubicBezTo>
                    <a:pt x="26237" y="3579"/>
                    <a:pt x="26219" y="3573"/>
                    <a:pt x="26201" y="3567"/>
                  </a:cubicBezTo>
                  <a:cubicBezTo>
                    <a:pt x="26195" y="3591"/>
                    <a:pt x="26189" y="3609"/>
                    <a:pt x="26184" y="3632"/>
                  </a:cubicBezTo>
                  <a:cubicBezTo>
                    <a:pt x="26172" y="3656"/>
                    <a:pt x="26166" y="3680"/>
                    <a:pt x="26160" y="3703"/>
                  </a:cubicBezTo>
                  <a:cubicBezTo>
                    <a:pt x="26154" y="3721"/>
                    <a:pt x="26148" y="3745"/>
                    <a:pt x="26142" y="3762"/>
                  </a:cubicBezTo>
                  <a:cubicBezTo>
                    <a:pt x="26130" y="3798"/>
                    <a:pt x="26119" y="3833"/>
                    <a:pt x="26107" y="3869"/>
                  </a:cubicBezTo>
                  <a:cubicBezTo>
                    <a:pt x="26107" y="3886"/>
                    <a:pt x="26101" y="3898"/>
                    <a:pt x="26095" y="3910"/>
                  </a:cubicBezTo>
                  <a:cubicBezTo>
                    <a:pt x="26083" y="3945"/>
                    <a:pt x="26071" y="3987"/>
                    <a:pt x="26060" y="4028"/>
                  </a:cubicBezTo>
                  <a:cubicBezTo>
                    <a:pt x="26054" y="4046"/>
                    <a:pt x="26048" y="4058"/>
                    <a:pt x="26042" y="4075"/>
                  </a:cubicBezTo>
                  <a:cubicBezTo>
                    <a:pt x="26030" y="4111"/>
                    <a:pt x="26018" y="4140"/>
                    <a:pt x="26006" y="4176"/>
                  </a:cubicBezTo>
                  <a:cubicBezTo>
                    <a:pt x="25995" y="4205"/>
                    <a:pt x="25989" y="4235"/>
                    <a:pt x="25977" y="4259"/>
                  </a:cubicBezTo>
                  <a:cubicBezTo>
                    <a:pt x="25965" y="4282"/>
                    <a:pt x="25959" y="4306"/>
                    <a:pt x="25953" y="4323"/>
                  </a:cubicBezTo>
                  <a:cubicBezTo>
                    <a:pt x="25941" y="4353"/>
                    <a:pt x="25930" y="4383"/>
                    <a:pt x="25918" y="4412"/>
                  </a:cubicBezTo>
                  <a:cubicBezTo>
                    <a:pt x="25906" y="4448"/>
                    <a:pt x="25882" y="4501"/>
                    <a:pt x="25859" y="4560"/>
                  </a:cubicBezTo>
                  <a:cubicBezTo>
                    <a:pt x="25788" y="4719"/>
                    <a:pt x="25711" y="4890"/>
                    <a:pt x="25622" y="5062"/>
                  </a:cubicBezTo>
                  <a:cubicBezTo>
                    <a:pt x="25528" y="5233"/>
                    <a:pt x="25416" y="5428"/>
                    <a:pt x="25292" y="5617"/>
                  </a:cubicBezTo>
                  <a:cubicBezTo>
                    <a:pt x="25280" y="5635"/>
                    <a:pt x="25262" y="5652"/>
                    <a:pt x="25250" y="5676"/>
                  </a:cubicBezTo>
                  <a:cubicBezTo>
                    <a:pt x="25250" y="5676"/>
                    <a:pt x="25244" y="5682"/>
                    <a:pt x="25244" y="5682"/>
                  </a:cubicBezTo>
                  <a:cubicBezTo>
                    <a:pt x="25239" y="5688"/>
                    <a:pt x="25239" y="5694"/>
                    <a:pt x="25233" y="5700"/>
                  </a:cubicBezTo>
                  <a:cubicBezTo>
                    <a:pt x="25209" y="5735"/>
                    <a:pt x="25179" y="5776"/>
                    <a:pt x="25150" y="5818"/>
                  </a:cubicBezTo>
                  <a:cubicBezTo>
                    <a:pt x="25144" y="5830"/>
                    <a:pt x="25132" y="5841"/>
                    <a:pt x="25126" y="5853"/>
                  </a:cubicBezTo>
                  <a:cubicBezTo>
                    <a:pt x="25061" y="5942"/>
                    <a:pt x="24985" y="6042"/>
                    <a:pt x="24890" y="6149"/>
                  </a:cubicBezTo>
                  <a:cubicBezTo>
                    <a:pt x="24884" y="6154"/>
                    <a:pt x="24884" y="6160"/>
                    <a:pt x="24878" y="6166"/>
                  </a:cubicBezTo>
                  <a:cubicBezTo>
                    <a:pt x="24861" y="6190"/>
                    <a:pt x="24843" y="6208"/>
                    <a:pt x="24819" y="6231"/>
                  </a:cubicBezTo>
                  <a:cubicBezTo>
                    <a:pt x="24813" y="6243"/>
                    <a:pt x="24801" y="6255"/>
                    <a:pt x="24790" y="6267"/>
                  </a:cubicBezTo>
                  <a:cubicBezTo>
                    <a:pt x="24778" y="6278"/>
                    <a:pt x="24772" y="6290"/>
                    <a:pt x="24760" y="6302"/>
                  </a:cubicBezTo>
                  <a:cubicBezTo>
                    <a:pt x="24713" y="6355"/>
                    <a:pt x="24660" y="6414"/>
                    <a:pt x="24601" y="6473"/>
                  </a:cubicBezTo>
                  <a:cubicBezTo>
                    <a:pt x="24571" y="6509"/>
                    <a:pt x="24536" y="6538"/>
                    <a:pt x="24506" y="6568"/>
                  </a:cubicBezTo>
                  <a:cubicBezTo>
                    <a:pt x="24494" y="6586"/>
                    <a:pt x="24477" y="6603"/>
                    <a:pt x="24453" y="6621"/>
                  </a:cubicBezTo>
                  <a:cubicBezTo>
                    <a:pt x="24453" y="6627"/>
                    <a:pt x="24447" y="6633"/>
                    <a:pt x="24441" y="6633"/>
                  </a:cubicBezTo>
                  <a:cubicBezTo>
                    <a:pt x="24406" y="6668"/>
                    <a:pt x="24364" y="6710"/>
                    <a:pt x="24323" y="6745"/>
                  </a:cubicBezTo>
                  <a:cubicBezTo>
                    <a:pt x="24294" y="6775"/>
                    <a:pt x="24264" y="6804"/>
                    <a:pt x="24234" y="6828"/>
                  </a:cubicBezTo>
                  <a:cubicBezTo>
                    <a:pt x="24146" y="6910"/>
                    <a:pt x="24075" y="6970"/>
                    <a:pt x="23992" y="7040"/>
                  </a:cubicBezTo>
                  <a:cubicBezTo>
                    <a:pt x="23921" y="7094"/>
                    <a:pt x="23845" y="7153"/>
                    <a:pt x="23786" y="7200"/>
                  </a:cubicBezTo>
                  <a:cubicBezTo>
                    <a:pt x="23750" y="7223"/>
                    <a:pt x="23709" y="7247"/>
                    <a:pt x="23673" y="7277"/>
                  </a:cubicBezTo>
                  <a:cubicBezTo>
                    <a:pt x="23626" y="7306"/>
                    <a:pt x="23579" y="7342"/>
                    <a:pt x="23526" y="7383"/>
                  </a:cubicBezTo>
                  <a:cubicBezTo>
                    <a:pt x="23402" y="7472"/>
                    <a:pt x="23219" y="7578"/>
                    <a:pt x="23083" y="7661"/>
                  </a:cubicBezTo>
                  <a:cubicBezTo>
                    <a:pt x="23047" y="7678"/>
                    <a:pt x="22994" y="7708"/>
                    <a:pt x="22929" y="7743"/>
                  </a:cubicBezTo>
                  <a:cubicBezTo>
                    <a:pt x="22917" y="7749"/>
                    <a:pt x="22900" y="7761"/>
                    <a:pt x="22888" y="7767"/>
                  </a:cubicBezTo>
                  <a:cubicBezTo>
                    <a:pt x="22852" y="7785"/>
                    <a:pt x="22817" y="7802"/>
                    <a:pt x="22782" y="7826"/>
                  </a:cubicBezTo>
                  <a:cubicBezTo>
                    <a:pt x="22740" y="7844"/>
                    <a:pt x="22705" y="7861"/>
                    <a:pt x="22663" y="7879"/>
                  </a:cubicBezTo>
                  <a:cubicBezTo>
                    <a:pt x="22646" y="7891"/>
                    <a:pt x="22622" y="7903"/>
                    <a:pt x="22604" y="7909"/>
                  </a:cubicBezTo>
                  <a:cubicBezTo>
                    <a:pt x="22563" y="7932"/>
                    <a:pt x="22516" y="7950"/>
                    <a:pt x="22474" y="7968"/>
                  </a:cubicBezTo>
                  <a:cubicBezTo>
                    <a:pt x="22451" y="7985"/>
                    <a:pt x="22421" y="7997"/>
                    <a:pt x="22392" y="8009"/>
                  </a:cubicBezTo>
                  <a:cubicBezTo>
                    <a:pt x="22368" y="8021"/>
                    <a:pt x="22339" y="8033"/>
                    <a:pt x="22315" y="8044"/>
                  </a:cubicBezTo>
                  <a:cubicBezTo>
                    <a:pt x="22268" y="8062"/>
                    <a:pt x="22215" y="8086"/>
                    <a:pt x="22167" y="8104"/>
                  </a:cubicBezTo>
                  <a:cubicBezTo>
                    <a:pt x="22144" y="8115"/>
                    <a:pt x="22120" y="8127"/>
                    <a:pt x="22096" y="8133"/>
                  </a:cubicBezTo>
                  <a:cubicBezTo>
                    <a:pt x="22043" y="8157"/>
                    <a:pt x="21990" y="8174"/>
                    <a:pt x="21931" y="8198"/>
                  </a:cubicBezTo>
                  <a:cubicBezTo>
                    <a:pt x="21913" y="8204"/>
                    <a:pt x="21896" y="8216"/>
                    <a:pt x="21878" y="8222"/>
                  </a:cubicBezTo>
                  <a:cubicBezTo>
                    <a:pt x="21831" y="8239"/>
                    <a:pt x="21789" y="8251"/>
                    <a:pt x="21742" y="8269"/>
                  </a:cubicBezTo>
                  <a:cubicBezTo>
                    <a:pt x="21718" y="8281"/>
                    <a:pt x="21695" y="8287"/>
                    <a:pt x="21671" y="8293"/>
                  </a:cubicBezTo>
                  <a:cubicBezTo>
                    <a:pt x="21618" y="8316"/>
                    <a:pt x="21559" y="8334"/>
                    <a:pt x="21494" y="8357"/>
                  </a:cubicBezTo>
                  <a:lnTo>
                    <a:pt x="21488" y="8357"/>
                  </a:lnTo>
                  <a:cubicBezTo>
                    <a:pt x="21482" y="8357"/>
                    <a:pt x="21482" y="8363"/>
                    <a:pt x="21482" y="8363"/>
                  </a:cubicBezTo>
                  <a:cubicBezTo>
                    <a:pt x="21459" y="8369"/>
                    <a:pt x="21441" y="8375"/>
                    <a:pt x="21423" y="8381"/>
                  </a:cubicBezTo>
                  <a:cubicBezTo>
                    <a:pt x="20697" y="8617"/>
                    <a:pt x="20100" y="8724"/>
                    <a:pt x="19870" y="8759"/>
                  </a:cubicBezTo>
                  <a:cubicBezTo>
                    <a:pt x="19805" y="8765"/>
                    <a:pt x="19757" y="8777"/>
                    <a:pt x="19722" y="8777"/>
                  </a:cubicBezTo>
                  <a:cubicBezTo>
                    <a:pt x="19645" y="8789"/>
                    <a:pt x="19563" y="8800"/>
                    <a:pt x="19474" y="8806"/>
                  </a:cubicBezTo>
                  <a:cubicBezTo>
                    <a:pt x="19297" y="8830"/>
                    <a:pt x="19173" y="8842"/>
                    <a:pt x="18990" y="8848"/>
                  </a:cubicBezTo>
                  <a:lnTo>
                    <a:pt x="18954" y="8848"/>
                  </a:lnTo>
                  <a:cubicBezTo>
                    <a:pt x="18937" y="8848"/>
                    <a:pt x="18919" y="8854"/>
                    <a:pt x="18907" y="8854"/>
                  </a:cubicBezTo>
                  <a:lnTo>
                    <a:pt x="18736" y="8854"/>
                  </a:lnTo>
                  <a:cubicBezTo>
                    <a:pt x="18671" y="8855"/>
                    <a:pt x="18612" y="8855"/>
                    <a:pt x="18557" y="8855"/>
                  </a:cubicBezTo>
                  <a:cubicBezTo>
                    <a:pt x="18327" y="8855"/>
                    <a:pt x="18188" y="8847"/>
                    <a:pt x="18169" y="8842"/>
                  </a:cubicBezTo>
                  <a:lnTo>
                    <a:pt x="18139" y="8842"/>
                  </a:lnTo>
                  <a:cubicBezTo>
                    <a:pt x="18139" y="8895"/>
                    <a:pt x="18133" y="8942"/>
                    <a:pt x="18121" y="9001"/>
                  </a:cubicBezTo>
                  <a:cubicBezTo>
                    <a:pt x="18116" y="9078"/>
                    <a:pt x="18104" y="9149"/>
                    <a:pt x="18086" y="9226"/>
                  </a:cubicBezTo>
                  <a:cubicBezTo>
                    <a:pt x="18068" y="9350"/>
                    <a:pt x="18045" y="9438"/>
                    <a:pt x="18033" y="9486"/>
                  </a:cubicBezTo>
                  <a:cubicBezTo>
                    <a:pt x="17986" y="9692"/>
                    <a:pt x="17938" y="9870"/>
                    <a:pt x="17897" y="10005"/>
                  </a:cubicBezTo>
                  <a:cubicBezTo>
                    <a:pt x="17885" y="10029"/>
                    <a:pt x="17879" y="10053"/>
                    <a:pt x="17873" y="10076"/>
                  </a:cubicBezTo>
                  <a:cubicBezTo>
                    <a:pt x="17867" y="10088"/>
                    <a:pt x="17867" y="10094"/>
                    <a:pt x="17862" y="10106"/>
                  </a:cubicBezTo>
                  <a:cubicBezTo>
                    <a:pt x="17862" y="10118"/>
                    <a:pt x="17856" y="10129"/>
                    <a:pt x="17850" y="10141"/>
                  </a:cubicBezTo>
                  <a:cubicBezTo>
                    <a:pt x="17791" y="10330"/>
                    <a:pt x="17720" y="10531"/>
                    <a:pt x="17619" y="10744"/>
                  </a:cubicBezTo>
                  <a:cubicBezTo>
                    <a:pt x="17590" y="10815"/>
                    <a:pt x="17554" y="10897"/>
                    <a:pt x="17513" y="10980"/>
                  </a:cubicBezTo>
                  <a:cubicBezTo>
                    <a:pt x="17507" y="10998"/>
                    <a:pt x="17501" y="11015"/>
                    <a:pt x="17489" y="11027"/>
                  </a:cubicBezTo>
                  <a:cubicBezTo>
                    <a:pt x="17454" y="11116"/>
                    <a:pt x="17407" y="11210"/>
                    <a:pt x="17354" y="11305"/>
                  </a:cubicBezTo>
                  <a:cubicBezTo>
                    <a:pt x="17289" y="11441"/>
                    <a:pt x="17218" y="11571"/>
                    <a:pt x="17147" y="11683"/>
                  </a:cubicBezTo>
                  <a:cubicBezTo>
                    <a:pt x="17111" y="11742"/>
                    <a:pt x="17076" y="11795"/>
                    <a:pt x="17035" y="11854"/>
                  </a:cubicBezTo>
                  <a:cubicBezTo>
                    <a:pt x="16911" y="12061"/>
                    <a:pt x="16781" y="12256"/>
                    <a:pt x="16674" y="12427"/>
                  </a:cubicBezTo>
                  <a:cubicBezTo>
                    <a:pt x="16515" y="12663"/>
                    <a:pt x="16279" y="12959"/>
                    <a:pt x="16101" y="13183"/>
                  </a:cubicBezTo>
                  <a:cubicBezTo>
                    <a:pt x="16096" y="13183"/>
                    <a:pt x="16090" y="13189"/>
                    <a:pt x="16090" y="13195"/>
                  </a:cubicBezTo>
                  <a:cubicBezTo>
                    <a:pt x="15936" y="13384"/>
                    <a:pt x="15759" y="13585"/>
                    <a:pt x="15564" y="13785"/>
                  </a:cubicBezTo>
                  <a:cubicBezTo>
                    <a:pt x="15405" y="13957"/>
                    <a:pt x="15239" y="14128"/>
                    <a:pt x="15092" y="14270"/>
                  </a:cubicBezTo>
                  <a:cubicBezTo>
                    <a:pt x="14950" y="14411"/>
                    <a:pt x="14773" y="14583"/>
                    <a:pt x="14595" y="14736"/>
                  </a:cubicBezTo>
                  <a:cubicBezTo>
                    <a:pt x="14365" y="14949"/>
                    <a:pt x="14058" y="15185"/>
                    <a:pt x="13828" y="15368"/>
                  </a:cubicBezTo>
                  <a:cubicBezTo>
                    <a:pt x="13591" y="15557"/>
                    <a:pt x="13302" y="15764"/>
                    <a:pt x="12989" y="15971"/>
                  </a:cubicBezTo>
                  <a:cubicBezTo>
                    <a:pt x="12747" y="16130"/>
                    <a:pt x="12493" y="16296"/>
                    <a:pt x="12268" y="16420"/>
                  </a:cubicBezTo>
                  <a:cubicBezTo>
                    <a:pt x="12003" y="16579"/>
                    <a:pt x="11737" y="16727"/>
                    <a:pt x="11506" y="16839"/>
                  </a:cubicBezTo>
                  <a:cubicBezTo>
                    <a:pt x="11270" y="16957"/>
                    <a:pt x="10993" y="17081"/>
                    <a:pt x="10703" y="17199"/>
                  </a:cubicBezTo>
                  <a:cubicBezTo>
                    <a:pt x="10555" y="17270"/>
                    <a:pt x="10408" y="17341"/>
                    <a:pt x="10266" y="17400"/>
                  </a:cubicBezTo>
                  <a:cubicBezTo>
                    <a:pt x="10042" y="17495"/>
                    <a:pt x="9752" y="17595"/>
                    <a:pt x="9492" y="17678"/>
                  </a:cubicBezTo>
                  <a:cubicBezTo>
                    <a:pt x="9362" y="17719"/>
                    <a:pt x="9215" y="17760"/>
                    <a:pt x="9067" y="17802"/>
                  </a:cubicBezTo>
                  <a:cubicBezTo>
                    <a:pt x="8801" y="17878"/>
                    <a:pt x="8500" y="17949"/>
                    <a:pt x="8211" y="18008"/>
                  </a:cubicBezTo>
                  <a:cubicBezTo>
                    <a:pt x="7951" y="18062"/>
                    <a:pt x="7626" y="18115"/>
                    <a:pt x="7378" y="18132"/>
                  </a:cubicBezTo>
                  <a:cubicBezTo>
                    <a:pt x="7337" y="18138"/>
                    <a:pt x="7295" y="18138"/>
                    <a:pt x="7254" y="18144"/>
                  </a:cubicBezTo>
                  <a:cubicBezTo>
                    <a:pt x="6948" y="18177"/>
                    <a:pt x="6680" y="18195"/>
                    <a:pt x="6369" y="18195"/>
                  </a:cubicBezTo>
                  <a:cubicBezTo>
                    <a:pt x="6289" y="18195"/>
                    <a:pt x="6207" y="18194"/>
                    <a:pt x="6120" y="18191"/>
                  </a:cubicBezTo>
                  <a:lnTo>
                    <a:pt x="6108" y="18191"/>
                  </a:lnTo>
                  <a:cubicBezTo>
                    <a:pt x="6055" y="18186"/>
                    <a:pt x="6002" y="18186"/>
                    <a:pt x="5954" y="18186"/>
                  </a:cubicBezTo>
                  <a:cubicBezTo>
                    <a:pt x="5872" y="18180"/>
                    <a:pt x="5783" y="18174"/>
                    <a:pt x="5695" y="18168"/>
                  </a:cubicBezTo>
                  <a:lnTo>
                    <a:pt x="5689" y="18168"/>
                  </a:lnTo>
                  <a:cubicBezTo>
                    <a:pt x="5683" y="18168"/>
                    <a:pt x="5647" y="18168"/>
                    <a:pt x="5588" y="18162"/>
                  </a:cubicBezTo>
                  <a:cubicBezTo>
                    <a:pt x="5576" y="18162"/>
                    <a:pt x="5571" y="18156"/>
                    <a:pt x="5559" y="18156"/>
                  </a:cubicBezTo>
                  <a:lnTo>
                    <a:pt x="5541" y="18156"/>
                  </a:lnTo>
                  <a:cubicBezTo>
                    <a:pt x="5352" y="18138"/>
                    <a:pt x="5163" y="18115"/>
                    <a:pt x="4998" y="18085"/>
                  </a:cubicBezTo>
                  <a:cubicBezTo>
                    <a:pt x="4767" y="18050"/>
                    <a:pt x="4507" y="17997"/>
                    <a:pt x="4259" y="17926"/>
                  </a:cubicBezTo>
                  <a:cubicBezTo>
                    <a:pt x="4248" y="17920"/>
                    <a:pt x="4230" y="17914"/>
                    <a:pt x="4212" y="17908"/>
                  </a:cubicBezTo>
                  <a:cubicBezTo>
                    <a:pt x="4041" y="17861"/>
                    <a:pt x="3852" y="17802"/>
                    <a:pt x="3704" y="17743"/>
                  </a:cubicBezTo>
                  <a:cubicBezTo>
                    <a:pt x="3692" y="17743"/>
                    <a:pt x="3681" y="17737"/>
                    <a:pt x="3669" y="17731"/>
                  </a:cubicBezTo>
                  <a:cubicBezTo>
                    <a:pt x="3657" y="17725"/>
                    <a:pt x="3639" y="17719"/>
                    <a:pt x="3627" y="17713"/>
                  </a:cubicBezTo>
                  <a:cubicBezTo>
                    <a:pt x="3503" y="17666"/>
                    <a:pt x="3362" y="17613"/>
                    <a:pt x="3255" y="17560"/>
                  </a:cubicBezTo>
                  <a:cubicBezTo>
                    <a:pt x="3243" y="17554"/>
                    <a:pt x="3226" y="17548"/>
                    <a:pt x="3214" y="17542"/>
                  </a:cubicBezTo>
                  <a:cubicBezTo>
                    <a:pt x="3131" y="17500"/>
                    <a:pt x="3049" y="17459"/>
                    <a:pt x="2960" y="17418"/>
                  </a:cubicBezTo>
                  <a:cubicBezTo>
                    <a:pt x="2919" y="17394"/>
                    <a:pt x="2871" y="17371"/>
                    <a:pt x="2836" y="17353"/>
                  </a:cubicBezTo>
                  <a:cubicBezTo>
                    <a:pt x="2830" y="17347"/>
                    <a:pt x="2818" y="17341"/>
                    <a:pt x="2812" y="17335"/>
                  </a:cubicBezTo>
                  <a:cubicBezTo>
                    <a:pt x="2806" y="17335"/>
                    <a:pt x="2806" y="17335"/>
                    <a:pt x="2801" y="17329"/>
                  </a:cubicBezTo>
                  <a:cubicBezTo>
                    <a:pt x="2789" y="17323"/>
                    <a:pt x="2777" y="17317"/>
                    <a:pt x="2765" y="17311"/>
                  </a:cubicBezTo>
                  <a:cubicBezTo>
                    <a:pt x="2753" y="17306"/>
                    <a:pt x="2741" y="17294"/>
                    <a:pt x="2724" y="17288"/>
                  </a:cubicBezTo>
                  <a:cubicBezTo>
                    <a:pt x="2641" y="17241"/>
                    <a:pt x="2564" y="17193"/>
                    <a:pt x="2487" y="17140"/>
                  </a:cubicBezTo>
                  <a:cubicBezTo>
                    <a:pt x="2476" y="17140"/>
                    <a:pt x="2470" y="17134"/>
                    <a:pt x="2464" y="17128"/>
                  </a:cubicBezTo>
                  <a:cubicBezTo>
                    <a:pt x="2464" y="17128"/>
                    <a:pt x="2369" y="17069"/>
                    <a:pt x="2222" y="16969"/>
                  </a:cubicBezTo>
                  <a:cubicBezTo>
                    <a:pt x="2222" y="16963"/>
                    <a:pt x="2216" y="16957"/>
                    <a:pt x="2210" y="16957"/>
                  </a:cubicBezTo>
                  <a:cubicBezTo>
                    <a:pt x="2180" y="16933"/>
                    <a:pt x="2145" y="16910"/>
                    <a:pt x="2109" y="16880"/>
                  </a:cubicBezTo>
                  <a:cubicBezTo>
                    <a:pt x="1897" y="16721"/>
                    <a:pt x="1743" y="16585"/>
                    <a:pt x="1661" y="16502"/>
                  </a:cubicBezTo>
                  <a:cubicBezTo>
                    <a:pt x="1661" y="16502"/>
                    <a:pt x="1655" y="16502"/>
                    <a:pt x="1655" y="16496"/>
                  </a:cubicBezTo>
                  <a:cubicBezTo>
                    <a:pt x="1655" y="16496"/>
                    <a:pt x="1649" y="16490"/>
                    <a:pt x="1643" y="16485"/>
                  </a:cubicBezTo>
                  <a:cubicBezTo>
                    <a:pt x="1478" y="16331"/>
                    <a:pt x="1336" y="16177"/>
                    <a:pt x="1229" y="16048"/>
                  </a:cubicBezTo>
                  <a:cubicBezTo>
                    <a:pt x="1206" y="16024"/>
                    <a:pt x="1182" y="15994"/>
                    <a:pt x="1159" y="15959"/>
                  </a:cubicBezTo>
                  <a:cubicBezTo>
                    <a:pt x="1153" y="15959"/>
                    <a:pt x="1153" y="15953"/>
                    <a:pt x="1147" y="15947"/>
                  </a:cubicBezTo>
                  <a:cubicBezTo>
                    <a:pt x="1111" y="15906"/>
                    <a:pt x="1082" y="15864"/>
                    <a:pt x="1046" y="15817"/>
                  </a:cubicBezTo>
                  <a:cubicBezTo>
                    <a:pt x="1023" y="15788"/>
                    <a:pt x="999" y="15758"/>
                    <a:pt x="981" y="15734"/>
                  </a:cubicBezTo>
                  <a:cubicBezTo>
                    <a:pt x="981" y="15734"/>
                    <a:pt x="981" y="15729"/>
                    <a:pt x="981" y="15729"/>
                  </a:cubicBezTo>
                  <a:cubicBezTo>
                    <a:pt x="975" y="15723"/>
                    <a:pt x="975" y="15717"/>
                    <a:pt x="970" y="15711"/>
                  </a:cubicBezTo>
                  <a:cubicBezTo>
                    <a:pt x="887" y="15593"/>
                    <a:pt x="804" y="15469"/>
                    <a:pt x="739" y="15356"/>
                  </a:cubicBezTo>
                  <a:cubicBezTo>
                    <a:pt x="733" y="15356"/>
                    <a:pt x="733" y="15351"/>
                    <a:pt x="733" y="15351"/>
                  </a:cubicBezTo>
                  <a:cubicBezTo>
                    <a:pt x="698" y="15291"/>
                    <a:pt x="662" y="15227"/>
                    <a:pt x="633" y="15167"/>
                  </a:cubicBezTo>
                  <a:cubicBezTo>
                    <a:pt x="627" y="15162"/>
                    <a:pt x="627" y="15156"/>
                    <a:pt x="621" y="15156"/>
                  </a:cubicBezTo>
                  <a:cubicBezTo>
                    <a:pt x="615" y="15138"/>
                    <a:pt x="609" y="15120"/>
                    <a:pt x="597" y="15108"/>
                  </a:cubicBezTo>
                  <a:cubicBezTo>
                    <a:pt x="586" y="15079"/>
                    <a:pt x="574" y="15055"/>
                    <a:pt x="562" y="15032"/>
                  </a:cubicBezTo>
                  <a:cubicBezTo>
                    <a:pt x="562" y="15032"/>
                    <a:pt x="556" y="15026"/>
                    <a:pt x="556" y="15026"/>
                  </a:cubicBezTo>
                  <a:cubicBezTo>
                    <a:pt x="550" y="15008"/>
                    <a:pt x="538" y="14990"/>
                    <a:pt x="533" y="14978"/>
                  </a:cubicBezTo>
                  <a:cubicBezTo>
                    <a:pt x="456" y="14813"/>
                    <a:pt x="391" y="14660"/>
                    <a:pt x="338" y="14524"/>
                  </a:cubicBezTo>
                  <a:cubicBezTo>
                    <a:pt x="338" y="14518"/>
                    <a:pt x="338" y="14512"/>
                    <a:pt x="338" y="14512"/>
                  </a:cubicBezTo>
                  <a:cubicBezTo>
                    <a:pt x="308" y="14435"/>
                    <a:pt x="279" y="14341"/>
                    <a:pt x="255" y="14264"/>
                  </a:cubicBezTo>
                  <a:cubicBezTo>
                    <a:pt x="219" y="14169"/>
                    <a:pt x="202" y="14116"/>
                    <a:pt x="178" y="14010"/>
                  </a:cubicBezTo>
                  <a:cubicBezTo>
                    <a:pt x="178" y="14004"/>
                    <a:pt x="178" y="14004"/>
                    <a:pt x="178" y="14004"/>
                  </a:cubicBezTo>
                  <a:cubicBezTo>
                    <a:pt x="155" y="13921"/>
                    <a:pt x="131" y="13821"/>
                    <a:pt x="113" y="13720"/>
                  </a:cubicBezTo>
                  <a:cubicBezTo>
                    <a:pt x="113" y="13715"/>
                    <a:pt x="113" y="13715"/>
                    <a:pt x="113" y="13715"/>
                  </a:cubicBezTo>
                  <a:cubicBezTo>
                    <a:pt x="90" y="13608"/>
                    <a:pt x="72" y="13520"/>
                    <a:pt x="60" y="13396"/>
                  </a:cubicBezTo>
                  <a:cubicBezTo>
                    <a:pt x="60" y="13396"/>
                    <a:pt x="54" y="13390"/>
                    <a:pt x="54" y="13390"/>
                  </a:cubicBezTo>
                  <a:cubicBezTo>
                    <a:pt x="54" y="13354"/>
                    <a:pt x="48" y="13313"/>
                    <a:pt x="42" y="13277"/>
                  </a:cubicBezTo>
                  <a:cubicBezTo>
                    <a:pt x="42" y="13260"/>
                    <a:pt x="42" y="13248"/>
                    <a:pt x="36" y="13236"/>
                  </a:cubicBezTo>
                  <a:cubicBezTo>
                    <a:pt x="25" y="13348"/>
                    <a:pt x="19" y="13461"/>
                    <a:pt x="13" y="13561"/>
                  </a:cubicBezTo>
                  <a:cubicBezTo>
                    <a:pt x="13" y="13579"/>
                    <a:pt x="7" y="13602"/>
                    <a:pt x="7" y="13626"/>
                  </a:cubicBezTo>
                  <a:cubicBezTo>
                    <a:pt x="7" y="13626"/>
                    <a:pt x="7" y="13626"/>
                    <a:pt x="7" y="13632"/>
                  </a:cubicBezTo>
                  <a:cubicBezTo>
                    <a:pt x="7" y="13650"/>
                    <a:pt x="7" y="13673"/>
                    <a:pt x="7" y="13691"/>
                  </a:cubicBezTo>
                  <a:cubicBezTo>
                    <a:pt x="1" y="13797"/>
                    <a:pt x="1" y="13904"/>
                    <a:pt x="1" y="14010"/>
                  </a:cubicBezTo>
                  <a:cubicBezTo>
                    <a:pt x="1" y="14128"/>
                    <a:pt x="7" y="14287"/>
                    <a:pt x="19" y="14406"/>
                  </a:cubicBezTo>
                  <a:cubicBezTo>
                    <a:pt x="30" y="14494"/>
                    <a:pt x="36" y="14571"/>
                    <a:pt x="42" y="14642"/>
                  </a:cubicBezTo>
                  <a:cubicBezTo>
                    <a:pt x="48" y="14677"/>
                    <a:pt x="54" y="14719"/>
                    <a:pt x="54" y="14754"/>
                  </a:cubicBezTo>
                  <a:cubicBezTo>
                    <a:pt x="54" y="14754"/>
                    <a:pt x="60" y="14760"/>
                    <a:pt x="60" y="14766"/>
                  </a:cubicBezTo>
                  <a:cubicBezTo>
                    <a:pt x="72" y="14884"/>
                    <a:pt x="90" y="14973"/>
                    <a:pt x="113" y="15079"/>
                  </a:cubicBezTo>
                  <a:cubicBezTo>
                    <a:pt x="113" y="15079"/>
                    <a:pt x="113" y="15085"/>
                    <a:pt x="113" y="15085"/>
                  </a:cubicBezTo>
                  <a:cubicBezTo>
                    <a:pt x="131" y="15185"/>
                    <a:pt x="155" y="15286"/>
                    <a:pt x="178" y="15368"/>
                  </a:cubicBezTo>
                  <a:cubicBezTo>
                    <a:pt x="178" y="15368"/>
                    <a:pt x="178" y="15374"/>
                    <a:pt x="178" y="15374"/>
                  </a:cubicBezTo>
                  <a:cubicBezTo>
                    <a:pt x="202" y="15481"/>
                    <a:pt x="219" y="15534"/>
                    <a:pt x="255" y="15628"/>
                  </a:cubicBezTo>
                  <a:cubicBezTo>
                    <a:pt x="279" y="15705"/>
                    <a:pt x="308" y="15805"/>
                    <a:pt x="338" y="15876"/>
                  </a:cubicBezTo>
                  <a:cubicBezTo>
                    <a:pt x="338" y="15876"/>
                    <a:pt x="338" y="15882"/>
                    <a:pt x="338" y="15888"/>
                  </a:cubicBezTo>
                  <a:cubicBezTo>
                    <a:pt x="391" y="16024"/>
                    <a:pt x="456" y="16177"/>
                    <a:pt x="533" y="16343"/>
                  </a:cubicBezTo>
                  <a:cubicBezTo>
                    <a:pt x="538" y="16355"/>
                    <a:pt x="550" y="16372"/>
                    <a:pt x="556" y="16390"/>
                  </a:cubicBezTo>
                  <a:cubicBezTo>
                    <a:pt x="556" y="16390"/>
                    <a:pt x="562" y="16396"/>
                    <a:pt x="562" y="16396"/>
                  </a:cubicBezTo>
                  <a:cubicBezTo>
                    <a:pt x="574" y="16420"/>
                    <a:pt x="586" y="16443"/>
                    <a:pt x="597" y="16473"/>
                  </a:cubicBezTo>
                  <a:cubicBezTo>
                    <a:pt x="609" y="16490"/>
                    <a:pt x="615" y="16502"/>
                    <a:pt x="621" y="16520"/>
                  </a:cubicBezTo>
                  <a:cubicBezTo>
                    <a:pt x="627" y="16520"/>
                    <a:pt x="627" y="16526"/>
                    <a:pt x="633" y="16532"/>
                  </a:cubicBezTo>
                  <a:cubicBezTo>
                    <a:pt x="662" y="16591"/>
                    <a:pt x="698" y="16656"/>
                    <a:pt x="733" y="16715"/>
                  </a:cubicBezTo>
                  <a:cubicBezTo>
                    <a:pt x="733" y="16721"/>
                    <a:pt x="733" y="16721"/>
                    <a:pt x="739" y="16721"/>
                  </a:cubicBezTo>
                  <a:cubicBezTo>
                    <a:pt x="804" y="16833"/>
                    <a:pt x="887" y="16957"/>
                    <a:pt x="970" y="17075"/>
                  </a:cubicBezTo>
                  <a:cubicBezTo>
                    <a:pt x="975" y="17081"/>
                    <a:pt x="975" y="17087"/>
                    <a:pt x="981" y="17093"/>
                  </a:cubicBezTo>
                  <a:cubicBezTo>
                    <a:pt x="981" y="17093"/>
                    <a:pt x="981" y="17099"/>
                    <a:pt x="987" y="17099"/>
                  </a:cubicBezTo>
                  <a:cubicBezTo>
                    <a:pt x="999" y="17122"/>
                    <a:pt x="1023" y="17152"/>
                    <a:pt x="1046" y="17182"/>
                  </a:cubicBezTo>
                  <a:cubicBezTo>
                    <a:pt x="1082" y="17229"/>
                    <a:pt x="1111" y="17270"/>
                    <a:pt x="1147" y="17311"/>
                  </a:cubicBezTo>
                  <a:cubicBezTo>
                    <a:pt x="1153" y="17317"/>
                    <a:pt x="1153" y="17323"/>
                    <a:pt x="1159" y="17329"/>
                  </a:cubicBezTo>
                  <a:cubicBezTo>
                    <a:pt x="1182" y="17359"/>
                    <a:pt x="1206" y="17388"/>
                    <a:pt x="1229" y="17412"/>
                  </a:cubicBezTo>
                  <a:cubicBezTo>
                    <a:pt x="1336" y="17542"/>
                    <a:pt x="1478" y="17695"/>
                    <a:pt x="1643" y="17855"/>
                  </a:cubicBezTo>
                  <a:cubicBezTo>
                    <a:pt x="1649" y="17855"/>
                    <a:pt x="1655" y="17861"/>
                    <a:pt x="1655" y="17867"/>
                  </a:cubicBezTo>
                  <a:lnTo>
                    <a:pt x="1661" y="17867"/>
                  </a:lnTo>
                  <a:cubicBezTo>
                    <a:pt x="1661" y="17867"/>
                    <a:pt x="1661" y="17873"/>
                    <a:pt x="1661" y="17873"/>
                  </a:cubicBezTo>
                  <a:cubicBezTo>
                    <a:pt x="1743" y="17949"/>
                    <a:pt x="1897" y="18085"/>
                    <a:pt x="2109" y="18245"/>
                  </a:cubicBezTo>
                  <a:cubicBezTo>
                    <a:pt x="2145" y="18274"/>
                    <a:pt x="2180" y="18298"/>
                    <a:pt x="2210" y="18321"/>
                  </a:cubicBezTo>
                  <a:cubicBezTo>
                    <a:pt x="2216" y="18321"/>
                    <a:pt x="2222" y="18327"/>
                    <a:pt x="2222" y="18333"/>
                  </a:cubicBezTo>
                  <a:cubicBezTo>
                    <a:pt x="2369" y="18434"/>
                    <a:pt x="2464" y="18493"/>
                    <a:pt x="2464" y="18493"/>
                  </a:cubicBezTo>
                  <a:cubicBezTo>
                    <a:pt x="2470" y="18499"/>
                    <a:pt x="2476" y="18505"/>
                    <a:pt x="2487" y="18505"/>
                  </a:cubicBezTo>
                  <a:cubicBezTo>
                    <a:pt x="2564" y="18558"/>
                    <a:pt x="2641" y="18605"/>
                    <a:pt x="2724" y="18652"/>
                  </a:cubicBezTo>
                  <a:cubicBezTo>
                    <a:pt x="2741" y="18658"/>
                    <a:pt x="2753" y="18670"/>
                    <a:pt x="2765" y="18676"/>
                  </a:cubicBezTo>
                  <a:cubicBezTo>
                    <a:pt x="2777" y="18682"/>
                    <a:pt x="2789" y="18688"/>
                    <a:pt x="2801" y="18694"/>
                  </a:cubicBezTo>
                  <a:cubicBezTo>
                    <a:pt x="2806" y="18699"/>
                    <a:pt x="2806" y="18699"/>
                    <a:pt x="2812" y="18705"/>
                  </a:cubicBezTo>
                  <a:cubicBezTo>
                    <a:pt x="2818" y="18705"/>
                    <a:pt x="2830" y="18711"/>
                    <a:pt x="2836" y="18717"/>
                  </a:cubicBezTo>
                  <a:cubicBezTo>
                    <a:pt x="2871" y="18735"/>
                    <a:pt x="2919" y="18759"/>
                    <a:pt x="2960" y="18782"/>
                  </a:cubicBezTo>
                  <a:cubicBezTo>
                    <a:pt x="3049" y="18823"/>
                    <a:pt x="3131" y="18865"/>
                    <a:pt x="3214" y="18906"/>
                  </a:cubicBezTo>
                  <a:cubicBezTo>
                    <a:pt x="3226" y="18912"/>
                    <a:pt x="3243" y="18918"/>
                    <a:pt x="3255" y="18924"/>
                  </a:cubicBezTo>
                  <a:cubicBezTo>
                    <a:pt x="3362" y="18977"/>
                    <a:pt x="3503" y="19036"/>
                    <a:pt x="3627" y="19083"/>
                  </a:cubicBezTo>
                  <a:cubicBezTo>
                    <a:pt x="3639" y="19083"/>
                    <a:pt x="3657" y="19089"/>
                    <a:pt x="3669" y="19095"/>
                  </a:cubicBezTo>
                  <a:cubicBezTo>
                    <a:pt x="3681" y="19101"/>
                    <a:pt x="3692" y="19107"/>
                    <a:pt x="3704" y="19113"/>
                  </a:cubicBezTo>
                  <a:cubicBezTo>
                    <a:pt x="3852" y="19166"/>
                    <a:pt x="4041" y="19225"/>
                    <a:pt x="4212" y="19278"/>
                  </a:cubicBezTo>
                  <a:cubicBezTo>
                    <a:pt x="4230" y="19278"/>
                    <a:pt x="4248" y="19284"/>
                    <a:pt x="4259" y="19290"/>
                  </a:cubicBezTo>
                  <a:cubicBezTo>
                    <a:pt x="4513" y="19361"/>
                    <a:pt x="4767" y="19414"/>
                    <a:pt x="4998" y="19450"/>
                  </a:cubicBezTo>
                  <a:cubicBezTo>
                    <a:pt x="5163" y="19479"/>
                    <a:pt x="5352" y="19503"/>
                    <a:pt x="5541" y="19520"/>
                  </a:cubicBezTo>
                  <a:lnTo>
                    <a:pt x="5559" y="19520"/>
                  </a:lnTo>
                  <a:cubicBezTo>
                    <a:pt x="5571" y="19526"/>
                    <a:pt x="5576" y="19526"/>
                    <a:pt x="5588" y="19526"/>
                  </a:cubicBezTo>
                  <a:cubicBezTo>
                    <a:pt x="5647" y="19532"/>
                    <a:pt x="5683" y="19532"/>
                    <a:pt x="5689" y="19532"/>
                  </a:cubicBezTo>
                  <a:lnTo>
                    <a:pt x="5695" y="19532"/>
                  </a:lnTo>
                  <a:cubicBezTo>
                    <a:pt x="5783" y="19538"/>
                    <a:pt x="5872" y="19544"/>
                    <a:pt x="5954" y="19550"/>
                  </a:cubicBezTo>
                  <a:cubicBezTo>
                    <a:pt x="6002" y="19550"/>
                    <a:pt x="6055" y="19556"/>
                    <a:pt x="6108" y="19556"/>
                  </a:cubicBezTo>
                  <a:lnTo>
                    <a:pt x="6120" y="19556"/>
                  </a:lnTo>
                  <a:cubicBezTo>
                    <a:pt x="6207" y="19558"/>
                    <a:pt x="6289" y="19559"/>
                    <a:pt x="6369" y="19559"/>
                  </a:cubicBezTo>
                  <a:cubicBezTo>
                    <a:pt x="6680" y="19559"/>
                    <a:pt x="6948" y="19542"/>
                    <a:pt x="7254" y="19509"/>
                  </a:cubicBezTo>
                  <a:cubicBezTo>
                    <a:pt x="7295" y="19503"/>
                    <a:pt x="7337" y="19503"/>
                    <a:pt x="7378" y="19497"/>
                  </a:cubicBezTo>
                  <a:cubicBezTo>
                    <a:pt x="7626" y="19479"/>
                    <a:pt x="7951" y="19432"/>
                    <a:pt x="8211" y="19373"/>
                  </a:cubicBezTo>
                  <a:cubicBezTo>
                    <a:pt x="8500" y="19314"/>
                    <a:pt x="8801" y="19243"/>
                    <a:pt x="9067" y="19166"/>
                  </a:cubicBezTo>
                  <a:cubicBezTo>
                    <a:pt x="9215" y="19131"/>
                    <a:pt x="9362" y="19083"/>
                    <a:pt x="9492" y="19042"/>
                  </a:cubicBezTo>
                  <a:cubicBezTo>
                    <a:pt x="9752" y="18959"/>
                    <a:pt x="10042" y="18865"/>
                    <a:pt x="10266" y="18764"/>
                  </a:cubicBezTo>
                  <a:cubicBezTo>
                    <a:pt x="10408" y="18705"/>
                    <a:pt x="10555" y="18634"/>
                    <a:pt x="10703" y="18570"/>
                  </a:cubicBezTo>
                  <a:cubicBezTo>
                    <a:pt x="10993" y="18445"/>
                    <a:pt x="11270" y="18321"/>
                    <a:pt x="11506" y="18203"/>
                  </a:cubicBezTo>
                  <a:cubicBezTo>
                    <a:pt x="11737" y="18091"/>
                    <a:pt x="12003" y="17949"/>
                    <a:pt x="12268" y="17784"/>
                  </a:cubicBezTo>
                  <a:cubicBezTo>
                    <a:pt x="12493" y="17660"/>
                    <a:pt x="12747" y="17500"/>
                    <a:pt x="12989" y="17335"/>
                  </a:cubicBezTo>
                  <a:cubicBezTo>
                    <a:pt x="13302" y="17128"/>
                    <a:pt x="13591" y="16922"/>
                    <a:pt x="13828" y="16733"/>
                  </a:cubicBezTo>
                  <a:cubicBezTo>
                    <a:pt x="14058" y="16550"/>
                    <a:pt x="14365" y="16313"/>
                    <a:pt x="14595" y="16101"/>
                  </a:cubicBezTo>
                  <a:cubicBezTo>
                    <a:pt x="14773" y="15947"/>
                    <a:pt x="14950" y="15782"/>
                    <a:pt x="15092" y="15634"/>
                  </a:cubicBezTo>
                  <a:cubicBezTo>
                    <a:pt x="15239" y="15492"/>
                    <a:pt x="15405" y="15321"/>
                    <a:pt x="15564" y="15150"/>
                  </a:cubicBezTo>
                  <a:cubicBezTo>
                    <a:pt x="15759" y="14949"/>
                    <a:pt x="15942" y="14748"/>
                    <a:pt x="16090" y="14559"/>
                  </a:cubicBezTo>
                  <a:cubicBezTo>
                    <a:pt x="16090" y="14553"/>
                    <a:pt x="16096" y="14547"/>
                    <a:pt x="16101" y="14547"/>
                  </a:cubicBezTo>
                  <a:cubicBezTo>
                    <a:pt x="16279" y="14323"/>
                    <a:pt x="16515" y="14028"/>
                    <a:pt x="16674" y="13791"/>
                  </a:cubicBezTo>
                  <a:cubicBezTo>
                    <a:pt x="16781" y="13620"/>
                    <a:pt x="16911" y="13425"/>
                    <a:pt x="17035" y="13224"/>
                  </a:cubicBezTo>
                  <a:cubicBezTo>
                    <a:pt x="17076" y="13159"/>
                    <a:pt x="17111" y="13106"/>
                    <a:pt x="17147" y="13047"/>
                  </a:cubicBezTo>
                  <a:cubicBezTo>
                    <a:pt x="17218" y="12941"/>
                    <a:pt x="17289" y="12805"/>
                    <a:pt x="17354" y="12675"/>
                  </a:cubicBezTo>
                  <a:cubicBezTo>
                    <a:pt x="17407" y="12575"/>
                    <a:pt x="17454" y="12486"/>
                    <a:pt x="17489" y="12397"/>
                  </a:cubicBezTo>
                  <a:cubicBezTo>
                    <a:pt x="17501" y="12380"/>
                    <a:pt x="17507" y="12362"/>
                    <a:pt x="17513" y="12344"/>
                  </a:cubicBezTo>
                  <a:cubicBezTo>
                    <a:pt x="17554" y="12262"/>
                    <a:pt x="17590" y="12179"/>
                    <a:pt x="17619" y="12108"/>
                  </a:cubicBezTo>
                  <a:cubicBezTo>
                    <a:pt x="17720" y="11895"/>
                    <a:pt x="17791" y="11695"/>
                    <a:pt x="17850" y="11506"/>
                  </a:cubicBezTo>
                  <a:cubicBezTo>
                    <a:pt x="17856" y="11494"/>
                    <a:pt x="17862" y="11482"/>
                    <a:pt x="17862" y="11470"/>
                  </a:cubicBezTo>
                  <a:cubicBezTo>
                    <a:pt x="17867" y="11458"/>
                    <a:pt x="17867" y="11452"/>
                    <a:pt x="17873" y="11441"/>
                  </a:cubicBezTo>
                  <a:cubicBezTo>
                    <a:pt x="17879" y="11417"/>
                    <a:pt x="17885" y="11393"/>
                    <a:pt x="17897" y="11370"/>
                  </a:cubicBezTo>
                  <a:cubicBezTo>
                    <a:pt x="17938" y="11234"/>
                    <a:pt x="17986" y="11057"/>
                    <a:pt x="18033" y="10850"/>
                  </a:cubicBezTo>
                  <a:cubicBezTo>
                    <a:pt x="18045" y="10803"/>
                    <a:pt x="18068" y="10714"/>
                    <a:pt x="18086" y="10590"/>
                  </a:cubicBezTo>
                  <a:cubicBezTo>
                    <a:pt x="18104" y="10519"/>
                    <a:pt x="18116" y="10442"/>
                    <a:pt x="18121" y="10366"/>
                  </a:cubicBezTo>
                  <a:cubicBezTo>
                    <a:pt x="18133" y="10307"/>
                    <a:pt x="18139" y="10259"/>
                    <a:pt x="18139" y="10206"/>
                  </a:cubicBezTo>
                  <a:cubicBezTo>
                    <a:pt x="18151" y="10206"/>
                    <a:pt x="18163" y="10206"/>
                    <a:pt x="18169" y="10212"/>
                  </a:cubicBezTo>
                  <a:cubicBezTo>
                    <a:pt x="18188" y="10212"/>
                    <a:pt x="18324" y="10220"/>
                    <a:pt x="18550" y="10220"/>
                  </a:cubicBezTo>
                  <a:cubicBezTo>
                    <a:pt x="18606" y="10220"/>
                    <a:pt x="18668" y="10219"/>
                    <a:pt x="18736" y="10218"/>
                  </a:cubicBezTo>
                  <a:lnTo>
                    <a:pt x="18907" y="10218"/>
                  </a:lnTo>
                  <a:cubicBezTo>
                    <a:pt x="18919" y="10218"/>
                    <a:pt x="18937" y="10212"/>
                    <a:pt x="18954" y="10212"/>
                  </a:cubicBezTo>
                  <a:lnTo>
                    <a:pt x="18990" y="10212"/>
                  </a:lnTo>
                  <a:cubicBezTo>
                    <a:pt x="19173" y="10206"/>
                    <a:pt x="19297" y="10194"/>
                    <a:pt x="19474" y="10171"/>
                  </a:cubicBezTo>
                  <a:cubicBezTo>
                    <a:pt x="19563" y="10165"/>
                    <a:pt x="19645" y="10153"/>
                    <a:pt x="19722" y="10141"/>
                  </a:cubicBezTo>
                  <a:cubicBezTo>
                    <a:pt x="19757" y="10141"/>
                    <a:pt x="19805" y="10129"/>
                    <a:pt x="19870" y="10123"/>
                  </a:cubicBezTo>
                  <a:cubicBezTo>
                    <a:pt x="20100" y="10088"/>
                    <a:pt x="20697" y="9982"/>
                    <a:pt x="21423" y="9745"/>
                  </a:cubicBezTo>
                  <a:cubicBezTo>
                    <a:pt x="21441" y="9740"/>
                    <a:pt x="21459" y="9734"/>
                    <a:pt x="21482" y="9728"/>
                  </a:cubicBezTo>
                  <a:lnTo>
                    <a:pt x="21488" y="9728"/>
                  </a:lnTo>
                  <a:cubicBezTo>
                    <a:pt x="21488" y="9722"/>
                    <a:pt x="21494" y="9722"/>
                    <a:pt x="21494" y="9722"/>
                  </a:cubicBezTo>
                  <a:cubicBezTo>
                    <a:pt x="21559" y="9704"/>
                    <a:pt x="21618" y="9681"/>
                    <a:pt x="21671" y="9663"/>
                  </a:cubicBezTo>
                  <a:cubicBezTo>
                    <a:pt x="21695" y="9651"/>
                    <a:pt x="21718" y="9645"/>
                    <a:pt x="21742" y="9633"/>
                  </a:cubicBezTo>
                  <a:cubicBezTo>
                    <a:pt x="21789" y="9621"/>
                    <a:pt x="21831" y="9604"/>
                    <a:pt x="21878" y="9586"/>
                  </a:cubicBezTo>
                  <a:cubicBezTo>
                    <a:pt x="21896" y="9580"/>
                    <a:pt x="21913" y="9574"/>
                    <a:pt x="21931" y="9562"/>
                  </a:cubicBezTo>
                  <a:cubicBezTo>
                    <a:pt x="21990" y="9545"/>
                    <a:pt x="22043" y="9521"/>
                    <a:pt x="22096" y="9497"/>
                  </a:cubicBezTo>
                  <a:cubicBezTo>
                    <a:pt x="22120" y="9492"/>
                    <a:pt x="22144" y="9480"/>
                    <a:pt x="22167" y="9468"/>
                  </a:cubicBezTo>
                  <a:cubicBezTo>
                    <a:pt x="22215" y="9450"/>
                    <a:pt x="22268" y="9427"/>
                    <a:pt x="22315" y="9409"/>
                  </a:cubicBezTo>
                  <a:cubicBezTo>
                    <a:pt x="22339" y="9397"/>
                    <a:pt x="22368" y="9385"/>
                    <a:pt x="22392" y="9373"/>
                  </a:cubicBezTo>
                  <a:cubicBezTo>
                    <a:pt x="22421" y="9362"/>
                    <a:pt x="22451" y="9350"/>
                    <a:pt x="22474" y="9338"/>
                  </a:cubicBezTo>
                  <a:cubicBezTo>
                    <a:pt x="22516" y="9314"/>
                    <a:pt x="22563" y="9297"/>
                    <a:pt x="22604" y="9279"/>
                  </a:cubicBezTo>
                  <a:cubicBezTo>
                    <a:pt x="22622" y="9267"/>
                    <a:pt x="22646" y="9255"/>
                    <a:pt x="22663" y="9243"/>
                  </a:cubicBezTo>
                  <a:cubicBezTo>
                    <a:pt x="22705" y="9226"/>
                    <a:pt x="22740" y="9208"/>
                    <a:pt x="22782" y="9190"/>
                  </a:cubicBezTo>
                  <a:cubicBezTo>
                    <a:pt x="22817" y="9167"/>
                    <a:pt x="22852" y="9149"/>
                    <a:pt x="22888" y="9131"/>
                  </a:cubicBezTo>
                  <a:cubicBezTo>
                    <a:pt x="22900" y="9125"/>
                    <a:pt x="22917" y="9119"/>
                    <a:pt x="22935" y="9108"/>
                  </a:cubicBezTo>
                  <a:cubicBezTo>
                    <a:pt x="22994" y="9072"/>
                    <a:pt x="23047" y="9049"/>
                    <a:pt x="23083" y="9025"/>
                  </a:cubicBezTo>
                  <a:cubicBezTo>
                    <a:pt x="23219" y="8942"/>
                    <a:pt x="23402" y="8836"/>
                    <a:pt x="23526" y="8747"/>
                  </a:cubicBezTo>
                  <a:cubicBezTo>
                    <a:pt x="23579" y="8706"/>
                    <a:pt x="23632" y="8671"/>
                    <a:pt x="23673" y="8641"/>
                  </a:cubicBezTo>
                  <a:cubicBezTo>
                    <a:pt x="23709" y="8611"/>
                    <a:pt x="23750" y="8588"/>
                    <a:pt x="23786" y="8564"/>
                  </a:cubicBezTo>
                  <a:cubicBezTo>
                    <a:pt x="23845" y="8517"/>
                    <a:pt x="23921" y="8458"/>
                    <a:pt x="23992" y="8405"/>
                  </a:cubicBezTo>
                  <a:cubicBezTo>
                    <a:pt x="24075" y="8334"/>
                    <a:pt x="24146" y="8275"/>
                    <a:pt x="24234" y="8198"/>
                  </a:cubicBezTo>
                  <a:cubicBezTo>
                    <a:pt x="24264" y="8168"/>
                    <a:pt x="24294" y="8139"/>
                    <a:pt x="24323" y="8109"/>
                  </a:cubicBezTo>
                  <a:cubicBezTo>
                    <a:pt x="24364" y="8074"/>
                    <a:pt x="24406" y="8033"/>
                    <a:pt x="24441" y="7997"/>
                  </a:cubicBezTo>
                  <a:cubicBezTo>
                    <a:pt x="24447" y="7997"/>
                    <a:pt x="24453" y="7991"/>
                    <a:pt x="24453" y="7985"/>
                  </a:cubicBezTo>
                  <a:cubicBezTo>
                    <a:pt x="24477" y="7968"/>
                    <a:pt x="24494" y="7950"/>
                    <a:pt x="24506" y="7932"/>
                  </a:cubicBezTo>
                  <a:cubicBezTo>
                    <a:pt x="24536" y="7903"/>
                    <a:pt x="24571" y="7873"/>
                    <a:pt x="24601" y="7838"/>
                  </a:cubicBezTo>
                  <a:cubicBezTo>
                    <a:pt x="24660" y="7779"/>
                    <a:pt x="24713" y="7720"/>
                    <a:pt x="24760" y="7666"/>
                  </a:cubicBezTo>
                  <a:cubicBezTo>
                    <a:pt x="24772" y="7655"/>
                    <a:pt x="24778" y="7643"/>
                    <a:pt x="24790" y="7637"/>
                  </a:cubicBezTo>
                  <a:cubicBezTo>
                    <a:pt x="24801" y="7625"/>
                    <a:pt x="24813" y="7607"/>
                    <a:pt x="24819" y="7601"/>
                  </a:cubicBezTo>
                  <a:cubicBezTo>
                    <a:pt x="24843" y="7578"/>
                    <a:pt x="24861" y="7554"/>
                    <a:pt x="24878" y="7531"/>
                  </a:cubicBezTo>
                  <a:cubicBezTo>
                    <a:pt x="24884" y="7525"/>
                    <a:pt x="24884" y="7519"/>
                    <a:pt x="24890" y="7519"/>
                  </a:cubicBezTo>
                  <a:cubicBezTo>
                    <a:pt x="24985" y="7407"/>
                    <a:pt x="25061" y="7306"/>
                    <a:pt x="25126" y="7218"/>
                  </a:cubicBezTo>
                  <a:cubicBezTo>
                    <a:pt x="25132" y="7206"/>
                    <a:pt x="25144" y="7194"/>
                    <a:pt x="25150" y="7182"/>
                  </a:cubicBezTo>
                  <a:cubicBezTo>
                    <a:pt x="25179" y="7141"/>
                    <a:pt x="25209" y="7099"/>
                    <a:pt x="25233" y="7064"/>
                  </a:cubicBezTo>
                  <a:cubicBezTo>
                    <a:pt x="25239" y="7058"/>
                    <a:pt x="25239" y="7052"/>
                    <a:pt x="25244" y="7052"/>
                  </a:cubicBezTo>
                  <a:cubicBezTo>
                    <a:pt x="25244" y="7046"/>
                    <a:pt x="25250" y="7046"/>
                    <a:pt x="25250" y="7040"/>
                  </a:cubicBezTo>
                  <a:cubicBezTo>
                    <a:pt x="25262" y="7017"/>
                    <a:pt x="25280" y="6999"/>
                    <a:pt x="25292" y="6981"/>
                  </a:cubicBezTo>
                  <a:cubicBezTo>
                    <a:pt x="25416" y="6792"/>
                    <a:pt x="25528" y="6603"/>
                    <a:pt x="25622" y="6426"/>
                  </a:cubicBezTo>
                  <a:cubicBezTo>
                    <a:pt x="25711" y="6255"/>
                    <a:pt x="25788" y="6089"/>
                    <a:pt x="25859" y="5924"/>
                  </a:cubicBezTo>
                  <a:cubicBezTo>
                    <a:pt x="25882" y="5865"/>
                    <a:pt x="25906" y="5818"/>
                    <a:pt x="25918" y="5776"/>
                  </a:cubicBezTo>
                  <a:cubicBezTo>
                    <a:pt x="25930" y="5747"/>
                    <a:pt x="25941" y="5717"/>
                    <a:pt x="25953" y="5694"/>
                  </a:cubicBezTo>
                  <a:cubicBezTo>
                    <a:pt x="25959" y="5670"/>
                    <a:pt x="25965" y="5646"/>
                    <a:pt x="25977" y="5629"/>
                  </a:cubicBezTo>
                  <a:cubicBezTo>
                    <a:pt x="25989" y="5599"/>
                    <a:pt x="25995" y="5570"/>
                    <a:pt x="26006" y="5540"/>
                  </a:cubicBezTo>
                  <a:cubicBezTo>
                    <a:pt x="26018" y="5511"/>
                    <a:pt x="26030" y="5475"/>
                    <a:pt x="26042" y="5440"/>
                  </a:cubicBezTo>
                  <a:cubicBezTo>
                    <a:pt x="26048" y="5428"/>
                    <a:pt x="26054" y="5410"/>
                    <a:pt x="26060" y="5393"/>
                  </a:cubicBezTo>
                  <a:cubicBezTo>
                    <a:pt x="26071" y="5351"/>
                    <a:pt x="26083" y="5316"/>
                    <a:pt x="26095" y="5274"/>
                  </a:cubicBezTo>
                  <a:cubicBezTo>
                    <a:pt x="26101" y="5263"/>
                    <a:pt x="26107" y="5251"/>
                    <a:pt x="26107" y="5239"/>
                  </a:cubicBezTo>
                  <a:cubicBezTo>
                    <a:pt x="26119" y="5198"/>
                    <a:pt x="26130" y="5162"/>
                    <a:pt x="26142" y="5127"/>
                  </a:cubicBezTo>
                  <a:cubicBezTo>
                    <a:pt x="26148" y="5109"/>
                    <a:pt x="26154" y="5091"/>
                    <a:pt x="26160" y="5068"/>
                  </a:cubicBezTo>
                  <a:cubicBezTo>
                    <a:pt x="26166" y="5044"/>
                    <a:pt x="26172" y="5020"/>
                    <a:pt x="26184" y="4997"/>
                  </a:cubicBezTo>
                  <a:cubicBezTo>
                    <a:pt x="26189" y="4973"/>
                    <a:pt x="26195" y="4955"/>
                    <a:pt x="26201" y="4938"/>
                  </a:cubicBezTo>
                  <a:cubicBezTo>
                    <a:pt x="26219" y="4938"/>
                    <a:pt x="26237" y="4944"/>
                    <a:pt x="26254" y="4950"/>
                  </a:cubicBezTo>
                  <a:cubicBezTo>
                    <a:pt x="26296" y="4955"/>
                    <a:pt x="26331" y="4967"/>
                    <a:pt x="26367" y="4973"/>
                  </a:cubicBezTo>
                  <a:cubicBezTo>
                    <a:pt x="26384" y="4973"/>
                    <a:pt x="26402" y="4979"/>
                    <a:pt x="26414" y="4985"/>
                  </a:cubicBezTo>
                  <a:cubicBezTo>
                    <a:pt x="26473" y="4991"/>
                    <a:pt x="26532" y="5003"/>
                    <a:pt x="26597" y="5015"/>
                  </a:cubicBezTo>
                  <a:cubicBezTo>
                    <a:pt x="26739" y="5032"/>
                    <a:pt x="26869" y="5050"/>
                    <a:pt x="26981" y="5056"/>
                  </a:cubicBezTo>
                  <a:lnTo>
                    <a:pt x="27022" y="5056"/>
                  </a:lnTo>
                  <a:cubicBezTo>
                    <a:pt x="27093" y="5060"/>
                    <a:pt x="27158" y="5064"/>
                    <a:pt x="27218" y="5064"/>
                  </a:cubicBezTo>
                  <a:cubicBezTo>
                    <a:pt x="27242" y="5064"/>
                    <a:pt x="27266" y="5063"/>
                    <a:pt x="27288" y="5062"/>
                  </a:cubicBezTo>
                  <a:lnTo>
                    <a:pt x="27318" y="5062"/>
                  </a:lnTo>
                  <a:cubicBezTo>
                    <a:pt x="27377" y="5062"/>
                    <a:pt x="27436" y="5062"/>
                    <a:pt x="27507" y="5056"/>
                  </a:cubicBezTo>
                  <a:cubicBezTo>
                    <a:pt x="27648" y="5050"/>
                    <a:pt x="27701" y="5044"/>
                    <a:pt x="27855" y="5026"/>
                  </a:cubicBezTo>
                  <a:cubicBezTo>
                    <a:pt x="28014" y="5009"/>
                    <a:pt x="28162" y="4985"/>
                    <a:pt x="28328" y="4950"/>
                  </a:cubicBezTo>
                  <a:cubicBezTo>
                    <a:pt x="28339" y="4944"/>
                    <a:pt x="28351" y="4944"/>
                    <a:pt x="28369" y="4938"/>
                  </a:cubicBezTo>
                  <a:cubicBezTo>
                    <a:pt x="28387" y="4938"/>
                    <a:pt x="28404" y="4932"/>
                    <a:pt x="28422" y="4926"/>
                  </a:cubicBezTo>
                  <a:cubicBezTo>
                    <a:pt x="28428" y="4926"/>
                    <a:pt x="28434" y="4926"/>
                    <a:pt x="28446" y="4920"/>
                  </a:cubicBezTo>
                  <a:lnTo>
                    <a:pt x="28463" y="4920"/>
                  </a:lnTo>
                  <a:cubicBezTo>
                    <a:pt x="28469" y="4914"/>
                    <a:pt x="28475" y="4914"/>
                    <a:pt x="28481" y="4914"/>
                  </a:cubicBezTo>
                  <a:cubicBezTo>
                    <a:pt x="28552" y="4896"/>
                    <a:pt x="28617" y="4879"/>
                    <a:pt x="28676" y="4861"/>
                  </a:cubicBezTo>
                  <a:cubicBezTo>
                    <a:pt x="28682" y="4861"/>
                    <a:pt x="28688" y="4861"/>
                    <a:pt x="28694" y="4855"/>
                  </a:cubicBezTo>
                  <a:cubicBezTo>
                    <a:pt x="28865" y="4808"/>
                    <a:pt x="28983" y="4766"/>
                    <a:pt x="28983" y="4766"/>
                  </a:cubicBezTo>
                  <a:cubicBezTo>
                    <a:pt x="29007" y="4761"/>
                    <a:pt x="29024" y="4749"/>
                    <a:pt x="29048" y="4743"/>
                  </a:cubicBezTo>
                  <a:cubicBezTo>
                    <a:pt x="29078" y="4731"/>
                    <a:pt x="29101" y="4725"/>
                    <a:pt x="29125" y="4713"/>
                  </a:cubicBezTo>
                  <a:cubicBezTo>
                    <a:pt x="29178" y="4696"/>
                    <a:pt x="29231" y="4678"/>
                    <a:pt x="29278" y="4660"/>
                  </a:cubicBezTo>
                  <a:cubicBezTo>
                    <a:pt x="29503" y="4572"/>
                    <a:pt x="29686" y="4483"/>
                    <a:pt x="29816" y="4418"/>
                  </a:cubicBezTo>
                  <a:cubicBezTo>
                    <a:pt x="29899" y="4377"/>
                    <a:pt x="30023" y="4312"/>
                    <a:pt x="30164" y="4235"/>
                  </a:cubicBezTo>
                  <a:cubicBezTo>
                    <a:pt x="30324" y="4146"/>
                    <a:pt x="30460" y="4064"/>
                    <a:pt x="30596" y="3969"/>
                  </a:cubicBezTo>
                  <a:cubicBezTo>
                    <a:pt x="30690" y="3910"/>
                    <a:pt x="30773" y="3845"/>
                    <a:pt x="30844" y="3786"/>
                  </a:cubicBezTo>
                  <a:cubicBezTo>
                    <a:pt x="30844" y="3786"/>
                    <a:pt x="30844" y="3780"/>
                    <a:pt x="30850" y="3780"/>
                  </a:cubicBezTo>
                  <a:cubicBezTo>
                    <a:pt x="30891" y="3745"/>
                    <a:pt x="30932" y="3709"/>
                    <a:pt x="30974" y="3674"/>
                  </a:cubicBezTo>
                  <a:cubicBezTo>
                    <a:pt x="30991" y="3662"/>
                    <a:pt x="30997" y="3650"/>
                    <a:pt x="31015" y="3638"/>
                  </a:cubicBezTo>
                  <a:cubicBezTo>
                    <a:pt x="31103" y="3556"/>
                    <a:pt x="31163" y="3497"/>
                    <a:pt x="31245" y="3402"/>
                  </a:cubicBezTo>
                  <a:cubicBezTo>
                    <a:pt x="31304" y="3343"/>
                    <a:pt x="31357" y="3284"/>
                    <a:pt x="31405" y="3225"/>
                  </a:cubicBezTo>
                  <a:cubicBezTo>
                    <a:pt x="31434" y="3189"/>
                    <a:pt x="31464" y="3148"/>
                    <a:pt x="31493" y="3107"/>
                  </a:cubicBezTo>
                  <a:cubicBezTo>
                    <a:pt x="31617" y="2953"/>
                    <a:pt x="31694" y="2817"/>
                    <a:pt x="31747" y="2735"/>
                  </a:cubicBezTo>
                  <a:cubicBezTo>
                    <a:pt x="31765" y="2705"/>
                    <a:pt x="31854" y="2563"/>
                    <a:pt x="31948" y="2345"/>
                  </a:cubicBezTo>
                  <a:cubicBezTo>
                    <a:pt x="31960" y="2327"/>
                    <a:pt x="31966" y="2309"/>
                    <a:pt x="31972" y="2292"/>
                  </a:cubicBezTo>
                  <a:cubicBezTo>
                    <a:pt x="31984" y="2274"/>
                    <a:pt x="31989" y="2250"/>
                    <a:pt x="32001" y="2221"/>
                  </a:cubicBezTo>
                  <a:cubicBezTo>
                    <a:pt x="32001" y="2221"/>
                    <a:pt x="32007" y="2215"/>
                    <a:pt x="32007" y="2209"/>
                  </a:cubicBezTo>
                  <a:cubicBezTo>
                    <a:pt x="32007" y="2209"/>
                    <a:pt x="32007" y="2203"/>
                    <a:pt x="32007" y="2203"/>
                  </a:cubicBezTo>
                  <a:cubicBezTo>
                    <a:pt x="32048" y="2115"/>
                    <a:pt x="32084" y="2020"/>
                    <a:pt x="32113" y="1914"/>
                  </a:cubicBezTo>
                  <a:cubicBezTo>
                    <a:pt x="32119" y="1902"/>
                    <a:pt x="32119" y="1896"/>
                    <a:pt x="32125" y="1884"/>
                  </a:cubicBezTo>
                  <a:cubicBezTo>
                    <a:pt x="32137" y="1849"/>
                    <a:pt x="32149" y="1813"/>
                    <a:pt x="32155" y="1772"/>
                  </a:cubicBezTo>
                  <a:cubicBezTo>
                    <a:pt x="32167" y="1737"/>
                    <a:pt x="32178" y="1695"/>
                    <a:pt x="32190" y="1660"/>
                  </a:cubicBezTo>
                  <a:cubicBezTo>
                    <a:pt x="32232" y="1471"/>
                    <a:pt x="32261" y="1323"/>
                    <a:pt x="32273" y="1199"/>
                  </a:cubicBezTo>
                  <a:cubicBezTo>
                    <a:pt x="32285" y="1099"/>
                    <a:pt x="32297" y="998"/>
                    <a:pt x="32302" y="892"/>
                  </a:cubicBezTo>
                  <a:cubicBezTo>
                    <a:pt x="32302" y="886"/>
                    <a:pt x="32302" y="886"/>
                    <a:pt x="32302" y="880"/>
                  </a:cubicBezTo>
                  <a:cubicBezTo>
                    <a:pt x="32308" y="809"/>
                    <a:pt x="32308" y="744"/>
                    <a:pt x="32308" y="679"/>
                  </a:cubicBezTo>
                  <a:cubicBezTo>
                    <a:pt x="32308" y="650"/>
                    <a:pt x="32308" y="614"/>
                    <a:pt x="32308" y="585"/>
                  </a:cubicBezTo>
                  <a:cubicBezTo>
                    <a:pt x="32308" y="573"/>
                    <a:pt x="32302" y="561"/>
                    <a:pt x="32302" y="549"/>
                  </a:cubicBezTo>
                  <a:cubicBezTo>
                    <a:pt x="32302" y="496"/>
                    <a:pt x="32297" y="443"/>
                    <a:pt x="32297" y="384"/>
                  </a:cubicBezTo>
                  <a:cubicBezTo>
                    <a:pt x="32297" y="349"/>
                    <a:pt x="32285" y="236"/>
                    <a:pt x="32267" y="112"/>
                  </a:cubicBezTo>
                  <a:cubicBezTo>
                    <a:pt x="32267" y="95"/>
                    <a:pt x="32261" y="53"/>
                    <a:pt x="3224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0"/>
            <p:cNvSpPr/>
            <p:nvPr/>
          </p:nvSpPr>
          <p:spPr>
            <a:xfrm>
              <a:off x="1452050" y="4296350"/>
              <a:ext cx="79900" cy="14600"/>
            </a:xfrm>
            <a:custGeom>
              <a:rect b="b" l="l" r="r" t="t"/>
              <a:pathLst>
                <a:path extrusionOk="0" h="584" w="3196">
                  <a:moveTo>
                    <a:pt x="1603" y="0"/>
                  </a:moveTo>
                  <a:cubicBezTo>
                    <a:pt x="1465" y="0"/>
                    <a:pt x="1325" y="8"/>
                    <a:pt x="1188" y="24"/>
                  </a:cubicBezTo>
                  <a:cubicBezTo>
                    <a:pt x="786" y="65"/>
                    <a:pt x="402" y="177"/>
                    <a:pt x="89" y="361"/>
                  </a:cubicBezTo>
                  <a:cubicBezTo>
                    <a:pt x="1" y="414"/>
                    <a:pt x="1" y="496"/>
                    <a:pt x="89" y="544"/>
                  </a:cubicBezTo>
                  <a:cubicBezTo>
                    <a:pt x="133" y="570"/>
                    <a:pt x="191" y="584"/>
                    <a:pt x="249" y="584"/>
                  </a:cubicBezTo>
                  <a:cubicBezTo>
                    <a:pt x="306" y="584"/>
                    <a:pt x="364" y="570"/>
                    <a:pt x="408" y="544"/>
                  </a:cubicBezTo>
                  <a:cubicBezTo>
                    <a:pt x="573" y="449"/>
                    <a:pt x="762" y="378"/>
                    <a:pt x="963" y="331"/>
                  </a:cubicBezTo>
                  <a:cubicBezTo>
                    <a:pt x="1168" y="284"/>
                    <a:pt x="1383" y="260"/>
                    <a:pt x="1599" y="260"/>
                  </a:cubicBezTo>
                  <a:cubicBezTo>
                    <a:pt x="1706" y="260"/>
                    <a:pt x="1814" y="266"/>
                    <a:pt x="1920" y="278"/>
                  </a:cubicBezTo>
                  <a:cubicBezTo>
                    <a:pt x="2239" y="313"/>
                    <a:pt x="2546" y="402"/>
                    <a:pt x="2794" y="544"/>
                  </a:cubicBezTo>
                  <a:cubicBezTo>
                    <a:pt x="2836" y="570"/>
                    <a:pt x="2893" y="584"/>
                    <a:pt x="2951" y="584"/>
                  </a:cubicBezTo>
                  <a:cubicBezTo>
                    <a:pt x="3008" y="584"/>
                    <a:pt x="3066" y="570"/>
                    <a:pt x="3107" y="544"/>
                  </a:cubicBezTo>
                  <a:cubicBezTo>
                    <a:pt x="3196" y="496"/>
                    <a:pt x="3196" y="414"/>
                    <a:pt x="3107" y="361"/>
                  </a:cubicBezTo>
                  <a:cubicBezTo>
                    <a:pt x="2901" y="242"/>
                    <a:pt x="2658" y="148"/>
                    <a:pt x="2398" y="89"/>
                  </a:cubicBezTo>
                  <a:cubicBezTo>
                    <a:pt x="2144" y="30"/>
                    <a:pt x="1875" y="0"/>
                    <a:pt x="16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0"/>
            <p:cNvSpPr/>
            <p:nvPr/>
          </p:nvSpPr>
          <p:spPr>
            <a:xfrm>
              <a:off x="1540350" y="4322025"/>
              <a:ext cx="26900" cy="45625"/>
            </a:xfrm>
            <a:custGeom>
              <a:rect b="b" l="l" r="r" t="t"/>
              <a:pathLst>
                <a:path extrusionOk="0" h="1825" w="1076">
                  <a:moveTo>
                    <a:pt x="243" y="1"/>
                  </a:moveTo>
                  <a:cubicBezTo>
                    <a:pt x="187" y="1"/>
                    <a:pt x="130" y="13"/>
                    <a:pt x="89" y="36"/>
                  </a:cubicBezTo>
                  <a:cubicBezTo>
                    <a:pt x="0" y="90"/>
                    <a:pt x="0" y="172"/>
                    <a:pt x="89" y="225"/>
                  </a:cubicBezTo>
                  <a:cubicBezTo>
                    <a:pt x="254" y="320"/>
                    <a:pt x="378" y="426"/>
                    <a:pt x="461" y="544"/>
                  </a:cubicBezTo>
                  <a:cubicBezTo>
                    <a:pt x="585" y="722"/>
                    <a:pt x="615" y="916"/>
                    <a:pt x="556" y="1100"/>
                  </a:cubicBezTo>
                  <a:cubicBezTo>
                    <a:pt x="497" y="1283"/>
                    <a:pt x="343" y="1460"/>
                    <a:pt x="95" y="1602"/>
                  </a:cubicBezTo>
                  <a:cubicBezTo>
                    <a:pt x="6" y="1655"/>
                    <a:pt x="6" y="1737"/>
                    <a:pt x="95" y="1785"/>
                  </a:cubicBezTo>
                  <a:cubicBezTo>
                    <a:pt x="139" y="1811"/>
                    <a:pt x="197" y="1825"/>
                    <a:pt x="254" y="1825"/>
                  </a:cubicBezTo>
                  <a:cubicBezTo>
                    <a:pt x="312" y="1825"/>
                    <a:pt x="370" y="1811"/>
                    <a:pt x="414" y="1785"/>
                  </a:cubicBezTo>
                  <a:cubicBezTo>
                    <a:pt x="621" y="1667"/>
                    <a:pt x="780" y="1525"/>
                    <a:pt x="881" y="1377"/>
                  </a:cubicBezTo>
                  <a:cubicBezTo>
                    <a:pt x="1034" y="1153"/>
                    <a:pt x="1075" y="911"/>
                    <a:pt x="993" y="674"/>
                  </a:cubicBezTo>
                  <a:cubicBezTo>
                    <a:pt x="916" y="444"/>
                    <a:pt x="715" y="220"/>
                    <a:pt x="408" y="36"/>
                  </a:cubicBezTo>
                  <a:lnTo>
                    <a:pt x="402" y="36"/>
                  </a:lnTo>
                  <a:cubicBezTo>
                    <a:pt x="358" y="13"/>
                    <a:pt x="300" y="1"/>
                    <a:pt x="2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0"/>
            <p:cNvSpPr/>
            <p:nvPr/>
          </p:nvSpPr>
          <p:spPr>
            <a:xfrm>
              <a:off x="1432400" y="4174275"/>
              <a:ext cx="165550" cy="140700"/>
            </a:xfrm>
            <a:custGeom>
              <a:rect b="b" l="l" r="r" t="t"/>
              <a:pathLst>
                <a:path extrusionOk="0" h="5628" w="6622">
                  <a:moveTo>
                    <a:pt x="5589" y="1"/>
                  </a:moveTo>
                  <a:cubicBezTo>
                    <a:pt x="5027" y="1"/>
                    <a:pt x="4415" y="194"/>
                    <a:pt x="3805" y="548"/>
                  </a:cubicBezTo>
                  <a:cubicBezTo>
                    <a:pt x="2736" y="1162"/>
                    <a:pt x="1661" y="2279"/>
                    <a:pt x="887" y="3714"/>
                  </a:cubicBezTo>
                  <a:lnTo>
                    <a:pt x="113" y="5125"/>
                  </a:lnTo>
                  <a:cubicBezTo>
                    <a:pt x="1" y="5332"/>
                    <a:pt x="13" y="5557"/>
                    <a:pt x="137" y="5616"/>
                  </a:cubicBezTo>
                  <a:cubicBezTo>
                    <a:pt x="157" y="5624"/>
                    <a:pt x="179" y="5628"/>
                    <a:pt x="203" y="5628"/>
                  </a:cubicBezTo>
                  <a:cubicBezTo>
                    <a:pt x="248" y="5628"/>
                    <a:pt x="297" y="5613"/>
                    <a:pt x="344" y="5586"/>
                  </a:cubicBezTo>
                  <a:cubicBezTo>
                    <a:pt x="426" y="5539"/>
                    <a:pt x="509" y="5450"/>
                    <a:pt x="574" y="5338"/>
                  </a:cubicBezTo>
                  <a:lnTo>
                    <a:pt x="1342" y="3926"/>
                  </a:lnTo>
                  <a:cubicBezTo>
                    <a:pt x="1997" y="2716"/>
                    <a:pt x="2901" y="1777"/>
                    <a:pt x="3805" y="1251"/>
                  </a:cubicBezTo>
                  <a:cubicBezTo>
                    <a:pt x="4317" y="955"/>
                    <a:pt x="4829" y="795"/>
                    <a:pt x="5301" y="795"/>
                  </a:cubicBezTo>
                  <a:cubicBezTo>
                    <a:pt x="5575" y="795"/>
                    <a:pt x="5834" y="849"/>
                    <a:pt x="6073" y="961"/>
                  </a:cubicBezTo>
                  <a:cubicBezTo>
                    <a:pt x="6093" y="970"/>
                    <a:pt x="6115" y="974"/>
                    <a:pt x="6137" y="974"/>
                  </a:cubicBezTo>
                  <a:cubicBezTo>
                    <a:pt x="6181" y="974"/>
                    <a:pt x="6229" y="959"/>
                    <a:pt x="6279" y="932"/>
                  </a:cubicBezTo>
                  <a:cubicBezTo>
                    <a:pt x="6362" y="885"/>
                    <a:pt x="6445" y="796"/>
                    <a:pt x="6504" y="684"/>
                  </a:cubicBezTo>
                  <a:cubicBezTo>
                    <a:pt x="6622" y="477"/>
                    <a:pt x="6610" y="259"/>
                    <a:pt x="6486" y="194"/>
                  </a:cubicBezTo>
                  <a:cubicBezTo>
                    <a:pt x="6210" y="63"/>
                    <a:pt x="5908" y="1"/>
                    <a:pt x="5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0"/>
            <p:cNvSpPr/>
            <p:nvPr/>
          </p:nvSpPr>
          <p:spPr>
            <a:xfrm>
              <a:off x="1520125" y="4245750"/>
              <a:ext cx="164950" cy="139725"/>
            </a:xfrm>
            <a:custGeom>
              <a:rect b="b" l="l" r="r" t="t"/>
              <a:pathLst>
                <a:path extrusionOk="0" h="5589" w="6598">
                  <a:moveTo>
                    <a:pt x="5558" y="0"/>
                  </a:moveTo>
                  <a:cubicBezTo>
                    <a:pt x="4995" y="0"/>
                    <a:pt x="4382" y="192"/>
                    <a:pt x="3769" y="542"/>
                  </a:cubicBezTo>
                  <a:cubicBezTo>
                    <a:pt x="2705" y="1156"/>
                    <a:pt x="1648" y="2261"/>
                    <a:pt x="874" y="3678"/>
                  </a:cubicBezTo>
                  <a:lnTo>
                    <a:pt x="113" y="5084"/>
                  </a:lnTo>
                  <a:cubicBezTo>
                    <a:pt x="0" y="5296"/>
                    <a:pt x="6" y="5515"/>
                    <a:pt x="130" y="5574"/>
                  </a:cubicBezTo>
                  <a:cubicBezTo>
                    <a:pt x="150" y="5584"/>
                    <a:pt x="173" y="5589"/>
                    <a:pt x="196" y="5589"/>
                  </a:cubicBezTo>
                  <a:cubicBezTo>
                    <a:pt x="242" y="5589"/>
                    <a:pt x="292" y="5572"/>
                    <a:pt x="343" y="5544"/>
                  </a:cubicBezTo>
                  <a:cubicBezTo>
                    <a:pt x="426" y="5497"/>
                    <a:pt x="508" y="5409"/>
                    <a:pt x="567" y="5296"/>
                  </a:cubicBezTo>
                  <a:lnTo>
                    <a:pt x="1335" y="3897"/>
                  </a:lnTo>
                  <a:cubicBezTo>
                    <a:pt x="1985" y="2698"/>
                    <a:pt x="2871" y="1770"/>
                    <a:pt x="3774" y="1251"/>
                  </a:cubicBezTo>
                  <a:cubicBezTo>
                    <a:pt x="4287" y="955"/>
                    <a:pt x="4802" y="792"/>
                    <a:pt x="5276" y="792"/>
                  </a:cubicBezTo>
                  <a:cubicBezTo>
                    <a:pt x="5550" y="792"/>
                    <a:pt x="5810" y="846"/>
                    <a:pt x="6048" y="961"/>
                  </a:cubicBezTo>
                  <a:cubicBezTo>
                    <a:pt x="6069" y="969"/>
                    <a:pt x="6090" y="973"/>
                    <a:pt x="6113" y="973"/>
                  </a:cubicBezTo>
                  <a:cubicBezTo>
                    <a:pt x="6157" y="973"/>
                    <a:pt x="6205" y="959"/>
                    <a:pt x="6255" y="932"/>
                  </a:cubicBezTo>
                  <a:cubicBezTo>
                    <a:pt x="6338" y="884"/>
                    <a:pt x="6420" y="796"/>
                    <a:pt x="6480" y="684"/>
                  </a:cubicBezTo>
                  <a:cubicBezTo>
                    <a:pt x="6598" y="477"/>
                    <a:pt x="6586" y="258"/>
                    <a:pt x="6462" y="193"/>
                  </a:cubicBezTo>
                  <a:cubicBezTo>
                    <a:pt x="6183" y="63"/>
                    <a:pt x="5879" y="0"/>
                    <a:pt x="5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0"/>
            <p:cNvSpPr/>
            <p:nvPr/>
          </p:nvSpPr>
          <p:spPr>
            <a:xfrm>
              <a:off x="739150" y="4281800"/>
              <a:ext cx="807875" cy="705375"/>
            </a:xfrm>
            <a:custGeom>
              <a:rect b="b" l="l" r="r" t="t"/>
              <a:pathLst>
                <a:path extrusionOk="0" h="28215" w="32315">
                  <a:moveTo>
                    <a:pt x="28266" y="1"/>
                  </a:moveTo>
                  <a:cubicBezTo>
                    <a:pt x="28213" y="1"/>
                    <a:pt x="28156" y="3"/>
                    <a:pt x="28097" y="3"/>
                  </a:cubicBezTo>
                  <a:cubicBezTo>
                    <a:pt x="28079" y="3"/>
                    <a:pt x="28062" y="9"/>
                    <a:pt x="28044" y="9"/>
                  </a:cubicBezTo>
                  <a:cubicBezTo>
                    <a:pt x="27885" y="15"/>
                    <a:pt x="27749" y="33"/>
                    <a:pt x="27648" y="51"/>
                  </a:cubicBezTo>
                  <a:cubicBezTo>
                    <a:pt x="27524" y="68"/>
                    <a:pt x="27388" y="92"/>
                    <a:pt x="27282" y="127"/>
                  </a:cubicBezTo>
                  <a:lnTo>
                    <a:pt x="27264" y="127"/>
                  </a:lnTo>
                  <a:cubicBezTo>
                    <a:pt x="27170" y="151"/>
                    <a:pt x="27069" y="181"/>
                    <a:pt x="26987" y="210"/>
                  </a:cubicBezTo>
                  <a:cubicBezTo>
                    <a:pt x="26957" y="222"/>
                    <a:pt x="26922" y="240"/>
                    <a:pt x="26886" y="252"/>
                  </a:cubicBezTo>
                  <a:cubicBezTo>
                    <a:pt x="26869" y="257"/>
                    <a:pt x="26851" y="263"/>
                    <a:pt x="26839" y="269"/>
                  </a:cubicBezTo>
                  <a:cubicBezTo>
                    <a:pt x="26751" y="299"/>
                    <a:pt x="26638" y="346"/>
                    <a:pt x="26550" y="387"/>
                  </a:cubicBezTo>
                  <a:cubicBezTo>
                    <a:pt x="26491" y="423"/>
                    <a:pt x="26438" y="452"/>
                    <a:pt x="26378" y="476"/>
                  </a:cubicBezTo>
                  <a:cubicBezTo>
                    <a:pt x="26378" y="482"/>
                    <a:pt x="26373" y="482"/>
                    <a:pt x="26367" y="488"/>
                  </a:cubicBezTo>
                  <a:cubicBezTo>
                    <a:pt x="26184" y="588"/>
                    <a:pt x="26048" y="671"/>
                    <a:pt x="25989" y="712"/>
                  </a:cubicBezTo>
                  <a:cubicBezTo>
                    <a:pt x="25965" y="724"/>
                    <a:pt x="25947" y="736"/>
                    <a:pt x="25930" y="754"/>
                  </a:cubicBezTo>
                  <a:cubicBezTo>
                    <a:pt x="25882" y="783"/>
                    <a:pt x="25835" y="813"/>
                    <a:pt x="25788" y="842"/>
                  </a:cubicBezTo>
                  <a:cubicBezTo>
                    <a:pt x="25764" y="860"/>
                    <a:pt x="25735" y="878"/>
                    <a:pt x="25705" y="895"/>
                  </a:cubicBezTo>
                  <a:cubicBezTo>
                    <a:pt x="25693" y="907"/>
                    <a:pt x="25682" y="913"/>
                    <a:pt x="25670" y="925"/>
                  </a:cubicBezTo>
                  <a:cubicBezTo>
                    <a:pt x="25599" y="972"/>
                    <a:pt x="25534" y="1019"/>
                    <a:pt x="25475" y="1067"/>
                  </a:cubicBezTo>
                  <a:lnTo>
                    <a:pt x="25469" y="1067"/>
                  </a:lnTo>
                  <a:cubicBezTo>
                    <a:pt x="25404" y="1114"/>
                    <a:pt x="25327" y="1179"/>
                    <a:pt x="25256" y="1232"/>
                  </a:cubicBezTo>
                  <a:cubicBezTo>
                    <a:pt x="25162" y="1309"/>
                    <a:pt x="25085" y="1380"/>
                    <a:pt x="25032" y="1427"/>
                  </a:cubicBezTo>
                  <a:cubicBezTo>
                    <a:pt x="24961" y="1492"/>
                    <a:pt x="24872" y="1575"/>
                    <a:pt x="24807" y="1640"/>
                  </a:cubicBezTo>
                  <a:cubicBezTo>
                    <a:pt x="24736" y="1704"/>
                    <a:pt x="24654" y="1799"/>
                    <a:pt x="24589" y="1870"/>
                  </a:cubicBezTo>
                  <a:cubicBezTo>
                    <a:pt x="24553" y="1905"/>
                    <a:pt x="24506" y="1964"/>
                    <a:pt x="24453" y="2023"/>
                  </a:cubicBezTo>
                  <a:cubicBezTo>
                    <a:pt x="24453" y="2029"/>
                    <a:pt x="24453" y="2029"/>
                    <a:pt x="24447" y="2035"/>
                  </a:cubicBezTo>
                  <a:cubicBezTo>
                    <a:pt x="24447" y="2035"/>
                    <a:pt x="24394" y="2100"/>
                    <a:pt x="24311" y="2201"/>
                  </a:cubicBezTo>
                  <a:cubicBezTo>
                    <a:pt x="24282" y="2248"/>
                    <a:pt x="24252" y="2289"/>
                    <a:pt x="24229" y="2313"/>
                  </a:cubicBezTo>
                  <a:cubicBezTo>
                    <a:pt x="24229" y="2319"/>
                    <a:pt x="24229" y="2319"/>
                    <a:pt x="24229" y="2319"/>
                  </a:cubicBezTo>
                  <a:cubicBezTo>
                    <a:pt x="24181" y="2378"/>
                    <a:pt x="24140" y="2449"/>
                    <a:pt x="24093" y="2525"/>
                  </a:cubicBezTo>
                  <a:cubicBezTo>
                    <a:pt x="24081" y="2531"/>
                    <a:pt x="24081" y="2543"/>
                    <a:pt x="24075" y="2555"/>
                  </a:cubicBezTo>
                  <a:cubicBezTo>
                    <a:pt x="24040" y="2608"/>
                    <a:pt x="24004" y="2661"/>
                    <a:pt x="23975" y="2720"/>
                  </a:cubicBezTo>
                  <a:cubicBezTo>
                    <a:pt x="23963" y="2738"/>
                    <a:pt x="23951" y="2756"/>
                    <a:pt x="23939" y="2779"/>
                  </a:cubicBezTo>
                  <a:cubicBezTo>
                    <a:pt x="23927" y="2803"/>
                    <a:pt x="23910" y="2833"/>
                    <a:pt x="23892" y="2862"/>
                  </a:cubicBezTo>
                  <a:cubicBezTo>
                    <a:pt x="23874" y="2903"/>
                    <a:pt x="23851" y="2945"/>
                    <a:pt x="23833" y="2980"/>
                  </a:cubicBezTo>
                  <a:cubicBezTo>
                    <a:pt x="23827" y="2992"/>
                    <a:pt x="23821" y="2998"/>
                    <a:pt x="23821" y="3010"/>
                  </a:cubicBezTo>
                  <a:cubicBezTo>
                    <a:pt x="23803" y="3033"/>
                    <a:pt x="23786" y="3075"/>
                    <a:pt x="23762" y="3128"/>
                  </a:cubicBezTo>
                  <a:cubicBezTo>
                    <a:pt x="23744" y="3163"/>
                    <a:pt x="23732" y="3205"/>
                    <a:pt x="23715" y="3240"/>
                  </a:cubicBezTo>
                  <a:cubicBezTo>
                    <a:pt x="23709" y="3246"/>
                    <a:pt x="23709" y="3258"/>
                    <a:pt x="23703" y="3270"/>
                  </a:cubicBezTo>
                  <a:cubicBezTo>
                    <a:pt x="23685" y="3317"/>
                    <a:pt x="23662" y="3364"/>
                    <a:pt x="23644" y="3411"/>
                  </a:cubicBezTo>
                  <a:cubicBezTo>
                    <a:pt x="23632" y="3453"/>
                    <a:pt x="23614" y="3494"/>
                    <a:pt x="23602" y="3530"/>
                  </a:cubicBezTo>
                  <a:cubicBezTo>
                    <a:pt x="23597" y="3547"/>
                    <a:pt x="23591" y="3571"/>
                    <a:pt x="23585" y="3589"/>
                  </a:cubicBezTo>
                  <a:cubicBezTo>
                    <a:pt x="23585" y="3589"/>
                    <a:pt x="23585" y="3594"/>
                    <a:pt x="23579" y="3600"/>
                  </a:cubicBezTo>
                  <a:cubicBezTo>
                    <a:pt x="23579" y="3606"/>
                    <a:pt x="23579" y="3612"/>
                    <a:pt x="23573" y="3624"/>
                  </a:cubicBezTo>
                  <a:cubicBezTo>
                    <a:pt x="23561" y="3659"/>
                    <a:pt x="23549" y="3695"/>
                    <a:pt x="23538" y="3730"/>
                  </a:cubicBezTo>
                  <a:cubicBezTo>
                    <a:pt x="23520" y="3724"/>
                    <a:pt x="23496" y="3724"/>
                    <a:pt x="23478" y="3719"/>
                  </a:cubicBezTo>
                  <a:cubicBezTo>
                    <a:pt x="23455" y="3713"/>
                    <a:pt x="23431" y="3707"/>
                    <a:pt x="23408" y="3701"/>
                  </a:cubicBezTo>
                  <a:cubicBezTo>
                    <a:pt x="23384" y="3695"/>
                    <a:pt x="23366" y="3689"/>
                    <a:pt x="23343" y="3683"/>
                  </a:cubicBezTo>
                  <a:cubicBezTo>
                    <a:pt x="23307" y="3677"/>
                    <a:pt x="23272" y="3671"/>
                    <a:pt x="23236" y="3659"/>
                  </a:cubicBezTo>
                  <a:cubicBezTo>
                    <a:pt x="23219" y="3659"/>
                    <a:pt x="23207" y="3654"/>
                    <a:pt x="23195" y="3654"/>
                  </a:cubicBezTo>
                  <a:cubicBezTo>
                    <a:pt x="23154" y="3642"/>
                    <a:pt x="23112" y="3636"/>
                    <a:pt x="23071" y="3630"/>
                  </a:cubicBezTo>
                  <a:cubicBezTo>
                    <a:pt x="23053" y="3624"/>
                    <a:pt x="23041" y="3624"/>
                    <a:pt x="23024" y="3618"/>
                  </a:cubicBezTo>
                  <a:cubicBezTo>
                    <a:pt x="22988" y="3612"/>
                    <a:pt x="22953" y="3606"/>
                    <a:pt x="22917" y="3600"/>
                  </a:cubicBezTo>
                  <a:cubicBezTo>
                    <a:pt x="22888" y="3594"/>
                    <a:pt x="22858" y="3589"/>
                    <a:pt x="22829" y="3583"/>
                  </a:cubicBezTo>
                  <a:cubicBezTo>
                    <a:pt x="22805" y="3583"/>
                    <a:pt x="22782" y="3577"/>
                    <a:pt x="22758" y="3571"/>
                  </a:cubicBezTo>
                  <a:cubicBezTo>
                    <a:pt x="22728" y="3571"/>
                    <a:pt x="22699" y="3565"/>
                    <a:pt x="22669" y="3559"/>
                  </a:cubicBezTo>
                  <a:cubicBezTo>
                    <a:pt x="22640" y="3553"/>
                    <a:pt x="22593" y="3547"/>
                    <a:pt x="22533" y="3541"/>
                  </a:cubicBezTo>
                  <a:cubicBezTo>
                    <a:pt x="22244" y="3506"/>
                    <a:pt x="21990" y="3500"/>
                    <a:pt x="21961" y="3494"/>
                  </a:cubicBezTo>
                  <a:lnTo>
                    <a:pt x="21553" y="3494"/>
                  </a:lnTo>
                  <a:cubicBezTo>
                    <a:pt x="21541" y="3494"/>
                    <a:pt x="21529" y="3500"/>
                    <a:pt x="21523" y="3500"/>
                  </a:cubicBezTo>
                  <a:lnTo>
                    <a:pt x="21482" y="3500"/>
                  </a:lnTo>
                  <a:cubicBezTo>
                    <a:pt x="21423" y="3500"/>
                    <a:pt x="21370" y="3506"/>
                    <a:pt x="21317" y="3506"/>
                  </a:cubicBezTo>
                  <a:cubicBezTo>
                    <a:pt x="21293" y="3512"/>
                    <a:pt x="21275" y="3512"/>
                    <a:pt x="21252" y="3512"/>
                  </a:cubicBezTo>
                  <a:cubicBezTo>
                    <a:pt x="21246" y="3512"/>
                    <a:pt x="21240" y="3512"/>
                    <a:pt x="21228" y="3518"/>
                  </a:cubicBezTo>
                  <a:lnTo>
                    <a:pt x="21210" y="3518"/>
                  </a:lnTo>
                  <a:cubicBezTo>
                    <a:pt x="21169" y="3518"/>
                    <a:pt x="21122" y="3524"/>
                    <a:pt x="21069" y="3530"/>
                  </a:cubicBezTo>
                  <a:cubicBezTo>
                    <a:pt x="21057" y="3530"/>
                    <a:pt x="21039" y="3535"/>
                    <a:pt x="21027" y="3535"/>
                  </a:cubicBezTo>
                  <a:cubicBezTo>
                    <a:pt x="20921" y="3547"/>
                    <a:pt x="20791" y="3565"/>
                    <a:pt x="20649" y="3589"/>
                  </a:cubicBezTo>
                  <a:cubicBezTo>
                    <a:pt x="20643" y="3594"/>
                    <a:pt x="20638" y="3594"/>
                    <a:pt x="20632" y="3594"/>
                  </a:cubicBezTo>
                  <a:cubicBezTo>
                    <a:pt x="20602" y="3600"/>
                    <a:pt x="20573" y="3606"/>
                    <a:pt x="20543" y="3612"/>
                  </a:cubicBezTo>
                  <a:cubicBezTo>
                    <a:pt x="20531" y="3612"/>
                    <a:pt x="20513" y="3618"/>
                    <a:pt x="20496" y="3618"/>
                  </a:cubicBezTo>
                  <a:cubicBezTo>
                    <a:pt x="20484" y="3624"/>
                    <a:pt x="20466" y="3624"/>
                    <a:pt x="20454" y="3630"/>
                  </a:cubicBezTo>
                  <a:cubicBezTo>
                    <a:pt x="20389" y="3642"/>
                    <a:pt x="20307" y="3659"/>
                    <a:pt x="20230" y="3683"/>
                  </a:cubicBezTo>
                  <a:cubicBezTo>
                    <a:pt x="20183" y="3695"/>
                    <a:pt x="20135" y="3707"/>
                    <a:pt x="20100" y="3719"/>
                  </a:cubicBezTo>
                  <a:cubicBezTo>
                    <a:pt x="20076" y="3724"/>
                    <a:pt x="20053" y="3730"/>
                    <a:pt x="20023" y="3736"/>
                  </a:cubicBezTo>
                  <a:cubicBezTo>
                    <a:pt x="20023" y="3736"/>
                    <a:pt x="20017" y="3736"/>
                    <a:pt x="20011" y="3742"/>
                  </a:cubicBezTo>
                  <a:cubicBezTo>
                    <a:pt x="19964" y="3754"/>
                    <a:pt x="19905" y="3772"/>
                    <a:pt x="19852" y="3789"/>
                  </a:cubicBezTo>
                  <a:cubicBezTo>
                    <a:pt x="19811" y="3801"/>
                    <a:pt x="19769" y="3813"/>
                    <a:pt x="19734" y="3825"/>
                  </a:cubicBezTo>
                  <a:cubicBezTo>
                    <a:pt x="19586" y="3872"/>
                    <a:pt x="19486" y="3908"/>
                    <a:pt x="19338" y="3973"/>
                  </a:cubicBezTo>
                  <a:cubicBezTo>
                    <a:pt x="19226" y="4020"/>
                    <a:pt x="19096" y="4079"/>
                    <a:pt x="18954" y="4144"/>
                  </a:cubicBezTo>
                  <a:cubicBezTo>
                    <a:pt x="18942" y="4150"/>
                    <a:pt x="18925" y="4162"/>
                    <a:pt x="18907" y="4167"/>
                  </a:cubicBezTo>
                  <a:cubicBezTo>
                    <a:pt x="18765" y="4232"/>
                    <a:pt x="18582" y="4333"/>
                    <a:pt x="18446" y="4415"/>
                  </a:cubicBezTo>
                  <a:cubicBezTo>
                    <a:pt x="18381" y="4451"/>
                    <a:pt x="18310" y="4498"/>
                    <a:pt x="18240" y="4540"/>
                  </a:cubicBezTo>
                  <a:cubicBezTo>
                    <a:pt x="18175" y="4581"/>
                    <a:pt x="18116" y="4622"/>
                    <a:pt x="18051" y="4664"/>
                  </a:cubicBezTo>
                  <a:cubicBezTo>
                    <a:pt x="18039" y="4675"/>
                    <a:pt x="18027" y="4681"/>
                    <a:pt x="18015" y="4693"/>
                  </a:cubicBezTo>
                  <a:cubicBezTo>
                    <a:pt x="17968" y="4723"/>
                    <a:pt x="17921" y="4758"/>
                    <a:pt x="17873" y="4788"/>
                  </a:cubicBezTo>
                  <a:cubicBezTo>
                    <a:pt x="17850" y="4805"/>
                    <a:pt x="17826" y="4823"/>
                    <a:pt x="17808" y="4835"/>
                  </a:cubicBezTo>
                  <a:cubicBezTo>
                    <a:pt x="17773" y="4864"/>
                    <a:pt x="17738" y="4888"/>
                    <a:pt x="17702" y="4918"/>
                  </a:cubicBezTo>
                  <a:cubicBezTo>
                    <a:pt x="17673" y="4935"/>
                    <a:pt x="17643" y="4959"/>
                    <a:pt x="17619" y="4982"/>
                  </a:cubicBezTo>
                  <a:cubicBezTo>
                    <a:pt x="17590" y="5000"/>
                    <a:pt x="17560" y="5024"/>
                    <a:pt x="17531" y="5047"/>
                  </a:cubicBezTo>
                  <a:cubicBezTo>
                    <a:pt x="17501" y="5071"/>
                    <a:pt x="17472" y="5095"/>
                    <a:pt x="17442" y="5118"/>
                  </a:cubicBezTo>
                  <a:cubicBezTo>
                    <a:pt x="17413" y="5142"/>
                    <a:pt x="17383" y="5166"/>
                    <a:pt x="17360" y="5189"/>
                  </a:cubicBezTo>
                  <a:cubicBezTo>
                    <a:pt x="17330" y="5213"/>
                    <a:pt x="17300" y="5236"/>
                    <a:pt x="17271" y="5260"/>
                  </a:cubicBezTo>
                  <a:cubicBezTo>
                    <a:pt x="17247" y="5284"/>
                    <a:pt x="17218" y="5301"/>
                    <a:pt x="17194" y="5325"/>
                  </a:cubicBezTo>
                  <a:cubicBezTo>
                    <a:pt x="17147" y="5366"/>
                    <a:pt x="17100" y="5408"/>
                    <a:pt x="17052" y="5449"/>
                  </a:cubicBezTo>
                  <a:cubicBezTo>
                    <a:pt x="17052" y="5449"/>
                    <a:pt x="17052" y="5455"/>
                    <a:pt x="17046" y="5455"/>
                  </a:cubicBezTo>
                  <a:cubicBezTo>
                    <a:pt x="17046" y="5455"/>
                    <a:pt x="17041" y="5455"/>
                    <a:pt x="17041" y="5461"/>
                  </a:cubicBezTo>
                  <a:cubicBezTo>
                    <a:pt x="17029" y="5473"/>
                    <a:pt x="17011" y="5485"/>
                    <a:pt x="16999" y="5502"/>
                  </a:cubicBezTo>
                  <a:cubicBezTo>
                    <a:pt x="16438" y="6004"/>
                    <a:pt x="16054" y="6471"/>
                    <a:pt x="15907" y="6654"/>
                  </a:cubicBezTo>
                  <a:cubicBezTo>
                    <a:pt x="15865" y="6707"/>
                    <a:pt x="15830" y="6754"/>
                    <a:pt x="15812" y="6784"/>
                  </a:cubicBezTo>
                  <a:cubicBezTo>
                    <a:pt x="15765" y="6837"/>
                    <a:pt x="15718" y="6908"/>
                    <a:pt x="15664" y="6979"/>
                  </a:cubicBezTo>
                  <a:cubicBezTo>
                    <a:pt x="15558" y="7121"/>
                    <a:pt x="15487" y="7227"/>
                    <a:pt x="15387" y="7380"/>
                  </a:cubicBezTo>
                  <a:cubicBezTo>
                    <a:pt x="15381" y="7392"/>
                    <a:pt x="15375" y="7404"/>
                    <a:pt x="15363" y="7416"/>
                  </a:cubicBezTo>
                  <a:cubicBezTo>
                    <a:pt x="15357" y="7428"/>
                    <a:pt x="15351" y="7440"/>
                    <a:pt x="15340" y="7457"/>
                  </a:cubicBezTo>
                  <a:cubicBezTo>
                    <a:pt x="15328" y="7475"/>
                    <a:pt x="15316" y="7493"/>
                    <a:pt x="15304" y="7510"/>
                  </a:cubicBezTo>
                  <a:cubicBezTo>
                    <a:pt x="15298" y="7528"/>
                    <a:pt x="15286" y="7546"/>
                    <a:pt x="15275" y="7564"/>
                  </a:cubicBezTo>
                  <a:cubicBezTo>
                    <a:pt x="15269" y="7575"/>
                    <a:pt x="15263" y="7587"/>
                    <a:pt x="15257" y="7599"/>
                  </a:cubicBezTo>
                  <a:cubicBezTo>
                    <a:pt x="15092" y="7871"/>
                    <a:pt x="15009" y="8048"/>
                    <a:pt x="14985" y="8089"/>
                  </a:cubicBezTo>
                  <a:cubicBezTo>
                    <a:pt x="14979" y="8101"/>
                    <a:pt x="14979" y="8107"/>
                    <a:pt x="14973" y="8119"/>
                  </a:cubicBezTo>
                  <a:cubicBezTo>
                    <a:pt x="14967" y="8119"/>
                    <a:pt x="14962" y="8119"/>
                    <a:pt x="14962" y="8113"/>
                  </a:cubicBezTo>
                  <a:cubicBezTo>
                    <a:pt x="14867" y="8077"/>
                    <a:pt x="14773" y="8036"/>
                    <a:pt x="14684" y="8007"/>
                  </a:cubicBezTo>
                  <a:cubicBezTo>
                    <a:pt x="14572" y="7959"/>
                    <a:pt x="14436" y="7918"/>
                    <a:pt x="14306" y="7882"/>
                  </a:cubicBezTo>
                  <a:cubicBezTo>
                    <a:pt x="14282" y="7871"/>
                    <a:pt x="14253" y="7865"/>
                    <a:pt x="14229" y="7859"/>
                  </a:cubicBezTo>
                  <a:cubicBezTo>
                    <a:pt x="14223" y="7859"/>
                    <a:pt x="14223" y="7859"/>
                    <a:pt x="14217" y="7853"/>
                  </a:cubicBezTo>
                  <a:cubicBezTo>
                    <a:pt x="14206" y="7853"/>
                    <a:pt x="14188" y="7847"/>
                    <a:pt x="14176" y="7841"/>
                  </a:cubicBezTo>
                  <a:cubicBezTo>
                    <a:pt x="14164" y="7841"/>
                    <a:pt x="14147" y="7835"/>
                    <a:pt x="14135" y="7829"/>
                  </a:cubicBezTo>
                  <a:cubicBezTo>
                    <a:pt x="14111" y="7829"/>
                    <a:pt x="14087" y="7818"/>
                    <a:pt x="14070" y="7818"/>
                  </a:cubicBezTo>
                  <a:cubicBezTo>
                    <a:pt x="14017" y="7800"/>
                    <a:pt x="13963" y="7788"/>
                    <a:pt x="13910" y="7776"/>
                  </a:cubicBezTo>
                  <a:cubicBezTo>
                    <a:pt x="13774" y="7747"/>
                    <a:pt x="13633" y="7717"/>
                    <a:pt x="13515" y="7699"/>
                  </a:cubicBezTo>
                  <a:cubicBezTo>
                    <a:pt x="13190" y="7634"/>
                    <a:pt x="12753" y="7593"/>
                    <a:pt x="12422" y="7587"/>
                  </a:cubicBezTo>
                  <a:cubicBezTo>
                    <a:pt x="12357" y="7587"/>
                    <a:pt x="12286" y="7581"/>
                    <a:pt x="12209" y="7581"/>
                  </a:cubicBezTo>
                  <a:lnTo>
                    <a:pt x="12044" y="7581"/>
                  </a:lnTo>
                  <a:cubicBezTo>
                    <a:pt x="11938" y="7581"/>
                    <a:pt x="11825" y="7581"/>
                    <a:pt x="11707" y="7587"/>
                  </a:cubicBezTo>
                  <a:cubicBezTo>
                    <a:pt x="11654" y="7587"/>
                    <a:pt x="11607" y="7593"/>
                    <a:pt x="11560" y="7593"/>
                  </a:cubicBezTo>
                  <a:cubicBezTo>
                    <a:pt x="11430" y="7599"/>
                    <a:pt x="11282" y="7611"/>
                    <a:pt x="11134" y="7629"/>
                  </a:cubicBezTo>
                  <a:cubicBezTo>
                    <a:pt x="10987" y="7640"/>
                    <a:pt x="10839" y="7658"/>
                    <a:pt x="10709" y="7670"/>
                  </a:cubicBezTo>
                  <a:cubicBezTo>
                    <a:pt x="10674" y="7676"/>
                    <a:pt x="10632" y="7682"/>
                    <a:pt x="10597" y="7688"/>
                  </a:cubicBezTo>
                  <a:cubicBezTo>
                    <a:pt x="10307" y="7717"/>
                    <a:pt x="9935" y="7782"/>
                    <a:pt x="9658" y="7853"/>
                  </a:cubicBezTo>
                  <a:cubicBezTo>
                    <a:pt x="9410" y="7912"/>
                    <a:pt x="9126" y="7983"/>
                    <a:pt x="8843" y="8060"/>
                  </a:cubicBezTo>
                  <a:cubicBezTo>
                    <a:pt x="8813" y="8066"/>
                    <a:pt x="8784" y="8071"/>
                    <a:pt x="8754" y="8077"/>
                  </a:cubicBezTo>
                  <a:cubicBezTo>
                    <a:pt x="8654" y="8107"/>
                    <a:pt x="8536" y="8142"/>
                    <a:pt x="8423" y="8178"/>
                  </a:cubicBezTo>
                  <a:cubicBezTo>
                    <a:pt x="8329" y="8207"/>
                    <a:pt x="8246" y="8237"/>
                    <a:pt x="8163" y="8266"/>
                  </a:cubicBezTo>
                  <a:cubicBezTo>
                    <a:pt x="8116" y="8284"/>
                    <a:pt x="8063" y="8302"/>
                    <a:pt x="8016" y="8320"/>
                  </a:cubicBezTo>
                  <a:cubicBezTo>
                    <a:pt x="7880" y="8367"/>
                    <a:pt x="7750" y="8414"/>
                    <a:pt x="7632" y="8455"/>
                  </a:cubicBezTo>
                  <a:cubicBezTo>
                    <a:pt x="7100" y="8633"/>
                    <a:pt x="6439" y="8940"/>
                    <a:pt x="5901" y="9235"/>
                  </a:cubicBezTo>
                  <a:cubicBezTo>
                    <a:pt x="5594" y="9394"/>
                    <a:pt x="5252" y="9589"/>
                    <a:pt x="4992" y="9767"/>
                  </a:cubicBezTo>
                  <a:cubicBezTo>
                    <a:pt x="4915" y="9814"/>
                    <a:pt x="4832" y="9873"/>
                    <a:pt x="4750" y="9926"/>
                  </a:cubicBezTo>
                  <a:cubicBezTo>
                    <a:pt x="4567" y="10050"/>
                    <a:pt x="4383" y="10168"/>
                    <a:pt x="4224" y="10280"/>
                  </a:cubicBezTo>
                  <a:cubicBezTo>
                    <a:pt x="3958" y="10464"/>
                    <a:pt x="3616" y="10729"/>
                    <a:pt x="3373" y="10948"/>
                  </a:cubicBezTo>
                  <a:cubicBezTo>
                    <a:pt x="3350" y="10971"/>
                    <a:pt x="3320" y="10995"/>
                    <a:pt x="3291" y="11019"/>
                  </a:cubicBezTo>
                  <a:cubicBezTo>
                    <a:pt x="3279" y="11031"/>
                    <a:pt x="3267" y="11042"/>
                    <a:pt x="3249" y="11054"/>
                  </a:cubicBezTo>
                  <a:cubicBezTo>
                    <a:pt x="3049" y="11220"/>
                    <a:pt x="2806" y="11450"/>
                    <a:pt x="2606" y="11657"/>
                  </a:cubicBezTo>
                  <a:cubicBezTo>
                    <a:pt x="2564" y="11698"/>
                    <a:pt x="2523" y="11739"/>
                    <a:pt x="2487" y="11781"/>
                  </a:cubicBezTo>
                  <a:cubicBezTo>
                    <a:pt x="2180" y="12117"/>
                    <a:pt x="1791" y="12584"/>
                    <a:pt x="1519" y="12944"/>
                  </a:cubicBezTo>
                  <a:cubicBezTo>
                    <a:pt x="1318" y="13216"/>
                    <a:pt x="1070" y="13600"/>
                    <a:pt x="916" y="13901"/>
                  </a:cubicBezTo>
                  <a:cubicBezTo>
                    <a:pt x="916" y="13907"/>
                    <a:pt x="911" y="13913"/>
                    <a:pt x="911" y="13919"/>
                  </a:cubicBezTo>
                  <a:cubicBezTo>
                    <a:pt x="722" y="14273"/>
                    <a:pt x="503" y="14728"/>
                    <a:pt x="344" y="15230"/>
                  </a:cubicBezTo>
                  <a:cubicBezTo>
                    <a:pt x="279" y="15413"/>
                    <a:pt x="225" y="15602"/>
                    <a:pt x="184" y="15773"/>
                  </a:cubicBezTo>
                  <a:cubicBezTo>
                    <a:pt x="143" y="15945"/>
                    <a:pt x="101" y="16145"/>
                    <a:pt x="72" y="16370"/>
                  </a:cubicBezTo>
                  <a:cubicBezTo>
                    <a:pt x="66" y="16388"/>
                    <a:pt x="66" y="16411"/>
                    <a:pt x="60" y="16429"/>
                  </a:cubicBezTo>
                  <a:cubicBezTo>
                    <a:pt x="36" y="16577"/>
                    <a:pt x="19" y="16777"/>
                    <a:pt x="13" y="16931"/>
                  </a:cubicBezTo>
                  <a:cubicBezTo>
                    <a:pt x="13" y="16949"/>
                    <a:pt x="7" y="16972"/>
                    <a:pt x="7" y="16996"/>
                  </a:cubicBezTo>
                  <a:cubicBezTo>
                    <a:pt x="7" y="16996"/>
                    <a:pt x="7" y="17002"/>
                    <a:pt x="7" y="17002"/>
                  </a:cubicBezTo>
                  <a:cubicBezTo>
                    <a:pt x="7" y="17020"/>
                    <a:pt x="7" y="17043"/>
                    <a:pt x="7" y="17061"/>
                  </a:cubicBezTo>
                  <a:cubicBezTo>
                    <a:pt x="1" y="17167"/>
                    <a:pt x="1" y="17274"/>
                    <a:pt x="1" y="17380"/>
                  </a:cubicBezTo>
                  <a:cubicBezTo>
                    <a:pt x="1" y="17498"/>
                    <a:pt x="7" y="17657"/>
                    <a:pt x="19" y="17776"/>
                  </a:cubicBezTo>
                  <a:cubicBezTo>
                    <a:pt x="30" y="17870"/>
                    <a:pt x="36" y="17947"/>
                    <a:pt x="42" y="18012"/>
                  </a:cubicBezTo>
                  <a:cubicBezTo>
                    <a:pt x="48" y="18047"/>
                    <a:pt x="54" y="18089"/>
                    <a:pt x="54" y="18124"/>
                  </a:cubicBezTo>
                  <a:cubicBezTo>
                    <a:pt x="54" y="18124"/>
                    <a:pt x="54" y="18130"/>
                    <a:pt x="60" y="18136"/>
                  </a:cubicBezTo>
                  <a:cubicBezTo>
                    <a:pt x="72" y="18254"/>
                    <a:pt x="90" y="18343"/>
                    <a:pt x="113" y="18449"/>
                  </a:cubicBezTo>
                  <a:cubicBezTo>
                    <a:pt x="113" y="18455"/>
                    <a:pt x="113" y="18455"/>
                    <a:pt x="113" y="18455"/>
                  </a:cubicBezTo>
                  <a:cubicBezTo>
                    <a:pt x="131" y="18555"/>
                    <a:pt x="155" y="18656"/>
                    <a:pt x="178" y="18744"/>
                  </a:cubicBezTo>
                  <a:cubicBezTo>
                    <a:pt x="202" y="18851"/>
                    <a:pt x="219" y="18910"/>
                    <a:pt x="255" y="18998"/>
                  </a:cubicBezTo>
                  <a:cubicBezTo>
                    <a:pt x="279" y="19075"/>
                    <a:pt x="308" y="19175"/>
                    <a:pt x="338" y="19246"/>
                  </a:cubicBezTo>
                  <a:cubicBezTo>
                    <a:pt x="338" y="19252"/>
                    <a:pt x="338" y="19252"/>
                    <a:pt x="338" y="19258"/>
                  </a:cubicBezTo>
                  <a:cubicBezTo>
                    <a:pt x="391" y="19394"/>
                    <a:pt x="456" y="19547"/>
                    <a:pt x="533" y="19713"/>
                  </a:cubicBezTo>
                  <a:cubicBezTo>
                    <a:pt x="538" y="19731"/>
                    <a:pt x="550" y="19742"/>
                    <a:pt x="556" y="19760"/>
                  </a:cubicBezTo>
                  <a:cubicBezTo>
                    <a:pt x="556" y="19766"/>
                    <a:pt x="556" y="19766"/>
                    <a:pt x="562" y="19766"/>
                  </a:cubicBezTo>
                  <a:cubicBezTo>
                    <a:pt x="574" y="19790"/>
                    <a:pt x="586" y="19813"/>
                    <a:pt x="597" y="19843"/>
                  </a:cubicBezTo>
                  <a:cubicBezTo>
                    <a:pt x="609" y="19860"/>
                    <a:pt x="615" y="19872"/>
                    <a:pt x="621" y="19890"/>
                  </a:cubicBezTo>
                  <a:cubicBezTo>
                    <a:pt x="627" y="19896"/>
                    <a:pt x="627" y="19896"/>
                    <a:pt x="633" y="19902"/>
                  </a:cubicBezTo>
                  <a:cubicBezTo>
                    <a:pt x="662" y="19961"/>
                    <a:pt x="698" y="20026"/>
                    <a:pt x="733" y="20085"/>
                  </a:cubicBezTo>
                  <a:cubicBezTo>
                    <a:pt x="733" y="20091"/>
                    <a:pt x="733" y="20091"/>
                    <a:pt x="739" y="20091"/>
                  </a:cubicBezTo>
                  <a:cubicBezTo>
                    <a:pt x="804" y="20209"/>
                    <a:pt x="887" y="20333"/>
                    <a:pt x="970" y="20451"/>
                  </a:cubicBezTo>
                  <a:cubicBezTo>
                    <a:pt x="970" y="20451"/>
                    <a:pt x="975" y="20457"/>
                    <a:pt x="981" y="20463"/>
                  </a:cubicBezTo>
                  <a:cubicBezTo>
                    <a:pt x="981" y="20463"/>
                    <a:pt x="981" y="20469"/>
                    <a:pt x="981" y="20469"/>
                  </a:cubicBezTo>
                  <a:cubicBezTo>
                    <a:pt x="999" y="20492"/>
                    <a:pt x="1023" y="20522"/>
                    <a:pt x="1046" y="20557"/>
                  </a:cubicBezTo>
                  <a:cubicBezTo>
                    <a:pt x="1082" y="20599"/>
                    <a:pt x="1111" y="20640"/>
                    <a:pt x="1147" y="20681"/>
                  </a:cubicBezTo>
                  <a:cubicBezTo>
                    <a:pt x="1153" y="20687"/>
                    <a:pt x="1153" y="20693"/>
                    <a:pt x="1159" y="20699"/>
                  </a:cubicBezTo>
                  <a:cubicBezTo>
                    <a:pt x="1182" y="20729"/>
                    <a:pt x="1206" y="20758"/>
                    <a:pt x="1229" y="20788"/>
                  </a:cubicBezTo>
                  <a:cubicBezTo>
                    <a:pt x="1336" y="20912"/>
                    <a:pt x="1478" y="21065"/>
                    <a:pt x="1643" y="21225"/>
                  </a:cubicBezTo>
                  <a:cubicBezTo>
                    <a:pt x="1649" y="21225"/>
                    <a:pt x="1655" y="21231"/>
                    <a:pt x="1655" y="21237"/>
                  </a:cubicBezTo>
                  <a:lnTo>
                    <a:pt x="1661" y="21237"/>
                  </a:lnTo>
                  <a:lnTo>
                    <a:pt x="1661" y="21243"/>
                  </a:lnTo>
                  <a:cubicBezTo>
                    <a:pt x="1743" y="21319"/>
                    <a:pt x="1897" y="21455"/>
                    <a:pt x="2109" y="21615"/>
                  </a:cubicBezTo>
                  <a:cubicBezTo>
                    <a:pt x="2145" y="21644"/>
                    <a:pt x="2180" y="21668"/>
                    <a:pt x="2210" y="21691"/>
                  </a:cubicBezTo>
                  <a:cubicBezTo>
                    <a:pt x="2216" y="21697"/>
                    <a:pt x="2216" y="21697"/>
                    <a:pt x="2222" y="21703"/>
                  </a:cubicBezTo>
                  <a:cubicBezTo>
                    <a:pt x="2369" y="21804"/>
                    <a:pt x="2464" y="21863"/>
                    <a:pt x="2464" y="21863"/>
                  </a:cubicBezTo>
                  <a:cubicBezTo>
                    <a:pt x="2470" y="21869"/>
                    <a:pt x="2476" y="21875"/>
                    <a:pt x="2487" y="21880"/>
                  </a:cubicBezTo>
                  <a:cubicBezTo>
                    <a:pt x="2558" y="21928"/>
                    <a:pt x="2641" y="21975"/>
                    <a:pt x="2724" y="22022"/>
                  </a:cubicBezTo>
                  <a:cubicBezTo>
                    <a:pt x="2741" y="22034"/>
                    <a:pt x="2753" y="22040"/>
                    <a:pt x="2765" y="22046"/>
                  </a:cubicBezTo>
                  <a:cubicBezTo>
                    <a:pt x="2777" y="22052"/>
                    <a:pt x="2789" y="22058"/>
                    <a:pt x="2801" y="22069"/>
                  </a:cubicBezTo>
                  <a:cubicBezTo>
                    <a:pt x="2806" y="22069"/>
                    <a:pt x="2806" y="22069"/>
                    <a:pt x="2812" y="22075"/>
                  </a:cubicBezTo>
                  <a:cubicBezTo>
                    <a:pt x="2818" y="22075"/>
                    <a:pt x="2830" y="22081"/>
                    <a:pt x="2836" y="22087"/>
                  </a:cubicBezTo>
                  <a:cubicBezTo>
                    <a:pt x="2871" y="22105"/>
                    <a:pt x="2919" y="22129"/>
                    <a:pt x="2960" y="22152"/>
                  </a:cubicBezTo>
                  <a:cubicBezTo>
                    <a:pt x="3049" y="22193"/>
                    <a:pt x="3131" y="22241"/>
                    <a:pt x="3214" y="22276"/>
                  </a:cubicBezTo>
                  <a:cubicBezTo>
                    <a:pt x="3226" y="22282"/>
                    <a:pt x="3243" y="22288"/>
                    <a:pt x="3255" y="22294"/>
                  </a:cubicBezTo>
                  <a:cubicBezTo>
                    <a:pt x="3362" y="22347"/>
                    <a:pt x="3503" y="22406"/>
                    <a:pt x="3627" y="22453"/>
                  </a:cubicBezTo>
                  <a:cubicBezTo>
                    <a:pt x="3639" y="22459"/>
                    <a:pt x="3657" y="22465"/>
                    <a:pt x="3669" y="22465"/>
                  </a:cubicBezTo>
                  <a:cubicBezTo>
                    <a:pt x="3681" y="22471"/>
                    <a:pt x="3692" y="22477"/>
                    <a:pt x="3704" y="22483"/>
                  </a:cubicBezTo>
                  <a:cubicBezTo>
                    <a:pt x="3852" y="22536"/>
                    <a:pt x="4041" y="22595"/>
                    <a:pt x="4212" y="22648"/>
                  </a:cubicBezTo>
                  <a:cubicBezTo>
                    <a:pt x="4230" y="22648"/>
                    <a:pt x="4248" y="22654"/>
                    <a:pt x="4259" y="22660"/>
                  </a:cubicBezTo>
                  <a:cubicBezTo>
                    <a:pt x="4507" y="22731"/>
                    <a:pt x="4767" y="22784"/>
                    <a:pt x="4998" y="22820"/>
                  </a:cubicBezTo>
                  <a:cubicBezTo>
                    <a:pt x="5163" y="22849"/>
                    <a:pt x="5352" y="22873"/>
                    <a:pt x="5541" y="22890"/>
                  </a:cubicBezTo>
                  <a:cubicBezTo>
                    <a:pt x="5547" y="22890"/>
                    <a:pt x="5553" y="22890"/>
                    <a:pt x="5559" y="22896"/>
                  </a:cubicBezTo>
                  <a:lnTo>
                    <a:pt x="5588" y="22896"/>
                  </a:lnTo>
                  <a:cubicBezTo>
                    <a:pt x="5647" y="22902"/>
                    <a:pt x="5683" y="22902"/>
                    <a:pt x="5689" y="22902"/>
                  </a:cubicBezTo>
                  <a:lnTo>
                    <a:pt x="5695" y="22902"/>
                  </a:lnTo>
                  <a:cubicBezTo>
                    <a:pt x="5783" y="22914"/>
                    <a:pt x="5872" y="22914"/>
                    <a:pt x="5954" y="22920"/>
                  </a:cubicBezTo>
                  <a:cubicBezTo>
                    <a:pt x="6002" y="22920"/>
                    <a:pt x="6055" y="22926"/>
                    <a:pt x="6108" y="22926"/>
                  </a:cubicBezTo>
                  <a:lnTo>
                    <a:pt x="6120" y="22926"/>
                  </a:lnTo>
                  <a:cubicBezTo>
                    <a:pt x="6207" y="22928"/>
                    <a:pt x="6289" y="22929"/>
                    <a:pt x="6369" y="22929"/>
                  </a:cubicBezTo>
                  <a:cubicBezTo>
                    <a:pt x="6680" y="22929"/>
                    <a:pt x="6948" y="22912"/>
                    <a:pt x="7254" y="22879"/>
                  </a:cubicBezTo>
                  <a:cubicBezTo>
                    <a:pt x="7295" y="22879"/>
                    <a:pt x="7337" y="22873"/>
                    <a:pt x="7378" y="22867"/>
                  </a:cubicBezTo>
                  <a:cubicBezTo>
                    <a:pt x="7626" y="22849"/>
                    <a:pt x="7951" y="22802"/>
                    <a:pt x="8211" y="22743"/>
                  </a:cubicBezTo>
                  <a:cubicBezTo>
                    <a:pt x="8500" y="22684"/>
                    <a:pt x="8801" y="22613"/>
                    <a:pt x="9067" y="22536"/>
                  </a:cubicBezTo>
                  <a:cubicBezTo>
                    <a:pt x="9215" y="22501"/>
                    <a:pt x="9362" y="22459"/>
                    <a:pt x="9486" y="22412"/>
                  </a:cubicBezTo>
                  <a:cubicBezTo>
                    <a:pt x="9752" y="22329"/>
                    <a:pt x="10042" y="22235"/>
                    <a:pt x="10266" y="22134"/>
                  </a:cubicBezTo>
                  <a:cubicBezTo>
                    <a:pt x="10408" y="22075"/>
                    <a:pt x="10555" y="22010"/>
                    <a:pt x="10703" y="21940"/>
                  </a:cubicBezTo>
                  <a:cubicBezTo>
                    <a:pt x="10993" y="21815"/>
                    <a:pt x="11270" y="21691"/>
                    <a:pt x="11506" y="21573"/>
                  </a:cubicBezTo>
                  <a:cubicBezTo>
                    <a:pt x="11737" y="21461"/>
                    <a:pt x="12003" y="21319"/>
                    <a:pt x="12268" y="21160"/>
                  </a:cubicBezTo>
                  <a:cubicBezTo>
                    <a:pt x="12493" y="21036"/>
                    <a:pt x="12747" y="20870"/>
                    <a:pt x="12989" y="20705"/>
                  </a:cubicBezTo>
                  <a:cubicBezTo>
                    <a:pt x="13302" y="20498"/>
                    <a:pt x="13591" y="20292"/>
                    <a:pt x="13828" y="20103"/>
                  </a:cubicBezTo>
                  <a:cubicBezTo>
                    <a:pt x="14058" y="19920"/>
                    <a:pt x="14365" y="19683"/>
                    <a:pt x="14595" y="19471"/>
                  </a:cubicBezTo>
                  <a:cubicBezTo>
                    <a:pt x="14773" y="19317"/>
                    <a:pt x="14950" y="19152"/>
                    <a:pt x="15092" y="19010"/>
                  </a:cubicBezTo>
                  <a:cubicBezTo>
                    <a:pt x="15239" y="18862"/>
                    <a:pt x="15405" y="18691"/>
                    <a:pt x="15564" y="18520"/>
                  </a:cubicBezTo>
                  <a:cubicBezTo>
                    <a:pt x="15759" y="18319"/>
                    <a:pt x="15936" y="18118"/>
                    <a:pt x="16090" y="17929"/>
                  </a:cubicBezTo>
                  <a:cubicBezTo>
                    <a:pt x="16090" y="17923"/>
                    <a:pt x="16096" y="17923"/>
                    <a:pt x="16101" y="17917"/>
                  </a:cubicBezTo>
                  <a:cubicBezTo>
                    <a:pt x="16184" y="17811"/>
                    <a:pt x="16279" y="17693"/>
                    <a:pt x="16379" y="17569"/>
                  </a:cubicBezTo>
                  <a:lnTo>
                    <a:pt x="17472" y="17894"/>
                  </a:lnTo>
                  <a:lnTo>
                    <a:pt x="15794" y="25223"/>
                  </a:lnTo>
                  <a:cubicBezTo>
                    <a:pt x="15741" y="25466"/>
                    <a:pt x="15794" y="25779"/>
                    <a:pt x="15948" y="26080"/>
                  </a:cubicBezTo>
                  <a:cubicBezTo>
                    <a:pt x="16096" y="26387"/>
                    <a:pt x="16326" y="26647"/>
                    <a:pt x="16562" y="26783"/>
                  </a:cubicBezTo>
                  <a:lnTo>
                    <a:pt x="18854" y="28106"/>
                  </a:lnTo>
                  <a:cubicBezTo>
                    <a:pt x="18981" y="28180"/>
                    <a:pt x="19101" y="28214"/>
                    <a:pt x="19207" y="28214"/>
                  </a:cubicBezTo>
                  <a:cubicBezTo>
                    <a:pt x="19467" y="28214"/>
                    <a:pt x="19645" y="28007"/>
                    <a:pt x="19645" y="27651"/>
                  </a:cubicBezTo>
                  <a:cubicBezTo>
                    <a:pt x="19651" y="27149"/>
                    <a:pt x="19297" y="26535"/>
                    <a:pt x="18860" y="26287"/>
                  </a:cubicBezTo>
                  <a:lnTo>
                    <a:pt x="17566" y="25536"/>
                  </a:lnTo>
                  <a:lnTo>
                    <a:pt x="19303" y="17917"/>
                  </a:lnTo>
                  <a:cubicBezTo>
                    <a:pt x="19368" y="17646"/>
                    <a:pt x="19285" y="17279"/>
                    <a:pt x="19090" y="16943"/>
                  </a:cubicBezTo>
                  <a:cubicBezTo>
                    <a:pt x="18937" y="16689"/>
                    <a:pt x="18742" y="16476"/>
                    <a:pt x="18535" y="16358"/>
                  </a:cubicBezTo>
                  <a:cubicBezTo>
                    <a:pt x="18470" y="16323"/>
                    <a:pt x="18411" y="16293"/>
                    <a:pt x="18346" y="16275"/>
                  </a:cubicBezTo>
                  <a:lnTo>
                    <a:pt x="17383" y="15992"/>
                  </a:lnTo>
                  <a:cubicBezTo>
                    <a:pt x="17419" y="15915"/>
                    <a:pt x="17460" y="15838"/>
                    <a:pt x="17489" y="15767"/>
                  </a:cubicBezTo>
                  <a:cubicBezTo>
                    <a:pt x="17501" y="15750"/>
                    <a:pt x="17507" y="15732"/>
                    <a:pt x="17513" y="15714"/>
                  </a:cubicBezTo>
                  <a:cubicBezTo>
                    <a:pt x="17554" y="15632"/>
                    <a:pt x="17590" y="15549"/>
                    <a:pt x="17619" y="15478"/>
                  </a:cubicBezTo>
                  <a:cubicBezTo>
                    <a:pt x="17714" y="15265"/>
                    <a:pt x="17791" y="15065"/>
                    <a:pt x="17850" y="14881"/>
                  </a:cubicBezTo>
                  <a:cubicBezTo>
                    <a:pt x="17856" y="14864"/>
                    <a:pt x="17862" y="14852"/>
                    <a:pt x="17862" y="14840"/>
                  </a:cubicBezTo>
                  <a:cubicBezTo>
                    <a:pt x="17867" y="14834"/>
                    <a:pt x="17867" y="14822"/>
                    <a:pt x="17873" y="14811"/>
                  </a:cubicBezTo>
                  <a:cubicBezTo>
                    <a:pt x="17879" y="14787"/>
                    <a:pt x="17885" y="14763"/>
                    <a:pt x="17897" y="14740"/>
                  </a:cubicBezTo>
                  <a:cubicBezTo>
                    <a:pt x="17932" y="14610"/>
                    <a:pt x="17986" y="14427"/>
                    <a:pt x="18033" y="14220"/>
                  </a:cubicBezTo>
                  <a:cubicBezTo>
                    <a:pt x="18045" y="14173"/>
                    <a:pt x="18068" y="14084"/>
                    <a:pt x="18086" y="13960"/>
                  </a:cubicBezTo>
                  <a:cubicBezTo>
                    <a:pt x="18104" y="13889"/>
                    <a:pt x="18116" y="13812"/>
                    <a:pt x="18121" y="13736"/>
                  </a:cubicBezTo>
                  <a:cubicBezTo>
                    <a:pt x="18127" y="13712"/>
                    <a:pt x="18127" y="13688"/>
                    <a:pt x="18133" y="13671"/>
                  </a:cubicBezTo>
                  <a:lnTo>
                    <a:pt x="22604" y="15194"/>
                  </a:lnTo>
                  <a:lnTo>
                    <a:pt x="20915" y="22577"/>
                  </a:lnTo>
                  <a:cubicBezTo>
                    <a:pt x="20862" y="22820"/>
                    <a:pt x="20915" y="23133"/>
                    <a:pt x="21069" y="23440"/>
                  </a:cubicBezTo>
                  <a:cubicBezTo>
                    <a:pt x="21216" y="23741"/>
                    <a:pt x="21447" y="24001"/>
                    <a:pt x="21689" y="24137"/>
                  </a:cubicBezTo>
                  <a:lnTo>
                    <a:pt x="23975" y="25460"/>
                  </a:lnTo>
                  <a:cubicBezTo>
                    <a:pt x="24102" y="25534"/>
                    <a:pt x="24222" y="25568"/>
                    <a:pt x="24328" y="25568"/>
                  </a:cubicBezTo>
                  <a:cubicBezTo>
                    <a:pt x="24588" y="25568"/>
                    <a:pt x="24768" y="25361"/>
                    <a:pt x="24772" y="25005"/>
                  </a:cubicBezTo>
                  <a:cubicBezTo>
                    <a:pt x="24772" y="24503"/>
                    <a:pt x="24418" y="23889"/>
                    <a:pt x="23980" y="23641"/>
                  </a:cubicBezTo>
                  <a:lnTo>
                    <a:pt x="22687" y="22890"/>
                  </a:lnTo>
                  <a:lnTo>
                    <a:pt x="24423" y="15271"/>
                  </a:lnTo>
                  <a:cubicBezTo>
                    <a:pt x="24488" y="15005"/>
                    <a:pt x="24412" y="14645"/>
                    <a:pt x="24223" y="14314"/>
                  </a:cubicBezTo>
                  <a:cubicBezTo>
                    <a:pt x="24069" y="14049"/>
                    <a:pt x="23868" y="13836"/>
                    <a:pt x="23656" y="13712"/>
                  </a:cubicBezTo>
                  <a:cubicBezTo>
                    <a:pt x="23602" y="13682"/>
                    <a:pt x="23549" y="13659"/>
                    <a:pt x="23496" y="13641"/>
                  </a:cubicBezTo>
                  <a:lnTo>
                    <a:pt x="21695" y="13027"/>
                  </a:lnTo>
                  <a:cubicBezTo>
                    <a:pt x="21707" y="13021"/>
                    <a:pt x="21724" y="13015"/>
                    <a:pt x="21742" y="13009"/>
                  </a:cubicBezTo>
                  <a:cubicBezTo>
                    <a:pt x="21789" y="12991"/>
                    <a:pt x="21831" y="12974"/>
                    <a:pt x="21878" y="12956"/>
                  </a:cubicBezTo>
                  <a:cubicBezTo>
                    <a:pt x="21896" y="12950"/>
                    <a:pt x="21913" y="12944"/>
                    <a:pt x="21931" y="12932"/>
                  </a:cubicBezTo>
                  <a:cubicBezTo>
                    <a:pt x="21990" y="12915"/>
                    <a:pt x="22043" y="12891"/>
                    <a:pt x="22096" y="12867"/>
                  </a:cubicBezTo>
                  <a:cubicBezTo>
                    <a:pt x="22120" y="12862"/>
                    <a:pt x="22144" y="12850"/>
                    <a:pt x="22167" y="12844"/>
                  </a:cubicBezTo>
                  <a:cubicBezTo>
                    <a:pt x="22215" y="12820"/>
                    <a:pt x="22268" y="12802"/>
                    <a:pt x="22309" y="12779"/>
                  </a:cubicBezTo>
                  <a:cubicBezTo>
                    <a:pt x="22339" y="12767"/>
                    <a:pt x="22368" y="12755"/>
                    <a:pt x="22392" y="12743"/>
                  </a:cubicBezTo>
                  <a:cubicBezTo>
                    <a:pt x="22421" y="12732"/>
                    <a:pt x="22451" y="12720"/>
                    <a:pt x="22474" y="12708"/>
                  </a:cubicBezTo>
                  <a:cubicBezTo>
                    <a:pt x="22516" y="12684"/>
                    <a:pt x="22563" y="12667"/>
                    <a:pt x="22604" y="12649"/>
                  </a:cubicBezTo>
                  <a:cubicBezTo>
                    <a:pt x="22622" y="12637"/>
                    <a:pt x="22646" y="12625"/>
                    <a:pt x="22663" y="12619"/>
                  </a:cubicBezTo>
                  <a:cubicBezTo>
                    <a:pt x="22705" y="12596"/>
                    <a:pt x="22740" y="12578"/>
                    <a:pt x="22782" y="12560"/>
                  </a:cubicBezTo>
                  <a:cubicBezTo>
                    <a:pt x="22817" y="12543"/>
                    <a:pt x="22852" y="12525"/>
                    <a:pt x="22888" y="12507"/>
                  </a:cubicBezTo>
                  <a:cubicBezTo>
                    <a:pt x="22900" y="12495"/>
                    <a:pt x="22917" y="12489"/>
                    <a:pt x="22929" y="12478"/>
                  </a:cubicBezTo>
                  <a:cubicBezTo>
                    <a:pt x="22994" y="12448"/>
                    <a:pt x="23047" y="12419"/>
                    <a:pt x="23083" y="12395"/>
                  </a:cubicBezTo>
                  <a:cubicBezTo>
                    <a:pt x="23219" y="12318"/>
                    <a:pt x="23402" y="12206"/>
                    <a:pt x="23526" y="12117"/>
                  </a:cubicBezTo>
                  <a:cubicBezTo>
                    <a:pt x="23579" y="12076"/>
                    <a:pt x="23626" y="12041"/>
                    <a:pt x="23673" y="12011"/>
                  </a:cubicBezTo>
                  <a:cubicBezTo>
                    <a:pt x="23709" y="11987"/>
                    <a:pt x="23750" y="11958"/>
                    <a:pt x="23786" y="11934"/>
                  </a:cubicBezTo>
                  <a:cubicBezTo>
                    <a:pt x="23845" y="11887"/>
                    <a:pt x="23921" y="11834"/>
                    <a:pt x="23992" y="11775"/>
                  </a:cubicBezTo>
                  <a:cubicBezTo>
                    <a:pt x="24075" y="11710"/>
                    <a:pt x="24146" y="11645"/>
                    <a:pt x="24234" y="11568"/>
                  </a:cubicBezTo>
                  <a:cubicBezTo>
                    <a:pt x="24258" y="11538"/>
                    <a:pt x="24294" y="11509"/>
                    <a:pt x="24323" y="11485"/>
                  </a:cubicBezTo>
                  <a:cubicBezTo>
                    <a:pt x="24364" y="11444"/>
                    <a:pt x="24406" y="11403"/>
                    <a:pt x="24441" y="11373"/>
                  </a:cubicBezTo>
                  <a:cubicBezTo>
                    <a:pt x="24447" y="11367"/>
                    <a:pt x="24453" y="11361"/>
                    <a:pt x="24453" y="11361"/>
                  </a:cubicBezTo>
                  <a:cubicBezTo>
                    <a:pt x="24471" y="11338"/>
                    <a:pt x="24494" y="11320"/>
                    <a:pt x="24506" y="11308"/>
                  </a:cubicBezTo>
                  <a:cubicBezTo>
                    <a:pt x="24536" y="11279"/>
                    <a:pt x="24571" y="11243"/>
                    <a:pt x="24601" y="11208"/>
                  </a:cubicBezTo>
                  <a:cubicBezTo>
                    <a:pt x="24660" y="11149"/>
                    <a:pt x="24713" y="11090"/>
                    <a:pt x="24760" y="11036"/>
                  </a:cubicBezTo>
                  <a:cubicBezTo>
                    <a:pt x="24772" y="11031"/>
                    <a:pt x="24778" y="11019"/>
                    <a:pt x="24790" y="11007"/>
                  </a:cubicBezTo>
                  <a:cubicBezTo>
                    <a:pt x="24801" y="10995"/>
                    <a:pt x="24813" y="10983"/>
                    <a:pt x="24819" y="10971"/>
                  </a:cubicBezTo>
                  <a:cubicBezTo>
                    <a:pt x="24843" y="10948"/>
                    <a:pt x="24861" y="10924"/>
                    <a:pt x="24878" y="10901"/>
                  </a:cubicBezTo>
                  <a:cubicBezTo>
                    <a:pt x="24884" y="10895"/>
                    <a:pt x="24884" y="10895"/>
                    <a:pt x="24890" y="10889"/>
                  </a:cubicBezTo>
                  <a:cubicBezTo>
                    <a:pt x="24985" y="10777"/>
                    <a:pt x="25061" y="10676"/>
                    <a:pt x="25126" y="10588"/>
                  </a:cubicBezTo>
                  <a:cubicBezTo>
                    <a:pt x="25132" y="10576"/>
                    <a:pt x="25144" y="10564"/>
                    <a:pt x="25150" y="10552"/>
                  </a:cubicBezTo>
                  <a:cubicBezTo>
                    <a:pt x="25179" y="10511"/>
                    <a:pt x="25209" y="10469"/>
                    <a:pt x="25233" y="10434"/>
                  </a:cubicBezTo>
                  <a:cubicBezTo>
                    <a:pt x="25239" y="10434"/>
                    <a:pt x="25239" y="10428"/>
                    <a:pt x="25244" y="10422"/>
                  </a:cubicBezTo>
                  <a:cubicBezTo>
                    <a:pt x="25244" y="10416"/>
                    <a:pt x="25250" y="10416"/>
                    <a:pt x="25250" y="10410"/>
                  </a:cubicBezTo>
                  <a:cubicBezTo>
                    <a:pt x="25262" y="10387"/>
                    <a:pt x="25280" y="10369"/>
                    <a:pt x="25292" y="10351"/>
                  </a:cubicBezTo>
                  <a:cubicBezTo>
                    <a:pt x="25345" y="10269"/>
                    <a:pt x="25398" y="10192"/>
                    <a:pt x="25445" y="10109"/>
                  </a:cubicBezTo>
                  <a:lnTo>
                    <a:pt x="30129" y="11503"/>
                  </a:lnTo>
                  <a:lnTo>
                    <a:pt x="28457" y="18833"/>
                  </a:lnTo>
                  <a:cubicBezTo>
                    <a:pt x="28404" y="19069"/>
                    <a:pt x="28457" y="19388"/>
                    <a:pt x="28605" y="19689"/>
                  </a:cubicBezTo>
                  <a:cubicBezTo>
                    <a:pt x="28759" y="19996"/>
                    <a:pt x="28989" y="20256"/>
                    <a:pt x="29225" y="20392"/>
                  </a:cubicBezTo>
                  <a:lnTo>
                    <a:pt x="31517" y="21715"/>
                  </a:lnTo>
                  <a:cubicBezTo>
                    <a:pt x="31644" y="21789"/>
                    <a:pt x="31764" y="21824"/>
                    <a:pt x="31871" y="21824"/>
                  </a:cubicBezTo>
                  <a:cubicBezTo>
                    <a:pt x="32130" y="21824"/>
                    <a:pt x="32308" y="21616"/>
                    <a:pt x="32308" y="21260"/>
                  </a:cubicBezTo>
                  <a:cubicBezTo>
                    <a:pt x="32314" y="20758"/>
                    <a:pt x="31960" y="20144"/>
                    <a:pt x="31523" y="19896"/>
                  </a:cubicBezTo>
                  <a:lnTo>
                    <a:pt x="30223" y="19146"/>
                  </a:lnTo>
                  <a:lnTo>
                    <a:pt x="31966" y="11527"/>
                  </a:lnTo>
                  <a:cubicBezTo>
                    <a:pt x="32025" y="11255"/>
                    <a:pt x="31948" y="10889"/>
                    <a:pt x="31753" y="10552"/>
                  </a:cubicBezTo>
                  <a:cubicBezTo>
                    <a:pt x="31600" y="10292"/>
                    <a:pt x="31405" y="10086"/>
                    <a:pt x="31198" y="9967"/>
                  </a:cubicBezTo>
                  <a:cubicBezTo>
                    <a:pt x="31133" y="9932"/>
                    <a:pt x="31068" y="9902"/>
                    <a:pt x="31009" y="9885"/>
                  </a:cubicBezTo>
                  <a:lnTo>
                    <a:pt x="26160" y="8449"/>
                  </a:lnTo>
                  <a:cubicBezTo>
                    <a:pt x="26160" y="8444"/>
                    <a:pt x="26160" y="8444"/>
                    <a:pt x="26160" y="8438"/>
                  </a:cubicBezTo>
                  <a:cubicBezTo>
                    <a:pt x="26166" y="8414"/>
                    <a:pt x="26172" y="8390"/>
                    <a:pt x="26184" y="8367"/>
                  </a:cubicBezTo>
                  <a:cubicBezTo>
                    <a:pt x="26189" y="8349"/>
                    <a:pt x="26195" y="8325"/>
                    <a:pt x="26201" y="8308"/>
                  </a:cubicBezTo>
                  <a:cubicBezTo>
                    <a:pt x="26219" y="8308"/>
                    <a:pt x="26237" y="8314"/>
                    <a:pt x="26254" y="8320"/>
                  </a:cubicBezTo>
                  <a:cubicBezTo>
                    <a:pt x="26296" y="8325"/>
                    <a:pt x="26331" y="8337"/>
                    <a:pt x="26367" y="8343"/>
                  </a:cubicBezTo>
                  <a:cubicBezTo>
                    <a:pt x="26384" y="8349"/>
                    <a:pt x="26396" y="8349"/>
                    <a:pt x="26414" y="8355"/>
                  </a:cubicBezTo>
                  <a:cubicBezTo>
                    <a:pt x="26473" y="8367"/>
                    <a:pt x="26532" y="8373"/>
                    <a:pt x="26597" y="8385"/>
                  </a:cubicBezTo>
                  <a:cubicBezTo>
                    <a:pt x="26739" y="8408"/>
                    <a:pt x="26869" y="8420"/>
                    <a:pt x="26981" y="8426"/>
                  </a:cubicBezTo>
                  <a:lnTo>
                    <a:pt x="27022" y="8426"/>
                  </a:lnTo>
                  <a:cubicBezTo>
                    <a:pt x="27093" y="8430"/>
                    <a:pt x="27158" y="8434"/>
                    <a:pt x="27218" y="8434"/>
                  </a:cubicBezTo>
                  <a:cubicBezTo>
                    <a:pt x="27242" y="8434"/>
                    <a:pt x="27266" y="8433"/>
                    <a:pt x="27288" y="8432"/>
                  </a:cubicBezTo>
                  <a:lnTo>
                    <a:pt x="27318" y="8432"/>
                  </a:lnTo>
                  <a:cubicBezTo>
                    <a:pt x="27377" y="8432"/>
                    <a:pt x="27436" y="8432"/>
                    <a:pt x="27507" y="8426"/>
                  </a:cubicBezTo>
                  <a:cubicBezTo>
                    <a:pt x="27648" y="8420"/>
                    <a:pt x="27701" y="8420"/>
                    <a:pt x="27855" y="8396"/>
                  </a:cubicBezTo>
                  <a:cubicBezTo>
                    <a:pt x="28014" y="8379"/>
                    <a:pt x="28162" y="8355"/>
                    <a:pt x="28328" y="8320"/>
                  </a:cubicBezTo>
                  <a:cubicBezTo>
                    <a:pt x="28339" y="8320"/>
                    <a:pt x="28351" y="8314"/>
                    <a:pt x="28369" y="8308"/>
                  </a:cubicBezTo>
                  <a:cubicBezTo>
                    <a:pt x="28387" y="8308"/>
                    <a:pt x="28404" y="8302"/>
                    <a:pt x="28416" y="8302"/>
                  </a:cubicBezTo>
                  <a:cubicBezTo>
                    <a:pt x="28428" y="8296"/>
                    <a:pt x="28434" y="8296"/>
                    <a:pt x="28446" y="8290"/>
                  </a:cubicBezTo>
                  <a:lnTo>
                    <a:pt x="28463" y="8290"/>
                  </a:lnTo>
                  <a:cubicBezTo>
                    <a:pt x="28469" y="8290"/>
                    <a:pt x="28475" y="8284"/>
                    <a:pt x="28475" y="8284"/>
                  </a:cubicBezTo>
                  <a:cubicBezTo>
                    <a:pt x="28552" y="8266"/>
                    <a:pt x="28617" y="8249"/>
                    <a:pt x="28676" y="8231"/>
                  </a:cubicBezTo>
                  <a:cubicBezTo>
                    <a:pt x="28682" y="8231"/>
                    <a:pt x="28688" y="8231"/>
                    <a:pt x="28694" y="8225"/>
                  </a:cubicBezTo>
                  <a:cubicBezTo>
                    <a:pt x="28865" y="8178"/>
                    <a:pt x="28983" y="8136"/>
                    <a:pt x="28983" y="8136"/>
                  </a:cubicBezTo>
                  <a:cubicBezTo>
                    <a:pt x="29007" y="8131"/>
                    <a:pt x="29024" y="8119"/>
                    <a:pt x="29048" y="8113"/>
                  </a:cubicBezTo>
                  <a:cubicBezTo>
                    <a:pt x="29078" y="8101"/>
                    <a:pt x="29101" y="8095"/>
                    <a:pt x="29125" y="8083"/>
                  </a:cubicBezTo>
                  <a:cubicBezTo>
                    <a:pt x="29178" y="8066"/>
                    <a:pt x="29231" y="8048"/>
                    <a:pt x="29278" y="8030"/>
                  </a:cubicBezTo>
                  <a:cubicBezTo>
                    <a:pt x="29503" y="7942"/>
                    <a:pt x="29686" y="7853"/>
                    <a:pt x="29816" y="7788"/>
                  </a:cubicBezTo>
                  <a:cubicBezTo>
                    <a:pt x="29899" y="7747"/>
                    <a:pt x="30023" y="7688"/>
                    <a:pt x="30164" y="7605"/>
                  </a:cubicBezTo>
                  <a:cubicBezTo>
                    <a:pt x="30324" y="7522"/>
                    <a:pt x="30460" y="7434"/>
                    <a:pt x="30596" y="7339"/>
                  </a:cubicBezTo>
                  <a:cubicBezTo>
                    <a:pt x="30690" y="7280"/>
                    <a:pt x="30773" y="7215"/>
                    <a:pt x="30844" y="7156"/>
                  </a:cubicBezTo>
                  <a:cubicBezTo>
                    <a:pt x="30844" y="7156"/>
                    <a:pt x="30844" y="7156"/>
                    <a:pt x="30850" y="7150"/>
                  </a:cubicBezTo>
                  <a:cubicBezTo>
                    <a:pt x="30891" y="7115"/>
                    <a:pt x="30932" y="7079"/>
                    <a:pt x="30974" y="7044"/>
                  </a:cubicBezTo>
                  <a:cubicBezTo>
                    <a:pt x="30991" y="7032"/>
                    <a:pt x="30997" y="7020"/>
                    <a:pt x="31015" y="7008"/>
                  </a:cubicBezTo>
                  <a:cubicBezTo>
                    <a:pt x="31103" y="6926"/>
                    <a:pt x="31163" y="6867"/>
                    <a:pt x="31245" y="6778"/>
                  </a:cubicBezTo>
                  <a:cubicBezTo>
                    <a:pt x="31304" y="6713"/>
                    <a:pt x="31357" y="6654"/>
                    <a:pt x="31405" y="6595"/>
                  </a:cubicBezTo>
                  <a:cubicBezTo>
                    <a:pt x="31434" y="6559"/>
                    <a:pt x="31464" y="6518"/>
                    <a:pt x="31493" y="6477"/>
                  </a:cubicBezTo>
                  <a:cubicBezTo>
                    <a:pt x="31611" y="6323"/>
                    <a:pt x="31694" y="6187"/>
                    <a:pt x="31747" y="6105"/>
                  </a:cubicBezTo>
                  <a:cubicBezTo>
                    <a:pt x="31765" y="6075"/>
                    <a:pt x="31854" y="5933"/>
                    <a:pt x="31948" y="5715"/>
                  </a:cubicBezTo>
                  <a:cubicBezTo>
                    <a:pt x="31960" y="5697"/>
                    <a:pt x="31966" y="5679"/>
                    <a:pt x="31972" y="5668"/>
                  </a:cubicBezTo>
                  <a:cubicBezTo>
                    <a:pt x="31984" y="5644"/>
                    <a:pt x="31989" y="5620"/>
                    <a:pt x="32001" y="5591"/>
                  </a:cubicBezTo>
                  <a:cubicBezTo>
                    <a:pt x="32001" y="5591"/>
                    <a:pt x="32007" y="5585"/>
                    <a:pt x="32007" y="5579"/>
                  </a:cubicBezTo>
                  <a:cubicBezTo>
                    <a:pt x="32007" y="5579"/>
                    <a:pt x="32007" y="5573"/>
                    <a:pt x="32007" y="5573"/>
                  </a:cubicBezTo>
                  <a:cubicBezTo>
                    <a:pt x="32043" y="5485"/>
                    <a:pt x="32084" y="5390"/>
                    <a:pt x="32113" y="5284"/>
                  </a:cubicBezTo>
                  <a:cubicBezTo>
                    <a:pt x="32119" y="5272"/>
                    <a:pt x="32119" y="5266"/>
                    <a:pt x="32125" y="5254"/>
                  </a:cubicBezTo>
                  <a:cubicBezTo>
                    <a:pt x="32137" y="5219"/>
                    <a:pt x="32149" y="5183"/>
                    <a:pt x="32155" y="5142"/>
                  </a:cubicBezTo>
                  <a:cubicBezTo>
                    <a:pt x="32167" y="5107"/>
                    <a:pt x="32178" y="5065"/>
                    <a:pt x="32190" y="5030"/>
                  </a:cubicBezTo>
                  <a:cubicBezTo>
                    <a:pt x="32232" y="4841"/>
                    <a:pt x="32261" y="4693"/>
                    <a:pt x="32273" y="4569"/>
                  </a:cubicBezTo>
                  <a:cubicBezTo>
                    <a:pt x="32285" y="4469"/>
                    <a:pt x="32297" y="4368"/>
                    <a:pt x="32302" y="4262"/>
                  </a:cubicBezTo>
                  <a:cubicBezTo>
                    <a:pt x="32302" y="4256"/>
                    <a:pt x="32302" y="4256"/>
                    <a:pt x="32302" y="4250"/>
                  </a:cubicBezTo>
                  <a:cubicBezTo>
                    <a:pt x="32308" y="4179"/>
                    <a:pt x="32308" y="4114"/>
                    <a:pt x="32308" y="4049"/>
                  </a:cubicBezTo>
                  <a:cubicBezTo>
                    <a:pt x="32308" y="4014"/>
                    <a:pt x="32308" y="3984"/>
                    <a:pt x="32308" y="3955"/>
                  </a:cubicBezTo>
                  <a:cubicBezTo>
                    <a:pt x="32308" y="3943"/>
                    <a:pt x="32302" y="3931"/>
                    <a:pt x="32302" y="3919"/>
                  </a:cubicBezTo>
                  <a:cubicBezTo>
                    <a:pt x="32302" y="3866"/>
                    <a:pt x="32297" y="3813"/>
                    <a:pt x="32297" y="3754"/>
                  </a:cubicBezTo>
                  <a:cubicBezTo>
                    <a:pt x="32297" y="3719"/>
                    <a:pt x="32285" y="3606"/>
                    <a:pt x="32267" y="3482"/>
                  </a:cubicBezTo>
                  <a:cubicBezTo>
                    <a:pt x="32267" y="3465"/>
                    <a:pt x="32255" y="3411"/>
                    <a:pt x="32243" y="3335"/>
                  </a:cubicBezTo>
                  <a:cubicBezTo>
                    <a:pt x="32243" y="3335"/>
                    <a:pt x="32243" y="3329"/>
                    <a:pt x="32243" y="3323"/>
                  </a:cubicBezTo>
                  <a:cubicBezTo>
                    <a:pt x="32208" y="3152"/>
                    <a:pt x="32143" y="2862"/>
                    <a:pt x="32019" y="2543"/>
                  </a:cubicBezTo>
                  <a:cubicBezTo>
                    <a:pt x="32013" y="2543"/>
                    <a:pt x="32013" y="2537"/>
                    <a:pt x="32013" y="2537"/>
                  </a:cubicBezTo>
                  <a:cubicBezTo>
                    <a:pt x="31984" y="2460"/>
                    <a:pt x="31948" y="2384"/>
                    <a:pt x="31913" y="2307"/>
                  </a:cubicBezTo>
                  <a:cubicBezTo>
                    <a:pt x="31895" y="2271"/>
                    <a:pt x="31877" y="2242"/>
                    <a:pt x="31859" y="2207"/>
                  </a:cubicBezTo>
                  <a:cubicBezTo>
                    <a:pt x="31848" y="2177"/>
                    <a:pt x="31836" y="2153"/>
                    <a:pt x="31818" y="2124"/>
                  </a:cubicBezTo>
                  <a:cubicBezTo>
                    <a:pt x="31800" y="2094"/>
                    <a:pt x="31789" y="2065"/>
                    <a:pt x="31771" y="2035"/>
                  </a:cubicBezTo>
                  <a:cubicBezTo>
                    <a:pt x="31765" y="2023"/>
                    <a:pt x="31759" y="2012"/>
                    <a:pt x="31747" y="2000"/>
                  </a:cubicBezTo>
                  <a:cubicBezTo>
                    <a:pt x="31741" y="1982"/>
                    <a:pt x="31730" y="1964"/>
                    <a:pt x="31718" y="1947"/>
                  </a:cubicBezTo>
                  <a:cubicBezTo>
                    <a:pt x="31665" y="1852"/>
                    <a:pt x="31606" y="1764"/>
                    <a:pt x="31546" y="1687"/>
                  </a:cubicBezTo>
                  <a:cubicBezTo>
                    <a:pt x="31541" y="1687"/>
                    <a:pt x="31476" y="1586"/>
                    <a:pt x="31369" y="1462"/>
                  </a:cubicBezTo>
                  <a:cubicBezTo>
                    <a:pt x="31310" y="1391"/>
                    <a:pt x="31245" y="1315"/>
                    <a:pt x="31174" y="1244"/>
                  </a:cubicBezTo>
                  <a:cubicBezTo>
                    <a:pt x="31174" y="1244"/>
                    <a:pt x="31174" y="1244"/>
                    <a:pt x="31174" y="1238"/>
                  </a:cubicBezTo>
                  <a:cubicBezTo>
                    <a:pt x="31168" y="1238"/>
                    <a:pt x="31168" y="1238"/>
                    <a:pt x="31168" y="1232"/>
                  </a:cubicBezTo>
                  <a:cubicBezTo>
                    <a:pt x="31068" y="1132"/>
                    <a:pt x="30938" y="1002"/>
                    <a:pt x="30696" y="813"/>
                  </a:cubicBezTo>
                  <a:cubicBezTo>
                    <a:pt x="30259" y="482"/>
                    <a:pt x="29828" y="316"/>
                    <a:pt x="29745" y="281"/>
                  </a:cubicBezTo>
                  <a:cubicBezTo>
                    <a:pt x="29721" y="275"/>
                    <a:pt x="29704" y="269"/>
                    <a:pt x="29680" y="257"/>
                  </a:cubicBezTo>
                  <a:cubicBezTo>
                    <a:pt x="29662" y="252"/>
                    <a:pt x="29639" y="246"/>
                    <a:pt x="29627" y="240"/>
                  </a:cubicBezTo>
                  <a:cubicBezTo>
                    <a:pt x="29568" y="216"/>
                    <a:pt x="29509" y="198"/>
                    <a:pt x="29444" y="175"/>
                  </a:cubicBezTo>
                  <a:lnTo>
                    <a:pt x="29438" y="175"/>
                  </a:lnTo>
                  <a:cubicBezTo>
                    <a:pt x="29326" y="139"/>
                    <a:pt x="29213" y="110"/>
                    <a:pt x="29113" y="92"/>
                  </a:cubicBezTo>
                  <a:cubicBezTo>
                    <a:pt x="29107" y="92"/>
                    <a:pt x="29107" y="92"/>
                    <a:pt x="29101" y="86"/>
                  </a:cubicBezTo>
                  <a:lnTo>
                    <a:pt x="29089" y="86"/>
                  </a:lnTo>
                  <a:cubicBezTo>
                    <a:pt x="29036" y="74"/>
                    <a:pt x="28977" y="63"/>
                    <a:pt x="28912" y="51"/>
                  </a:cubicBezTo>
                  <a:cubicBezTo>
                    <a:pt x="28895" y="51"/>
                    <a:pt x="28871" y="45"/>
                    <a:pt x="28853" y="45"/>
                  </a:cubicBezTo>
                  <a:cubicBezTo>
                    <a:pt x="28747" y="27"/>
                    <a:pt x="28635" y="15"/>
                    <a:pt x="28540" y="9"/>
                  </a:cubicBezTo>
                  <a:cubicBezTo>
                    <a:pt x="28481" y="9"/>
                    <a:pt x="28428" y="3"/>
                    <a:pt x="28375" y="3"/>
                  </a:cubicBezTo>
                  <a:lnTo>
                    <a:pt x="28345" y="3"/>
                  </a:lnTo>
                  <a:cubicBezTo>
                    <a:pt x="28320" y="1"/>
                    <a:pt x="28293" y="1"/>
                    <a:pt x="282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0"/>
            <p:cNvSpPr/>
            <p:nvPr/>
          </p:nvSpPr>
          <p:spPr>
            <a:xfrm>
              <a:off x="1112300" y="4263525"/>
              <a:ext cx="231550" cy="321950"/>
            </a:xfrm>
            <a:custGeom>
              <a:rect b="b" l="l" r="r" t="t"/>
              <a:pathLst>
                <a:path extrusionOk="0" h="12878" w="9262">
                  <a:moveTo>
                    <a:pt x="817" y="0"/>
                  </a:moveTo>
                  <a:cubicBezTo>
                    <a:pt x="744" y="0"/>
                    <a:pt x="675" y="16"/>
                    <a:pt x="614" y="49"/>
                  </a:cubicBezTo>
                  <a:cubicBezTo>
                    <a:pt x="419" y="162"/>
                    <a:pt x="337" y="433"/>
                    <a:pt x="396" y="776"/>
                  </a:cubicBezTo>
                  <a:lnTo>
                    <a:pt x="2091" y="10374"/>
                  </a:lnTo>
                  <a:lnTo>
                    <a:pt x="792" y="9629"/>
                  </a:lnTo>
                  <a:cubicBezTo>
                    <a:pt x="663" y="9555"/>
                    <a:pt x="542" y="9519"/>
                    <a:pt x="435" y="9519"/>
                  </a:cubicBezTo>
                  <a:cubicBezTo>
                    <a:pt x="177" y="9519"/>
                    <a:pt x="0" y="9724"/>
                    <a:pt x="0" y="10078"/>
                  </a:cubicBezTo>
                  <a:cubicBezTo>
                    <a:pt x="0" y="10580"/>
                    <a:pt x="349" y="11195"/>
                    <a:pt x="792" y="11449"/>
                  </a:cubicBezTo>
                  <a:lnTo>
                    <a:pt x="3077" y="12772"/>
                  </a:lnTo>
                  <a:cubicBezTo>
                    <a:pt x="3202" y="12842"/>
                    <a:pt x="3324" y="12877"/>
                    <a:pt x="3433" y="12877"/>
                  </a:cubicBezTo>
                  <a:cubicBezTo>
                    <a:pt x="3535" y="12877"/>
                    <a:pt x="3626" y="12846"/>
                    <a:pt x="3697" y="12783"/>
                  </a:cubicBezTo>
                  <a:cubicBezTo>
                    <a:pt x="3851" y="12653"/>
                    <a:pt x="3904" y="12405"/>
                    <a:pt x="3851" y="12104"/>
                  </a:cubicBezTo>
                  <a:lnTo>
                    <a:pt x="2227" y="2867"/>
                  </a:lnTo>
                  <a:lnTo>
                    <a:pt x="8192" y="7987"/>
                  </a:lnTo>
                  <a:cubicBezTo>
                    <a:pt x="8257" y="8041"/>
                    <a:pt x="8322" y="8088"/>
                    <a:pt x="8381" y="8123"/>
                  </a:cubicBezTo>
                  <a:cubicBezTo>
                    <a:pt x="8507" y="8195"/>
                    <a:pt x="8628" y="8231"/>
                    <a:pt x="8737" y="8231"/>
                  </a:cubicBezTo>
                  <a:cubicBezTo>
                    <a:pt x="8939" y="8231"/>
                    <a:pt x="9097" y="8108"/>
                    <a:pt x="9155" y="7869"/>
                  </a:cubicBezTo>
                  <a:cubicBezTo>
                    <a:pt x="9261" y="7444"/>
                    <a:pt x="9001" y="6800"/>
                    <a:pt x="8576" y="6434"/>
                  </a:cubicBezTo>
                  <a:lnTo>
                    <a:pt x="1364" y="244"/>
                  </a:lnTo>
                  <a:cubicBezTo>
                    <a:pt x="1300" y="191"/>
                    <a:pt x="1235" y="144"/>
                    <a:pt x="1175" y="108"/>
                  </a:cubicBezTo>
                  <a:cubicBezTo>
                    <a:pt x="1051" y="37"/>
                    <a:pt x="929" y="0"/>
                    <a:pt x="8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0"/>
            <p:cNvSpPr/>
            <p:nvPr/>
          </p:nvSpPr>
          <p:spPr>
            <a:xfrm>
              <a:off x="788625" y="4420950"/>
              <a:ext cx="231550" cy="321925"/>
            </a:xfrm>
            <a:custGeom>
              <a:rect b="b" l="l" r="r" t="t"/>
              <a:pathLst>
                <a:path extrusionOk="0" h="12877" w="9262">
                  <a:moveTo>
                    <a:pt x="829" y="1"/>
                  </a:moveTo>
                  <a:cubicBezTo>
                    <a:pt x="754" y="1"/>
                    <a:pt x="683" y="18"/>
                    <a:pt x="621" y="54"/>
                  </a:cubicBezTo>
                  <a:cubicBezTo>
                    <a:pt x="426" y="161"/>
                    <a:pt x="343" y="432"/>
                    <a:pt x="402" y="781"/>
                  </a:cubicBezTo>
                  <a:lnTo>
                    <a:pt x="2091" y="10373"/>
                  </a:lnTo>
                  <a:lnTo>
                    <a:pt x="798" y="9628"/>
                  </a:lnTo>
                  <a:cubicBezTo>
                    <a:pt x="671" y="9555"/>
                    <a:pt x="551" y="9520"/>
                    <a:pt x="444" y="9520"/>
                  </a:cubicBezTo>
                  <a:cubicBezTo>
                    <a:pt x="185" y="9520"/>
                    <a:pt x="6" y="9727"/>
                    <a:pt x="6" y="10083"/>
                  </a:cubicBezTo>
                  <a:cubicBezTo>
                    <a:pt x="1" y="10585"/>
                    <a:pt x="355" y="11194"/>
                    <a:pt x="792" y="11448"/>
                  </a:cubicBezTo>
                  <a:lnTo>
                    <a:pt x="3084" y="12771"/>
                  </a:lnTo>
                  <a:cubicBezTo>
                    <a:pt x="3209" y="12841"/>
                    <a:pt x="3331" y="12876"/>
                    <a:pt x="3440" y="12876"/>
                  </a:cubicBezTo>
                  <a:cubicBezTo>
                    <a:pt x="3542" y="12876"/>
                    <a:pt x="3632" y="12845"/>
                    <a:pt x="3704" y="12782"/>
                  </a:cubicBezTo>
                  <a:cubicBezTo>
                    <a:pt x="3857" y="12658"/>
                    <a:pt x="3911" y="12404"/>
                    <a:pt x="3857" y="12103"/>
                  </a:cubicBezTo>
                  <a:lnTo>
                    <a:pt x="2233" y="2866"/>
                  </a:lnTo>
                  <a:lnTo>
                    <a:pt x="8198" y="7987"/>
                  </a:lnTo>
                  <a:cubicBezTo>
                    <a:pt x="8263" y="8040"/>
                    <a:pt x="8328" y="8087"/>
                    <a:pt x="8387" y="8122"/>
                  </a:cubicBezTo>
                  <a:cubicBezTo>
                    <a:pt x="8515" y="8196"/>
                    <a:pt x="8638" y="8232"/>
                    <a:pt x="8748" y="8232"/>
                  </a:cubicBezTo>
                  <a:cubicBezTo>
                    <a:pt x="8948" y="8232"/>
                    <a:pt x="9104" y="8111"/>
                    <a:pt x="9161" y="7874"/>
                  </a:cubicBezTo>
                  <a:cubicBezTo>
                    <a:pt x="9262" y="7443"/>
                    <a:pt x="9002" y="6799"/>
                    <a:pt x="8582" y="6439"/>
                  </a:cubicBezTo>
                  <a:lnTo>
                    <a:pt x="1365" y="243"/>
                  </a:lnTo>
                  <a:cubicBezTo>
                    <a:pt x="1306" y="190"/>
                    <a:pt x="1241" y="149"/>
                    <a:pt x="1182" y="108"/>
                  </a:cubicBezTo>
                  <a:cubicBezTo>
                    <a:pt x="1059" y="38"/>
                    <a:pt x="939" y="1"/>
                    <a:pt x="8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0"/>
            <p:cNvSpPr/>
            <p:nvPr/>
          </p:nvSpPr>
          <p:spPr>
            <a:xfrm>
              <a:off x="920475" y="4311575"/>
              <a:ext cx="265675" cy="322000"/>
            </a:xfrm>
            <a:custGeom>
              <a:rect b="b" l="l" r="r" t="t"/>
              <a:pathLst>
                <a:path extrusionOk="0" h="12880" w="10627">
                  <a:moveTo>
                    <a:pt x="819" y="1"/>
                  </a:moveTo>
                  <a:cubicBezTo>
                    <a:pt x="741" y="1"/>
                    <a:pt x="670" y="20"/>
                    <a:pt x="609" y="59"/>
                  </a:cubicBezTo>
                  <a:cubicBezTo>
                    <a:pt x="420" y="171"/>
                    <a:pt x="343" y="443"/>
                    <a:pt x="402" y="779"/>
                  </a:cubicBezTo>
                  <a:lnTo>
                    <a:pt x="2092" y="10377"/>
                  </a:lnTo>
                  <a:lnTo>
                    <a:pt x="798" y="9627"/>
                  </a:lnTo>
                  <a:cubicBezTo>
                    <a:pt x="671" y="9553"/>
                    <a:pt x="550" y="9518"/>
                    <a:pt x="443" y="9518"/>
                  </a:cubicBezTo>
                  <a:cubicBezTo>
                    <a:pt x="182" y="9518"/>
                    <a:pt x="1" y="9726"/>
                    <a:pt x="1" y="10082"/>
                  </a:cubicBezTo>
                  <a:cubicBezTo>
                    <a:pt x="1" y="10584"/>
                    <a:pt x="355" y="11198"/>
                    <a:pt x="792" y="11446"/>
                  </a:cubicBezTo>
                  <a:lnTo>
                    <a:pt x="3078" y="12769"/>
                  </a:lnTo>
                  <a:cubicBezTo>
                    <a:pt x="3204" y="12843"/>
                    <a:pt x="3328" y="12880"/>
                    <a:pt x="3437" y="12880"/>
                  </a:cubicBezTo>
                  <a:cubicBezTo>
                    <a:pt x="3538" y="12880"/>
                    <a:pt x="3628" y="12849"/>
                    <a:pt x="3698" y="12787"/>
                  </a:cubicBezTo>
                  <a:cubicBezTo>
                    <a:pt x="3852" y="12657"/>
                    <a:pt x="3905" y="12403"/>
                    <a:pt x="3858" y="12102"/>
                  </a:cubicBezTo>
                  <a:lnTo>
                    <a:pt x="2216" y="2799"/>
                  </a:lnTo>
                  <a:lnTo>
                    <a:pt x="2216" y="2799"/>
                  </a:lnTo>
                  <a:lnTo>
                    <a:pt x="9599" y="8806"/>
                  </a:lnTo>
                  <a:cubicBezTo>
                    <a:pt x="9652" y="8847"/>
                    <a:pt x="9705" y="8883"/>
                    <a:pt x="9758" y="8912"/>
                  </a:cubicBezTo>
                  <a:cubicBezTo>
                    <a:pt x="9883" y="8985"/>
                    <a:pt x="10004" y="9020"/>
                    <a:pt x="10112" y="9020"/>
                  </a:cubicBezTo>
                  <a:cubicBezTo>
                    <a:pt x="10320" y="9020"/>
                    <a:pt x="10481" y="8888"/>
                    <a:pt x="10532" y="8635"/>
                  </a:cubicBezTo>
                  <a:cubicBezTo>
                    <a:pt x="10626" y="8192"/>
                    <a:pt x="10349" y="7554"/>
                    <a:pt x="9918" y="7205"/>
                  </a:cubicBezTo>
                  <a:lnTo>
                    <a:pt x="1336" y="218"/>
                  </a:lnTo>
                  <a:cubicBezTo>
                    <a:pt x="1283" y="177"/>
                    <a:pt x="1229" y="141"/>
                    <a:pt x="1176" y="112"/>
                  </a:cubicBezTo>
                  <a:cubicBezTo>
                    <a:pt x="1051" y="39"/>
                    <a:pt x="929" y="1"/>
                    <a:pt x="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2" name="Google Shape;2242;p30"/>
          <p:cNvGrpSpPr/>
          <p:nvPr/>
        </p:nvGrpSpPr>
        <p:grpSpPr>
          <a:xfrm flipH="1">
            <a:off x="8509369" y="4682235"/>
            <a:ext cx="243972" cy="161330"/>
            <a:chOff x="2472236" y="4329463"/>
            <a:chExt cx="646284" cy="427478"/>
          </a:xfrm>
        </p:grpSpPr>
        <p:sp>
          <p:nvSpPr>
            <p:cNvPr id="2243" name="Google Shape;2243;p30"/>
            <p:cNvSpPr/>
            <p:nvPr/>
          </p:nvSpPr>
          <p:spPr>
            <a:xfrm>
              <a:off x="2935691" y="4400177"/>
              <a:ext cx="121388" cy="121285"/>
            </a:xfrm>
            <a:custGeom>
              <a:rect b="b" l="l" r="r" t="t"/>
              <a:pathLst>
                <a:path extrusionOk="0" h="7101" w="7107">
                  <a:moveTo>
                    <a:pt x="3551" y="1"/>
                  </a:moveTo>
                  <a:cubicBezTo>
                    <a:pt x="1596" y="1"/>
                    <a:pt x="1" y="1590"/>
                    <a:pt x="1" y="3551"/>
                  </a:cubicBezTo>
                  <a:cubicBezTo>
                    <a:pt x="1" y="5512"/>
                    <a:pt x="1596" y="7100"/>
                    <a:pt x="3551" y="7100"/>
                  </a:cubicBezTo>
                  <a:cubicBezTo>
                    <a:pt x="5511" y="7100"/>
                    <a:pt x="7106" y="5512"/>
                    <a:pt x="7106" y="3551"/>
                  </a:cubicBezTo>
                  <a:cubicBezTo>
                    <a:pt x="7106" y="1590"/>
                    <a:pt x="5511" y="1"/>
                    <a:pt x="3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0"/>
            <p:cNvSpPr/>
            <p:nvPr/>
          </p:nvSpPr>
          <p:spPr>
            <a:xfrm>
              <a:off x="3026083" y="4521451"/>
              <a:ext cx="3758" cy="41880"/>
            </a:xfrm>
            <a:custGeom>
              <a:rect b="b" l="l" r="r" t="t"/>
              <a:pathLst>
                <a:path extrusionOk="0" h="2452" w="220">
                  <a:moveTo>
                    <a:pt x="1" y="0"/>
                  </a:moveTo>
                  <a:lnTo>
                    <a:pt x="219" y="2452"/>
                  </a:lnTo>
                  <a:cubicBezTo>
                    <a:pt x="213" y="2227"/>
                    <a:pt x="213" y="1920"/>
                    <a:pt x="202" y="1695"/>
                  </a:cubicBezTo>
                  <a:cubicBezTo>
                    <a:pt x="178" y="1388"/>
                    <a:pt x="143" y="981"/>
                    <a:pt x="107" y="674"/>
                  </a:cubicBezTo>
                  <a:cubicBezTo>
                    <a:pt x="84" y="473"/>
                    <a:pt x="36" y="201"/>
                    <a:pt x="1" y="0"/>
                  </a:cubicBezTo>
                  <a:close/>
                </a:path>
              </a:pathLst>
            </a:custGeom>
            <a:solidFill>
              <a:srgbClr val="3E3D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0"/>
            <p:cNvSpPr/>
            <p:nvPr/>
          </p:nvSpPr>
          <p:spPr>
            <a:xfrm>
              <a:off x="2809190" y="4337337"/>
              <a:ext cx="220639" cy="275517"/>
            </a:xfrm>
            <a:custGeom>
              <a:rect b="b" l="l" r="r" t="t"/>
              <a:pathLst>
                <a:path extrusionOk="0" h="16131" w="12918">
                  <a:moveTo>
                    <a:pt x="0" y="0"/>
                  </a:moveTo>
                  <a:lnTo>
                    <a:pt x="0" y="0"/>
                  </a:lnTo>
                  <a:cubicBezTo>
                    <a:pt x="106" y="10"/>
                    <a:pt x="220" y="22"/>
                    <a:pt x="338" y="35"/>
                  </a:cubicBezTo>
                  <a:lnTo>
                    <a:pt x="338" y="35"/>
                  </a:lnTo>
                  <a:cubicBezTo>
                    <a:pt x="224" y="20"/>
                    <a:pt x="112" y="8"/>
                    <a:pt x="0" y="0"/>
                  </a:cubicBezTo>
                  <a:close/>
                  <a:moveTo>
                    <a:pt x="338" y="35"/>
                  </a:moveTo>
                  <a:lnTo>
                    <a:pt x="338" y="35"/>
                  </a:lnTo>
                  <a:cubicBezTo>
                    <a:pt x="1304" y="160"/>
                    <a:pt x="2350" y="529"/>
                    <a:pt x="3444" y="1158"/>
                  </a:cubicBezTo>
                  <a:cubicBezTo>
                    <a:pt x="8240" y="3904"/>
                    <a:pt x="12132" y="10608"/>
                    <a:pt x="12132" y="16131"/>
                  </a:cubicBezTo>
                  <a:cubicBezTo>
                    <a:pt x="12658" y="15162"/>
                    <a:pt x="12917" y="14187"/>
                    <a:pt x="12917" y="13231"/>
                  </a:cubicBezTo>
                  <a:cubicBezTo>
                    <a:pt x="12917" y="12912"/>
                    <a:pt x="12906" y="12486"/>
                    <a:pt x="12876" y="12167"/>
                  </a:cubicBezTo>
                  <a:cubicBezTo>
                    <a:pt x="12858" y="11955"/>
                    <a:pt x="12835" y="11671"/>
                    <a:pt x="12805" y="11453"/>
                  </a:cubicBezTo>
                  <a:cubicBezTo>
                    <a:pt x="12770" y="11211"/>
                    <a:pt x="12717" y="10886"/>
                    <a:pt x="12669" y="10644"/>
                  </a:cubicBezTo>
                  <a:cubicBezTo>
                    <a:pt x="12634" y="10455"/>
                    <a:pt x="12575" y="10195"/>
                    <a:pt x="12528" y="10006"/>
                  </a:cubicBezTo>
                  <a:cubicBezTo>
                    <a:pt x="12480" y="9805"/>
                    <a:pt x="12409" y="9545"/>
                    <a:pt x="12350" y="9350"/>
                  </a:cubicBezTo>
                  <a:cubicBezTo>
                    <a:pt x="12297" y="9173"/>
                    <a:pt x="12220" y="8943"/>
                    <a:pt x="12155" y="8771"/>
                  </a:cubicBezTo>
                  <a:cubicBezTo>
                    <a:pt x="12096" y="8600"/>
                    <a:pt x="12008" y="8376"/>
                    <a:pt x="11937" y="8204"/>
                  </a:cubicBezTo>
                  <a:cubicBezTo>
                    <a:pt x="11937" y="8198"/>
                    <a:pt x="11760" y="7749"/>
                    <a:pt x="11453" y="7165"/>
                  </a:cubicBezTo>
                  <a:cubicBezTo>
                    <a:pt x="11205" y="6692"/>
                    <a:pt x="10974" y="6320"/>
                    <a:pt x="10886" y="6184"/>
                  </a:cubicBezTo>
                  <a:cubicBezTo>
                    <a:pt x="10791" y="6043"/>
                    <a:pt x="10661" y="5848"/>
                    <a:pt x="10561" y="5706"/>
                  </a:cubicBezTo>
                  <a:cubicBezTo>
                    <a:pt x="10460" y="5564"/>
                    <a:pt x="10325" y="5375"/>
                    <a:pt x="10218" y="5239"/>
                  </a:cubicBezTo>
                  <a:cubicBezTo>
                    <a:pt x="9787" y="4696"/>
                    <a:pt x="9462" y="4353"/>
                    <a:pt x="9403" y="4294"/>
                  </a:cubicBezTo>
                  <a:cubicBezTo>
                    <a:pt x="8937" y="3816"/>
                    <a:pt x="8877" y="3763"/>
                    <a:pt x="8375" y="3320"/>
                  </a:cubicBezTo>
                  <a:cubicBezTo>
                    <a:pt x="8151" y="3125"/>
                    <a:pt x="7844" y="2889"/>
                    <a:pt x="7608" y="2717"/>
                  </a:cubicBezTo>
                  <a:cubicBezTo>
                    <a:pt x="7247" y="2457"/>
                    <a:pt x="6745" y="2138"/>
                    <a:pt x="6361" y="1914"/>
                  </a:cubicBezTo>
                  <a:cubicBezTo>
                    <a:pt x="6084" y="1749"/>
                    <a:pt x="5706" y="1548"/>
                    <a:pt x="5416" y="1418"/>
                  </a:cubicBezTo>
                  <a:cubicBezTo>
                    <a:pt x="4979" y="1217"/>
                    <a:pt x="4383" y="969"/>
                    <a:pt x="3928" y="804"/>
                  </a:cubicBezTo>
                  <a:cubicBezTo>
                    <a:pt x="3585" y="680"/>
                    <a:pt x="3119" y="550"/>
                    <a:pt x="2770" y="455"/>
                  </a:cubicBezTo>
                  <a:cubicBezTo>
                    <a:pt x="2446" y="372"/>
                    <a:pt x="2008" y="266"/>
                    <a:pt x="1678" y="213"/>
                  </a:cubicBezTo>
                  <a:cubicBezTo>
                    <a:pt x="1282" y="148"/>
                    <a:pt x="779" y="83"/>
                    <a:pt x="338" y="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0"/>
            <p:cNvSpPr/>
            <p:nvPr/>
          </p:nvSpPr>
          <p:spPr>
            <a:xfrm>
              <a:off x="2472236" y="4329463"/>
              <a:ext cx="546680" cy="427478"/>
            </a:xfrm>
            <a:custGeom>
              <a:rect b="b" l="l" r="r" t="t"/>
              <a:pathLst>
                <a:path extrusionOk="0" h="25028" w="32007">
                  <a:moveTo>
                    <a:pt x="18192" y="1"/>
                  </a:moveTo>
                  <a:cubicBezTo>
                    <a:pt x="18038" y="1"/>
                    <a:pt x="17831" y="7"/>
                    <a:pt x="17672" y="12"/>
                  </a:cubicBezTo>
                  <a:cubicBezTo>
                    <a:pt x="17530" y="18"/>
                    <a:pt x="17335" y="30"/>
                    <a:pt x="17188" y="36"/>
                  </a:cubicBezTo>
                  <a:cubicBezTo>
                    <a:pt x="17034" y="48"/>
                    <a:pt x="16827" y="60"/>
                    <a:pt x="16674" y="77"/>
                  </a:cubicBezTo>
                  <a:cubicBezTo>
                    <a:pt x="16384" y="107"/>
                    <a:pt x="15995" y="154"/>
                    <a:pt x="15705" y="196"/>
                  </a:cubicBezTo>
                  <a:cubicBezTo>
                    <a:pt x="15552" y="219"/>
                    <a:pt x="15351" y="249"/>
                    <a:pt x="15197" y="278"/>
                  </a:cubicBezTo>
                  <a:cubicBezTo>
                    <a:pt x="15050" y="308"/>
                    <a:pt x="14843" y="343"/>
                    <a:pt x="14695" y="379"/>
                  </a:cubicBezTo>
                  <a:cubicBezTo>
                    <a:pt x="14406" y="438"/>
                    <a:pt x="14022" y="532"/>
                    <a:pt x="13732" y="603"/>
                  </a:cubicBezTo>
                  <a:cubicBezTo>
                    <a:pt x="13727" y="603"/>
                    <a:pt x="13289" y="715"/>
                    <a:pt x="12734" y="893"/>
                  </a:cubicBezTo>
                  <a:cubicBezTo>
                    <a:pt x="12451" y="987"/>
                    <a:pt x="12073" y="1123"/>
                    <a:pt x="11795" y="1229"/>
                  </a:cubicBezTo>
                  <a:cubicBezTo>
                    <a:pt x="11648" y="1282"/>
                    <a:pt x="11453" y="1365"/>
                    <a:pt x="11305" y="1424"/>
                  </a:cubicBezTo>
                  <a:cubicBezTo>
                    <a:pt x="11098" y="1507"/>
                    <a:pt x="10590" y="1731"/>
                    <a:pt x="10366" y="1843"/>
                  </a:cubicBezTo>
                  <a:cubicBezTo>
                    <a:pt x="9775" y="2133"/>
                    <a:pt x="9775" y="2133"/>
                    <a:pt x="9439" y="2316"/>
                  </a:cubicBezTo>
                  <a:cubicBezTo>
                    <a:pt x="9173" y="2464"/>
                    <a:pt x="8818" y="2659"/>
                    <a:pt x="8570" y="2824"/>
                  </a:cubicBezTo>
                  <a:cubicBezTo>
                    <a:pt x="8228" y="3048"/>
                    <a:pt x="7761" y="3332"/>
                    <a:pt x="7436" y="3574"/>
                  </a:cubicBezTo>
                  <a:cubicBezTo>
                    <a:pt x="6987" y="3905"/>
                    <a:pt x="6409" y="4371"/>
                    <a:pt x="5977" y="4726"/>
                  </a:cubicBezTo>
                  <a:cubicBezTo>
                    <a:pt x="5546" y="5092"/>
                    <a:pt x="5003" y="5618"/>
                    <a:pt x="4619" y="6043"/>
                  </a:cubicBezTo>
                  <a:cubicBezTo>
                    <a:pt x="4111" y="6610"/>
                    <a:pt x="3444" y="7384"/>
                    <a:pt x="3013" y="8021"/>
                  </a:cubicBezTo>
                  <a:cubicBezTo>
                    <a:pt x="2694" y="8494"/>
                    <a:pt x="2286" y="9150"/>
                    <a:pt x="2003" y="9646"/>
                  </a:cubicBezTo>
                  <a:cubicBezTo>
                    <a:pt x="1819" y="9959"/>
                    <a:pt x="1625" y="10396"/>
                    <a:pt x="1465" y="10715"/>
                  </a:cubicBezTo>
                  <a:cubicBezTo>
                    <a:pt x="1182" y="11276"/>
                    <a:pt x="904" y="12073"/>
                    <a:pt x="709" y="12670"/>
                  </a:cubicBezTo>
                  <a:cubicBezTo>
                    <a:pt x="609" y="12983"/>
                    <a:pt x="491" y="13402"/>
                    <a:pt x="414" y="13727"/>
                  </a:cubicBezTo>
                  <a:cubicBezTo>
                    <a:pt x="313" y="14188"/>
                    <a:pt x="201" y="14814"/>
                    <a:pt x="130" y="15280"/>
                  </a:cubicBezTo>
                  <a:cubicBezTo>
                    <a:pt x="42" y="15859"/>
                    <a:pt x="18" y="16639"/>
                    <a:pt x="0" y="17218"/>
                  </a:cubicBezTo>
                  <a:cubicBezTo>
                    <a:pt x="0" y="19344"/>
                    <a:pt x="1270" y="21352"/>
                    <a:pt x="3857" y="22840"/>
                  </a:cubicBezTo>
                  <a:cubicBezTo>
                    <a:pt x="6425" y="24311"/>
                    <a:pt x="9866" y="25028"/>
                    <a:pt x="13510" y="25028"/>
                  </a:cubicBezTo>
                  <a:cubicBezTo>
                    <a:pt x="18179" y="25028"/>
                    <a:pt x="23180" y="23850"/>
                    <a:pt x="27098" y="21571"/>
                  </a:cubicBezTo>
                  <a:cubicBezTo>
                    <a:pt x="29355" y="20265"/>
                    <a:pt x="30973" y="18753"/>
                    <a:pt x="31936" y="17194"/>
                  </a:cubicBezTo>
                  <a:cubicBezTo>
                    <a:pt x="31983" y="17117"/>
                    <a:pt x="32007" y="17040"/>
                    <a:pt x="32007" y="16958"/>
                  </a:cubicBezTo>
                  <a:cubicBezTo>
                    <a:pt x="32001" y="16651"/>
                    <a:pt x="31995" y="16237"/>
                    <a:pt x="31965" y="15930"/>
                  </a:cubicBezTo>
                  <a:cubicBezTo>
                    <a:pt x="31936" y="15658"/>
                    <a:pt x="31900" y="15286"/>
                    <a:pt x="31865" y="15015"/>
                  </a:cubicBezTo>
                  <a:cubicBezTo>
                    <a:pt x="31829" y="14761"/>
                    <a:pt x="31776" y="14424"/>
                    <a:pt x="31723" y="14176"/>
                  </a:cubicBezTo>
                  <a:cubicBezTo>
                    <a:pt x="31664" y="13904"/>
                    <a:pt x="31587" y="13544"/>
                    <a:pt x="31522" y="13278"/>
                  </a:cubicBezTo>
                  <a:cubicBezTo>
                    <a:pt x="31457" y="13012"/>
                    <a:pt x="31357" y="12664"/>
                    <a:pt x="31280" y="12404"/>
                  </a:cubicBezTo>
                  <a:cubicBezTo>
                    <a:pt x="31197" y="12132"/>
                    <a:pt x="31079" y="11778"/>
                    <a:pt x="30985" y="11512"/>
                  </a:cubicBezTo>
                  <a:cubicBezTo>
                    <a:pt x="30884" y="11246"/>
                    <a:pt x="30754" y="10886"/>
                    <a:pt x="30642" y="10626"/>
                  </a:cubicBezTo>
                  <a:cubicBezTo>
                    <a:pt x="30530" y="10366"/>
                    <a:pt x="30376" y="10018"/>
                    <a:pt x="30258" y="9758"/>
                  </a:cubicBezTo>
                  <a:cubicBezTo>
                    <a:pt x="30134" y="9492"/>
                    <a:pt x="29963" y="9144"/>
                    <a:pt x="29827" y="8890"/>
                  </a:cubicBezTo>
                  <a:cubicBezTo>
                    <a:pt x="29697" y="8636"/>
                    <a:pt x="29343" y="7962"/>
                    <a:pt x="28853" y="7206"/>
                  </a:cubicBezTo>
                  <a:cubicBezTo>
                    <a:pt x="28699" y="6970"/>
                    <a:pt x="28297" y="6344"/>
                    <a:pt x="27736" y="5623"/>
                  </a:cubicBezTo>
                  <a:cubicBezTo>
                    <a:pt x="27246" y="4997"/>
                    <a:pt x="26833" y="4531"/>
                    <a:pt x="26478" y="4159"/>
                  </a:cubicBezTo>
                  <a:cubicBezTo>
                    <a:pt x="26260" y="3928"/>
                    <a:pt x="25964" y="3621"/>
                    <a:pt x="25728" y="3409"/>
                  </a:cubicBezTo>
                  <a:cubicBezTo>
                    <a:pt x="25350" y="3066"/>
                    <a:pt x="24830" y="2629"/>
                    <a:pt x="24435" y="2310"/>
                  </a:cubicBezTo>
                  <a:cubicBezTo>
                    <a:pt x="24187" y="2115"/>
                    <a:pt x="23838" y="1879"/>
                    <a:pt x="23578" y="1708"/>
                  </a:cubicBezTo>
                  <a:cubicBezTo>
                    <a:pt x="23389" y="1578"/>
                    <a:pt x="23123" y="1424"/>
                    <a:pt x="22929" y="1306"/>
                  </a:cubicBezTo>
                  <a:cubicBezTo>
                    <a:pt x="22728" y="1188"/>
                    <a:pt x="22456" y="1040"/>
                    <a:pt x="22249" y="946"/>
                  </a:cubicBezTo>
                  <a:cubicBezTo>
                    <a:pt x="21907" y="786"/>
                    <a:pt x="21446" y="591"/>
                    <a:pt x="21092" y="461"/>
                  </a:cubicBezTo>
                  <a:cubicBezTo>
                    <a:pt x="20850" y="373"/>
                    <a:pt x="20519" y="278"/>
                    <a:pt x="20265" y="213"/>
                  </a:cubicBezTo>
                  <a:cubicBezTo>
                    <a:pt x="20058" y="166"/>
                    <a:pt x="19780" y="107"/>
                    <a:pt x="19568" y="77"/>
                  </a:cubicBezTo>
                  <a:cubicBezTo>
                    <a:pt x="19314" y="42"/>
                    <a:pt x="18965" y="12"/>
                    <a:pt x="18706" y="7"/>
                  </a:cubicBezTo>
                  <a:cubicBezTo>
                    <a:pt x="18552" y="1"/>
                    <a:pt x="18345" y="1"/>
                    <a:pt x="181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0"/>
            <p:cNvSpPr/>
            <p:nvPr/>
          </p:nvSpPr>
          <p:spPr>
            <a:xfrm>
              <a:off x="2675516" y="4421972"/>
              <a:ext cx="161731" cy="123881"/>
            </a:xfrm>
            <a:custGeom>
              <a:rect b="b" l="l" r="r" t="t"/>
              <a:pathLst>
                <a:path extrusionOk="0" h="7253" w="9469">
                  <a:moveTo>
                    <a:pt x="5518" y="1"/>
                  </a:moveTo>
                  <a:cubicBezTo>
                    <a:pt x="4773" y="1"/>
                    <a:pt x="3979" y="180"/>
                    <a:pt x="3219" y="556"/>
                  </a:cubicBezTo>
                  <a:cubicBezTo>
                    <a:pt x="1064" y="1619"/>
                    <a:pt x="0" y="3852"/>
                    <a:pt x="839" y="5553"/>
                  </a:cubicBezTo>
                  <a:cubicBezTo>
                    <a:pt x="1382" y="6650"/>
                    <a:pt x="2591" y="7252"/>
                    <a:pt x="3959" y="7252"/>
                  </a:cubicBezTo>
                  <a:cubicBezTo>
                    <a:pt x="4704" y="7252"/>
                    <a:pt x="5497" y="7073"/>
                    <a:pt x="6255" y="6699"/>
                  </a:cubicBezTo>
                  <a:cubicBezTo>
                    <a:pt x="8405" y="5635"/>
                    <a:pt x="9468" y="3397"/>
                    <a:pt x="8630" y="1702"/>
                  </a:cubicBezTo>
                  <a:cubicBezTo>
                    <a:pt x="8087" y="602"/>
                    <a:pt x="6883" y="1"/>
                    <a:pt x="55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0"/>
            <p:cNvSpPr/>
            <p:nvPr/>
          </p:nvSpPr>
          <p:spPr>
            <a:xfrm>
              <a:off x="2572706" y="4343793"/>
              <a:ext cx="120277" cy="72061"/>
            </a:xfrm>
            <a:custGeom>
              <a:rect b="b" l="l" r="r" t="t"/>
              <a:pathLst>
                <a:path extrusionOk="0" h="4219" w="7042">
                  <a:moveTo>
                    <a:pt x="7029" y="0"/>
                  </a:moveTo>
                  <a:cubicBezTo>
                    <a:pt x="6970" y="18"/>
                    <a:pt x="6917" y="36"/>
                    <a:pt x="6852" y="54"/>
                  </a:cubicBezTo>
                  <a:cubicBezTo>
                    <a:pt x="6569" y="148"/>
                    <a:pt x="6191" y="284"/>
                    <a:pt x="5913" y="390"/>
                  </a:cubicBezTo>
                  <a:cubicBezTo>
                    <a:pt x="5766" y="443"/>
                    <a:pt x="5571" y="526"/>
                    <a:pt x="5423" y="585"/>
                  </a:cubicBezTo>
                  <a:cubicBezTo>
                    <a:pt x="5216" y="668"/>
                    <a:pt x="4708" y="892"/>
                    <a:pt x="4484" y="1004"/>
                  </a:cubicBezTo>
                  <a:cubicBezTo>
                    <a:pt x="3893" y="1294"/>
                    <a:pt x="3893" y="1294"/>
                    <a:pt x="3557" y="1477"/>
                  </a:cubicBezTo>
                  <a:cubicBezTo>
                    <a:pt x="3291" y="1625"/>
                    <a:pt x="2936" y="1820"/>
                    <a:pt x="2688" y="1985"/>
                  </a:cubicBezTo>
                  <a:cubicBezTo>
                    <a:pt x="2346" y="2209"/>
                    <a:pt x="1879" y="2493"/>
                    <a:pt x="1548" y="2735"/>
                  </a:cubicBezTo>
                  <a:cubicBezTo>
                    <a:pt x="1105" y="3066"/>
                    <a:pt x="527" y="3532"/>
                    <a:pt x="95" y="3887"/>
                  </a:cubicBezTo>
                  <a:cubicBezTo>
                    <a:pt x="66" y="3916"/>
                    <a:pt x="36" y="3940"/>
                    <a:pt x="1" y="3969"/>
                  </a:cubicBezTo>
                  <a:cubicBezTo>
                    <a:pt x="383" y="4135"/>
                    <a:pt x="845" y="4219"/>
                    <a:pt x="1356" y="4219"/>
                  </a:cubicBezTo>
                  <a:cubicBezTo>
                    <a:pt x="2195" y="4219"/>
                    <a:pt x="3164" y="3991"/>
                    <a:pt x="4112" y="3521"/>
                  </a:cubicBezTo>
                  <a:cubicBezTo>
                    <a:pt x="5890" y="2646"/>
                    <a:pt x="7041" y="1193"/>
                    <a:pt x="70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0"/>
            <p:cNvSpPr/>
            <p:nvPr/>
          </p:nvSpPr>
          <p:spPr>
            <a:xfrm>
              <a:off x="2856197" y="4530829"/>
              <a:ext cx="117032" cy="117032"/>
            </a:xfrm>
            <a:custGeom>
              <a:rect b="b" l="l" r="r" t="t"/>
              <a:pathLst>
                <a:path extrusionOk="0" h="6852" w="6852">
                  <a:moveTo>
                    <a:pt x="3426" y="1"/>
                  </a:moveTo>
                  <a:cubicBezTo>
                    <a:pt x="1536" y="1"/>
                    <a:pt x="1" y="1530"/>
                    <a:pt x="1" y="3426"/>
                  </a:cubicBezTo>
                  <a:cubicBezTo>
                    <a:pt x="1" y="5316"/>
                    <a:pt x="1536" y="6852"/>
                    <a:pt x="3426" y="6852"/>
                  </a:cubicBezTo>
                  <a:cubicBezTo>
                    <a:pt x="5322" y="6852"/>
                    <a:pt x="6852" y="5316"/>
                    <a:pt x="6852" y="3426"/>
                  </a:cubicBezTo>
                  <a:cubicBezTo>
                    <a:pt x="6852" y="1530"/>
                    <a:pt x="5322" y="1"/>
                    <a:pt x="34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0"/>
            <p:cNvSpPr/>
            <p:nvPr/>
          </p:nvSpPr>
          <p:spPr>
            <a:xfrm>
              <a:off x="2590777" y="4589348"/>
              <a:ext cx="124804" cy="118757"/>
            </a:xfrm>
            <a:custGeom>
              <a:rect b="b" l="l" r="r" t="t"/>
              <a:pathLst>
                <a:path extrusionOk="0" h="6953" w="7307">
                  <a:moveTo>
                    <a:pt x="3650" y="0"/>
                  </a:moveTo>
                  <a:cubicBezTo>
                    <a:pt x="1636" y="0"/>
                    <a:pt x="0" y="1554"/>
                    <a:pt x="0" y="3473"/>
                  </a:cubicBezTo>
                  <a:cubicBezTo>
                    <a:pt x="0" y="5399"/>
                    <a:pt x="1636" y="6952"/>
                    <a:pt x="3650" y="6952"/>
                  </a:cubicBezTo>
                  <a:cubicBezTo>
                    <a:pt x="5670" y="6952"/>
                    <a:pt x="7306" y="5399"/>
                    <a:pt x="7306" y="3473"/>
                  </a:cubicBezTo>
                  <a:cubicBezTo>
                    <a:pt x="7306" y="1554"/>
                    <a:pt x="5670" y="0"/>
                    <a:pt x="36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0"/>
            <p:cNvSpPr/>
            <p:nvPr/>
          </p:nvSpPr>
          <p:spPr>
            <a:xfrm>
              <a:off x="2494424" y="4355391"/>
              <a:ext cx="385786" cy="334631"/>
            </a:xfrm>
            <a:custGeom>
              <a:rect b="b" l="l" r="r" t="t"/>
              <a:pathLst>
                <a:path extrusionOk="0" h="19592" w="22587">
                  <a:moveTo>
                    <a:pt x="21984" y="1"/>
                  </a:moveTo>
                  <a:cubicBezTo>
                    <a:pt x="20531" y="48"/>
                    <a:pt x="17412" y="219"/>
                    <a:pt x="15605" y="822"/>
                  </a:cubicBezTo>
                  <a:cubicBezTo>
                    <a:pt x="12593" y="1820"/>
                    <a:pt x="9888" y="3444"/>
                    <a:pt x="7573" y="5641"/>
                  </a:cubicBezTo>
                  <a:cubicBezTo>
                    <a:pt x="5724" y="7401"/>
                    <a:pt x="4111" y="9527"/>
                    <a:pt x="2788" y="11967"/>
                  </a:cubicBezTo>
                  <a:cubicBezTo>
                    <a:pt x="1070" y="15121"/>
                    <a:pt x="284" y="17997"/>
                    <a:pt x="1" y="19208"/>
                  </a:cubicBezTo>
                  <a:cubicBezTo>
                    <a:pt x="101" y="19338"/>
                    <a:pt x="213" y="19468"/>
                    <a:pt x="331" y="19592"/>
                  </a:cubicBezTo>
                  <a:cubicBezTo>
                    <a:pt x="532" y="18647"/>
                    <a:pt x="1288" y="15576"/>
                    <a:pt x="3143" y="12162"/>
                  </a:cubicBezTo>
                  <a:cubicBezTo>
                    <a:pt x="5192" y="8393"/>
                    <a:pt x="9043" y="3432"/>
                    <a:pt x="15729" y="1205"/>
                  </a:cubicBezTo>
                  <a:cubicBezTo>
                    <a:pt x="17779" y="526"/>
                    <a:pt x="21700" y="414"/>
                    <a:pt x="22586" y="396"/>
                  </a:cubicBezTo>
                  <a:cubicBezTo>
                    <a:pt x="22480" y="320"/>
                    <a:pt x="22374" y="249"/>
                    <a:pt x="22279" y="190"/>
                  </a:cubicBezTo>
                  <a:cubicBezTo>
                    <a:pt x="22191" y="131"/>
                    <a:pt x="22090" y="66"/>
                    <a:pt x="21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0"/>
            <p:cNvSpPr/>
            <p:nvPr/>
          </p:nvSpPr>
          <p:spPr>
            <a:xfrm>
              <a:off x="3029517" y="4422177"/>
              <a:ext cx="89004" cy="16311"/>
            </a:xfrm>
            <a:custGeom>
              <a:rect b="b" l="l" r="r" t="t"/>
              <a:pathLst>
                <a:path extrusionOk="0" h="955" w="5211">
                  <a:moveTo>
                    <a:pt x="2598" y="1"/>
                  </a:moveTo>
                  <a:cubicBezTo>
                    <a:pt x="2378" y="1"/>
                    <a:pt x="2156" y="13"/>
                    <a:pt x="1938" y="36"/>
                  </a:cubicBezTo>
                  <a:cubicBezTo>
                    <a:pt x="1282" y="113"/>
                    <a:pt x="650" y="296"/>
                    <a:pt x="148" y="591"/>
                  </a:cubicBezTo>
                  <a:cubicBezTo>
                    <a:pt x="1" y="674"/>
                    <a:pt x="7" y="810"/>
                    <a:pt x="148" y="892"/>
                  </a:cubicBezTo>
                  <a:cubicBezTo>
                    <a:pt x="219" y="934"/>
                    <a:pt x="314" y="954"/>
                    <a:pt x="408" y="954"/>
                  </a:cubicBezTo>
                  <a:cubicBezTo>
                    <a:pt x="503" y="954"/>
                    <a:pt x="597" y="934"/>
                    <a:pt x="668" y="892"/>
                  </a:cubicBezTo>
                  <a:cubicBezTo>
                    <a:pt x="934" y="739"/>
                    <a:pt x="1241" y="621"/>
                    <a:pt x="1572" y="544"/>
                  </a:cubicBezTo>
                  <a:cubicBezTo>
                    <a:pt x="1902" y="465"/>
                    <a:pt x="2254" y="426"/>
                    <a:pt x="2606" y="426"/>
                  </a:cubicBezTo>
                  <a:cubicBezTo>
                    <a:pt x="2782" y="426"/>
                    <a:pt x="2958" y="436"/>
                    <a:pt x="3131" y="455"/>
                  </a:cubicBezTo>
                  <a:cubicBezTo>
                    <a:pt x="3651" y="514"/>
                    <a:pt x="4147" y="656"/>
                    <a:pt x="4549" y="892"/>
                  </a:cubicBezTo>
                  <a:cubicBezTo>
                    <a:pt x="4622" y="934"/>
                    <a:pt x="4717" y="954"/>
                    <a:pt x="4811" y="954"/>
                  </a:cubicBezTo>
                  <a:cubicBezTo>
                    <a:pt x="4904" y="954"/>
                    <a:pt x="4997" y="934"/>
                    <a:pt x="5068" y="892"/>
                  </a:cubicBezTo>
                  <a:cubicBezTo>
                    <a:pt x="5210" y="810"/>
                    <a:pt x="5210" y="674"/>
                    <a:pt x="5068" y="591"/>
                  </a:cubicBezTo>
                  <a:cubicBezTo>
                    <a:pt x="4726" y="396"/>
                    <a:pt x="4330" y="249"/>
                    <a:pt x="3911" y="148"/>
                  </a:cubicBezTo>
                  <a:cubicBezTo>
                    <a:pt x="3491" y="49"/>
                    <a:pt x="3046" y="1"/>
                    <a:pt x="25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0"/>
            <p:cNvSpPr/>
            <p:nvPr/>
          </p:nvSpPr>
          <p:spPr>
            <a:xfrm>
              <a:off x="3001367" y="4371481"/>
              <a:ext cx="29890" cy="50864"/>
            </a:xfrm>
            <a:custGeom>
              <a:rect b="b" l="l" r="r" t="t"/>
              <a:pathLst>
                <a:path extrusionOk="0" h="2978" w="1750">
                  <a:moveTo>
                    <a:pt x="400" y="1"/>
                  </a:moveTo>
                  <a:cubicBezTo>
                    <a:pt x="306" y="1"/>
                    <a:pt x="213" y="21"/>
                    <a:pt x="143" y="63"/>
                  </a:cubicBezTo>
                  <a:cubicBezTo>
                    <a:pt x="1" y="145"/>
                    <a:pt x="1" y="281"/>
                    <a:pt x="143" y="364"/>
                  </a:cubicBezTo>
                  <a:cubicBezTo>
                    <a:pt x="414" y="517"/>
                    <a:pt x="615" y="701"/>
                    <a:pt x="751" y="890"/>
                  </a:cubicBezTo>
                  <a:cubicBezTo>
                    <a:pt x="952" y="1179"/>
                    <a:pt x="1005" y="1492"/>
                    <a:pt x="904" y="1793"/>
                  </a:cubicBezTo>
                  <a:cubicBezTo>
                    <a:pt x="804" y="2094"/>
                    <a:pt x="556" y="2378"/>
                    <a:pt x="154" y="2614"/>
                  </a:cubicBezTo>
                  <a:cubicBezTo>
                    <a:pt x="13" y="2697"/>
                    <a:pt x="13" y="2833"/>
                    <a:pt x="160" y="2915"/>
                  </a:cubicBezTo>
                  <a:cubicBezTo>
                    <a:pt x="231" y="2957"/>
                    <a:pt x="324" y="2977"/>
                    <a:pt x="417" y="2977"/>
                  </a:cubicBezTo>
                  <a:cubicBezTo>
                    <a:pt x="510" y="2977"/>
                    <a:pt x="603" y="2957"/>
                    <a:pt x="674" y="2915"/>
                  </a:cubicBezTo>
                  <a:cubicBezTo>
                    <a:pt x="1017" y="2715"/>
                    <a:pt x="1271" y="2490"/>
                    <a:pt x="1436" y="2248"/>
                  </a:cubicBezTo>
                  <a:cubicBezTo>
                    <a:pt x="1690" y="1882"/>
                    <a:pt x="1749" y="1486"/>
                    <a:pt x="1625" y="1102"/>
                  </a:cubicBezTo>
                  <a:cubicBezTo>
                    <a:pt x="1495" y="724"/>
                    <a:pt x="1170" y="358"/>
                    <a:pt x="662" y="63"/>
                  </a:cubicBezTo>
                  <a:cubicBezTo>
                    <a:pt x="588" y="21"/>
                    <a:pt x="494" y="1"/>
                    <a:pt x="4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4" name="Google Shape;2254;p30"/>
          <p:cNvGrpSpPr/>
          <p:nvPr/>
        </p:nvGrpSpPr>
        <p:grpSpPr>
          <a:xfrm rot="148910">
            <a:off x="112525" y="4527115"/>
            <a:ext cx="271868" cy="159963"/>
            <a:chOff x="1566275" y="4812212"/>
            <a:chExt cx="271885" cy="159973"/>
          </a:xfrm>
        </p:grpSpPr>
        <p:sp>
          <p:nvSpPr>
            <p:cNvPr id="2255" name="Google Shape;2255;p30"/>
            <p:cNvSpPr/>
            <p:nvPr/>
          </p:nvSpPr>
          <p:spPr>
            <a:xfrm>
              <a:off x="1636142" y="4812712"/>
              <a:ext cx="196571" cy="119771"/>
            </a:xfrm>
            <a:custGeom>
              <a:rect b="b" l="l" r="r" t="t"/>
              <a:pathLst>
                <a:path extrusionOk="0" h="17019" w="27932">
                  <a:moveTo>
                    <a:pt x="26536" y="0"/>
                  </a:moveTo>
                  <a:cubicBezTo>
                    <a:pt x="22997" y="0"/>
                    <a:pt x="13107" y="341"/>
                    <a:pt x="6899" y="3923"/>
                  </a:cubicBezTo>
                  <a:cubicBezTo>
                    <a:pt x="30" y="7892"/>
                    <a:pt x="1" y="14489"/>
                    <a:pt x="65" y="15813"/>
                  </a:cubicBezTo>
                  <a:cubicBezTo>
                    <a:pt x="36" y="16551"/>
                    <a:pt x="83" y="17000"/>
                    <a:pt x="83" y="17000"/>
                  </a:cubicBezTo>
                  <a:cubicBezTo>
                    <a:pt x="83" y="17000"/>
                    <a:pt x="563" y="17018"/>
                    <a:pt x="1394" y="17018"/>
                  </a:cubicBezTo>
                  <a:cubicBezTo>
                    <a:pt x="4931" y="17018"/>
                    <a:pt x="14828" y="16677"/>
                    <a:pt x="21033" y="13090"/>
                  </a:cubicBezTo>
                  <a:cubicBezTo>
                    <a:pt x="27902" y="9127"/>
                    <a:pt x="27931" y="2535"/>
                    <a:pt x="27866" y="1206"/>
                  </a:cubicBezTo>
                  <a:cubicBezTo>
                    <a:pt x="27896" y="468"/>
                    <a:pt x="27849" y="19"/>
                    <a:pt x="27849" y="19"/>
                  </a:cubicBezTo>
                  <a:cubicBezTo>
                    <a:pt x="27849" y="19"/>
                    <a:pt x="27368" y="0"/>
                    <a:pt x="26536" y="0"/>
                  </a:cubicBezTo>
                  <a:close/>
                </a:path>
              </a:pathLst>
            </a:custGeom>
            <a:solidFill>
              <a:srgbClr val="9CDD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0"/>
            <p:cNvSpPr/>
            <p:nvPr/>
          </p:nvSpPr>
          <p:spPr>
            <a:xfrm>
              <a:off x="1630737" y="4812712"/>
              <a:ext cx="207423" cy="113079"/>
            </a:xfrm>
            <a:custGeom>
              <a:rect b="b" l="l" r="r" t="t"/>
              <a:pathLst>
                <a:path extrusionOk="0" h="16068" w="29474">
                  <a:moveTo>
                    <a:pt x="27304" y="0"/>
                  </a:moveTo>
                  <a:cubicBezTo>
                    <a:pt x="23765" y="0"/>
                    <a:pt x="13875" y="341"/>
                    <a:pt x="7667" y="3923"/>
                  </a:cubicBezTo>
                  <a:cubicBezTo>
                    <a:pt x="1" y="8353"/>
                    <a:pt x="851" y="16049"/>
                    <a:pt x="851" y="16049"/>
                  </a:cubicBezTo>
                  <a:cubicBezTo>
                    <a:pt x="851" y="16049"/>
                    <a:pt x="1331" y="16068"/>
                    <a:pt x="2162" y="16068"/>
                  </a:cubicBezTo>
                  <a:cubicBezTo>
                    <a:pt x="5699" y="16068"/>
                    <a:pt x="15596" y="15727"/>
                    <a:pt x="21801" y="12139"/>
                  </a:cubicBezTo>
                  <a:cubicBezTo>
                    <a:pt x="29473" y="7715"/>
                    <a:pt x="28617" y="19"/>
                    <a:pt x="28617" y="19"/>
                  </a:cubicBezTo>
                  <a:cubicBezTo>
                    <a:pt x="28617" y="19"/>
                    <a:pt x="28136" y="0"/>
                    <a:pt x="27304" y="0"/>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0"/>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0"/>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0"/>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0"/>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0"/>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rgbClr val="86B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0"/>
            <p:cNvSpPr/>
            <p:nvPr/>
          </p:nvSpPr>
          <p:spPr>
            <a:xfrm>
              <a:off x="1641293" y="4930670"/>
              <a:ext cx="2252" cy="1795"/>
            </a:xfrm>
            <a:custGeom>
              <a:rect b="b" l="l" r="r" t="t"/>
              <a:pathLst>
                <a:path extrusionOk="0" h="255" w="320">
                  <a:moveTo>
                    <a:pt x="267" y="0"/>
                  </a:moveTo>
                  <a:cubicBezTo>
                    <a:pt x="255" y="12"/>
                    <a:pt x="249" y="18"/>
                    <a:pt x="237" y="24"/>
                  </a:cubicBezTo>
                  <a:lnTo>
                    <a:pt x="1" y="254"/>
                  </a:lnTo>
                  <a:lnTo>
                    <a:pt x="261" y="101"/>
                  </a:lnTo>
                  <a:lnTo>
                    <a:pt x="273" y="95"/>
                  </a:lnTo>
                  <a:cubicBezTo>
                    <a:pt x="290" y="83"/>
                    <a:pt x="302" y="71"/>
                    <a:pt x="320" y="59"/>
                  </a:cubicBezTo>
                  <a:lnTo>
                    <a:pt x="2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0"/>
            <p:cNvSpPr/>
            <p:nvPr/>
          </p:nvSpPr>
          <p:spPr>
            <a:xfrm>
              <a:off x="1635726" y="4812846"/>
              <a:ext cx="196403" cy="114022"/>
            </a:xfrm>
            <a:custGeom>
              <a:rect b="b" l="l" r="r" t="t"/>
              <a:pathLst>
                <a:path extrusionOk="0" h="16202" w="27908">
                  <a:moveTo>
                    <a:pt x="27908" y="0"/>
                  </a:moveTo>
                  <a:lnTo>
                    <a:pt x="27908" y="0"/>
                  </a:lnTo>
                  <a:cubicBezTo>
                    <a:pt x="18605" y="5003"/>
                    <a:pt x="9303" y="10011"/>
                    <a:pt x="0" y="15020"/>
                  </a:cubicBezTo>
                  <a:cubicBezTo>
                    <a:pt x="6" y="15020"/>
                    <a:pt x="12" y="15014"/>
                    <a:pt x="18" y="15014"/>
                  </a:cubicBezTo>
                  <a:cubicBezTo>
                    <a:pt x="30" y="15008"/>
                    <a:pt x="42" y="15002"/>
                    <a:pt x="54" y="14996"/>
                  </a:cubicBezTo>
                  <a:lnTo>
                    <a:pt x="71" y="14996"/>
                  </a:lnTo>
                  <a:cubicBezTo>
                    <a:pt x="77" y="14990"/>
                    <a:pt x="89" y="14990"/>
                    <a:pt x="95" y="14984"/>
                  </a:cubicBezTo>
                  <a:cubicBezTo>
                    <a:pt x="107" y="14984"/>
                    <a:pt x="119" y="14978"/>
                    <a:pt x="136" y="14978"/>
                  </a:cubicBezTo>
                  <a:lnTo>
                    <a:pt x="178" y="14978"/>
                  </a:lnTo>
                  <a:cubicBezTo>
                    <a:pt x="278" y="14978"/>
                    <a:pt x="384" y="15008"/>
                    <a:pt x="502" y="15073"/>
                  </a:cubicBezTo>
                  <a:cubicBezTo>
                    <a:pt x="514" y="15079"/>
                    <a:pt x="526" y="15085"/>
                    <a:pt x="538" y="15091"/>
                  </a:cubicBezTo>
                  <a:cubicBezTo>
                    <a:pt x="703" y="15197"/>
                    <a:pt x="762" y="16012"/>
                    <a:pt x="880" y="16201"/>
                  </a:cubicBezTo>
                  <a:lnTo>
                    <a:pt x="2790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0"/>
            <p:cNvSpPr/>
            <p:nvPr/>
          </p:nvSpPr>
          <p:spPr>
            <a:xfrm>
              <a:off x="1669850" y="4900700"/>
              <a:ext cx="54914" cy="7284"/>
            </a:xfrm>
            <a:custGeom>
              <a:rect b="b" l="l" r="r" t="t"/>
              <a:pathLst>
                <a:path extrusionOk="0" h="1035" w="7803">
                  <a:moveTo>
                    <a:pt x="1223" y="1"/>
                  </a:moveTo>
                  <a:lnTo>
                    <a:pt x="1" y="887"/>
                  </a:lnTo>
                  <a:lnTo>
                    <a:pt x="7803" y="1035"/>
                  </a:lnTo>
                  <a:lnTo>
                    <a:pt x="1223"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0"/>
            <p:cNvSpPr/>
            <p:nvPr/>
          </p:nvSpPr>
          <p:spPr>
            <a:xfrm>
              <a:off x="1668190" y="4862589"/>
              <a:ext cx="7861" cy="39994"/>
            </a:xfrm>
            <a:custGeom>
              <a:rect b="b" l="l" r="r" t="t"/>
              <a:pathLst>
                <a:path extrusionOk="0" h="5683" w="1117">
                  <a:moveTo>
                    <a:pt x="910" y="1"/>
                  </a:moveTo>
                  <a:lnTo>
                    <a:pt x="0" y="5683"/>
                  </a:lnTo>
                  <a:lnTo>
                    <a:pt x="0" y="5683"/>
                  </a:lnTo>
                  <a:lnTo>
                    <a:pt x="1117" y="5370"/>
                  </a:lnTo>
                  <a:lnTo>
                    <a:pt x="910"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0"/>
            <p:cNvSpPr/>
            <p:nvPr/>
          </p:nvSpPr>
          <p:spPr>
            <a:xfrm>
              <a:off x="1702398" y="4881834"/>
              <a:ext cx="52042" cy="10359"/>
            </a:xfrm>
            <a:custGeom>
              <a:rect b="b" l="l" r="r" t="t"/>
              <a:pathLst>
                <a:path extrusionOk="0" h="1472" w="7395">
                  <a:moveTo>
                    <a:pt x="1134" y="1"/>
                  </a:moveTo>
                  <a:lnTo>
                    <a:pt x="0" y="816"/>
                  </a:lnTo>
                  <a:lnTo>
                    <a:pt x="7395" y="1471"/>
                  </a:lnTo>
                  <a:lnTo>
                    <a:pt x="1134"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0"/>
            <p:cNvSpPr/>
            <p:nvPr/>
          </p:nvSpPr>
          <p:spPr>
            <a:xfrm>
              <a:off x="1700857" y="4846467"/>
              <a:ext cx="7284" cy="37081"/>
            </a:xfrm>
            <a:custGeom>
              <a:rect b="b" l="l" r="r" t="t"/>
              <a:pathLst>
                <a:path extrusionOk="0" h="5269" w="1035">
                  <a:moveTo>
                    <a:pt x="839" y="0"/>
                  </a:moveTo>
                  <a:lnTo>
                    <a:pt x="1" y="5269"/>
                  </a:lnTo>
                  <a:lnTo>
                    <a:pt x="1" y="5269"/>
                  </a:lnTo>
                  <a:lnTo>
                    <a:pt x="1034" y="4979"/>
                  </a:lnTo>
                  <a:lnTo>
                    <a:pt x="839"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0"/>
            <p:cNvSpPr/>
            <p:nvPr/>
          </p:nvSpPr>
          <p:spPr>
            <a:xfrm>
              <a:off x="1734608" y="4864545"/>
              <a:ext cx="45899" cy="5201"/>
            </a:xfrm>
            <a:custGeom>
              <a:rect b="b" l="l" r="r" t="t"/>
              <a:pathLst>
                <a:path extrusionOk="0" h="739" w="6522">
                  <a:moveTo>
                    <a:pt x="1028" y="0"/>
                  </a:moveTo>
                  <a:lnTo>
                    <a:pt x="1" y="739"/>
                  </a:lnTo>
                  <a:lnTo>
                    <a:pt x="6521" y="739"/>
                  </a:lnTo>
                  <a:lnTo>
                    <a:pt x="102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0"/>
            <p:cNvSpPr/>
            <p:nvPr/>
          </p:nvSpPr>
          <p:spPr>
            <a:xfrm>
              <a:off x="1733235" y="4832668"/>
              <a:ext cx="6573" cy="33428"/>
            </a:xfrm>
            <a:custGeom>
              <a:rect b="b" l="l" r="r" t="t"/>
              <a:pathLst>
                <a:path extrusionOk="0" h="4750" w="934">
                  <a:moveTo>
                    <a:pt x="757" y="0"/>
                  </a:moveTo>
                  <a:lnTo>
                    <a:pt x="1" y="4749"/>
                  </a:lnTo>
                  <a:lnTo>
                    <a:pt x="1" y="4749"/>
                  </a:lnTo>
                  <a:lnTo>
                    <a:pt x="934" y="4489"/>
                  </a:lnTo>
                  <a:lnTo>
                    <a:pt x="75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0"/>
            <p:cNvSpPr/>
            <p:nvPr/>
          </p:nvSpPr>
          <p:spPr>
            <a:xfrm>
              <a:off x="1765241" y="4847460"/>
              <a:ext cx="34463" cy="3920"/>
            </a:xfrm>
            <a:custGeom>
              <a:rect b="b" l="l" r="r" t="t"/>
              <a:pathLst>
                <a:path extrusionOk="0" h="557" w="4897">
                  <a:moveTo>
                    <a:pt x="768" y="1"/>
                  </a:moveTo>
                  <a:lnTo>
                    <a:pt x="0" y="556"/>
                  </a:lnTo>
                  <a:lnTo>
                    <a:pt x="4897" y="556"/>
                  </a:lnTo>
                  <a:lnTo>
                    <a:pt x="768"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0"/>
            <p:cNvSpPr/>
            <p:nvPr/>
          </p:nvSpPr>
          <p:spPr>
            <a:xfrm>
              <a:off x="1765241" y="4824316"/>
              <a:ext cx="4954" cy="25110"/>
            </a:xfrm>
            <a:custGeom>
              <a:rect b="b" l="l" r="r" t="t"/>
              <a:pathLst>
                <a:path extrusionOk="0" h="3568" w="704">
                  <a:moveTo>
                    <a:pt x="567" y="0"/>
                  </a:moveTo>
                  <a:lnTo>
                    <a:pt x="0" y="3568"/>
                  </a:lnTo>
                  <a:lnTo>
                    <a:pt x="703" y="3373"/>
                  </a:lnTo>
                  <a:lnTo>
                    <a:pt x="5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0"/>
            <p:cNvSpPr/>
            <p:nvPr/>
          </p:nvSpPr>
          <p:spPr>
            <a:xfrm>
              <a:off x="1636142" y="4812212"/>
              <a:ext cx="196571" cy="122516"/>
            </a:xfrm>
            <a:custGeom>
              <a:rect b="b" l="l" r="r" t="t"/>
              <a:pathLst>
                <a:path extrusionOk="0" h="17409" w="27932">
                  <a:moveTo>
                    <a:pt x="26539" y="0"/>
                  </a:moveTo>
                  <a:cubicBezTo>
                    <a:pt x="23002" y="0"/>
                    <a:pt x="13108" y="341"/>
                    <a:pt x="6899" y="3929"/>
                  </a:cubicBezTo>
                  <a:cubicBezTo>
                    <a:pt x="30" y="7898"/>
                    <a:pt x="1" y="14490"/>
                    <a:pt x="65" y="15813"/>
                  </a:cubicBezTo>
                  <a:cubicBezTo>
                    <a:pt x="36" y="16557"/>
                    <a:pt x="83" y="17390"/>
                    <a:pt x="83" y="17390"/>
                  </a:cubicBezTo>
                  <a:cubicBezTo>
                    <a:pt x="83" y="17390"/>
                    <a:pt x="563" y="17408"/>
                    <a:pt x="1394" y="17408"/>
                  </a:cubicBezTo>
                  <a:cubicBezTo>
                    <a:pt x="4931" y="17408"/>
                    <a:pt x="14828" y="17067"/>
                    <a:pt x="21033" y="13480"/>
                  </a:cubicBezTo>
                  <a:cubicBezTo>
                    <a:pt x="27902" y="9517"/>
                    <a:pt x="27931" y="2925"/>
                    <a:pt x="27866" y="1596"/>
                  </a:cubicBezTo>
                  <a:cubicBezTo>
                    <a:pt x="27896" y="858"/>
                    <a:pt x="27849" y="19"/>
                    <a:pt x="27849" y="19"/>
                  </a:cubicBezTo>
                  <a:cubicBezTo>
                    <a:pt x="27849" y="19"/>
                    <a:pt x="27369" y="0"/>
                    <a:pt x="265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0"/>
            <p:cNvSpPr/>
            <p:nvPr/>
          </p:nvSpPr>
          <p:spPr>
            <a:xfrm>
              <a:off x="1630737" y="4812212"/>
              <a:ext cx="207423" cy="113079"/>
            </a:xfrm>
            <a:custGeom>
              <a:rect b="b" l="l" r="r" t="t"/>
              <a:pathLst>
                <a:path extrusionOk="0" h="16068" w="29474">
                  <a:moveTo>
                    <a:pt x="27307" y="0"/>
                  </a:moveTo>
                  <a:cubicBezTo>
                    <a:pt x="23770" y="0"/>
                    <a:pt x="13876" y="341"/>
                    <a:pt x="7667" y="3929"/>
                  </a:cubicBezTo>
                  <a:cubicBezTo>
                    <a:pt x="1" y="8353"/>
                    <a:pt x="851" y="16049"/>
                    <a:pt x="851" y="16049"/>
                  </a:cubicBezTo>
                  <a:cubicBezTo>
                    <a:pt x="851" y="16049"/>
                    <a:pt x="1332" y="16068"/>
                    <a:pt x="2164" y="16068"/>
                  </a:cubicBezTo>
                  <a:cubicBezTo>
                    <a:pt x="5704" y="16068"/>
                    <a:pt x="15598" y="15727"/>
                    <a:pt x="21801" y="12145"/>
                  </a:cubicBezTo>
                  <a:cubicBezTo>
                    <a:pt x="29473" y="7715"/>
                    <a:pt x="28617" y="19"/>
                    <a:pt x="28617" y="19"/>
                  </a:cubicBezTo>
                  <a:cubicBezTo>
                    <a:pt x="28617" y="19"/>
                    <a:pt x="28137" y="0"/>
                    <a:pt x="273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0"/>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0"/>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0"/>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0"/>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0"/>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0"/>
            <p:cNvSpPr/>
            <p:nvPr/>
          </p:nvSpPr>
          <p:spPr>
            <a:xfrm>
              <a:off x="1635726" y="4824316"/>
              <a:ext cx="174375" cy="102550"/>
            </a:xfrm>
            <a:custGeom>
              <a:rect b="b" l="l" r="r" t="t"/>
              <a:pathLst>
                <a:path extrusionOk="0" h="14572" w="24778">
                  <a:moveTo>
                    <a:pt x="18971" y="0"/>
                  </a:moveTo>
                  <a:lnTo>
                    <a:pt x="18416" y="3479"/>
                  </a:lnTo>
                  <a:cubicBezTo>
                    <a:pt x="17176" y="4146"/>
                    <a:pt x="15971" y="4796"/>
                    <a:pt x="14778" y="5434"/>
                  </a:cubicBezTo>
                  <a:lnTo>
                    <a:pt x="14613" y="1187"/>
                  </a:lnTo>
                  <a:lnTo>
                    <a:pt x="13857" y="5930"/>
                  </a:lnTo>
                  <a:cubicBezTo>
                    <a:pt x="12664" y="6574"/>
                    <a:pt x="11476" y="7212"/>
                    <a:pt x="10277" y="7856"/>
                  </a:cubicBezTo>
                  <a:lnTo>
                    <a:pt x="10094" y="3148"/>
                  </a:lnTo>
                  <a:lnTo>
                    <a:pt x="9256" y="8411"/>
                  </a:lnTo>
                  <a:cubicBezTo>
                    <a:pt x="8098" y="9031"/>
                    <a:pt x="6923" y="9663"/>
                    <a:pt x="5712" y="10318"/>
                  </a:cubicBezTo>
                  <a:lnTo>
                    <a:pt x="5523" y="5440"/>
                  </a:lnTo>
                  <a:lnTo>
                    <a:pt x="4649" y="10891"/>
                  </a:lnTo>
                  <a:cubicBezTo>
                    <a:pt x="3172" y="11683"/>
                    <a:pt x="1636" y="12510"/>
                    <a:pt x="0" y="13390"/>
                  </a:cubicBezTo>
                  <a:cubicBezTo>
                    <a:pt x="6" y="13390"/>
                    <a:pt x="12" y="13384"/>
                    <a:pt x="18" y="13384"/>
                  </a:cubicBezTo>
                  <a:cubicBezTo>
                    <a:pt x="30" y="13378"/>
                    <a:pt x="42" y="13372"/>
                    <a:pt x="54" y="13366"/>
                  </a:cubicBezTo>
                  <a:lnTo>
                    <a:pt x="71" y="13366"/>
                  </a:lnTo>
                  <a:cubicBezTo>
                    <a:pt x="77" y="13360"/>
                    <a:pt x="89" y="13360"/>
                    <a:pt x="95" y="13354"/>
                  </a:cubicBezTo>
                  <a:cubicBezTo>
                    <a:pt x="107" y="13354"/>
                    <a:pt x="119" y="13354"/>
                    <a:pt x="136" y="13348"/>
                  </a:cubicBezTo>
                  <a:lnTo>
                    <a:pt x="178" y="13348"/>
                  </a:lnTo>
                  <a:cubicBezTo>
                    <a:pt x="278" y="13348"/>
                    <a:pt x="384" y="13378"/>
                    <a:pt x="502" y="13443"/>
                  </a:cubicBezTo>
                  <a:cubicBezTo>
                    <a:pt x="514" y="13449"/>
                    <a:pt x="526" y="13455"/>
                    <a:pt x="538" y="13461"/>
                  </a:cubicBezTo>
                  <a:cubicBezTo>
                    <a:pt x="703" y="13567"/>
                    <a:pt x="762" y="14382"/>
                    <a:pt x="880" y="14571"/>
                  </a:cubicBezTo>
                  <a:lnTo>
                    <a:pt x="5517" y="11754"/>
                  </a:lnTo>
                  <a:lnTo>
                    <a:pt x="12652" y="11890"/>
                  </a:lnTo>
                  <a:lnTo>
                    <a:pt x="6805" y="10974"/>
                  </a:lnTo>
                  <a:lnTo>
                    <a:pt x="9988" y="9037"/>
                  </a:lnTo>
                  <a:lnTo>
                    <a:pt x="16869" y="9645"/>
                  </a:lnTo>
                  <a:lnTo>
                    <a:pt x="16869" y="9645"/>
                  </a:lnTo>
                  <a:lnTo>
                    <a:pt x="11187" y="8310"/>
                  </a:lnTo>
                  <a:lnTo>
                    <a:pt x="14235" y="6456"/>
                  </a:lnTo>
                  <a:lnTo>
                    <a:pt x="20572" y="6456"/>
                  </a:lnTo>
                  <a:lnTo>
                    <a:pt x="15386" y="5759"/>
                  </a:lnTo>
                  <a:lnTo>
                    <a:pt x="18540" y="3845"/>
                  </a:lnTo>
                  <a:lnTo>
                    <a:pt x="23301" y="3845"/>
                  </a:lnTo>
                  <a:lnTo>
                    <a:pt x="19403" y="3320"/>
                  </a:lnTo>
                  <a:lnTo>
                    <a:pt x="24777" y="53"/>
                  </a:lnTo>
                  <a:lnTo>
                    <a:pt x="24777" y="53"/>
                  </a:lnTo>
                  <a:cubicBezTo>
                    <a:pt x="22757" y="1140"/>
                    <a:pt x="20885" y="2150"/>
                    <a:pt x="19096" y="3113"/>
                  </a:cubicBezTo>
                  <a:lnTo>
                    <a:pt x="189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7" name="Shape 227"/>
        <p:cNvGrpSpPr/>
        <p:nvPr/>
      </p:nvGrpSpPr>
      <p:grpSpPr>
        <a:xfrm>
          <a:off x="0" y="0"/>
          <a:ext cx="0" cy="0"/>
          <a:chOff x="0" y="0"/>
          <a:chExt cx="0" cy="0"/>
        </a:xfrm>
      </p:grpSpPr>
      <p:grpSp>
        <p:nvGrpSpPr>
          <p:cNvPr id="228" name="Google Shape;228;p4"/>
          <p:cNvGrpSpPr/>
          <p:nvPr/>
        </p:nvGrpSpPr>
        <p:grpSpPr>
          <a:xfrm>
            <a:off x="0" y="4221559"/>
            <a:ext cx="9144000" cy="921943"/>
            <a:chOff x="0" y="3827814"/>
            <a:chExt cx="9144000" cy="921943"/>
          </a:xfrm>
        </p:grpSpPr>
        <p:grpSp>
          <p:nvGrpSpPr>
            <p:cNvPr id="229" name="Google Shape;229;p4"/>
            <p:cNvGrpSpPr/>
            <p:nvPr/>
          </p:nvGrpSpPr>
          <p:grpSpPr>
            <a:xfrm>
              <a:off x="5807441" y="3839717"/>
              <a:ext cx="243969" cy="149457"/>
              <a:chOff x="5300460" y="2964804"/>
              <a:chExt cx="271832" cy="225937"/>
            </a:xfrm>
          </p:grpSpPr>
          <p:sp>
            <p:nvSpPr>
              <p:cNvPr id="230" name="Google Shape;230;p4"/>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4"/>
            <p:cNvGrpSpPr/>
            <p:nvPr/>
          </p:nvGrpSpPr>
          <p:grpSpPr>
            <a:xfrm>
              <a:off x="8805122" y="3827814"/>
              <a:ext cx="243969" cy="149457"/>
              <a:chOff x="5300460" y="2964804"/>
              <a:chExt cx="271832" cy="225937"/>
            </a:xfrm>
          </p:grpSpPr>
          <p:sp>
            <p:nvSpPr>
              <p:cNvPr id="234" name="Google Shape;234;p4"/>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4"/>
            <p:cNvSpPr/>
            <p:nvPr/>
          </p:nvSpPr>
          <p:spPr>
            <a:xfrm>
              <a:off x="0" y="3910657"/>
              <a:ext cx="9144000" cy="839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 name="Google Shape;238;p4"/>
            <p:cNvGrpSpPr/>
            <p:nvPr/>
          </p:nvGrpSpPr>
          <p:grpSpPr>
            <a:xfrm>
              <a:off x="355317" y="3839717"/>
              <a:ext cx="243969" cy="149457"/>
              <a:chOff x="5300460" y="2964804"/>
              <a:chExt cx="271832" cy="225937"/>
            </a:xfrm>
          </p:grpSpPr>
          <p:sp>
            <p:nvSpPr>
              <p:cNvPr id="239" name="Google Shape;239;p4"/>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 name="Google Shape;242;p4"/>
            <p:cNvGrpSpPr/>
            <p:nvPr/>
          </p:nvGrpSpPr>
          <p:grpSpPr>
            <a:xfrm>
              <a:off x="1590719" y="3839717"/>
              <a:ext cx="243969" cy="149457"/>
              <a:chOff x="5300460" y="2964804"/>
              <a:chExt cx="271832" cy="225937"/>
            </a:xfrm>
          </p:grpSpPr>
          <p:sp>
            <p:nvSpPr>
              <p:cNvPr id="243" name="Google Shape;243;p4"/>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 name="Google Shape;246;p4"/>
            <p:cNvGrpSpPr/>
            <p:nvPr/>
          </p:nvGrpSpPr>
          <p:grpSpPr>
            <a:xfrm>
              <a:off x="3027997" y="3839717"/>
              <a:ext cx="243969" cy="149457"/>
              <a:chOff x="5300460" y="2964804"/>
              <a:chExt cx="271832" cy="225937"/>
            </a:xfrm>
          </p:grpSpPr>
          <p:sp>
            <p:nvSpPr>
              <p:cNvPr id="247" name="Google Shape;247;p4"/>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4"/>
            <p:cNvGrpSpPr/>
            <p:nvPr/>
          </p:nvGrpSpPr>
          <p:grpSpPr>
            <a:xfrm>
              <a:off x="4417713" y="3839717"/>
              <a:ext cx="243969" cy="149457"/>
              <a:chOff x="5300460" y="2964804"/>
              <a:chExt cx="271832" cy="225937"/>
            </a:xfrm>
          </p:grpSpPr>
          <p:sp>
            <p:nvSpPr>
              <p:cNvPr id="251" name="Google Shape;251;p4"/>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4" name="Google Shape;254;p4"/>
          <p:cNvSpPr txBox="1"/>
          <p:nvPr>
            <p:ph type="title"/>
          </p:nvPr>
        </p:nvSpPr>
        <p:spPr>
          <a:xfrm>
            <a:off x="712500" y="536400"/>
            <a:ext cx="7719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5" name="Google Shape;255;p4"/>
          <p:cNvSpPr txBox="1"/>
          <p:nvPr>
            <p:ph idx="1" type="body"/>
          </p:nvPr>
        </p:nvSpPr>
        <p:spPr>
          <a:xfrm>
            <a:off x="712500" y="1109100"/>
            <a:ext cx="7719000" cy="3065400"/>
          </a:xfrm>
          <a:prstGeom prst="rect">
            <a:avLst/>
          </a:prstGeom>
        </p:spPr>
        <p:txBody>
          <a:bodyPr anchorCtr="0" anchor="ctr" bIns="91425" lIns="91425" spcFirstLastPara="1" rIns="91425" wrap="square" tIns="91425">
            <a:noAutofit/>
          </a:bodyPr>
          <a:lstStyle>
            <a:lvl1pPr indent="-304800" lvl="0" marL="457200">
              <a:lnSpc>
                <a:spcPct val="100000"/>
              </a:lnSpc>
              <a:spcBef>
                <a:spcPts val="0"/>
              </a:spcBef>
              <a:spcAft>
                <a:spcPts val="0"/>
              </a:spcAft>
              <a:buClr>
                <a:srgbClr val="434343"/>
              </a:buClr>
              <a:buSzPts val="1200"/>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grpSp>
        <p:nvGrpSpPr>
          <p:cNvPr id="256" name="Google Shape;256;p4"/>
          <p:cNvGrpSpPr/>
          <p:nvPr/>
        </p:nvGrpSpPr>
        <p:grpSpPr>
          <a:xfrm>
            <a:off x="287275" y="207813"/>
            <a:ext cx="8644975" cy="1875600"/>
            <a:chOff x="287275" y="207813"/>
            <a:chExt cx="8644975" cy="1875600"/>
          </a:xfrm>
        </p:grpSpPr>
        <p:sp>
          <p:nvSpPr>
            <p:cNvPr id="257" name="Google Shape;257;p4"/>
            <p:cNvSpPr/>
            <p:nvPr/>
          </p:nvSpPr>
          <p:spPr>
            <a:xfrm>
              <a:off x="287275" y="269513"/>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8822100" y="207813"/>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553750" y="1973263"/>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4"/>
          <p:cNvGrpSpPr/>
          <p:nvPr/>
        </p:nvGrpSpPr>
        <p:grpSpPr>
          <a:xfrm>
            <a:off x="472896" y="4531290"/>
            <a:ext cx="271859" cy="233627"/>
            <a:chOff x="739150" y="4174275"/>
            <a:chExt cx="945925" cy="812900"/>
          </a:xfrm>
        </p:grpSpPr>
        <p:sp>
          <p:nvSpPr>
            <p:cNvPr id="261" name="Google Shape;261;p4"/>
            <p:cNvSpPr/>
            <p:nvPr/>
          </p:nvSpPr>
          <p:spPr>
            <a:xfrm>
              <a:off x="739150" y="4366050"/>
              <a:ext cx="807725" cy="489000"/>
            </a:xfrm>
            <a:custGeom>
              <a:rect b="b" l="l" r="r" t="t"/>
              <a:pathLst>
                <a:path extrusionOk="0" h="19560" w="32309">
                  <a:moveTo>
                    <a:pt x="32249" y="0"/>
                  </a:moveTo>
                  <a:cubicBezTo>
                    <a:pt x="32237" y="83"/>
                    <a:pt x="32214" y="183"/>
                    <a:pt x="32190" y="295"/>
                  </a:cubicBezTo>
                  <a:cubicBezTo>
                    <a:pt x="32178" y="331"/>
                    <a:pt x="32167" y="372"/>
                    <a:pt x="32155" y="408"/>
                  </a:cubicBezTo>
                  <a:cubicBezTo>
                    <a:pt x="32149" y="449"/>
                    <a:pt x="32137" y="484"/>
                    <a:pt x="32125" y="520"/>
                  </a:cubicBezTo>
                  <a:cubicBezTo>
                    <a:pt x="32119" y="532"/>
                    <a:pt x="32119" y="538"/>
                    <a:pt x="32113" y="549"/>
                  </a:cubicBezTo>
                  <a:cubicBezTo>
                    <a:pt x="32084" y="656"/>
                    <a:pt x="32043" y="750"/>
                    <a:pt x="32007" y="839"/>
                  </a:cubicBezTo>
                  <a:cubicBezTo>
                    <a:pt x="32007" y="839"/>
                    <a:pt x="32007" y="845"/>
                    <a:pt x="32007" y="845"/>
                  </a:cubicBezTo>
                  <a:cubicBezTo>
                    <a:pt x="32007" y="851"/>
                    <a:pt x="32001" y="851"/>
                    <a:pt x="32001" y="856"/>
                  </a:cubicBezTo>
                  <a:cubicBezTo>
                    <a:pt x="31989" y="880"/>
                    <a:pt x="31984" y="904"/>
                    <a:pt x="31972" y="927"/>
                  </a:cubicBezTo>
                  <a:cubicBezTo>
                    <a:pt x="31966" y="945"/>
                    <a:pt x="31960" y="963"/>
                    <a:pt x="31948" y="981"/>
                  </a:cubicBezTo>
                  <a:cubicBezTo>
                    <a:pt x="31854" y="1199"/>
                    <a:pt x="31765" y="1341"/>
                    <a:pt x="31747" y="1370"/>
                  </a:cubicBezTo>
                  <a:cubicBezTo>
                    <a:pt x="31694" y="1453"/>
                    <a:pt x="31617" y="1589"/>
                    <a:pt x="31493" y="1742"/>
                  </a:cubicBezTo>
                  <a:cubicBezTo>
                    <a:pt x="31464" y="1784"/>
                    <a:pt x="31434" y="1825"/>
                    <a:pt x="31405" y="1861"/>
                  </a:cubicBezTo>
                  <a:cubicBezTo>
                    <a:pt x="31357" y="1920"/>
                    <a:pt x="31304" y="1979"/>
                    <a:pt x="31245" y="2038"/>
                  </a:cubicBezTo>
                  <a:cubicBezTo>
                    <a:pt x="31163" y="2132"/>
                    <a:pt x="31103" y="2191"/>
                    <a:pt x="31015" y="2274"/>
                  </a:cubicBezTo>
                  <a:cubicBezTo>
                    <a:pt x="30997" y="2286"/>
                    <a:pt x="30991" y="2298"/>
                    <a:pt x="30974" y="2304"/>
                  </a:cubicBezTo>
                  <a:cubicBezTo>
                    <a:pt x="30932" y="2345"/>
                    <a:pt x="30891" y="2380"/>
                    <a:pt x="30850" y="2416"/>
                  </a:cubicBezTo>
                  <a:cubicBezTo>
                    <a:pt x="30844" y="2416"/>
                    <a:pt x="30844" y="2416"/>
                    <a:pt x="30844" y="2422"/>
                  </a:cubicBezTo>
                  <a:cubicBezTo>
                    <a:pt x="30773" y="2481"/>
                    <a:pt x="30690" y="2546"/>
                    <a:pt x="30596" y="2605"/>
                  </a:cubicBezTo>
                  <a:cubicBezTo>
                    <a:pt x="30460" y="2699"/>
                    <a:pt x="30324" y="2782"/>
                    <a:pt x="30164" y="2871"/>
                  </a:cubicBezTo>
                  <a:cubicBezTo>
                    <a:pt x="30023" y="2947"/>
                    <a:pt x="29899" y="3012"/>
                    <a:pt x="29816" y="3048"/>
                  </a:cubicBezTo>
                  <a:cubicBezTo>
                    <a:pt x="29816" y="3054"/>
                    <a:pt x="29816" y="3054"/>
                    <a:pt x="29816" y="3054"/>
                  </a:cubicBezTo>
                  <a:cubicBezTo>
                    <a:pt x="29686" y="3119"/>
                    <a:pt x="29503" y="3201"/>
                    <a:pt x="29278" y="3290"/>
                  </a:cubicBezTo>
                  <a:cubicBezTo>
                    <a:pt x="29231" y="3314"/>
                    <a:pt x="29178" y="3331"/>
                    <a:pt x="29125" y="3349"/>
                  </a:cubicBezTo>
                  <a:cubicBezTo>
                    <a:pt x="29101" y="3361"/>
                    <a:pt x="29078" y="3367"/>
                    <a:pt x="29048" y="3378"/>
                  </a:cubicBezTo>
                  <a:cubicBezTo>
                    <a:pt x="29024" y="3384"/>
                    <a:pt x="29007" y="3390"/>
                    <a:pt x="28983" y="3402"/>
                  </a:cubicBezTo>
                  <a:cubicBezTo>
                    <a:pt x="28983" y="3402"/>
                    <a:pt x="28865" y="3443"/>
                    <a:pt x="28694" y="3491"/>
                  </a:cubicBezTo>
                  <a:cubicBezTo>
                    <a:pt x="28688" y="3491"/>
                    <a:pt x="28682" y="3497"/>
                    <a:pt x="28676" y="3497"/>
                  </a:cubicBezTo>
                  <a:cubicBezTo>
                    <a:pt x="28617" y="3514"/>
                    <a:pt x="28552" y="3532"/>
                    <a:pt x="28481" y="3550"/>
                  </a:cubicBezTo>
                  <a:cubicBezTo>
                    <a:pt x="28475" y="3550"/>
                    <a:pt x="28469" y="3550"/>
                    <a:pt x="28463" y="3556"/>
                  </a:cubicBezTo>
                  <a:lnTo>
                    <a:pt x="28446" y="3556"/>
                  </a:lnTo>
                  <a:cubicBezTo>
                    <a:pt x="28434" y="3562"/>
                    <a:pt x="28428" y="3562"/>
                    <a:pt x="28422" y="3562"/>
                  </a:cubicBezTo>
                  <a:cubicBezTo>
                    <a:pt x="28404" y="3567"/>
                    <a:pt x="28387" y="3567"/>
                    <a:pt x="28369" y="3573"/>
                  </a:cubicBezTo>
                  <a:cubicBezTo>
                    <a:pt x="28351" y="3579"/>
                    <a:pt x="28339" y="3579"/>
                    <a:pt x="28328" y="3585"/>
                  </a:cubicBezTo>
                  <a:cubicBezTo>
                    <a:pt x="28162" y="3621"/>
                    <a:pt x="28014" y="3644"/>
                    <a:pt x="27855" y="3662"/>
                  </a:cubicBezTo>
                  <a:cubicBezTo>
                    <a:pt x="27701" y="3680"/>
                    <a:pt x="27648" y="3686"/>
                    <a:pt x="27507" y="3692"/>
                  </a:cubicBezTo>
                  <a:cubicBezTo>
                    <a:pt x="27436" y="3697"/>
                    <a:pt x="27377" y="3697"/>
                    <a:pt x="27318" y="3697"/>
                  </a:cubicBezTo>
                  <a:lnTo>
                    <a:pt x="27288" y="3697"/>
                  </a:lnTo>
                  <a:cubicBezTo>
                    <a:pt x="27211" y="3697"/>
                    <a:pt x="27123" y="3697"/>
                    <a:pt x="27022" y="3692"/>
                  </a:cubicBezTo>
                  <a:lnTo>
                    <a:pt x="26981" y="3692"/>
                  </a:lnTo>
                  <a:cubicBezTo>
                    <a:pt x="26869" y="3680"/>
                    <a:pt x="26739" y="3668"/>
                    <a:pt x="26597" y="3650"/>
                  </a:cubicBezTo>
                  <a:cubicBezTo>
                    <a:pt x="26532" y="3638"/>
                    <a:pt x="26473" y="3627"/>
                    <a:pt x="26414" y="3615"/>
                  </a:cubicBezTo>
                  <a:cubicBezTo>
                    <a:pt x="26402" y="3615"/>
                    <a:pt x="26384" y="3609"/>
                    <a:pt x="26367" y="3609"/>
                  </a:cubicBezTo>
                  <a:cubicBezTo>
                    <a:pt x="26331" y="3597"/>
                    <a:pt x="26296" y="3591"/>
                    <a:pt x="26254" y="3585"/>
                  </a:cubicBezTo>
                  <a:cubicBezTo>
                    <a:pt x="26237" y="3579"/>
                    <a:pt x="26219" y="3573"/>
                    <a:pt x="26201" y="3567"/>
                  </a:cubicBezTo>
                  <a:cubicBezTo>
                    <a:pt x="26195" y="3591"/>
                    <a:pt x="26189" y="3609"/>
                    <a:pt x="26184" y="3632"/>
                  </a:cubicBezTo>
                  <a:cubicBezTo>
                    <a:pt x="26172" y="3656"/>
                    <a:pt x="26166" y="3680"/>
                    <a:pt x="26160" y="3703"/>
                  </a:cubicBezTo>
                  <a:cubicBezTo>
                    <a:pt x="26154" y="3721"/>
                    <a:pt x="26148" y="3745"/>
                    <a:pt x="26142" y="3762"/>
                  </a:cubicBezTo>
                  <a:cubicBezTo>
                    <a:pt x="26130" y="3798"/>
                    <a:pt x="26119" y="3833"/>
                    <a:pt x="26107" y="3869"/>
                  </a:cubicBezTo>
                  <a:cubicBezTo>
                    <a:pt x="26107" y="3886"/>
                    <a:pt x="26101" y="3898"/>
                    <a:pt x="26095" y="3910"/>
                  </a:cubicBezTo>
                  <a:cubicBezTo>
                    <a:pt x="26083" y="3945"/>
                    <a:pt x="26071" y="3987"/>
                    <a:pt x="26060" y="4028"/>
                  </a:cubicBezTo>
                  <a:cubicBezTo>
                    <a:pt x="26054" y="4046"/>
                    <a:pt x="26048" y="4058"/>
                    <a:pt x="26042" y="4075"/>
                  </a:cubicBezTo>
                  <a:cubicBezTo>
                    <a:pt x="26030" y="4111"/>
                    <a:pt x="26018" y="4140"/>
                    <a:pt x="26006" y="4176"/>
                  </a:cubicBezTo>
                  <a:cubicBezTo>
                    <a:pt x="25995" y="4205"/>
                    <a:pt x="25989" y="4235"/>
                    <a:pt x="25977" y="4259"/>
                  </a:cubicBezTo>
                  <a:cubicBezTo>
                    <a:pt x="25965" y="4282"/>
                    <a:pt x="25959" y="4306"/>
                    <a:pt x="25953" y="4323"/>
                  </a:cubicBezTo>
                  <a:cubicBezTo>
                    <a:pt x="25941" y="4353"/>
                    <a:pt x="25930" y="4383"/>
                    <a:pt x="25918" y="4412"/>
                  </a:cubicBezTo>
                  <a:cubicBezTo>
                    <a:pt x="25906" y="4448"/>
                    <a:pt x="25882" y="4501"/>
                    <a:pt x="25859" y="4560"/>
                  </a:cubicBezTo>
                  <a:cubicBezTo>
                    <a:pt x="25788" y="4719"/>
                    <a:pt x="25711" y="4890"/>
                    <a:pt x="25622" y="5062"/>
                  </a:cubicBezTo>
                  <a:cubicBezTo>
                    <a:pt x="25528" y="5233"/>
                    <a:pt x="25416" y="5428"/>
                    <a:pt x="25292" y="5617"/>
                  </a:cubicBezTo>
                  <a:cubicBezTo>
                    <a:pt x="25280" y="5635"/>
                    <a:pt x="25262" y="5652"/>
                    <a:pt x="25250" y="5676"/>
                  </a:cubicBezTo>
                  <a:cubicBezTo>
                    <a:pt x="25250" y="5676"/>
                    <a:pt x="25244" y="5682"/>
                    <a:pt x="25244" y="5682"/>
                  </a:cubicBezTo>
                  <a:cubicBezTo>
                    <a:pt x="25239" y="5688"/>
                    <a:pt x="25239" y="5694"/>
                    <a:pt x="25233" y="5700"/>
                  </a:cubicBezTo>
                  <a:cubicBezTo>
                    <a:pt x="25209" y="5735"/>
                    <a:pt x="25179" y="5776"/>
                    <a:pt x="25150" y="5818"/>
                  </a:cubicBezTo>
                  <a:cubicBezTo>
                    <a:pt x="25144" y="5830"/>
                    <a:pt x="25132" y="5841"/>
                    <a:pt x="25126" y="5853"/>
                  </a:cubicBezTo>
                  <a:cubicBezTo>
                    <a:pt x="25061" y="5942"/>
                    <a:pt x="24985" y="6042"/>
                    <a:pt x="24890" y="6149"/>
                  </a:cubicBezTo>
                  <a:cubicBezTo>
                    <a:pt x="24884" y="6154"/>
                    <a:pt x="24884" y="6160"/>
                    <a:pt x="24878" y="6166"/>
                  </a:cubicBezTo>
                  <a:cubicBezTo>
                    <a:pt x="24861" y="6190"/>
                    <a:pt x="24843" y="6208"/>
                    <a:pt x="24819" y="6231"/>
                  </a:cubicBezTo>
                  <a:cubicBezTo>
                    <a:pt x="24813" y="6243"/>
                    <a:pt x="24801" y="6255"/>
                    <a:pt x="24790" y="6267"/>
                  </a:cubicBezTo>
                  <a:cubicBezTo>
                    <a:pt x="24778" y="6278"/>
                    <a:pt x="24772" y="6290"/>
                    <a:pt x="24760" y="6302"/>
                  </a:cubicBezTo>
                  <a:cubicBezTo>
                    <a:pt x="24713" y="6355"/>
                    <a:pt x="24660" y="6414"/>
                    <a:pt x="24601" y="6473"/>
                  </a:cubicBezTo>
                  <a:cubicBezTo>
                    <a:pt x="24571" y="6509"/>
                    <a:pt x="24536" y="6538"/>
                    <a:pt x="24506" y="6568"/>
                  </a:cubicBezTo>
                  <a:cubicBezTo>
                    <a:pt x="24494" y="6586"/>
                    <a:pt x="24477" y="6603"/>
                    <a:pt x="24453" y="6621"/>
                  </a:cubicBezTo>
                  <a:cubicBezTo>
                    <a:pt x="24453" y="6627"/>
                    <a:pt x="24447" y="6633"/>
                    <a:pt x="24441" y="6633"/>
                  </a:cubicBezTo>
                  <a:cubicBezTo>
                    <a:pt x="24406" y="6668"/>
                    <a:pt x="24364" y="6710"/>
                    <a:pt x="24323" y="6745"/>
                  </a:cubicBezTo>
                  <a:cubicBezTo>
                    <a:pt x="24294" y="6775"/>
                    <a:pt x="24264" y="6804"/>
                    <a:pt x="24234" y="6828"/>
                  </a:cubicBezTo>
                  <a:cubicBezTo>
                    <a:pt x="24146" y="6910"/>
                    <a:pt x="24075" y="6970"/>
                    <a:pt x="23992" y="7040"/>
                  </a:cubicBezTo>
                  <a:cubicBezTo>
                    <a:pt x="23921" y="7094"/>
                    <a:pt x="23845" y="7153"/>
                    <a:pt x="23786" y="7200"/>
                  </a:cubicBezTo>
                  <a:cubicBezTo>
                    <a:pt x="23750" y="7223"/>
                    <a:pt x="23709" y="7247"/>
                    <a:pt x="23673" y="7277"/>
                  </a:cubicBezTo>
                  <a:cubicBezTo>
                    <a:pt x="23626" y="7306"/>
                    <a:pt x="23579" y="7342"/>
                    <a:pt x="23526" y="7383"/>
                  </a:cubicBezTo>
                  <a:cubicBezTo>
                    <a:pt x="23402" y="7472"/>
                    <a:pt x="23219" y="7578"/>
                    <a:pt x="23083" y="7661"/>
                  </a:cubicBezTo>
                  <a:cubicBezTo>
                    <a:pt x="23047" y="7678"/>
                    <a:pt x="22994" y="7708"/>
                    <a:pt x="22929" y="7743"/>
                  </a:cubicBezTo>
                  <a:cubicBezTo>
                    <a:pt x="22917" y="7749"/>
                    <a:pt x="22900" y="7761"/>
                    <a:pt x="22888" y="7767"/>
                  </a:cubicBezTo>
                  <a:cubicBezTo>
                    <a:pt x="22852" y="7785"/>
                    <a:pt x="22817" y="7802"/>
                    <a:pt x="22782" y="7826"/>
                  </a:cubicBezTo>
                  <a:cubicBezTo>
                    <a:pt x="22740" y="7844"/>
                    <a:pt x="22705" y="7861"/>
                    <a:pt x="22663" y="7879"/>
                  </a:cubicBezTo>
                  <a:cubicBezTo>
                    <a:pt x="22646" y="7891"/>
                    <a:pt x="22622" y="7903"/>
                    <a:pt x="22604" y="7909"/>
                  </a:cubicBezTo>
                  <a:cubicBezTo>
                    <a:pt x="22563" y="7932"/>
                    <a:pt x="22516" y="7950"/>
                    <a:pt x="22474" y="7968"/>
                  </a:cubicBezTo>
                  <a:cubicBezTo>
                    <a:pt x="22451" y="7985"/>
                    <a:pt x="22421" y="7997"/>
                    <a:pt x="22392" y="8009"/>
                  </a:cubicBezTo>
                  <a:cubicBezTo>
                    <a:pt x="22368" y="8021"/>
                    <a:pt x="22339" y="8033"/>
                    <a:pt x="22315" y="8044"/>
                  </a:cubicBezTo>
                  <a:cubicBezTo>
                    <a:pt x="22268" y="8062"/>
                    <a:pt x="22215" y="8086"/>
                    <a:pt x="22167" y="8104"/>
                  </a:cubicBezTo>
                  <a:cubicBezTo>
                    <a:pt x="22144" y="8115"/>
                    <a:pt x="22120" y="8127"/>
                    <a:pt x="22096" y="8133"/>
                  </a:cubicBezTo>
                  <a:cubicBezTo>
                    <a:pt x="22043" y="8157"/>
                    <a:pt x="21990" y="8174"/>
                    <a:pt x="21931" y="8198"/>
                  </a:cubicBezTo>
                  <a:cubicBezTo>
                    <a:pt x="21913" y="8204"/>
                    <a:pt x="21896" y="8216"/>
                    <a:pt x="21878" y="8222"/>
                  </a:cubicBezTo>
                  <a:cubicBezTo>
                    <a:pt x="21831" y="8239"/>
                    <a:pt x="21789" y="8251"/>
                    <a:pt x="21742" y="8269"/>
                  </a:cubicBezTo>
                  <a:cubicBezTo>
                    <a:pt x="21718" y="8281"/>
                    <a:pt x="21695" y="8287"/>
                    <a:pt x="21671" y="8293"/>
                  </a:cubicBezTo>
                  <a:cubicBezTo>
                    <a:pt x="21618" y="8316"/>
                    <a:pt x="21559" y="8334"/>
                    <a:pt x="21494" y="8357"/>
                  </a:cubicBezTo>
                  <a:lnTo>
                    <a:pt x="21488" y="8357"/>
                  </a:lnTo>
                  <a:cubicBezTo>
                    <a:pt x="21482" y="8357"/>
                    <a:pt x="21482" y="8363"/>
                    <a:pt x="21482" y="8363"/>
                  </a:cubicBezTo>
                  <a:cubicBezTo>
                    <a:pt x="21459" y="8369"/>
                    <a:pt x="21441" y="8375"/>
                    <a:pt x="21423" y="8381"/>
                  </a:cubicBezTo>
                  <a:cubicBezTo>
                    <a:pt x="20697" y="8617"/>
                    <a:pt x="20100" y="8724"/>
                    <a:pt x="19870" y="8759"/>
                  </a:cubicBezTo>
                  <a:cubicBezTo>
                    <a:pt x="19805" y="8765"/>
                    <a:pt x="19757" y="8777"/>
                    <a:pt x="19722" y="8777"/>
                  </a:cubicBezTo>
                  <a:cubicBezTo>
                    <a:pt x="19645" y="8789"/>
                    <a:pt x="19563" y="8800"/>
                    <a:pt x="19474" y="8806"/>
                  </a:cubicBezTo>
                  <a:cubicBezTo>
                    <a:pt x="19297" y="8830"/>
                    <a:pt x="19173" y="8842"/>
                    <a:pt x="18990" y="8848"/>
                  </a:cubicBezTo>
                  <a:lnTo>
                    <a:pt x="18954" y="8848"/>
                  </a:lnTo>
                  <a:cubicBezTo>
                    <a:pt x="18937" y="8848"/>
                    <a:pt x="18919" y="8854"/>
                    <a:pt x="18907" y="8854"/>
                  </a:cubicBezTo>
                  <a:lnTo>
                    <a:pt x="18736" y="8854"/>
                  </a:lnTo>
                  <a:cubicBezTo>
                    <a:pt x="18671" y="8855"/>
                    <a:pt x="18612" y="8855"/>
                    <a:pt x="18557" y="8855"/>
                  </a:cubicBezTo>
                  <a:cubicBezTo>
                    <a:pt x="18327" y="8855"/>
                    <a:pt x="18188" y="8847"/>
                    <a:pt x="18169" y="8842"/>
                  </a:cubicBezTo>
                  <a:lnTo>
                    <a:pt x="18139" y="8842"/>
                  </a:lnTo>
                  <a:cubicBezTo>
                    <a:pt x="18139" y="8895"/>
                    <a:pt x="18133" y="8942"/>
                    <a:pt x="18121" y="9001"/>
                  </a:cubicBezTo>
                  <a:cubicBezTo>
                    <a:pt x="18116" y="9078"/>
                    <a:pt x="18104" y="9149"/>
                    <a:pt x="18086" y="9226"/>
                  </a:cubicBezTo>
                  <a:cubicBezTo>
                    <a:pt x="18068" y="9350"/>
                    <a:pt x="18045" y="9438"/>
                    <a:pt x="18033" y="9486"/>
                  </a:cubicBezTo>
                  <a:cubicBezTo>
                    <a:pt x="17986" y="9692"/>
                    <a:pt x="17938" y="9870"/>
                    <a:pt x="17897" y="10005"/>
                  </a:cubicBezTo>
                  <a:cubicBezTo>
                    <a:pt x="17885" y="10029"/>
                    <a:pt x="17879" y="10053"/>
                    <a:pt x="17873" y="10076"/>
                  </a:cubicBezTo>
                  <a:cubicBezTo>
                    <a:pt x="17867" y="10088"/>
                    <a:pt x="17867" y="10094"/>
                    <a:pt x="17862" y="10106"/>
                  </a:cubicBezTo>
                  <a:cubicBezTo>
                    <a:pt x="17862" y="10118"/>
                    <a:pt x="17856" y="10129"/>
                    <a:pt x="17850" y="10141"/>
                  </a:cubicBezTo>
                  <a:cubicBezTo>
                    <a:pt x="17791" y="10330"/>
                    <a:pt x="17720" y="10531"/>
                    <a:pt x="17619" y="10744"/>
                  </a:cubicBezTo>
                  <a:cubicBezTo>
                    <a:pt x="17590" y="10815"/>
                    <a:pt x="17554" y="10897"/>
                    <a:pt x="17513" y="10980"/>
                  </a:cubicBezTo>
                  <a:cubicBezTo>
                    <a:pt x="17507" y="10998"/>
                    <a:pt x="17501" y="11015"/>
                    <a:pt x="17489" y="11027"/>
                  </a:cubicBezTo>
                  <a:cubicBezTo>
                    <a:pt x="17454" y="11116"/>
                    <a:pt x="17407" y="11210"/>
                    <a:pt x="17354" y="11305"/>
                  </a:cubicBezTo>
                  <a:cubicBezTo>
                    <a:pt x="17289" y="11441"/>
                    <a:pt x="17218" y="11571"/>
                    <a:pt x="17147" y="11683"/>
                  </a:cubicBezTo>
                  <a:cubicBezTo>
                    <a:pt x="17111" y="11742"/>
                    <a:pt x="17076" y="11795"/>
                    <a:pt x="17035" y="11854"/>
                  </a:cubicBezTo>
                  <a:cubicBezTo>
                    <a:pt x="16911" y="12061"/>
                    <a:pt x="16781" y="12256"/>
                    <a:pt x="16674" y="12427"/>
                  </a:cubicBezTo>
                  <a:cubicBezTo>
                    <a:pt x="16515" y="12663"/>
                    <a:pt x="16279" y="12959"/>
                    <a:pt x="16101" y="13183"/>
                  </a:cubicBezTo>
                  <a:cubicBezTo>
                    <a:pt x="16096" y="13183"/>
                    <a:pt x="16090" y="13189"/>
                    <a:pt x="16090" y="13195"/>
                  </a:cubicBezTo>
                  <a:cubicBezTo>
                    <a:pt x="15936" y="13384"/>
                    <a:pt x="15759" y="13585"/>
                    <a:pt x="15564" y="13785"/>
                  </a:cubicBezTo>
                  <a:cubicBezTo>
                    <a:pt x="15405" y="13957"/>
                    <a:pt x="15239" y="14128"/>
                    <a:pt x="15092" y="14270"/>
                  </a:cubicBezTo>
                  <a:cubicBezTo>
                    <a:pt x="14950" y="14411"/>
                    <a:pt x="14773" y="14583"/>
                    <a:pt x="14595" y="14736"/>
                  </a:cubicBezTo>
                  <a:cubicBezTo>
                    <a:pt x="14365" y="14949"/>
                    <a:pt x="14058" y="15185"/>
                    <a:pt x="13828" y="15368"/>
                  </a:cubicBezTo>
                  <a:cubicBezTo>
                    <a:pt x="13591" y="15557"/>
                    <a:pt x="13302" y="15764"/>
                    <a:pt x="12989" y="15971"/>
                  </a:cubicBezTo>
                  <a:cubicBezTo>
                    <a:pt x="12747" y="16130"/>
                    <a:pt x="12493" y="16296"/>
                    <a:pt x="12268" y="16420"/>
                  </a:cubicBezTo>
                  <a:cubicBezTo>
                    <a:pt x="12003" y="16579"/>
                    <a:pt x="11737" y="16727"/>
                    <a:pt x="11506" y="16839"/>
                  </a:cubicBezTo>
                  <a:cubicBezTo>
                    <a:pt x="11270" y="16957"/>
                    <a:pt x="10993" y="17081"/>
                    <a:pt x="10703" y="17199"/>
                  </a:cubicBezTo>
                  <a:cubicBezTo>
                    <a:pt x="10555" y="17270"/>
                    <a:pt x="10408" y="17341"/>
                    <a:pt x="10266" y="17400"/>
                  </a:cubicBezTo>
                  <a:cubicBezTo>
                    <a:pt x="10042" y="17495"/>
                    <a:pt x="9752" y="17595"/>
                    <a:pt x="9492" y="17678"/>
                  </a:cubicBezTo>
                  <a:cubicBezTo>
                    <a:pt x="9362" y="17719"/>
                    <a:pt x="9215" y="17760"/>
                    <a:pt x="9067" y="17802"/>
                  </a:cubicBezTo>
                  <a:cubicBezTo>
                    <a:pt x="8801" y="17878"/>
                    <a:pt x="8500" y="17949"/>
                    <a:pt x="8211" y="18008"/>
                  </a:cubicBezTo>
                  <a:cubicBezTo>
                    <a:pt x="7951" y="18062"/>
                    <a:pt x="7626" y="18115"/>
                    <a:pt x="7378" y="18132"/>
                  </a:cubicBezTo>
                  <a:cubicBezTo>
                    <a:pt x="7337" y="18138"/>
                    <a:pt x="7295" y="18138"/>
                    <a:pt x="7254" y="18144"/>
                  </a:cubicBezTo>
                  <a:cubicBezTo>
                    <a:pt x="6948" y="18177"/>
                    <a:pt x="6680" y="18195"/>
                    <a:pt x="6369" y="18195"/>
                  </a:cubicBezTo>
                  <a:cubicBezTo>
                    <a:pt x="6289" y="18195"/>
                    <a:pt x="6207" y="18194"/>
                    <a:pt x="6120" y="18191"/>
                  </a:cubicBezTo>
                  <a:lnTo>
                    <a:pt x="6108" y="18191"/>
                  </a:lnTo>
                  <a:cubicBezTo>
                    <a:pt x="6055" y="18186"/>
                    <a:pt x="6002" y="18186"/>
                    <a:pt x="5954" y="18186"/>
                  </a:cubicBezTo>
                  <a:cubicBezTo>
                    <a:pt x="5872" y="18180"/>
                    <a:pt x="5783" y="18174"/>
                    <a:pt x="5695" y="18168"/>
                  </a:cubicBezTo>
                  <a:lnTo>
                    <a:pt x="5689" y="18168"/>
                  </a:lnTo>
                  <a:cubicBezTo>
                    <a:pt x="5683" y="18168"/>
                    <a:pt x="5647" y="18168"/>
                    <a:pt x="5588" y="18162"/>
                  </a:cubicBezTo>
                  <a:cubicBezTo>
                    <a:pt x="5576" y="18162"/>
                    <a:pt x="5571" y="18156"/>
                    <a:pt x="5559" y="18156"/>
                  </a:cubicBezTo>
                  <a:lnTo>
                    <a:pt x="5541" y="18156"/>
                  </a:lnTo>
                  <a:cubicBezTo>
                    <a:pt x="5352" y="18138"/>
                    <a:pt x="5163" y="18115"/>
                    <a:pt x="4998" y="18085"/>
                  </a:cubicBezTo>
                  <a:cubicBezTo>
                    <a:pt x="4767" y="18050"/>
                    <a:pt x="4507" y="17997"/>
                    <a:pt x="4259" y="17926"/>
                  </a:cubicBezTo>
                  <a:cubicBezTo>
                    <a:pt x="4248" y="17920"/>
                    <a:pt x="4230" y="17914"/>
                    <a:pt x="4212" y="17908"/>
                  </a:cubicBezTo>
                  <a:cubicBezTo>
                    <a:pt x="4041" y="17861"/>
                    <a:pt x="3852" y="17802"/>
                    <a:pt x="3704" y="17743"/>
                  </a:cubicBezTo>
                  <a:cubicBezTo>
                    <a:pt x="3692" y="17743"/>
                    <a:pt x="3681" y="17737"/>
                    <a:pt x="3669" y="17731"/>
                  </a:cubicBezTo>
                  <a:cubicBezTo>
                    <a:pt x="3657" y="17725"/>
                    <a:pt x="3639" y="17719"/>
                    <a:pt x="3627" y="17713"/>
                  </a:cubicBezTo>
                  <a:cubicBezTo>
                    <a:pt x="3503" y="17666"/>
                    <a:pt x="3362" y="17613"/>
                    <a:pt x="3255" y="17560"/>
                  </a:cubicBezTo>
                  <a:cubicBezTo>
                    <a:pt x="3243" y="17554"/>
                    <a:pt x="3226" y="17548"/>
                    <a:pt x="3214" y="17542"/>
                  </a:cubicBezTo>
                  <a:cubicBezTo>
                    <a:pt x="3131" y="17500"/>
                    <a:pt x="3049" y="17459"/>
                    <a:pt x="2960" y="17418"/>
                  </a:cubicBezTo>
                  <a:cubicBezTo>
                    <a:pt x="2919" y="17394"/>
                    <a:pt x="2871" y="17371"/>
                    <a:pt x="2836" y="17353"/>
                  </a:cubicBezTo>
                  <a:cubicBezTo>
                    <a:pt x="2830" y="17347"/>
                    <a:pt x="2818" y="17341"/>
                    <a:pt x="2812" y="17335"/>
                  </a:cubicBezTo>
                  <a:cubicBezTo>
                    <a:pt x="2806" y="17335"/>
                    <a:pt x="2806" y="17335"/>
                    <a:pt x="2801" y="17329"/>
                  </a:cubicBezTo>
                  <a:cubicBezTo>
                    <a:pt x="2789" y="17323"/>
                    <a:pt x="2777" y="17317"/>
                    <a:pt x="2765" y="17311"/>
                  </a:cubicBezTo>
                  <a:cubicBezTo>
                    <a:pt x="2753" y="17306"/>
                    <a:pt x="2741" y="17294"/>
                    <a:pt x="2724" y="17288"/>
                  </a:cubicBezTo>
                  <a:cubicBezTo>
                    <a:pt x="2641" y="17241"/>
                    <a:pt x="2564" y="17193"/>
                    <a:pt x="2487" y="17140"/>
                  </a:cubicBezTo>
                  <a:cubicBezTo>
                    <a:pt x="2476" y="17140"/>
                    <a:pt x="2470" y="17134"/>
                    <a:pt x="2464" y="17128"/>
                  </a:cubicBezTo>
                  <a:cubicBezTo>
                    <a:pt x="2464" y="17128"/>
                    <a:pt x="2369" y="17069"/>
                    <a:pt x="2222" y="16969"/>
                  </a:cubicBezTo>
                  <a:cubicBezTo>
                    <a:pt x="2222" y="16963"/>
                    <a:pt x="2216" y="16957"/>
                    <a:pt x="2210" y="16957"/>
                  </a:cubicBezTo>
                  <a:cubicBezTo>
                    <a:pt x="2180" y="16933"/>
                    <a:pt x="2145" y="16910"/>
                    <a:pt x="2109" y="16880"/>
                  </a:cubicBezTo>
                  <a:cubicBezTo>
                    <a:pt x="1897" y="16721"/>
                    <a:pt x="1743" y="16585"/>
                    <a:pt x="1661" y="16502"/>
                  </a:cubicBezTo>
                  <a:cubicBezTo>
                    <a:pt x="1661" y="16502"/>
                    <a:pt x="1655" y="16502"/>
                    <a:pt x="1655" y="16496"/>
                  </a:cubicBezTo>
                  <a:cubicBezTo>
                    <a:pt x="1655" y="16496"/>
                    <a:pt x="1649" y="16490"/>
                    <a:pt x="1643" y="16485"/>
                  </a:cubicBezTo>
                  <a:cubicBezTo>
                    <a:pt x="1478" y="16331"/>
                    <a:pt x="1336" y="16177"/>
                    <a:pt x="1229" y="16048"/>
                  </a:cubicBezTo>
                  <a:cubicBezTo>
                    <a:pt x="1206" y="16024"/>
                    <a:pt x="1182" y="15994"/>
                    <a:pt x="1159" y="15959"/>
                  </a:cubicBezTo>
                  <a:cubicBezTo>
                    <a:pt x="1153" y="15959"/>
                    <a:pt x="1153" y="15953"/>
                    <a:pt x="1147" y="15947"/>
                  </a:cubicBezTo>
                  <a:cubicBezTo>
                    <a:pt x="1111" y="15906"/>
                    <a:pt x="1082" y="15864"/>
                    <a:pt x="1046" y="15817"/>
                  </a:cubicBezTo>
                  <a:cubicBezTo>
                    <a:pt x="1023" y="15788"/>
                    <a:pt x="999" y="15758"/>
                    <a:pt x="981" y="15734"/>
                  </a:cubicBezTo>
                  <a:cubicBezTo>
                    <a:pt x="981" y="15734"/>
                    <a:pt x="981" y="15729"/>
                    <a:pt x="981" y="15729"/>
                  </a:cubicBezTo>
                  <a:cubicBezTo>
                    <a:pt x="975" y="15723"/>
                    <a:pt x="975" y="15717"/>
                    <a:pt x="970" y="15711"/>
                  </a:cubicBezTo>
                  <a:cubicBezTo>
                    <a:pt x="887" y="15593"/>
                    <a:pt x="804" y="15469"/>
                    <a:pt x="739" y="15356"/>
                  </a:cubicBezTo>
                  <a:cubicBezTo>
                    <a:pt x="733" y="15356"/>
                    <a:pt x="733" y="15351"/>
                    <a:pt x="733" y="15351"/>
                  </a:cubicBezTo>
                  <a:cubicBezTo>
                    <a:pt x="698" y="15291"/>
                    <a:pt x="662" y="15227"/>
                    <a:pt x="633" y="15167"/>
                  </a:cubicBezTo>
                  <a:cubicBezTo>
                    <a:pt x="627" y="15162"/>
                    <a:pt x="627" y="15156"/>
                    <a:pt x="621" y="15156"/>
                  </a:cubicBezTo>
                  <a:cubicBezTo>
                    <a:pt x="615" y="15138"/>
                    <a:pt x="609" y="15120"/>
                    <a:pt x="597" y="15108"/>
                  </a:cubicBezTo>
                  <a:cubicBezTo>
                    <a:pt x="586" y="15079"/>
                    <a:pt x="574" y="15055"/>
                    <a:pt x="562" y="15032"/>
                  </a:cubicBezTo>
                  <a:cubicBezTo>
                    <a:pt x="562" y="15032"/>
                    <a:pt x="556" y="15026"/>
                    <a:pt x="556" y="15026"/>
                  </a:cubicBezTo>
                  <a:cubicBezTo>
                    <a:pt x="550" y="15008"/>
                    <a:pt x="538" y="14990"/>
                    <a:pt x="533" y="14978"/>
                  </a:cubicBezTo>
                  <a:cubicBezTo>
                    <a:pt x="456" y="14813"/>
                    <a:pt x="391" y="14660"/>
                    <a:pt x="338" y="14524"/>
                  </a:cubicBezTo>
                  <a:cubicBezTo>
                    <a:pt x="338" y="14518"/>
                    <a:pt x="338" y="14512"/>
                    <a:pt x="338" y="14512"/>
                  </a:cubicBezTo>
                  <a:cubicBezTo>
                    <a:pt x="308" y="14435"/>
                    <a:pt x="279" y="14341"/>
                    <a:pt x="255" y="14264"/>
                  </a:cubicBezTo>
                  <a:cubicBezTo>
                    <a:pt x="219" y="14169"/>
                    <a:pt x="202" y="14116"/>
                    <a:pt x="178" y="14010"/>
                  </a:cubicBezTo>
                  <a:cubicBezTo>
                    <a:pt x="178" y="14004"/>
                    <a:pt x="178" y="14004"/>
                    <a:pt x="178" y="14004"/>
                  </a:cubicBezTo>
                  <a:cubicBezTo>
                    <a:pt x="155" y="13921"/>
                    <a:pt x="131" y="13821"/>
                    <a:pt x="113" y="13720"/>
                  </a:cubicBezTo>
                  <a:cubicBezTo>
                    <a:pt x="113" y="13715"/>
                    <a:pt x="113" y="13715"/>
                    <a:pt x="113" y="13715"/>
                  </a:cubicBezTo>
                  <a:cubicBezTo>
                    <a:pt x="90" y="13608"/>
                    <a:pt x="72" y="13520"/>
                    <a:pt x="60" y="13396"/>
                  </a:cubicBezTo>
                  <a:cubicBezTo>
                    <a:pt x="60" y="13396"/>
                    <a:pt x="54" y="13390"/>
                    <a:pt x="54" y="13390"/>
                  </a:cubicBezTo>
                  <a:cubicBezTo>
                    <a:pt x="54" y="13354"/>
                    <a:pt x="48" y="13313"/>
                    <a:pt x="42" y="13277"/>
                  </a:cubicBezTo>
                  <a:cubicBezTo>
                    <a:pt x="42" y="13260"/>
                    <a:pt x="42" y="13248"/>
                    <a:pt x="36" y="13236"/>
                  </a:cubicBezTo>
                  <a:cubicBezTo>
                    <a:pt x="25" y="13348"/>
                    <a:pt x="19" y="13461"/>
                    <a:pt x="13" y="13561"/>
                  </a:cubicBezTo>
                  <a:cubicBezTo>
                    <a:pt x="13" y="13579"/>
                    <a:pt x="7" y="13602"/>
                    <a:pt x="7" y="13626"/>
                  </a:cubicBezTo>
                  <a:cubicBezTo>
                    <a:pt x="7" y="13626"/>
                    <a:pt x="7" y="13626"/>
                    <a:pt x="7" y="13632"/>
                  </a:cubicBezTo>
                  <a:cubicBezTo>
                    <a:pt x="7" y="13650"/>
                    <a:pt x="7" y="13673"/>
                    <a:pt x="7" y="13691"/>
                  </a:cubicBezTo>
                  <a:cubicBezTo>
                    <a:pt x="1" y="13797"/>
                    <a:pt x="1" y="13904"/>
                    <a:pt x="1" y="14010"/>
                  </a:cubicBezTo>
                  <a:cubicBezTo>
                    <a:pt x="1" y="14128"/>
                    <a:pt x="7" y="14287"/>
                    <a:pt x="19" y="14406"/>
                  </a:cubicBezTo>
                  <a:cubicBezTo>
                    <a:pt x="30" y="14494"/>
                    <a:pt x="36" y="14571"/>
                    <a:pt x="42" y="14642"/>
                  </a:cubicBezTo>
                  <a:cubicBezTo>
                    <a:pt x="48" y="14677"/>
                    <a:pt x="54" y="14719"/>
                    <a:pt x="54" y="14754"/>
                  </a:cubicBezTo>
                  <a:cubicBezTo>
                    <a:pt x="54" y="14754"/>
                    <a:pt x="60" y="14760"/>
                    <a:pt x="60" y="14766"/>
                  </a:cubicBezTo>
                  <a:cubicBezTo>
                    <a:pt x="72" y="14884"/>
                    <a:pt x="90" y="14973"/>
                    <a:pt x="113" y="15079"/>
                  </a:cubicBezTo>
                  <a:cubicBezTo>
                    <a:pt x="113" y="15079"/>
                    <a:pt x="113" y="15085"/>
                    <a:pt x="113" y="15085"/>
                  </a:cubicBezTo>
                  <a:cubicBezTo>
                    <a:pt x="131" y="15185"/>
                    <a:pt x="155" y="15286"/>
                    <a:pt x="178" y="15368"/>
                  </a:cubicBezTo>
                  <a:cubicBezTo>
                    <a:pt x="178" y="15368"/>
                    <a:pt x="178" y="15374"/>
                    <a:pt x="178" y="15374"/>
                  </a:cubicBezTo>
                  <a:cubicBezTo>
                    <a:pt x="202" y="15481"/>
                    <a:pt x="219" y="15534"/>
                    <a:pt x="255" y="15628"/>
                  </a:cubicBezTo>
                  <a:cubicBezTo>
                    <a:pt x="279" y="15705"/>
                    <a:pt x="308" y="15805"/>
                    <a:pt x="338" y="15876"/>
                  </a:cubicBezTo>
                  <a:cubicBezTo>
                    <a:pt x="338" y="15876"/>
                    <a:pt x="338" y="15882"/>
                    <a:pt x="338" y="15888"/>
                  </a:cubicBezTo>
                  <a:cubicBezTo>
                    <a:pt x="391" y="16024"/>
                    <a:pt x="456" y="16177"/>
                    <a:pt x="533" y="16343"/>
                  </a:cubicBezTo>
                  <a:cubicBezTo>
                    <a:pt x="538" y="16355"/>
                    <a:pt x="550" y="16372"/>
                    <a:pt x="556" y="16390"/>
                  </a:cubicBezTo>
                  <a:cubicBezTo>
                    <a:pt x="556" y="16390"/>
                    <a:pt x="562" y="16396"/>
                    <a:pt x="562" y="16396"/>
                  </a:cubicBezTo>
                  <a:cubicBezTo>
                    <a:pt x="574" y="16420"/>
                    <a:pt x="586" y="16443"/>
                    <a:pt x="597" y="16473"/>
                  </a:cubicBezTo>
                  <a:cubicBezTo>
                    <a:pt x="609" y="16490"/>
                    <a:pt x="615" y="16502"/>
                    <a:pt x="621" y="16520"/>
                  </a:cubicBezTo>
                  <a:cubicBezTo>
                    <a:pt x="627" y="16520"/>
                    <a:pt x="627" y="16526"/>
                    <a:pt x="633" y="16532"/>
                  </a:cubicBezTo>
                  <a:cubicBezTo>
                    <a:pt x="662" y="16591"/>
                    <a:pt x="698" y="16656"/>
                    <a:pt x="733" y="16715"/>
                  </a:cubicBezTo>
                  <a:cubicBezTo>
                    <a:pt x="733" y="16721"/>
                    <a:pt x="733" y="16721"/>
                    <a:pt x="739" y="16721"/>
                  </a:cubicBezTo>
                  <a:cubicBezTo>
                    <a:pt x="804" y="16833"/>
                    <a:pt x="887" y="16957"/>
                    <a:pt x="970" y="17075"/>
                  </a:cubicBezTo>
                  <a:cubicBezTo>
                    <a:pt x="975" y="17081"/>
                    <a:pt x="975" y="17087"/>
                    <a:pt x="981" y="17093"/>
                  </a:cubicBezTo>
                  <a:cubicBezTo>
                    <a:pt x="981" y="17093"/>
                    <a:pt x="981" y="17099"/>
                    <a:pt x="987" y="17099"/>
                  </a:cubicBezTo>
                  <a:cubicBezTo>
                    <a:pt x="999" y="17122"/>
                    <a:pt x="1023" y="17152"/>
                    <a:pt x="1046" y="17182"/>
                  </a:cubicBezTo>
                  <a:cubicBezTo>
                    <a:pt x="1082" y="17229"/>
                    <a:pt x="1111" y="17270"/>
                    <a:pt x="1147" y="17311"/>
                  </a:cubicBezTo>
                  <a:cubicBezTo>
                    <a:pt x="1153" y="17317"/>
                    <a:pt x="1153" y="17323"/>
                    <a:pt x="1159" y="17329"/>
                  </a:cubicBezTo>
                  <a:cubicBezTo>
                    <a:pt x="1182" y="17359"/>
                    <a:pt x="1206" y="17388"/>
                    <a:pt x="1229" y="17412"/>
                  </a:cubicBezTo>
                  <a:cubicBezTo>
                    <a:pt x="1336" y="17542"/>
                    <a:pt x="1478" y="17695"/>
                    <a:pt x="1643" y="17855"/>
                  </a:cubicBezTo>
                  <a:cubicBezTo>
                    <a:pt x="1649" y="17855"/>
                    <a:pt x="1655" y="17861"/>
                    <a:pt x="1655" y="17867"/>
                  </a:cubicBezTo>
                  <a:lnTo>
                    <a:pt x="1661" y="17867"/>
                  </a:lnTo>
                  <a:cubicBezTo>
                    <a:pt x="1661" y="17867"/>
                    <a:pt x="1661" y="17873"/>
                    <a:pt x="1661" y="17873"/>
                  </a:cubicBezTo>
                  <a:cubicBezTo>
                    <a:pt x="1743" y="17949"/>
                    <a:pt x="1897" y="18085"/>
                    <a:pt x="2109" y="18245"/>
                  </a:cubicBezTo>
                  <a:cubicBezTo>
                    <a:pt x="2145" y="18274"/>
                    <a:pt x="2180" y="18298"/>
                    <a:pt x="2210" y="18321"/>
                  </a:cubicBezTo>
                  <a:cubicBezTo>
                    <a:pt x="2216" y="18321"/>
                    <a:pt x="2222" y="18327"/>
                    <a:pt x="2222" y="18333"/>
                  </a:cubicBezTo>
                  <a:cubicBezTo>
                    <a:pt x="2369" y="18434"/>
                    <a:pt x="2464" y="18493"/>
                    <a:pt x="2464" y="18493"/>
                  </a:cubicBezTo>
                  <a:cubicBezTo>
                    <a:pt x="2470" y="18499"/>
                    <a:pt x="2476" y="18505"/>
                    <a:pt x="2487" y="18505"/>
                  </a:cubicBezTo>
                  <a:cubicBezTo>
                    <a:pt x="2564" y="18558"/>
                    <a:pt x="2641" y="18605"/>
                    <a:pt x="2724" y="18652"/>
                  </a:cubicBezTo>
                  <a:cubicBezTo>
                    <a:pt x="2741" y="18658"/>
                    <a:pt x="2753" y="18670"/>
                    <a:pt x="2765" y="18676"/>
                  </a:cubicBezTo>
                  <a:cubicBezTo>
                    <a:pt x="2777" y="18682"/>
                    <a:pt x="2789" y="18688"/>
                    <a:pt x="2801" y="18694"/>
                  </a:cubicBezTo>
                  <a:cubicBezTo>
                    <a:pt x="2806" y="18699"/>
                    <a:pt x="2806" y="18699"/>
                    <a:pt x="2812" y="18705"/>
                  </a:cubicBezTo>
                  <a:cubicBezTo>
                    <a:pt x="2818" y="18705"/>
                    <a:pt x="2830" y="18711"/>
                    <a:pt x="2836" y="18717"/>
                  </a:cubicBezTo>
                  <a:cubicBezTo>
                    <a:pt x="2871" y="18735"/>
                    <a:pt x="2919" y="18759"/>
                    <a:pt x="2960" y="18782"/>
                  </a:cubicBezTo>
                  <a:cubicBezTo>
                    <a:pt x="3049" y="18823"/>
                    <a:pt x="3131" y="18865"/>
                    <a:pt x="3214" y="18906"/>
                  </a:cubicBezTo>
                  <a:cubicBezTo>
                    <a:pt x="3226" y="18912"/>
                    <a:pt x="3243" y="18918"/>
                    <a:pt x="3255" y="18924"/>
                  </a:cubicBezTo>
                  <a:cubicBezTo>
                    <a:pt x="3362" y="18977"/>
                    <a:pt x="3503" y="19036"/>
                    <a:pt x="3627" y="19083"/>
                  </a:cubicBezTo>
                  <a:cubicBezTo>
                    <a:pt x="3639" y="19083"/>
                    <a:pt x="3657" y="19089"/>
                    <a:pt x="3669" y="19095"/>
                  </a:cubicBezTo>
                  <a:cubicBezTo>
                    <a:pt x="3681" y="19101"/>
                    <a:pt x="3692" y="19107"/>
                    <a:pt x="3704" y="19113"/>
                  </a:cubicBezTo>
                  <a:cubicBezTo>
                    <a:pt x="3852" y="19166"/>
                    <a:pt x="4041" y="19225"/>
                    <a:pt x="4212" y="19278"/>
                  </a:cubicBezTo>
                  <a:cubicBezTo>
                    <a:pt x="4230" y="19278"/>
                    <a:pt x="4248" y="19284"/>
                    <a:pt x="4259" y="19290"/>
                  </a:cubicBezTo>
                  <a:cubicBezTo>
                    <a:pt x="4513" y="19361"/>
                    <a:pt x="4767" y="19414"/>
                    <a:pt x="4998" y="19450"/>
                  </a:cubicBezTo>
                  <a:cubicBezTo>
                    <a:pt x="5163" y="19479"/>
                    <a:pt x="5352" y="19503"/>
                    <a:pt x="5541" y="19520"/>
                  </a:cubicBezTo>
                  <a:lnTo>
                    <a:pt x="5559" y="19520"/>
                  </a:lnTo>
                  <a:cubicBezTo>
                    <a:pt x="5571" y="19526"/>
                    <a:pt x="5576" y="19526"/>
                    <a:pt x="5588" y="19526"/>
                  </a:cubicBezTo>
                  <a:cubicBezTo>
                    <a:pt x="5647" y="19532"/>
                    <a:pt x="5683" y="19532"/>
                    <a:pt x="5689" y="19532"/>
                  </a:cubicBezTo>
                  <a:lnTo>
                    <a:pt x="5695" y="19532"/>
                  </a:lnTo>
                  <a:cubicBezTo>
                    <a:pt x="5783" y="19538"/>
                    <a:pt x="5872" y="19544"/>
                    <a:pt x="5954" y="19550"/>
                  </a:cubicBezTo>
                  <a:cubicBezTo>
                    <a:pt x="6002" y="19550"/>
                    <a:pt x="6055" y="19556"/>
                    <a:pt x="6108" y="19556"/>
                  </a:cubicBezTo>
                  <a:lnTo>
                    <a:pt x="6120" y="19556"/>
                  </a:lnTo>
                  <a:cubicBezTo>
                    <a:pt x="6207" y="19558"/>
                    <a:pt x="6289" y="19559"/>
                    <a:pt x="6369" y="19559"/>
                  </a:cubicBezTo>
                  <a:cubicBezTo>
                    <a:pt x="6680" y="19559"/>
                    <a:pt x="6948" y="19542"/>
                    <a:pt x="7254" y="19509"/>
                  </a:cubicBezTo>
                  <a:cubicBezTo>
                    <a:pt x="7295" y="19503"/>
                    <a:pt x="7337" y="19503"/>
                    <a:pt x="7378" y="19497"/>
                  </a:cubicBezTo>
                  <a:cubicBezTo>
                    <a:pt x="7626" y="19479"/>
                    <a:pt x="7951" y="19432"/>
                    <a:pt x="8211" y="19373"/>
                  </a:cubicBezTo>
                  <a:cubicBezTo>
                    <a:pt x="8500" y="19314"/>
                    <a:pt x="8801" y="19243"/>
                    <a:pt x="9067" y="19166"/>
                  </a:cubicBezTo>
                  <a:cubicBezTo>
                    <a:pt x="9215" y="19131"/>
                    <a:pt x="9362" y="19083"/>
                    <a:pt x="9492" y="19042"/>
                  </a:cubicBezTo>
                  <a:cubicBezTo>
                    <a:pt x="9752" y="18959"/>
                    <a:pt x="10042" y="18865"/>
                    <a:pt x="10266" y="18764"/>
                  </a:cubicBezTo>
                  <a:cubicBezTo>
                    <a:pt x="10408" y="18705"/>
                    <a:pt x="10555" y="18634"/>
                    <a:pt x="10703" y="18570"/>
                  </a:cubicBezTo>
                  <a:cubicBezTo>
                    <a:pt x="10993" y="18445"/>
                    <a:pt x="11270" y="18321"/>
                    <a:pt x="11506" y="18203"/>
                  </a:cubicBezTo>
                  <a:cubicBezTo>
                    <a:pt x="11737" y="18091"/>
                    <a:pt x="12003" y="17949"/>
                    <a:pt x="12268" y="17784"/>
                  </a:cubicBezTo>
                  <a:cubicBezTo>
                    <a:pt x="12493" y="17660"/>
                    <a:pt x="12747" y="17500"/>
                    <a:pt x="12989" y="17335"/>
                  </a:cubicBezTo>
                  <a:cubicBezTo>
                    <a:pt x="13302" y="17128"/>
                    <a:pt x="13591" y="16922"/>
                    <a:pt x="13828" y="16733"/>
                  </a:cubicBezTo>
                  <a:cubicBezTo>
                    <a:pt x="14058" y="16550"/>
                    <a:pt x="14365" y="16313"/>
                    <a:pt x="14595" y="16101"/>
                  </a:cubicBezTo>
                  <a:cubicBezTo>
                    <a:pt x="14773" y="15947"/>
                    <a:pt x="14950" y="15782"/>
                    <a:pt x="15092" y="15634"/>
                  </a:cubicBezTo>
                  <a:cubicBezTo>
                    <a:pt x="15239" y="15492"/>
                    <a:pt x="15405" y="15321"/>
                    <a:pt x="15564" y="15150"/>
                  </a:cubicBezTo>
                  <a:cubicBezTo>
                    <a:pt x="15759" y="14949"/>
                    <a:pt x="15942" y="14748"/>
                    <a:pt x="16090" y="14559"/>
                  </a:cubicBezTo>
                  <a:cubicBezTo>
                    <a:pt x="16090" y="14553"/>
                    <a:pt x="16096" y="14547"/>
                    <a:pt x="16101" y="14547"/>
                  </a:cubicBezTo>
                  <a:cubicBezTo>
                    <a:pt x="16279" y="14323"/>
                    <a:pt x="16515" y="14028"/>
                    <a:pt x="16674" y="13791"/>
                  </a:cubicBezTo>
                  <a:cubicBezTo>
                    <a:pt x="16781" y="13620"/>
                    <a:pt x="16911" y="13425"/>
                    <a:pt x="17035" y="13224"/>
                  </a:cubicBezTo>
                  <a:cubicBezTo>
                    <a:pt x="17076" y="13159"/>
                    <a:pt x="17111" y="13106"/>
                    <a:pt x="17147" y="13047"/>
                  </a:cubicBezTo>
                  <a:cubicBezTo>
                    <a:pt x="17218" y="12941"/>
                    <a:pt x="17289" y="12805"/>
                    <a:pt x="17354" y="12675"/>
                  </a:cubicBezTo>
                  <a:cubicBezTo>
                    <a:pt x="17407" y="12575"/>
                    <a:pt x="17454" y="12486"/>
                    <a:pt x="17489" y="12397"/>
                  </a:cubicBezTo>
                  <a:cubicBezTo>
                    <a:pt x="17501" y="12380"/>
                    <a:pt x="17507" y="12362"/>
                    <a:pt x="17513" y="12344"/>
                  </a:cubicBezTo>
                  <a:cubicBezTo>
                    <a:pt x="17554" y="12262"/>
                    <a:pt x="17590" y="12179"/>
                    <a:pt x="17619" y="12108"/>
                  </a:cubicBezTo>
                  <a:cubicBezTo>
                    <a:pt x="17720" y="11895"/>
                    <a:pt x="17791" y="11695"/>
                    <a:pt x="17850" y="11506"/>
                  </a:cubicBezTo>
                  <a:cubicBezTo>
                    <a:pt x="17856" y="11494"/>
                    <a:pt x="17862" y="11482"/>
                    <a:pt x="17862" y="11470"/>
                  </a:cubicBezTo>
                  <a:cubicBezTo>
                    <a:pt x="17867" y="11458"/>
                    <a:pt x="17867" y="11452"/>
                    <a:pt x="17873" y="11441"/>
                  </a:cubicBezTo>
                  <a:cubicBezTo>
                    <a:pt x="17879" y="11417"/>
                    <a:pt x="17885" y="11393"/>
                    <a:pt x="17897" y="11370"/>
                  </a:cubicBezTo>
                  <a:cubicBezTo>
                    <a:pt x="17938" y="11234"/>
                    <a:pt x="17986" y="11057"/>
                    <a:pt x="18033" y="10850"/>
                  </a:cubicBezTo>
                  <a:cubicBezTo>
                    <a:pt x="18045" y="10803"/>
                    <a:pt x="18068" y="10714"/>
                    <a:pt x="18086" y="10590"/>
                  </a:cubicBezTo>
                  <a:cubicBezTo>
                    <a:pt x="18104" y="10519"/>
                    <a:pt x="18116" y="10442"/>
                    <a:pt x="18121" y="10366"/>
                  </a:cubicBezTo>
                  <a:cubicBezTo>
                    <a:pt x="18133" y="10307"/>
                    <a:pt x="18139" y="10259"/>
                    <a:pt x="18139" y="10206"/>
                  </a:cubicBezTo>
                  <a:cubicBezTo>
                    <a:pt x="18151" y="10206"/>
                    <a:pt x="18163" y="10206"/>
                    <a:pt x="18169" y="10212"/>
                  </a:cubicBezTo>
                  <a:cubicBezTo>
                    <a:pt x="18188" y="10212"/>
                    <a:pt x="18324" y="10220"/>
                    <a:pt x="18550" y="10220"/>
                  </a:cubicBezTo>
                  <a:cubicBezTo>
                    <a:pt x="18606" y="10220"/>
                    <a:pt x="18668" y="10219"/>
                    <a:pt x="18736" y="10218"/>
                  </a:cubicBezTo>
                  <a:lnTo>
                    <a:pt x="18907" y="10218"/>
                  </a:lnTo>
                  <a:cubicBezTo>
                    <a:pt x="18919" y="10218"/>
                    <a:pt x="18937" y="10212"/>
                    <a:pt x="18954" y="10212"/>
                  </a:cubicBezTo>
                  <a:lnTo>
                    <a:pt x="18990" y="10212"/>
                  </a:lnTo>
                  <a:cubicBezTo>
                    <a:pt x="19173" y="10206"/>
                    <a:pt x="19297" y="10194"/>
                    <a:pt x="19474" y="10171"/>
                  </a:cubicBezTo>
                  <a:cubicBezTo>
                    <a:pt x="19563" y="10165"/>
                    <a:pt x="19645" y="10153"/>
                    <a:pt x="19722" y="10141"/>
                  </a:cubicBezTo>
                  <a:cubicBezTo>
                    <a:pt x="19757" y="10141"/>
                    <a:pt x="19805" y="10129"/>
                    <a:pt x="19870" y="10123"/>
                  </a:cubicBezTo>
                  <a:cubicBezTo>
                    <a:pt x="20100" y="10088"/>
                    <a:pt x="20697" y="9982"/>
                    <a:pt x="21423" y="9745"/>
                  </a:cubicBezTo>
                  <a:cubicBezTo>
                    <a:pt x="21441" y="9740"/>
                    <a:pt x="21459" y="9734"/>
                    <a:pt x="21482" y="9728"/>
                  </a:cubicBezTo>
                  <a:lnTo>
                    <a:pt x="21488" y="9728"/>
                  </a:lnTo>
                  <a:cubicBezTo>
                    <a:pt x="21488" y="9722"/>
                    <a:pt x="21494" y="9722"/>
                    <a:pt x="21494" y="9722"/>
                  </a:cubicBezTo>
                  <a:cubicBezTo>
                    <a:pt x="21559" y="9704"/>
                    <a:pt x="21618" y="9681"/>
                    <a:pt x="21671" y="9663"/>
                  </a:cubicBezTo>
                  <a:cubicBezTo>
                    <a:pt x="21695" y="9651"/>
                    <a:pt x="21718" y="9645"/>
                    <a:pt x="21742" y="9633"/>
                  </a:cubicBezTo>
                  <a:cubicBezTo>
                    <a:pt x="21789" y="9621"/>
                    <a:pt x="21831" y="9604"/>
                    <a:pt x="21878" y="9586"/>
                  </a:cubicBezTo>
                  <a:cubicBezTo>
                    <a:pt x="21896" y="9580"/>
                    <a:pt x="21913" y="9574"/>
                    <a:pt x="21931" y="9562"/>
                  </a:cubicBezTo>
                  <a:cubicBezTo>
                    <a:pt x="21990" y="9545"/>
                    <a:pt x="22043" y="9521"/>
                    <a:pt x="22096" y="9497"/>
                  </a:cubicBezTo>
                  <a:cubicBezTo>
                    <a:pt x="22120" y="9492"/>
                    <a:pt x="22144" y="9480"/>
                    <a:pt x="22167" y="9468"/>
                  </a:cubicBezTo>
                  <a:cubicBezTo>
                    <a:pt x="22215" y="9450"/>
                    <a:pt x="22268" y="9427"/>
                    <a:pt x="22315" y="9409"/>
                  </a:cubicBezTo>
                  <a:cubicBezTo>
                    <a:pt x="22339" y="9397"/>
                    <a:pt x="22368" y="9385"/>
                    <a:pt x="22392" y="9373"/>
                  </a:cubicBezTo>
                  <a:cubicBezTo>
                    <a:pt x="22421" y="9362"/>
                    <a:pt x="22451" y="9350"/>
                    <a:pt x="22474" y="9338"/>
                  </a:cubicBezTo>
                  <a:cubicBezTo>
                    <a:pt x="22516" y="9314"/>
                    <a:pt x="22563" y="9297"/>
                    <a:pt x="22604" y="9279"/>
                  </a:cubicBezTo>
                  <a:cubicBezTo>
                    <a:pt x="22622" y="9267"/>
                    <a:pt x="22646" y="9255"/>
                    <a:pt x="22663" y="9243"/>
                  </a:cubicBezTo>
                  <a:cubicBezTo>
                    <a:pt x="22705" y="9226"/>
                    <a:pt x="22740" y="9208"/>
                    <a:pt x="22782" y="9190"/>
                  </a:cubicBezTo>
                  <a:cubicBezTo>
                    <a:pt x="22817" y="9167"/>
                    <a:pt x="22852" y="9149"/>
                    <a:pt x="22888" y="9131"/>
                  </a:cubicBezTo>
                  <a:cubicBezTo>
                    <a:pt x="22900" y="9125"/>
                    <a:pt x="22917" y="9119"/>
                    <a:pt x="22935" y="9108"/>
                  </a:cubicBezTo>
                  <a:cubicBezTo>
                    <a:pt x="22994" y="9072"/>
                    <a:pt x="23047" y="9049"/>
                    <a:pt x="23083" y="9025"/>
                  </a:cubicBezTo>
                  <a:cubicBezTo>
                    <a:pt x="23219" y="8942"/>
                    <a:pt x="23402" y="8836"/>
                    <a:pt x="23526" y="8747"/>
                  </a:cubicBezTo>
                  <a:cubicBezTo>
                    <a:pt x="23579" y="8706"/>
                    <a:pt x="23632" y="8671"/>
                    <a:pt x="23673" y="8641"/>
                  </a:cubicBezTo>
                  <a:cubicBezTo>
                    <a:pt x="23709" y="8611"/>
                    <a:pt x="23750" y="8588"/>
                    <a:pt x="23786" y="8564"/>
                  </a:cubicBezTo>
                  <a:cubicBezTo>
                    <a:pt x="23845" y="8517"/>
                    <a:pt x="23921" y="8458"/>
                    <a:pt x="23992" y="8405"/>
                  </a:cubicBezTo>
                  <a:cubicBezTo>
                    <a:pt x="24075" y="8334"/>
                    <a:pt x="24146" y="8275"/>
                    <a:pt x="24234" y="8198"/>
                  </a:cubicBezTo>
                  <a:cubicBezTo>
                    <a:pt x="24264" y="8168"/>
                    <a:pt x="24294" y="8139"/>
                    <a:pt x="24323" y="8109"/>
                  </a:cubicBezTo>
                  <a:cubicBezTo>
                    <a:pt x="24364" y="8074"/>
                    <a:pt x="24406" y="8033"/>
                    <a:pt x="24441" y="7997"/>
                  </a:cubicBezTo>
                  <a:cubicBezTo>
                    <a:pt x="24447" y="7997"/>
                    <a:pt x="24453" y="7991"/>
                    <a:pt x="24453" y="7985"/>
                  </a:cubicBezTo>
                  <a:cubicBezTo>
                    <a:pt x="24477" y="7968"/>
                    <a:pt x="24494" y="7950"/>
                    <a:pt x="24506" y="7932"/>
                  </a:cubicBezTo>
                  <a:cubicBezTo>
                    <a:pt x="24536" y="7903"/>
                    <a:pt x="24571" y="7873"/>
                    <a:pt x="24601" y="7838"/>
                  </a:cubicBezTo>
                  <a:cubicBezTo>
                    <a:pt x="24660" y="7779"/>
                    <a:pt x="24713" y="7720"/>
                    <a:pt x="24760" y="7666"/>
                  </a:cubicBezTo>
                  <a:cubicBezTo>
                    <a:pt x="24772" y="7655"/>
                    <a:pt x="24778" y="7643"/>
                    <a:pt x="24790" y="7637"/>
                  </a:cubicBezTo>
                  <a:cubicBezTo>
                    <a:pt x="24801" y="7625"/>
                    <a:pt x="24813" y="7607"/>
                    <a:pt x="24819" y="7601"/>
                  </a:cubicBezTo>
                  <a:cubicBezTo>
                    <a:pt x="24843" y="7578"/>
                    <a:pt x="24861" y="7554"/>
                    <a:pt x="24878" y="7531"/>
                  </a:cubicBezTo>
                  <a:cubicBezTo>
                    <a:pt x="24884" y="7525"/>
                    <a:pt x="24884" y="7519"/>
                    <a:pt x="24890" y="7519"/>
                  </a:cubicBezTo>
                  <a:cubicBezTo>
                    <a:pt x="24985" y="7407"/>
                    <a:pt x="25061" y="7306"/>
                    <a:pt x="25126" y="7218"/>
                  </a:cubicBezTo>
                  <a:cubicBezTo>
                    <a:pt x="25132" y="7206"/>
                    <a:pt x="25144" y="7194"/>
                    <a:pt x="25150" y="7182"/>
                  </a:cubicBezTo>
                  <a:cubicBezTo>
                    <a:pt x="25179" y="7141"/>
                    <a:pt x="25209" y="7099"/>
                    <a:pt x="25233" y="7064"/>
                  </a:cubicBezTo>
                  <a:cubicBezTo>
                    <a:pt x="25239" y="7058"/>
                    <a:pt x="25239" y="7052"/>
                    <a:pt x="25244" y="7052"/>
                  </a:cubicBezTo>
                  <a:cubicBezTo>
                    <a:pt x="25244" y="7046"/>
                    <a:pt x="25250" y="7046"/>
                    <a:pt x="25250" y="7040"/>
                  </a:cubicBezTo>
                  <a:cubicBezTo>
                    <a:pt x="25262" y="7017"/>
                    <a:pt x="25280" y="6999"/>
                    <a:pt x="25292" y="6981"/>
                  </a:cubicBezTo>
                  <a:cubicBezTo>
                    <a:pt x="25416" y="6792"/>
                    <a:pt x="25528" y="6603"/>
                    <a:pt x="25622" y="6426"/>
                  </a:cubicBezTo>
                  <a:cubicBezTo>
                    <a:pt x="25711" y="6255"/>
                    <a:pt x="25788" y="6089"/>
                    <a:pt x="25859" y="5924"/>
                  </a:cubicBezTo>
                  <a:cubicBezTo>
                    <a:pt x="25882" y="5865"/>
                    <a:pt x="25906" y="5818"/>
                    <a:pt x="25918" y="5776"/>
                  </a:cubicBezTo>
                  <a:cubicBezTo>
                    <a:pt x="25930" y="5747"/>
                    <a:pt x="25941" y="5717"/>
                    <a:pt x="25953" y="5694"/>
                  </a:cubicBezTo>
                  <a:cubicBezTo>
                    <a:pt x="25959" y="5670"/>
                    <a:pt x="25965" y="5646"/>
                    <a:pt x="25977" y="5629"/>
                  </a:cubicBezTo>
                  <a:cubicBezTo>
                    <a:pt x="25989" y="5599"/>
                    <a:pt x="25995" y="5570"/>
                    <a:pt x="26006" y="5540"/>
                  </a:cubicBezTo>
                  <a:cubicBezTo>
                    <a:pt x="26018" y="5511"/>
                    <a:pt x="26030" y="5475"/>
                    <a:pt x="26042" y="5440"/>
                  </a:cubicBezTo>
                  <a:cubicBezTo>
                    <a:pt x="26048" y="5428"/>
                    <a:pt x="26054" y="5410"/>
                    <a:pt x="26060" y="5393"/>
                  </a:cubicBezTo>
                  <a:cubicBezTo>
                    <a:pt x="26071" y="5351"/>
                    <a:pt x="26083" y="5316"/>
                    <a:pt x="26095" y="5274"/>
                  </a:cubicBezTo>
                  <a:cubicBezTo>
                    <a:pt x="26101" y="5263"/>
                    <a:pt x="26107" y="5251"/>
                    <a:pt x="26107" y="5239"/>
                  </a:cubicBezTo>
                  <a:cubicBezTo>
                    <a:pt x="26119" y="5198"/>
                    <a:pt x="26130" y="5162"/>
                    <a:pt x="26142" y="5127"/>
                  </a:cubicBezTo>
                  <a:cubicBezTo>
                    <a:pt x="26148" y="5109"/>
                    <a:pt x="26154" y="5091"/>
                    <a:pt x="26160" y="5068"/>
                  </a:cubicBezTo>
                  <a:cubicBezTo>
                    <a:pt x="26166" y="5044"/>
                    <a:pt x="26172" y="5020"/>
                    <a:pt x="26184" y="4997"/>
                  </a:cubicBezTo>
                  <a:cubicBezTo>
                    <a:pt x="26189" y="4973"/>
                    <a:pt x="26195" y="4955"/>
                    <a:pt x="26201" y="4938"/>
                  </a:cubicBezTo>
                  <a:cubicBezTo>
                    <a:pt x="26219" y="4938"/>
                    <a:pt x="26237" y="4944"/>
                    <a:pt x="26254" y="4950"/>
                  </a:cubicBezTo>
                  <a:cubicBezTo>
                    <a:pt x="26296" y="4955"/>
                    <a:pt x="26331" y="4967"/>
                    <a:pt x="26367" y="4973"/>
                  </a:cubicBezTo>
                  <a:cubicBezTo>
                    <a:pt x="26384" y="4973"/>
                    <a:pt x="26402" y="4979"/>
                    <a:pt x="26414" y="4985"/>
                  </a:cubicBezTo>
                  <a:cubicBezTo>
                    <a:pt x="26473" y="4991"/>
                    <a:pt x="26532" y="5003"/>
                    <a:pt x="26597" y="5015"/>
                  </a:cubicBezTo>
                  <a:cubicBezTo>
                    <a:pt x="26739" y="5032"/>
                    <a:pt x="26869" y="5050"/>
                    <a:pt x="26981" y="5056"/>
                  </a:cubicBezTo>
                  <a:lnTo>
                    <a:pt x="27022" y="5056"/>
                  </a:lnTo>
                  <a:cubicBezTo>
                    <a:pt x="27093" y="5060"/>
                    <a:pt x="27158" y="5064"/>
                    <a:pt x="27218" y="5064"/>
                  </a:cubicBezTo>
                  <a:cubicBezTo>
                    <a:pt x="27242" y="5064"/>
                    <a:pt x="27266" y="5063"/>
                    <a:pt x="27288" y="5062"/>
                  </a:cubicBezTo>
                  <a:lnTo>
                    <a:pt x="27318" y="5062"/>
                  </a:lnTo>
                  <a:cubicBezTo>
                    <a:pt x="27377" y="5062"/>
                    <a:pt x="27436" y="5062"/>
                    <a:pt x="27507" y="5056"/>
                  </a:cubicBezTo>
                  <a:cubicBezTo>
                    <a:pt x="27648" y="5050"/>
                    <a:pt x="27701" y="5044"/>
                    <a:pt x="27855" y="5026"/>
                  </a:cubicBezTo>
                  <a:cubicBezTo>
                    <a:pt x="28014" y="5009"/>
                    <a:pt x="28162" y="4985"/>
                    <a:pt x="28328" y="4950"/>
                  </a:cubicBezTo>
                  <a:cubicBezTo>
                    <a:pt x="28339" y="4944"/>
                    <a:pt x="28351" y="4944"/>
                    <a:pt x="28369" y="4938"/>
                  </a:cubicBezTo>
                  <a:cubicBezTo>
                    <a:pt x="28387" y="4938"/>
                    <a:pt x="28404" y="4932"/>
                    <a:pt x="28422" y="4926"/>
                  </a:cubicBezTo>
                  <a:cubicBezTo>
                    <a:pt x="28428" y="4926"/>
                    <a:pt x="28434" y="4926"/>
                    <a:pt x="28446" y="4920"/>
                  </a:cubicBezTo>
                  <a:lnTo>
                    <a:pt x="28463" y="4920"/>
                  </a:lnTo>
                  <a:cubicBezTo>
                    <a:pt x="28469" y="4914"/>
                    <a:pt x="28475" y="4914"/>
                    <a:pt x="28481" y="4914"/>
                  </a:cubicBezTo>
                  <a:cubicBezTo>
                    <a:pt x="28552" y="4896"/>
                    <a:pt x="28617" y="4879"/>
                    <a:pt x="28676" y="4861"/>
                  </a:cubicBezTo>
                  <a:cubicBezTo>
                    <a:pt x="28682" y="4861"/>
                    <a:pt x="28688" y="4861"/>
                    <a:pt x="28694" y="4855"/>
                  </a:cubicBezTo>
                  <a:cubicBezTo>
                    <a:pt x="28865" y="4808"/>
                    <a:pt x="28983" y="4766"/>
                    <a:pt x="28983" y="4766"/>
                  </a:cubicBezTo>
                  <a:cubicBezTo>
                    <a:pt x="29007" y="4761"/>
                    <a:pt x="29024" y="4749"/>
                    <a:pt x="29048" y="4743"/>
                  </a:cubicBezTo>
                  <a:cubicBezTo>
                    <a:pt x="29078" y="4731"/>
                    <a:pt x="29101" y="4725"/>
                    <a:pt x="29125" y="4713"/>
                  </a:cubicBezTo>
                  <a:cubicBezTo>
                    <a:pt x="29178" y="4696"/>
                    <a:pt x="29231" y="4678"/>
                    <a:pt x="29278" y="4660"/>
                  </a:cubicBezTo>
                  <a:cubicBezTo>
                    <a:pt x="29503" y="4572"/>
                    <a:pt x="29686" y="4483"/>
                    <a:pt x="29816" y="4418"/>
                  </a:cubicBezTo>
                  <a:cubicBezTo>
                    <a:pt x="29899" y="4377"/>
                    <a:pt x="30023" y="4312"/>
                    <a:pt x="30164" y="4235"/>
                  </a:cubicBezTo>
                  <a:cubicBezTo>
                    <a:pt x="30324" y="4146"/>
                    <a:pt x="30460" y="4064"/>
                    <a:pt x="30596" y="3969"/>
                  </a:cubicBezTo>
                  <a:cubicBezTo>
                    <a:pt x="30690" y="3910"/>
                    <a:pt x="30773" y="3845"/>
                    <a:pt x="30844" y="3786"/>
                  </a:cubicBezTo>
                  <a:cubicBezTo>
                    <a:pt x="30844" y="3786"/>
                    <a:pt x="30844" y="3780"/>
                    <a:pt x="30850" y="3780"/>
                  </a:cubicBezTo>
                  <a:cubicBezTo>
                    <a:pt x="30891" y="3745"/>
                    <a:pt x="30932" y="3709"/>
                    <a:pt x="30974" y="3674"/>
                  </a:cubicBezTo>
                  <a:cubicBezTo>
                    <a:pt x="30991" y="3662"/>
                    <a:pt x="30997" y="3650"/>
                    <a:pt x="31015" y="3638"/>
                  </a:cubicBezTo>
                  <a:cubicBezTo>
                    <a:pt x="31103" y="3556"/>
                    <a:pt x="31163" y="3497"/>
                    <a:pt x="31245" y="3402"/>
                  </a:cubicBezTo>
                  <a:cubicBezTo>
                    <a:pt x="31304" y="3343"/>
                    <a:pt x="31357" y="3284"/>
                    <a:pt x="31405" y="3225"/>
                  </a:cubicBezTo>
                  <a:cubicBezTo>
                    <a:pt x="31434" y="3189"/>
                    <a:pt x="31464" y="3148"/>
                    <a:pt x="31493" y="3107"/>
                  </a:cubicBezTo>
                  <a:cubicBezTo>
                    <a:pt x="31617" y="2953"/>
                    <a:pt x="31694" y="2817"/>
                    <a:pt x="31747" y="2735"/>
                  </a:cubicBezTo>
                  <a:cubicBezTo>
                    <a:pt x="31765" y="2705"/>
                    <a:pt x="31854" y="2563"/>
                    <a:pt x="31948" y="2345"/>
                  </a:cubicBezTo>
                  <a:cubicBezTo>
                    <a:pt x="31960" y="2327"/>
                    <a:pt x="31966" y="2309"/>
                    <a:pt x="31972" y="2292"/>
                  </a:cubicBezTo>
                  <a:cubicBezTo>
                    <a:pt x="31984" y="2274"/>
                    <a:pt x="31989" y="2250"/>
                    <a:pt x="32001" y="2221"/>
                  </a:cubicBezTo>
                  <a:cubicBezTo>
                    <a:pt x="32001" y="2221"/>
                    <a:pt x="32007" y="2215"/>
                    <a:pt x="32007" y="2209"/>
                  </a:cubicBezTo>
                  <a:cubicBezTo>
                    <a:pt x="32007" y="2209"/>
                    <a:pt x="32007" y="2203"/>
                    <a:pt x="32007" y="2203"/>
                  </a:cubicBezTo>
                  <a:cubicBezTo>
                    <a:pt x="32048" y="2115"/>
                    <a:pt x="32084" y="2020"/>
                    <a:pt x="32113" y="1914"/>
                  </a:cubicBezTo>
                  <a:cubicBezTo>
                    <a:pt x="32119" y="1902"/>
                    <a:pt x="32119" y="1896"/>
                    <a:pt x="32125" y="1884"/>
                  </a:cubicBezTo>
                  <a:cubicBezTo>
                    <a:pt x="32137" y="1849"/>
                    <a:pt x="32149" y="1813"/>
                    <a:pt x="32155" y="1772"/>
                  </a:cubicBezTo>
                  <a:cubicBezTo>
                    <a:pt x="32167" y="1737"/>
                    <a:pt x="32178" y="1695"/>
                    <a:pt x="32190" y="1660"/>
                  </a:cubicBezTo>
                  <a:cubicBezTo>
                    <a:pt x="32232" y="1471"/>
                    <a:pt x="32261" y="1323"/>
                    <a:pt x="32273" y="1199"/>
                  </a:cubicBezTo>
                  <a:cubicBezTo>
                    <a:pt x="32285" y="1099"/>
                    <a:pt x="32297" y="998"/>
                    <a:pt x="32302" y="892"/>
                  </a:cubicBezTo>
                  <a:cubicBezTo>
                    <a:pt x="32302" y="886"/>
                    <a:pt x="32302" y="886"/>
                    <a:pt x="32302" y="880"/>
                  </a:cubicBezTo>
                  <a:cubicBezTo>
                    <a:pt x="32308" y="809"/>
                    <a:pt x="32308" y="744"/>
                    <a:pt x="32308" y="679"/>
                  </a:cubicBezTo>
                  <a:cubicBezTo>
                    <a:pt x="32308" y="650"/>
                    <a:pt x="32308" y="614"/>
                    <a:pt x="32308" y="585"/>
                  </a:cubicBezTo>
                  <a:cubicBezTo>
                    <a:pt x="32308" y="573"/>
                    <a:pt x="32302" y="561"/>
                    <a:pt x="32302" y="549"/>
                  </a:cubicBezTo>
                  <a:cubicBezTo>
                    <a:pt x="32302" y="496"/>
                    <a:pt x="32297" y="443"/>
                    <a:pt x="32297" y="384"/>
                  </a:cubicBezTo>
                  <a:cubicBezTo>
                    <a:pt x="32297" y="349"/>
                    <a:pt x="32285" y="236"/>
                    <a:pt x="32267" y="112"/>
                  </a:cubicBezTo>
                  <a:cubicBezTo>
                    <a:pt x="32267" y="95"/>
                    <a:pt x="32261" y="53"/>
                    <a:pt x="3224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1452050" y="4296350"/>
              <a:ext cx="79900" cy="14600"/>
            </a:xfrm>
            <a:custGeom>
              <a:rect b="b" l="l" r="r" t="t"/>
              <a:pathLst>
                <a:path extrusionOk="0" h="584" w="3196">
                  <a:moveTo>
                    <a:pt x="1603" y="0"/>
                  </a:moveTo>
                  <a:cubicBezTo>
                    <a:pt x="1465" y="0"/>
                    <a:pt x="1325" y="8"/>
                    <a:pt x="1188" y="24"/>
                  </a:cubicBezTo>
                  <a:cubicBezTo>
                    <a:pt x="786" y="65"/>
                    <a:pt x="402" y="177"/>
                    <a:pt x="89" y="361"/>
                  </a:cubicBezTo>
                  <a:cubicBezTo>
                    <a:pt x="1" y="414"/>
                    <a:pt x="1" y="496"/>
                    <a:pt x="89" y="544"/>
                  </a:cubicBezTo>
                  <a:cubicBezTo>
                    <a:pt x="133" y="570"/>
                    <a:pt x="191" y="584"/>
                    <a:pt x="249" y="584"/>
                  </a:cubicBezTo>
                  <a:cubicBezTo>
                    <a:pt x="306" y="584"/>
                    <a:pt x="364" y="570"/>
                    <a:pt x="408" y="544"/>
                  </a:cubicBezTo>
                  <a:cubicBezTo>
                    <a:pt x="573" y="449"/>
                    <a:pt x="762" y="378"/>
                    <a:pt x="963" y="331"/>
                  </a:cubicBezTo>
                  <a:cubicBezTo>
                    <a:pt x="1168" y="284"/>
                    <a:pt x="1383" y="260"/>
                    <a:pt x="1599" y="260"/>
                  </a:cubicBezTo>
                  <a:cubicBezTo>
                    <a:pt x="1706" y="260"/>
                    <a:pt x="1814" y="266"/>
                    <a:pt x="1920" y="278"/>
                  </a:cubicBezTo>
                  <a:cubicBezTo>
                    <a:pt x="2239" y="313"/>
                    <a:pt x="2546" y="402"/>
                    <a:pt x="2794" y="544"/>
                  </a:cubicBezTo>
                  <a:cubicBezTo>
                    <a:pt x="2836" y="570"/>
                    <a:pt x="2893" y="584"/>
                    <a:pt x="2951" y="584"/>
                  </a:cubicBezTo>
                  <a:cubicBezTo>
                    <a:pt x="3008" y="584"/>
                    <a:pt x="3066" y="570"/>
                    <a:pt x="3107" y="544"/>
                  </a:cubicBezTo>
                  <a:cubicBezTo>
                    <a:pt x="3196" y="496"/>
                    <a:pt x="3196" y="414"/>
                    <a:pt x="3107" y="361"/>
                  </a:cubicBezTo>
                  <a:cubicBezTo>
                    <a:pt x="2901" y="242"/>
                    <a:pt x="2658" y="148"/>
                    <a:pt x="2398" y="89"/>
                  </a:cubicBezTo>
                  <a:cubicBezTo>
                    <a:pt x="2144" y="30"/>
                    <a:pt x="1875" y="0"/>
                    <a:pt x="16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1540350" y="4322025"/>
              <a:ext cx="26900" cy="45625"/>
            </a:xfrm>
            <a:custGeom>
              <a:rect b="b" l="l" r="r" t="t"/>
              <a:pathLst>
                <a:path extrusionOk="0" h="1825" w="1076">
                  <a:moveTo>
                    <a:pt x="243" y="1"/>
                  </a:moveTo>
                  <a:cubicBezTo>
                    <a:pt x="187" y="1"/>
                    <a:pt x="130" y="13"/>
                    <a:pt x="89" y="36"/>
                  </a:cubicBezTo>
                  <a:cubicBezTo>
                    <a:pt x="0" y="90"/>
                    <a:pt x="0" y="172"/>
                    <a:pt x="89" y="225"/>
                  </a:cubicBezTo>
                  <a:cubicBezTo>
                    <a:pt x="254" y="320"/>
                    <a:pt x="378" y="426"/>
                    <a:pt x="461" y="544"/>
                  </a:cubicBezTo>
                  <a:cubicBezTo>
                    <a:pt x="585" y="722"/>
                    <a:pt x="615" y="916"/>
                    <a:pt x="556" y="1100"/>
                  </a:cubicBezTo>
                  <a:cubicBezTo>
                    <a:pt x="497" y="1283"/>
                    <a:pt x="343" y="1460"/>
                    <a:pt x="95" y="1602"/>
                  </a:cubicBezTo>
                  <a:cubicBezTo>
                    <a:pt x="6" y="1655"/>
                    <a:pt x="6" y="1737"/>
                    <a:pt x="95" y="1785"/>
                  </a:cubicBezTo>
                  <a:cubicBezTo>
                    <a:pt x="139" y="1811"/>
                    <a:pt x="197" y="1825"/>
                    <a:pt x="254" y="1825"/>
                  </a:cubicBezTo>
                  <a:cubicBezTo>
                    <a:pt x="312" y="1825"/>
                    <a:pt x="370" y="1811"/>
                    <a:pt x="414" y="1785"/>
                  </a:cubicBezTo>
                  <a:cubicBezTo>
                    <a:pt x="621" y="1667"/>
                    <a:pt x="780" y="1525"/>
                    <a:pt x="881" y="1377"/>
                  </a:cubicBezTo>
                  <a:cubicBezTo>
                    <a:pt x="1034" y="1153"/>
                    <a:pt x="1075" y="911"/>
                    <a:pt x="993" y="674"/>
                  </a:cubicBezTo>
                  <a:cubicBezTo>
                    <a:pt x="916" y="444"/>
                    <a:pt x="715" y="220"/>
                    <a:pt x="408" y="36"/>
                  </a:cubicBezTo>
                  <a:lnTo>
                    <a:pt x="402" y="36"/>
                  </a:lnTo>
                  <a:cubicBezTo>
                    <a:pt x="358" y="13"/>
                    <a:pt x="300" y="1"/>
                    <a:pt x="2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1432400" y="4174275"/>
              <a:ext cx="165550" cy="140700"/>
            </a:xfrm>
            <a:custGeom>
              <a:rect b="b" l="l" r="r" t="t"/>
              <a:pathLst>
                <a:path extrusionOk="0" h="5628" w="6622">
                  <a:moveTo>
                    <a:pt x="5589" y="1"/>
                  </a:moveTo>
                  <a:cubicBezTo>
                    <a:pt x="5027" y="1"/>
                    <a:pt x="4415" y="194"/>
                    <a:pt x="3805" y="548"/>
                  </a:cubicBezTo>
                  <a:cubicBezTo>
                    <a:pt x="2736" y="1162"/>
                    <a:pt x="1661" y="2279"/>
                    <a:pt x="887" y="3714"/>
                  </a:cubicBezTo>
                  <a:lnTo>
                    <a:pt x="113" y="5125"/>
                  </a:lnTo>
                  <a:cubicBezTo>
                    <a:pt x="1" y="5332"/>
                    <a:pt x="13" y="5557"/>
                    <a:pt x="137" y="5616"/>
                  </a:cubicBezTo>
                  <a:cubicBezTo>
                    <a:pt x="157" y="5624"/>
                    <a:pt x="179" y="5628"/>
                    <a:pt x="203" y="5628"/>
                  </a:cubicBezTo>
                  <a:cubicBezTo>
                    <a:pt x="248" y="5628"/>
                    <a:pt x="297" y="5613"/>
                    <a:pt x="344" y="5586"/>
                  </a:cubicBezTo>
                  <a:cubicBezTo>
                    <a:pt x="426" y="5539"/>
                    <a:pt x="509" y="5450"/>
                    <a:pt x="574" y="5338"/>
                  </a:cubicBezTo>
                  <a:lnTo>
                    <a:pt x="1342" y="3926"/>
                  </a:lnTo>
                  <a:cubicBezTo>
                    <a:pt x="1997" y="2716"/>
                    <a:pt x="2901" y="1777"/>
                    <a:pt x="3805" y="1251"/>
                  </a:cubicBezTo>
                  <a:cubicBezTo>
                    <a:pt x="4317" y="955"/>
                    <a:pt x="4829" y="795"/>
                    <a:pt x="5301" y="795"/>
                  </a:cubicBezTo>
                  <a:cubicBezTo>
                    <a:pt x="5575" y="795"/>
                    <a:pt x="5834" y="849"/>
                    <a:pt x="6073" y="961"/>
                  </a:cubicBezTo>
                  <a:cubicBezTo>
                    <a:pt x="6093" y="970"/>
                    <a:pt x="6115" y="974"/>
                    <a:pt x="6137" y="974"/>
                  </a:cubicBezTo>
                  <a:cubicBezTo>
                    <a:pt x="6181" y="974"/>
                    <a:pt x="6229" y="959"/>
                    <a:pt x="6279" y="932"/>
                  </a:cubicBezTo>
                  <a:cubicBezTo>
                    <a:pt x="6362" y="885"/>
                    <a:pt x="6445" y="796"/>
                    <a:pt x="6504" y="684"/>
                  </a:cubicBezTo>
                  <a:cubicBezTo>
                    <a:pt x="6622" y="477"/>
                    <a:pt x="6610" y="259"/>
                    <a:pt x="6486" y="194"/>
                  </a:cubicBezTo>
                  <a:cubicBezTo>
                    <a:pt x="6210" y="63"/>
                    <a:pt x="5908" y="1"/>
                    <a:pt x="5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1520125" y="4245750"/>
              <a:ext cx="164950" cy="139725"/>
            </a:xfrm>
            <a:custGeom>
              <a:rect b="b" l="l" r="r" t="t"/>
              <a:pathLst>
                <a:path extrusionOk="0" h="5589" w="6598">
                  <a:moveTo>
                    <a:pt x="5558" y="0"/>
                  </a:moveTo>
                  <a:cubicBezTo>
                    <a:pt x="4995" y="0"/>
                    <a:pt x="4382" y="192"/>
                    <a:pt x="3769" y="542"/>
                  </a:cubicBezTo>
                  <a:cubicBezTo>
                    <a:pt x="2705" y="1156"/>
                    <a:pt x="1648" y="2261"/>
                    <a:pt x="874" y="3678"/>
                  </a:cubicBezTo>
                  <a:lnTo>
                    <a:pt x="113" y="5084"/>
                  </a:lnTo>
                  <a:cubicBezTo>
                    <a:pt x="0" y="5296"/>
                    <a:pt x="6" y="5515"/>
                    <a:pt x="130" y="5574"/>
                  </a:cubicBezTo>
                  <a:cubicBezTo>
                    <a:pt x="150" y="5584"/>
                    <a:pt x="173" y="5589"/>
                    <a:pt x="196" y="5589"/>
                  </a:cubicBezTo>
                  <a:cubicBezTo>
                    <a:pt x="242" y="5589"/>
                    <a:pt x="292" y="5572"/>
                    <a:pt x="343" y="5544"/>
                  </a:cubicBezTo>
                  <a:cubicBezTo>
                    <a:pt x="426" y="5497"/>
                    <a:pt x="508" y="5409"/>
                    <a:pt x="567" y="5296"/>
                  </a:cubicBezTo>
                  <a:lnTo>
                    <a:pt x="1335" y="3897"/>
                  </a:lnTo>
                  <a:cubicBezTo>
                    <a:pt x="1985" y="2698"/>
                    <a:pt x="2871" y="1770"/>
                    <a:pt x="3774" y="1251"/>
                  </a:cubicBezTo>
                  <a:cubicBezTo>
                    <a:pt x="4287" y="955"/>
                    <a:pt x="4802" y="792"/>
                    <a:pt x="5276" y="792"/>
                  </a:cubicBezTo>
                  <a:cubicBezTo>
                    <a:pt x="5550" y="792"/>
                    <a:pt x="5810" y="846"/>
                    <a:pt x="6048" y="961"/>
                  </a:cubicBezTo>
                  <a:cubicBezTo>
                    <a:pt x="6069" y="969"/>
                    <a:pt x="6090" y="973"/>
                    <a:pt x="6113" y="973"/>
                  </a:cubicBezTo>
                  <a:cubicBezTo>
                    <a:pt x="6157" y="973"/>
                    <a:pt x="6205" y="959"/>
                    <a:pt x="6255" y="932"/>
                  </a:cubicBezTo>
                  <a:cubicBezTo>
                    <a:pt x="6338" y="884"/>
                    <a:pt x="6420" y="796"/>
                    <a:pt x="6480" y="684"/>
                  </a:cubicBezTo>
                  <a:cubicBezTo>
                    <a:pt x="6598" y="477"/>
                    <a:pt x="6586" y="258"/>
                    <a:pt x="6462" y="193"/>
                  </a:cubicBezTo>
                  <a:cubicBezTo>
                    <a:pt x="6183" y="63"/>
                    <a:pt x="5879" y="0"/>
                    <a:pt x="5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739150" y="4281800"/>
              <a:ext cx="807875" cy="705375"/>
            </a:xfrm>
            <a:custGeom>
              <a:rect b="b" l="l" r="r" t="t"/>
              <a:pathLst>
                <a:path extrusionOk="0" h="28215" w="32315">
                  <a:moveTo>
                    <a:pt x="28266" y="1"/>
                  </a:moveTo>
                  <a:cubicBezTo>
                    <a:pt x="28213" y="1"/>
                    <a:pt x="28156" y="3"/>
                    <a:pt x="28097" y="3"/>
                  </a:cubicBezTo>
                  <a:cubicBezTo>
                    <a:pt x="28079" y="3"/>
                    <a:pt x="28062" y="9"/>
                    <a:pt x="28044" y="9"/>
                  </a:cubicBezTo>
                  <a:cubicBezTo>
                    <a:pt x="27885" y="15"/>
                    <a:pt x="27749" y="33"/>
                    <a:pt x="27648" y="51"/>
                  </a:cubicBezTo>
                  <a:cubicBezTo>
                    <a:pt x="27524" y="68"/>
                    <a:pt x="27388" y="92"/>
                    <a:pt x="27282" y="127"/>
                  </a:cubicBezTo>
                  <a:lnTo>
                    <a:pt x="27264" y="127"/>
                  </a:lnTo>
                  <a:cubicBezTo>
                    <a:pt x="27170" y="151"/>
                    <a:pt x="27069" y="181"/>
                    <a:pt x="26987" y="210"/>
                  </a:cubicBezTo>
                  <a:cubicBezTo>
                    <a:pt x="26957" y="222"/>
                    <a:pt x="26922" y="240"/>
                    <a:pt x="26886" y="252"/>
                  </a:cubicBezTo>
                  <a:cubicBezTo>
                    <a:pt x="26869" y="257"/>
                    <a:pt x="26851" y="263"/>
                    <a:pt x="26839" y="269"/>
                  </a:cubicBezTo>
                  <a:cubicBezTo>
                    <a:pt x="26751" y="299"/>
                    <a:pt x="26638" y="346"/>
                    <a:pt x="26550" y="387"/>
                  </a:cubicBezTo>
                  <a:cubicBezTo>
                    <a:pt x="26491" y="423"/>
                    <a:pt x="26438" y="452"/>
                    <a:pt x="26378" y="476"/>
                  </a:cubicBezTo>
                  <a:cubicBezTo>
                    <a:pt x="26378" y="482"/>
                    <a:pt x="26373" y="482"/>
                    <a:pt x="26367" y="488"/>
                  </a:cubicBezTo>
                  <a:cubicBezTo>
                    <a:pt x="26184" y="588"/>
                    <a:pt x="26048" y="671"/>
                    <a:pt x="25989" y="712"/>
                  </a:cubicBezTo>
                  <a:cubicBezTo>
                    <a:pt x="25965" y="724"/>
                    <a:pt x="25947" y="736"/>
                    <a:pt x="25930" y="754"/>
                  </a:cubicBezTo>
                  <a:cubicBezTo>
                    <a:pt x="25882" y="783"/>
                    <a:pt x="25835" y="813"/>
                    <a:pt x="25788" y="842"/>
                  </a:cubicBezTo>
                  <a:cubicBezTo>
                    <a:pt x="25764" y="860"/>
                    <a:pt x="25735" y="878"/>
                    <a:pt x="25705" y="895"/>
                  </a:cubicBezTo>
                  <a:cubicBezTo>
                    <a:pt x="25693" y="907"/>
                    <a:pt x="25682" y="913"/>
                    <a:pt x="25670" y="925"/>
                  </a:cubicBezTo>
                  <a:cubicBezTo>
                    <a:pt x="25599" y="972"/>
                    <a:pt x="25534" y="1019"/>
                    <a:pt x="25475" y="1067"/>
                  </a:cubicBezTo>
                  <a:lnTo>
                    <a:pt x="25469" y="1067"/>
                  </a:lnTo>
                  <a:cubicBezTo>
                    <a:pt x="25404" y="1114"/>
                    <a:pt x="25327" y="1179"/>
                    <a:pt x="25256" y="1232"/>
                  </a:cubicBezTo>
                  <a:cubicBezTo>
                    <a:pt x="25162" y="1309"/>
                    <a:pt x="25085" y="1380"/>
                    <a:pt x="25032" y="1427"/>
                  </a:cubicBezTo>
                  <a:cubicBezTo>
                    <a:pt x="24961" y="1492"/>
                    <a:pt x="24872" y="1575"/>
                    <a:pt x="24807" y="1640"/>
                  </a:cubicBezTo>
                  <a:cubicBezTo>
                    <a:pt x="24736" y="1704"/>
                    <a:pt x="24654" y="1799"/>
                    <a:pt x="24589" y="1870"/>
                  </a:cubicBezTo>
                  <a:cubicBezTo>
                    <a:pt x="24553" y="1905"/>
                    <a:pt x="24506" y="1964"/>
                    <a:pt x="24453" y="2023"/>
                  </a:cubicBezTo>
                  <a:cubicBezTo>
                    <a:pt x="24453" y="2029"/>
                    <a:pt x="24453" y="2029"/>
                    <a:pt x="24447" y="2035"/>
                  </a:cubicBezTo>
                  <a:cubicBezTo>
                    <a:pt x="24447" y="2035"/>
                    <a:pt x="24394" y="2100"/>
                    <a:pt x="24311" y="2201"/>
                  </a:cubicBezTo>
                  <a:cubicBezTo>
                    <a:pt x="24282" y="2248"/>
                    <a:pt x="24252" y="2289"/>
                    <a:pt x="24229" y="2313"/>
                  </a:cubicBezTo>
                  <a:cubicBezTo>
                    <a:pt x="24229" y="2319"/>
                    <a:pt x="24229" y="2319"/>
                    <a:pt x="24229" y="2319"/>
                  </a:cubicBezTo>
                  <a:cubicBezTo>
                    <a:pt x="24181" y="2378"/>
                    <a:pt x="24140" y="2449"/>
                    <a:pt x="24093" y="2525"/>
                  </a:cubicBezTo>
                  <a:cubicBezTo>
                    <a:pt x="24081" y="2531"/>
                    <a:pt x="24081" y="2543"/>
                    <a:pt x="24075" y="2555"/>
                  </a:cubicBezTo>
                  <a:cubicBezTo>
                    <a:pt x="24040" y="2608"/>
                    <a:pt x="24004" y="2661"/>
                    <a:pt x="23975" y="2720"/>
                  </a:cubicBezTo>
                  <a:cubicBezTo>
                    <a:pt x="23963" y="2738"/>
                    <a:pt x="23951" y="2756"/>
                    <a:pt x="23939" y="2779"/>
                  </a:cubicBezTo>
                  <a:cubicBezTo>
                    <a:pt x="23927" y="2803"/>
                    <a:pt x="23910" y="2833"/>
                    <a:pt x="23892" y="2862"/>
                  </a:cubicBezTo>
                  <a:cubicBezTo>
                    <a:pt x="23874" y="2903"/>
                    <a:pt x="23851" y="2945"/>
                    <a:pt x="23833" y="2980"/>
                  </a:cubicBezTo>
                  <a:cubicBezTo>
                    <a:pt x="23827" y="2992"/>
                    <a:pt x="23821" y="2998"/>
                    <a:pt x="23821" y="3010"/>
                  </a:cubicBezTo>
                  <a:cubicBezTo>
                    <a:pt x="23803" y="3033"/>
                    <a:pt x="23786" y="3075"/>
                    <a:pt x="23762" y="3128"/>
                  </a:cubicBezTo>
                  <a:cubicBezTo>
                    <a:pt x="23744" y="3163"/>
                    <a:pt x="23732" y="3205"/>
                    <a:pt x="23715" y="3240"/>
                  </a:cubicBezTo>
                  <a:cubicBezTo>
                    <a:pt x="23709" y="3246"/>
                    <a:pt x="23709" y="3258"/>
                    <a:pt x="23703" y="3270"/>
                  </a:cubicBezTo>
                  <a:cubicBezTo>
                    <a:pt x="23685" y="3317"/>
                    <a:pt x="23662" y="3364"/>
                    <a:pt x="23644" y="3411"/>
                  </a:cubicBezTo>
                  <a:cubicBezTo>
                    <a:pt x="23632" y="3453"/>
                    <a:pt x="23614" y="3494"/>
                    <a:pt x="23602" y="3530"/>
                  </a:cubicBezTo>
                  <a:cubicBezTo>
                    <a:pt x="23597" y="3547"/>
                    <a:pt x="23591" y="3571"/>
                    <a:pt x="23585" y="3589"/>
                  </a:cubicBezTo>
                  <a:cubicBezTo>
                    <a:pt x="23585" y="3589"/>
                    <a:pt x="23585" y="3594"/>
                    <a:pt x="23579" y="3600"/>
                  </a:cubicBezTo>
                  <a:cubicBezTo>
                    <a:pt x="23579" y="3606"/>
                    <a:pt x="23579" y="3612"/>
                    <a:pt x="23573" y="3624"/>
                  </a:cubicBezTo>
                  <a:cubicBezTo>
                    <a:pt x="23561" y="3659"/>
                    <a:pt x="23549" y="3695"/>
                    <a:pt x="23538" y="3730"/>
                  </a:cubicBezTo>
                  <a:cubicBezTo>
                    <a:pt x="23520" y="3724"/>
                    <a:pt x="23496" y="3724"/>
                    <a:pt x="23478" y="3719"/>
                  </a:cubicBezTo>
                  <a:cubicBezTo>
                    <a:pt x="23455" y="3713"/>
                    <a:pt x="23431" y="3707"/>
                    <a:pt x="23408" y="3701"/>
                  </a:cubicBezTo>
                  <a:cubicBezTo>
                    <a:pt x="23384" y="3695"/>
                    <a:pt x="23366" y="3689"/>
                    <a:pt x="23343" y="3683"/>
                  </a:cubicBezTo>
                  <a:cubicBezTo>
                    <a:pt x="23307" y="3677"/>
                    <a:pt x="23272" y="3671"/>
                    <a:pt x="23236" y="3659"/>
                  </a:cubicBezTo>
                  <a:cubicBezTo>
                    <a:pt x="23219" y="3659"/>
                    <a:pt x="23207" y="3654"/>
                    <a:pt x="23195" y="3654"/>
                  </a:cubicBezTo>
                  <a:cubicBezTo>
                    <a:pt x="23154" y="3642"/>
                    <a:pt x="23112" y="3636"/>
                    <a:pt x="23071" y="3630"/>
                  </a:cubicBezTo>
                  <a:cubicBezTo>
                    <a:pt x="23053" y="3624"/>
                    <a:pt x="23041" y="3624"/>
                    <a:pt x="23024" y="3618"/>
                  </a:cubicBezTo>
                  <a:cubicBezTo>
                    <a:pt x="22988" y="3612"/>
                    <a:pt x="22953" y="3606"/>
                    <a:pt x="22917" y="3600"/>
                  </a:cubicBezTo>
                  <a:cubicBezTo>
                    <a:pt x="22888" y="3594"/>
                    <a:pt x="22858" y="3589"/>
                    <a:pt x="22829" y="3583"/>
                  </a:cubicBezTo>
                  <a:cubicBezTo>
                    <a:pt x="22805" y="3583"/>
                    <a:pt x="22782" y="3577"/>
                    <a:pt x="22758" y="3571"/>
                  </a:cubicBezTo>
                  <a:cubicBezTo>
                    <a:pt x="22728" y="3571"/>
                    <a:pt x="22699" y="3565"/>
                    <a:pt x="22669" y="3559"/>
                  </a:cubicBezTo>
                  <a:cubicBezTo>
                    <a:pt x="22640" y="3553"/>
                    <a:pt x="22593" y="3547"/>
                    <a:pt x="22533" y="3541"/>
                  </a:cubicBezTo>
                  <a:cubicBezTo>
                    <a:pt x="22244" y="3506"/>
                    <a:pt x="21990" y="3500"/>
                    <a:pt x="21961" y="3494"/>
                  </a:cubicBezTo>
                  <a:lnTo>
                    <a:pt x="21553" y="3494"/>
                  </a:lnTo>
                  <a:cubicBezTo>
                    <a:pt x="21541" y="3494"/>
                    <a:pt x="21529" y="3500"/>
                    <a:pt x="21523" y="3500"/>
                  </a:cubicBezTo>
                  <a:lnTo>
                    <a:pt x="21482" y="3500"/>
                  </a:lnTo>
                  <a:cubicBezTo>
                    <a:pt x="21423" y="3500"/>
                    <a:pt x="21370" y="3506"/>
                    <a:pt x="21317" y="3506"/>
                  </a:cubicBezTo>
                  <a:cubicBezTo>
                    <a:pt x="21293" y="3512"/>
                    <a:pt x="21275" y="3512"/>
                    <a:pt x="21252" y="3512"/>
                  </a:cubicBezTo>
                  <a:cubicBezTo>
                    <a:pt x="21246" y="3512"/>
                    <a:pt x="21240" y="3512"/>
                    <a:pt x="21228" y="3518"/>
                  </a:cubicBezTo>
                  <a:lnTo>
                    <a:pt x="21210" y="3518"/>
                  </a:lnTo>
                  <a:cubicBezTo>
                    <a:pt x="21169" y="3518"/>
                    <a:pt x="21122" y="3524"/>
                    <a:pt x="21069" y="3530"/>
                  </a:cubicBezTo>
                  <a:cubicBezTo>
                    <a:pt x="21057" y="3530"/>
                    <a:pt x="21039" y="3535"/>
                    <a:pt x="21027" y="3535"/>
                  </a:cubicBezTo>
                  <a:cubicBezTo>
                    <a:pt x="20921" y="3547"/>
                    <a:pt x="20791" y="3565"/>
                    <a:pt x="20649" y="3589"/>
                  </a:cubicBezTo>
                  <a:cubicBezTo>
                    <a:pt x="20643" y="3594"/>
                    <a:pt x="20638" y="3594"/>
                    <a:pt x="20632" y="3594"/>
                  </a:cubicBezTo>
                  <a:cubicBezTo>
                    <a:pt x="20602" y="3600"/>
                    <a:pt x="20573" y="3606"/>
                    <a:pt x="20543" y="3612"/>
                  </a:cubicBezTo>
                  <a:cubicBezTo>
                    <a:pt x="20531" y="3612"/>
                    <a:pt x="20513" y="3618"/>
                    <a:pt x="20496" y="3618"/>
                  </a:cubicBezTo>
                  <a:cubicBezTo>
                    <a:pt x="20484" y="3624"/>
                    <a:pt x="20466" y="3624"/>
                    <a:pt x="20454" y="3630"/>
                  </a:cubicBezTo>
                  <a:cubicBezTo>
                    <a:pt x="20389" y="3642"/>
                    <a:pt x="20307" y="3659"/>
                    <a:pt x="20230" y="3683"/>
                  </a:cubicBezTo>
                  <a:cubicBezTo>
                    <a:pt x="20183" y="3695"/>
                    <a:pt x="20135" y="3707"/>
                    <a:pt x="20100" y="3719"/>
                  </a:cubicBezTo>
                  <a:cubicBezTo>
                    <a:pt x="20076" y="3724"/>
                    <a:pt x="20053" y="3730"/>
                    <a:pt x="20023" y="3736"/>
                  </a:cubicBezTo>
                  <a:cubicBezTo>
                    <a:pt x="20023" y="3736"/>
                    <a:pt x="20017" y="3736"/>
                    <a:pt x="20011" y="3742"/>
                  </a:cubicBezTo>
                  <a:cubicBezTo>
                    <a:pt x="19964" y="3754"/>
                    <a:pt x="19905" y="3772"/>
                    <a:pt x="19852" y="3789"/>
                  </a:cubicBezTo>
                  <a:cubicBezTo>
                    <a:pt x="19811" y="3801"/>
                    <a:pt x="19769" y="3813"/>
                    <a:pt x="19734" y="3825"/>
                  </a:cubicBezTo>
                  <a:cubicBezTo>
                    <a:pt x="19586" y="3872"/>
                    <a:pt x="19486" y="3908"/>
                    <a:pt x="19338" y="3973"/>
                  </a:cubicBezTo>
                  <a:cubicBezTo>
                    <a:pt x="19226" y="4020"/>
                    <a:pt x="19096" y="4079"/>
                    <a:pt x="18954" y="4144"/>
                  </a:cubicBezTo>
                  <a:cubicBezTo>
                    <a:pt x="18942" y="4150"/>
                    <a:pt x="18925" y="4162"/>
                    <a:pt x="18907" y="4167"/>
                  </a:cubicBezTo>
                  <a:cubicBezTo>
                    <a:pt x="18765" y="4232"/>
                    <a:pt x="18582" y="4333"/>
                    <a:pt x="18446" y="4415"/>
                  </a:cubicBezTo>
                  <a:cubicBezTo>
                    <a:pt x="18381" y="4451"/>
                    <a:pt x="18310" y="4498"/>
                    <a:pt x="18240" y="4540"/>
                  </a:cubicBezTo>
                  <a:cubicBezTo>
                    <a:pt x="18175" y="4581"/>
                    <a:pt x="18116" y="4622"/>
                    <a:pt x="18051" y="4664"/>
                  </a:cubicBezTo>
                  <a:cubicBezTo>
                    <a:pt x="18039" y="4675"/>
                    <a:pt x="18027" y="4681"/>
                    <a:pt x="18015" y="4693"/>
                  </a:cubicBezTo>
                  <a:cubicBezTo>
                    <a:pt x="17968" y="4723"/>
                    <a:pt x="17921" y="4758"/>
                    <a:pt x="17873" y="4788"/>
                  </a:cubicBezTo>
                  <a:cubicBezTo>
                    <a:pt x="17850" y="4805"/>
                    <a:pt x="17826" y="4823"/>
                    <a:pt x="17808" y="4835"/>
                  </a:cubicBezTo>
                  <a:cubicBezTo>
                    <a:pt x="17773" y="4864"/>
                    <a:pt x="17738" y="4888"/>
                    <a:pt x="17702" y="4918"/>
                  </a:cubicBezTo>
                  <a:cubicBezTo>
                    <a:pt x="17673" y="4935"/>
                    <a:pt x="17643" y="4959"/>
                    <a:pt x="17619" y="4982"/>
                  </a:cubicBezTo>
                  <a:cubicBezTo>
                    <a:pt x="17590" y="5000"/>
                    <a:pt x="17560" y="5024"/>
                    <a:pt x="17531" y="5047"/>
                  </a:cubicBezTo>
                  <a:cubicBezTo>
                    <a:pt x="17501" y="5071"/>
                    <a:pt x="17472" y="5095"/>
                    <a:pt x="17442" y="5118"/>
                  </a:cubicBezTo>
                  <a:cubicBezTo>
                    <a:pt x="17413" y="5142"/>
                    <a:pt x="17383" y="5166"/>
                    <a:pt x="17360" y="5189"/>
                  </a:cubicBezTo>
                  <a:cubicBezTo>
                    <a:pt x="17330" y="5213"/>
                    <a:pt x="17300" y="5236"/>
                    <a:pt x="17271" y="5260"/>
                  </a:cubicBezTo>
                  <a:cubicBezTo>
                    <a:pt x="17247" y="5284"/>
                    <a:pt x="17218" y="5301"/>
                    <a:pt x="17194" y="5325"/>
                  </a:cubicBezTo>
                  <a:cubicBezTo>
                    <a:pt x="17147" y="5366"/>
                    <a:pt x="17100" y="5408"/>
                    <a:pt x="17052" y="5449"/>
                  </a:cubicBezTo>
                  <a:cubicBezTo>
                    <a:pt x="17052" y="5449"/>
                    <a:pt x="17052" y="5455"/>
                    <a:pt x="17046" y="5455"/>
                  </a:cubicBezTo>
                  <a:cubicBezTo>
                    <a:pt x="17046" y="5455"/>
                    <a:pt x="17041" y="5455"/>
                    <a:pt x="17041" y="5461"/>
                  </a:cubicBezTo>
                  <a:cubicBezTo>
                    <a:pt x="17029" y="5473"/>
                    <a:pt x="17011" y="5485"/>
                    <a:pt x="16999" y="5502"/>
                  </a:cubicBezTo>
                  <a:cubicBezTo>
                    <a:pt x="16438" y="6004"/>
                    <a:pt x="16054" y="6471"/>
                    <a:pt x="15907" y="6654"/>
                  </a:cubicBezTo>
                  <a:cubicBezTo>
                    <a:pt x="15865" y="6707"/>
                    <a:pt x="15830" y="6754"/>
                    <a:pt x="15812" y="6784"/>
                  </a:cubicBezTo>
                  <a:cubicBezTo>
                    <a:pt x="15765" y="6837"/>
                    <a:pt x="15718" y="6908"/>
                    <a:pt x="15664" y="6979"/>
                  </a:cubicBezTo>
                  <a:cubicBezTo>
                    <a:pt x="15558" y="7121"/>
                    <a:pt x="15487" y="7227"/>
                    <a:pt x="15387" y="7380"/>
                  </a:cubicBezTo>
                  <a:cubicBezTo>
                    <a:pt x="15381" y="7392"/>
                    <a:pt x="15375" y="7404"/>
                    <a:pt x="15363" y="7416"/>
                  </a:cubicBezTo>
                  <a:cubicBezTo>
                    <a:pt x="15357" y="7428"/>
                    <a:pt x="15351" y="7440"/>
                    <a:pt x="15340" y="7457"/>
                  </a:cubicBezTo>
                  <a:cubicBezTo>
                    <a:pt x="15328" y="7475"/>
                    <a:pt x="15316" y="7493"/>
                    <a:pt x="15304" y="7510"/>
                  </a:cubicBezTo>
                  <a:cubicBezTo>
                    <a:pt x="15298" y="7528"/>
                    <a:pt x="15286" y="7546"/>
                    <a:pt x="15275" y="7564"/>
                  </a:cubicBezTo>
                  <a:cubicBezTo>
                    <a:pt x="15269" y="7575"/>
                    <a:pt x="15263" y="7587"/>
                    <a:pt x="15257" y="7599"/>
                  </a:cubicBezTo>
                  <a:cubicBezTo>
                    <a:pt x="15092" y="7871"/>
                    <a:pt x="15009" y="8048"/>
                    <a:pt x="14985" y="8089"/>
                  </a:cubicBezTo>
                  <a:cubicBezTo>
                    <a:pt x="14979" y="8101"/>
                    <a:pt x="14979" y="8107"/>
                    <a:pt x="14973" y="8119"/>
                  </a:cubicBezTo>
                  <a:cubicBezTo>
                    <a:pt x="14967" y="8119"/>
                    <a:pt x="14962" y="8119"/>
                    <a:pt x="14962" y="8113"/>
                  </a:cubicBezTo>
                  <a:cubicBezTo>
                    <a:pt x="14867" y="8077"/>
                    <a:pt x="14773" y="8036"/>
                    <a:pt x="14684" y="8007"/>
                  </a:cubicBezTo>
                  <a:cubicBezTo>
                    <a:pt x="14572" y="7959"/>
                    <a:pt x="14436" y="7918"/>
                    <a:pt x="14306" y="7882"/>
                  </a:cubicBezTo>
                  <a:cubicBezTo>
                    <a:pt x="14282" y="7871"/>
                    <a:pt x="14253" y="7865"/>
                    <a:pt x="14229" y="7859"/>
                  </a:cubicBezTo>
                  <a:cubicBezTo>
                    <a:pt x="14223" y="7859"/>
                    <a:pt x="14223" y="7859"/>
                    <a:pt x="14217" y="7853"/>
                  </a:cubicBezTo>
                  <a:cubicBezTo>
                    <a:pt x="14206" y="7853"/>
                    <a:pt x="14188" y="7847"/>
                    <a:pt x="14176" y="7841"/>
                  </a:cubicBezTo>
                  <a:cubicBezTo>
                    <a:pt x="14164" y="7841"/>
                    <a:pt x="14147" y="7835"/>
                    <a:pt x="14135" y="7829"/>
                  </a:cubicBezTo>
                  <a:cubicBezTo>
                    <a:pt x="14111" y="7829"/>
                    <a:pt x="14087" y="7818"/>
                    <a:pt x="14070" y="7818"/>
                  </a:cubicBezTo>
                  <a:cubicBezTo>
                    <a:pt x="14017" y="7800"/>
                    <a:pt x="13963" y="7788"/>
                    <a:pt x="13910" y="7776"/>
                  </a:cubicBezTo>
                  <a:cubicBezTo>
                    <a:pt x="13774" y="7747"/>
                    <a:pt x="13633" y="7717"/>
                    <a:pt x="13515" y="7699"/>
                  </a:cubicBezTo>
                  <a:cubicBezTo>
                    <a:pt x="13190" y="7634"/>
                    <a:pt x="12753" y="7593"/>
                    <a:pt x="12422" y="7587"/>
                  </a:cubicBezTo>
                  <a:cubicBezTo>
                    <a:pt x="12357" y="7587"/>
                    <a:pt x="12286" y="7581"/>
                    <a:pt x="12209" y="7581"/>
                  </a:cubicBezTo>
                  <a:lnTo>
                    <a:pt x="12044" y="7581"/>
                  </a:lnTo>
                  <a:cubicBezTo>
                    <a:pt x="11938" y="7581"/>
                    <a:pt x="11825" y="7581"/>
                    <a:pt x="11707" y="7587"/>
                  </a:cubicBezTo>
                  <a:cubicBezTo>
                    <a:pt x="11654" y="7587"/>
                    <a:pt x="11607" y="7593"/>
                    <a:pt x="11560" y="7593"/>
                  </a:cubicBezTo>
                  <a:cubicBezTo>
                    <a:pt x="11430" y="7599"/>
                    <a:pt x="11282" y="7611"/>
                    <a:pt x="11134" y="7629"/>
                  </a:cubicBezTo>
                  <a:cubicBezTo>
                    <a:pt x="10987" y="7640"/>
                    <a:pt x="10839" y="7658"/>
                    <a:pt x="10709" y="7670"/>
                  </a:cubicBezTo>
                  <a:cubicBezTo>
                    <a:pt x="10674" y="7676"/>
                    <a:pt x="10632" y="7682"/>
                    <a:pt x="10597" y="7688"/>
                  </a:cubicBezTo>
                  <a:cubicBezTo>
                    <a:pt x="10307" y="7717"/>
                    <a:pt x="9935" y="7782"/>
                    <a:pt x="9658" y="7853"/>
                  </a:cubicBezTo>
                  <a:cubicBezTo>
                    <a:pt x="9410" y="7912"/>
                    <a:pt x="9126" y="7983"/>
                    <a:pt x="8843" y="8060"/>
                  </a:cubicBezTo>
                  <a:cubicBezTo>
                    <a:pt x="8813" y="8066"/>
                    <a:pt x="8784" y="8071"/>
                    <a:pt x="8754" y="8077"/>
                  </a:cubicBezTo>
                  <a:cubicBezTo>
                    <a:pt x="8654" y="8107"/>
                    <a:pt x="8536" y="8142"/>
                    <a:pt x="8423" y="8178"/>
                  </a:cubicBezTo>
                  <a:cubicBezTo>
                    <a:pt x="8329" y="8207"/>
                    <a:pt x="8246" y="8237"/>
                    <a:pt x="8163" y="8266"/>
                  </a:cubicBezTo>
                  <a:cubicBezTo>
                    <a:pt x="8116" y="8284"/>
                    <a:pt x="8063" y="8302"/>
                    <a:pt x="8016" y="8320"/>
                  </a:cubicBezTo>
                  <a:cubicBezTo>
                    <a:pt x="7880" y="8367"/>
                    <a:pt x="7750" y="8414"/>
                    <a:pt x="7632" y="8455"/>
                  </a:cubicBezTo>
                  <a:cubicBezTo>
                    <a:pt x="7100" y="8633"/>
                    <a:pt x="6439" y="8940"/>
                    <a:pt x="5901" y="9235"/>
                  </a:cubicBezTo>
                  <a:cubicBezTo>
                    <a:pt x="5594" y="9394"/>
                    <a:pt x="5252" y="9589"/>
                    <a:pt x="4992" y="9767"/>
                  </a:cubicBezTo>
                  <a:cubicBezTo>
                    <a:pt x="4915" y="9814"/>
                    <a:pt x="4832" y="9873"/>
                    <a:pt x="4750" y="9926"/>
                  </a:cubicBezTo>
                  <a:cubicBezTo>
                    <a:pt x="4567" y="10050"/>
                    <a:pt x="4383" y="10168"/>
                    <a:pt x="4224" y="10280"/>
                  </a:cubicBezTo>
                  <a:cubicBezTo>
                    <a:pt x="3958" y="10464"/>
                    <a:pt x="3616" y="10729"/>
                    <a:pt x="3373" y="10948"/>
                  </a:cubicBezTo>
                  <a:cubicBezTo>
                    <a:pt x="3350" y="10971"/>
                    <a:pt x="3320" y="10995"/>
                    <a:pt x="3291" y="11019"/>
                  </a:cubicBezTo>
                  <a:cubicBezTo>
                    <a:pt x="3279" y="11031"/>
                    <a:pt x="3267" y="11042"/>
                    <a:pt x="3249" y="11054"/>
                  </a:cubicBezTo>
                  <a:cubicBezTo>
                    <a:pt x="3049" y="11220"/>
                    <a:pt x="2806" y="11450"/>
                    <a:pt x="2606" y="11657"/>
                  </a:cubicBezTo>
                  <a:cubicBezTo>
                    <a:pt x="2564" y="11698"/>
                    <a:pt x="2523" y="11739"/>
                    <a:pt x="2487" y="11781"/>
                  </a:cubicBezTo>
                  <a:cubicBezTo>
                    <a:pt x="2180" y="12117"/>
                    <a:pt x="1791" y="12584"/>
                    <a:pt x="1519" y="12944"/>
                  </a:cubicBezTo>
                  <a:cubicBezTo>
                    <a:pt x="1318" y="13216"/>
                    <a:pt x="1070" y="13600"/>
                    <a:pt x="916" y="13901"/>
                  </a:cubicBezTo>
                  <a:cubicBezTo>
                    <a:pt x="916" y="13907"/>
                    <a:pt x="911" y="13913"/>
                    <a:pt x="911" y="13919"/>
                  </a:cubicBezTo>
                  <a:cubicBezTo>
                    <a:pt x="722" y="14273"/>
                    <a:pt x="503" y="14728"/>
                    <a:pt x="344" y="15230"/>
                  </a:cubicBezTo>
                  <a:cubicBezTo>
                    <a:pt x="279" y="15413"/>
                    <a:pt x="225" y="15602"/>
                    <a:pt x="184" y="15773"/>
                  </a:cubicBezTo>
                  <a:cubicBezTo>
                    <a:pt x="143" y="15945"/>
                    <a:pt x="101" y="16145"/>
                    <a:pt x="72" y="16370"/>
                  </a:cubicBezTo>
                  <a:cubicBezTo>
                    <a:pt x="66" y="16388"/>
                    <a:pt x="66" y="16411"/>
                    <a:pt x="60" y="16429"/>
                  </a:cubicBezTo>
                  <a:cubicBezTo>
                    <a:pt x="36" y="16577"/>
                    <a:pt x="19" y="16777"/>
                    <a:pt x="13" y="16931"/>
                  </a:cubicBezTo>
                  <a:cubicBezTo>
                    <a:pt x="13" y="16949"/>
                    <a:pt x="7" y="16972"/>
                    <a:pt x="7" y="16996"/>
                  </a:cubicBezTo>
                  <a:cubicBezTo>
                    <a:pt x="7" y="16996"/>
                    <a:pt x="7" y="17002"/>
                    <a:pt x="7" y="17002"/>
                  </a:cubicBezTo>
                  <a:cubicBezTo>
                    <a:pt x="7" y="17020"/>
                    <a:pt x="7" y="17043"/>
                    <a:pt x="7" y="17061"/>
                  </a:cubicBezTo>
                  <a:cubicBezTo>
                    <a:pt x="1" y="17167"/>
                    <a:pt x="1" y="17274"/>
                    <a:pt x="1" y="17380"/>
                  </a:cubicBezTo>
                  <a:cubicBezTo>
                    <a:pt x="1" y="17498"/>
                    <a:pt x="7" y="17657"/>
                    <a:pt x="19" y="17776"/>
                  </a:cubicBezTo>
                  <a:cubicBezTo>
                    <a:pt x="30" y="17870"/>
                    <a:pt x="36" y="17947"/>
                    <a:pt x="42" y="18012"/>
                  </a:cubicBezTo>
                  <a:cubicBezTo>
                    <a:pt x="48" y="18047"/>
                    <a:pt x="54" y="18089"/>
                    <a:pt x="54" y="18124"/>
                  </a:cubicBezTo>
                  <a:cubicBezTo>
                    <a:pt x="54" y="18124"/>
                    <a:pt x="54" y="18130"/>
                    <a:pt x="60" y="18136"/>
                  </a:cubicBezTo>
                  <a:cubicBezTo>
                    <a:pt x="72" y="18254"/>
                    <a:pt x="90" y="18343"/>
                    <a:pt x="113" y="18449"/>
                  </a:cubicBezTo>
                  <a:cubicBezTo>
                    <a:pt x="113" y="18455"/>
                    <a:pt x="113" y="18455"/>
                    <a:pt x="113" y="18455"/>
                  </a:cubicBezTo>
                  <a:cubicBezTo>
                    <a:pt x="131" y="18555"/>
                    <a:pt x="155" y="18656"/>
                    <a:pt x="178" y="18744"/>
                  </a:cubicBezTo>
                  <a:cubicBezTo>
                    <a:pt x="202" y="18851"/>
                    <a:pt x="219" y="18910"/>
                    <a:pt x="255" y="18998"/>
                  </a:cubicBezTo>
                  <a:cubicBezTo>
                    <a:pt x="279" y="19075"/>
                    <a:pt x="308" y="19175"/>
                    <a:pt x="338" y="19246"/>
                  </a:cubicBezTo>
                  <a:cubicBezTo>
                    <a:pt x="338" y="19252"/>
                    <a:pt x="338" y="19252"/>
                    <a:pt x="338" y="19258"/>
                  </a:cubicBezTo>
                  <a:cubicBezTo>
                    <a:pt x="391" y="19394"/>
                    <a:pt x="456" y="19547"/>
                    <a:pt x="533" y="19713"/>
                  </a:cubicBezTo>
                  <a:cubicBezTo>
                    <a:pt x="538" y="19731"/>
                    <a:pt x="550" y="19742"/>
                    <a:pt x="556" y="19760"/>
                  </a:cubicBezTo>
                  <a:cubicBezTo>
                    <a:pt x="556" y="19766"/>
                    <a:pt x="556" y="19766"/>
                    <a:pt x="562" y="19766"/>
                  </a:cubicBezTo>
                  <a:cubicBezTo>
                    <a:pt x="574" y="19790"/>
                    <a:pt x="586" y="19813"/>
                    <a:pt x="597" y="19843"/>
                  </a:cubicBezTo>
                  <a:cubicBezTo>
                    <a:pt x="609" y="19860"/>
                    <a:pt x="615" y="19872"/>
                    <a:pt x="621" y="19890"/>
                  </a:cubicBezTo>
                  <a:cubicBezTo>
                    <a:pt x="627" y="19896"/>
                    <a:pt x="627" y="19896"/>
                    <a:pt x="633" y="19902"/>
                  </a:cubicBezTo>
                  <a:cubicBezTo>
                    <a:pt x="662" y="19961"/>
                    <a:pt x="698" y="20026"/>
                    <a:pt x="733" y="20085"/>
                  </a:cubicBezTo>
                  <a:cubicBezTo>
                    <a:pt x="733" y="20091"/>
                    <a:pt x="733" y="20091"/>
                    <a:pt x="739" y="20091"/>
                  </a:cubicBezTo>
                  <a:cubicBezTo>
                    <a:pt x="804" y="20209"/>
                    <a:pt x="887" y="20333"/>
                    <a:pt x="970" y="20451"/>
                  </a:cubicBezTo>
                  <a:cubicBezTo>
                    <a:pt x="970" y="20451"/>
                    <a:pt x="975" y="20457"/>
                    <a:pt x="981" y="20463"/>
                  </a:cubicBezTo>
                  <a:cubicBezTo>
                    <a:pt x="981" y="20463"/>
                    <a:pt x="981" y="20469"/>
                    <a:pt x="981" y="20469"/>
                  </a:cubicBezTo>
                  <a:cubicBezTo>
                    <a:pt x="999" y="20492"/>
                    <a:pt x="1023" y="20522"/>
                    <a:pt x="1046" y="20557"/>
                  </a:cubicBezTo>
                  <a:cubicBezTo>
                    <a:pt x="1082" y="20599"/>
                    <a:pt x="1111" y="20640"/>
                    <a:pt x="1147" y="20681"/>
                  </a:cubicBezTo>
                  <a:cubicBezTo>
                    <a:pt x="1153" y="20687"/>
                    <a:pt x="1153" y="20693"/>
                    <a:pt x="1159" y="20699"/>
                  </a:cubicBezTo>
                  <a:cubicBezTo>
                    <a:pt x="1182" y="20729"/>
                    <a:pt x="1206" y="20758"/>
                    <a:pt x="1229" y="20788"/>
                  </a:cubicBezTo>
                  <a:cubicBezTo>
                    <a:pt x="1336" y="20912"/>
                    <a:pt x="1478" y="21065"/>
                    <a:pt x="1643" y="21225"/>
                  </a:cubicBezTo>
                  <a:cubicBezTo>
                    <a:pt x="1649" y="21225"/>
                    <a:pt x="1655" y="21231"/>
                    <a:pt x="1655" y="21237"/>
                  </a:cubicBezTo>
                  <a:lnTo>
                    <a:pt x="1661" y="21237"/>
                  </a:lnTo>
                  <a:lnTo>
                    <a:pt x="1661" y="21243"/>
                  </a:lnTo>
                  <a:cubicBezTo>
                    <a:pt x="1743" y="21319"/>
                    <a:pt x="1897" y="21455"/>
                    <a:pt x="2109" y="21615"/>
                  </a:cubicBezTo>
                  <a:cubicBezTo>
                    <a:pt x="2145" y="21644"/>
                    <a:pt x="2180" y="21668"/>
                    <a:pt x="2210" y="21691"/>
                  </a:cubicBezTo>
                  <a:cubicBezTo>
                    <a:pt x="2216" y="21697"/>
                    <a:pt x="2216" y="21697"/>
                    <a:pt x="2222" y="21703"/>
                  </a:cubicBezTo>
                  <a:cubicBezTo>
                    <a:pt x="2369" y="21804"/>
                    <a:pt x="2464" y="21863"/>
                    <a:pt x="2464" y="21863"/>
                  </a:cubicBezTo>
                  <a:cubicBezTo>
                    <a:pt x="2470" y="21869"/>
                    <a:pt x="2476" y="21875"/>
                    <a:pt x="2487" y="21880"/>
                  </a:cubicBezTo>
                  <a:cubicBezTo>
                    <a:pt x="2558" y="21928"/>
                    <a:pt x="2641" y="21975"/>
                    <a:pt x="2724" y="22022"/>
                  </a:cubicBezTo>
                  <a:cubicBezTo>
                    <a:pt x="2741" y="22034"/>
                    <a:pt x="2753" y="22040"/>
                    <a:pt x="2765" y="22046"/>
                  </a:cubicBezTo>
                  <a:cubicBezTo>
                    <a:pt x="2777" y="22052"/>
                    <a:pt x="2789" y="22058"/>
                    <a:pt x="2801" y="22069"/>
                  </a:cubicBezTo>
                  <a:cubicBezTo>
                    <a:pt x="2806" y="22069"/>
                    <a:pt x="2806" y="22069"/>
                    <a:pt x="2812" y="22075"/>
                  </a:cubicBezTo>
                  <a:cubicBezTo>
                    <a:pt x="2818" y="22075"/>
                    <a:pt x="2830" y="22081"/>
                    <a:pt x="2836" y="22087"/>
                  </a:cubicBezTo>
                  <a:cubicBezTo>
                    <a:pt x="2871" y="22105"/>
                    <a:pt x="2919" y="22129"/>
                    <a:pt x="2960" y="22152"/>
                  </a:cubicBezTo>
                  <a:cubicBezTo>
                    <a:pt x="3049" y="22193"/>
                    <a:pt x="3131" y="22241"/>
                    <a:pt x="3214" y="22276"/>
                  </a:cubicBezTo>
                  <a:cubicBezTo>
                    <a:pt x="3226" y="22282"/>
                    <a:pt x="3243" y="22288"/>
                    <a:pt x="3255" y="22294"/>
                  </a:cubicBezTo>
                  <a:cubicBezTo>
                    <a:pt x="3362" y="22347"/>
                    <a:pt x="3503" y="22406"/>
                    <a:pt x="3627" y="22453"/>
                  </a:cubicBezTo>
                  <a:cubicBezTo>
                    <a:pt x="3639" y="22459"/>
                    <a:pt x="3657" y="22465"/>
                    <a:pt x="3669" y="22465"/>
                  </a:cubicBezTo>
                  <a:cubicBezTo>
                    <a:pt x="3681" y="22471"/>
                    <a:pt x="3692" y="22477"/>
                    <a:pt x="3704" y="22483"/>
                  </a:cubicBezTo>
                  <a:cubicBezTo>
                    <a:pt x="3852" y="22536"/>
                    <a:pt x="4041" y="22595"/>
                    <a:pt x="4212" y="22648"/>
                  </a:cubicBezTo>
                  <a:cubicBezTo>
                    <a:pt x="4230" y="22648"/>
                    <a:pt x="4248" y="22654"/>
                    <a:pt x="4259" y="22660"/>
                  </a:cubicBezTo>
                  <a:cubicBezTo>
                    <a:pt x="4507" y="22731"/>
                    <a:pt x="4767" y="22784"/>
                    <a:pt x="4998" y="22820"/>
                  </a:cubicBezTo>
                  <a:cubicBezTo>
                    <a:pt x="5163" y="22849"/>
                    <a:pt x="5352" y="22873"/>
                    <a:pt x="5541" y="22890"/>
                  </a:cubicBezTo>
                  <a:cubicBezTo>
                    <a:pt x="5547" y="22890"/>
                    <a:pt x="5553" y="22890"/>
                    <a:pt x="5559" y="22896"/>
                  </a:cubicBezTo>
                  <a:lnTo>
                    <a:pt x="5588" y="22896"/>
                  </a:lnTo>
                  <a:cubicBezTo>
                    <a:pt x="5647" y="22902"/>
                    <a:pt x="5683" y="22902"/>
                    <a:pt x="5689" y="22902"/>
                  </a:cubicBezTo>
                  <a:lnTo>
                    <a:pt x="5695" y="22902"/>
                  </a:lnTo>
                  <a:cubicBezTo>
                    <a:pt x="5783" y="22914"/>
                    <a:pt x="5872" y="22914"/>
                    <a:pt x="5954" y="22920"/>
                  </a:cubicBezTo>
                  <a:cubicBezTo>
                    <a:pt x="6002" y="22920"/>
                    <a:pt x="6055" y="22926"/>
                    <a:pt x="6108" y="22926"/>
                  </a:cubicBezTo>
                  <a:lnTo>
                    <a:pt x="6120" y="22926"/>
                  </a:lnTo>
                  <a:cubicBezTo>
                    <a:pt x="6207" y="22928"/>
                    <a:pt x="6289" y="22929"/>
                    <a:pt x="6369" y="22929"/>
                  </a:cubicBezTo>
                  <a:cubicBezTo>
                    <a:pt x="6680" y="22929"/>
                    <a:pt x="6948" y="22912"/>
                    <a:pt x="7254" y="22879"/>
                  </a:cubicBezTo>
                  <a:cubicBezTo>
                    <a:pt x="7295" y="22879"/>
                    <a:pt x="7337" y="22873"/>
                    <a:pt x="7378" y="22867"/>
                  </a:cubicBezTo>
                  <a:cubicBezTo>
                    <a:pt x="7626" y="22849"/>
                    <a:pt x="7951" y="22802"/>
                    <a:pt x="8211" y="22743"/>
                  </a:cubicBezTo>
                  <a:cubicBezTo>
                    <a:pt x="8500" y="22684"/>
                    <a:pt x="8801" y="22613"/>
                    <a:pt x="9067" y="22536"/>
                  </a:cubicBezTo>
                  <a:cubicBezTo>
                    <a:pt x="9215" y="22501"/>
                    <a:pt x="9362" y="22459"/>
                    <a:pt x="9486" y="22412"/>
                  </a:cubicBezTo>
                  <a:cubicBezTo>
                    <a:pt x="9752" y="22329"/>
                    <a:pt x="10042" y="22235"/>
                    <a:pt x="10266" y="22134"/>
                  </a:cubicBezTo>
                  <a:cubicBezTo>
                    <a:pt x="10408" y="22075"/>
                    <a:pt x="10555" y="22010"/>
                    <a:pt x="10703" y="21940"/>
                  </a:cubicBezTo>
                  <a:cubicBezTo>
                    <a:pt x="10993" y="21815"/>
                    <a:pt x="11270" y="21691"/>
                    <a:pt x="11506" y="21573"/>
                  </a:cubicBezTo>
                  <a:cubicBezTo>
                    <a:pt x="11737" y="21461"/>
                    <a:pt x="12003" y="21319"/>
                    <a:pt x="12268" y="21160"/>
                  </a:cubicBezTo>
                  <a:cubicBezTo>
                    <a:pt x="12493" y="21036"/>
                    <a:pt x="12747" y="20870"/>
                    <a:pt x="12989" y="20705"/>
                  </a:cubicBezTo>
                  <a:cubicBezTo>
                    <a:pt x="13302" y="20498"/>
                    <a:pt x="13591" y="20292"/>
                    <a:pt x="13828" y="20103"/>
                  </a:cubicBezTo>
                  <a:cubicBezTo>
                    <a:pt x="14058" y="19920"/>
                    <a:pt x="14365" y="19683"/>
                    <a:pt x="14595" y="19471"/>
                  </a:cubicBezTo>
                  <a:cubicBezTo>
                    <a:pt x="14773" y="19317"/>
                    <a:pt x="14950" y="19152"/>
                    <a:pt x="15092" y="19010"/>
                  </a:cubicBezTo>
                  <a:cubicBezTo>
                    <a:pt x="15239" y="18862"/>
                    <a:pt x="15405" y="18691"/>
                    <a:pt x="15564" y="18520"/>
                  </a:cubicBezTo>
                  <a:cubicBezTo>
                    <a:pt x="15759" y="18319"/>
                    <a:pt x="15936" y="18118"/>
                    <a:pt x="16090" y="17929"/>
                  </a:cubicBezTo>
                  <a:cubicBezTo>
                    <a:pt x="16090" y="17923"/>
                    <a:pt x="16096" y="17923"/>
                    <a:pt x="16101" y="17917"/>
                  </a:cubicBezTo>
                  <a:cubicBezTo>
                    <a:pt x="16184" y="17811"/>
                    <a:pt x="16279" y="17693"/>
                    <a:pt x="16379" y="17569"/>
                  </a:cubicBezTo>
                  <a:lnTo>
                    <a:pt x="17472" y="17894"/>
                  </a:lnTo>
                  <a:lnTo>
                    <a:pt x="15794" y="25223"/>
                  </a:lnTo>
                  <a:cubicBezTo>
                    <a:pt x="15741" y="25466"/>
                    <a:pt x="15794" y="25779"/>
                    <a:pt x="15948" y="26080"/>
                  </a:cubicBezTo>
                  <a:cubicBezTo>
                    <a:pt x="16096" y="26387"/>
                    <a:pt x="16326" y="26647"/>
                    <a:pt x="16562" y="26783"/>
                  </a:cubicBezTo>
                  <a:lnTo>
                    <a:pt x="18854" y="28106"/>
                  </a:lnTo>
                  <a:cubicBezTo>
                    <a:pt x="18981" y="28180"/>
                    <a:pt x="19101" y="28214"/>
                    <a:pt x="19207" y="28214"/>
                  </a:cubicBezTo>
                  <a:cubicBezTo>
                    <a:pt x="19467" y="28214"/>
                    <a:pt x="19645" y="28007"/>
                    <a:pt x="19645" y="27651"/>
                  </a:cubicBezTo>
                  <a:cubicBezTo>
                    <a:pt x="19651" y="27149"/>
                    <a:pt x="19297" y="26535"/>
                    <a:pt x="18860" y="26287"/>
                  </a:cubicBezTo>
                  <a:lnTo>
                    <a:pt x="17566" y="25536"/>
                  </a:lnTo>
                  <a:lnTo>
                    <a:pt x="19303" y="17917"/>
                  </a:lnTo>
                  <a:cubicBezTo>
                    <a:pt x="19368" y="17646"/>
                    <a:pt x="19285" y="17279"/>
                    <a:pt x="19090" y="16943"/>
                  </a:cubicBezTo>
                  <a:cubicBezTo>
                    <a:pt x="18937" y="16689"/>
                    <a:pt x="18742" y="16476"/>
                    <a:pt x="18535" y="16358"/>
                  </a:cubicBezTo>
                  <a:cubicBezTo>
                    <a:pt x="18470" y="16323"/>
                    <a:pt x="18411" y="16293"/>
                    <a:pt x="18346" y="16275"/>
                  </a:cubicBezTo>
                  <a:lnTo>
                    <a:pt x="17383" y="15992"/>
                  </a:lnTo>
                  <a:cubicBezTo>
                    <a:pt x="17419" y="15915"/>
                    <a:pt x="17460" y="15838"/>
                    <a:pt x="17489" y="15767"/>
                  </a:cubicBezTo>
                  <a:cubicBezTo>
                    <a:pt x="17501" y="15750"/>
                    <a:pt x="17507" y="15732"/>
                    <a:pt x="17513" y="15714"/>
                  </a:cubicBezTo>
                  <a:cubicBezTo>
                    <a:pt x="17554" y="15632"/>
                    <a:pt x="17590" y="15549"/>
                    <a:pt x="17619" y="15478"/>
                  </a:cubicBezTo>
                  <a:cubicBezTo>
                    <a:pt x="17714" y="15265"/>
                    <a:pt x="17791" y="15065"/>
                    <a:pt x="17850" y="14881"/>
                  </a:cubicBezTo>
                  <a:cubicBezTo>
                    <a:pt x="17856" y="14864"/>
                    <a:pt x="17862" y="14852"/>
                    <a:pt x="17862" y="14840"/>
                  </a:cubicBezTo>
                  <a:cubicBezTo>
                    <a:pt x="17867" y="14834"/>
                    <a:pt x="17867" y="14822"/>
                    <a:pt x="17873" y="14811"/>
                  </a:cubicBezTo>
                  <a:cubicBezTo>
                    <a:pt x="17879" y="14787"/>
                    <a:pt x="17885" y="14763"/>
                    <a:pt x="17897" y="14740"/>
                  </a:cubicBezTo>
                  <a:cubicBezTo>
                    <a:pt x="17932" y="14610"/>
                    <a:pt x="17986" y="14427"/>
                    <a:pt x="18033" y="14220"/>
                  </a:cubicBezTo>
                  <a:cubicBezTo>
                    <a:pt x="18045" y="14173"/>
                    <a:pt x="18068" y="14084"/>
                    <a:pt x="18086" y="13960"/>
                  </a:cubicBezTo>
                  <a:cubicBezTo>
                    <a:pt x="18104" y="13889"/>
                    <a:pt x="18116" y="13812"/>
                    <a:pt x="18121" y="13736"/>
                  </a:cubicBezTo>
                  <a:cubicBezTo>
                    <a:pt x="18127" y="13712"/>
                    <a:pt x="18127" y="13688"/>
                    <a:pt x="18133" y="13671"/>
                  </a:cubicBezTo>
                  <a:lnTo>
                    <a:pt x="22604" y="15194"/>
                  </a:lnTo>
                  <a:lnTo>
                    <a:pt x="20915" y="22577"/>
                  </a:lnTo>
                  <a:cubicBezTo>
                    <a:pt x="20862" y="22820"/>
                    <a:pt x="20915" y="23133"/>
                    <a:pt x="21069" y="23440"/>
                  </a:cubicBezTo>
                  <a:cubicBezTo>
                    <a:pt x="21216" y="23741"/>
                    <a:pt x="21447" y="24001"/>
                    <a:pt x="21689" y="24137"/>
                  </a:cubicBezTo>
                  <a:lnTo>
                    <a:pt x="23975" y="25460"/>
                  </a:lnTo>
                  <a:cubicBezTo>
                    <a:pt x="24102" y="25534"/>
                    <a:pt x="24222" y="25568"/>
                    <a:pt x="24328" y="25568"/>
                  </a:cubicBezTo>
                  <a:cubicBezTo>
                    <a:pt x="24588" y="25568"/>
                    <a:pt x="24768" y="25361"/>
                    <a:pt x="24772" y="25005"/>
                  </a:cubicBezTo>
                  <a:cubicBezTo>
                    <a:pt x="24772" y="24503"/>
                    <a:pt x="24418" y="23889"/>
                    <a:pt x="23980" y="23641"/>
                  </a:cubicBezTo>
                  <a:lnTo>
                    <a:pt x="22687" y="22890"/>
                  </a:lnTo>
                  <a:lnTo>
                    <a:pt x="24423" y="15271"/>
                  </a:lnTo>
                  <a:cubicBezTo>
                    <a:pt x="24488" y="15005"/>
                    <a:pt x="24412" y="14645"/>
                    <a:pt x="24223" y="14314"/>
                  </a:cubicBezTo>
                  <a:cubicBezTo>
                    <a:pt x="24069" y="14049"/>
                    <a:pt x="23868" y="13836"/>
                    <a:pt x="23656" y="13712"/>
                  </a:cubicBezTo>
                  <a:cubicBezTo>
                    <a:pt x="23602" y="13682"/>
                    <a:pt x="23549" y="13659"/>
                    <a:pt x="23496" y="13641"/>
                  </a:cubicBezTo>
                  <a:lnTo>
                    <a:pt x="21695" y="13027"/>
                  </a:lnTo>
                  <a:cubicBezTo>
                    <a:pt x="21707" y="13021"/>
                    <a:pt x="21724" y="13015"/>
                    <a:pt x="21742" y="13009"/>
                  </a:cubicBezTo>
                  <a:cubicBezTo>
                    <a:pt x="21789" y="12991"/>
                    <a:pt x="21831" y="12974"/>
                    <a:pt x="21878" y="12956"/>
                  </a:cubicBezTo>
                  <a:cubicBezTo>
                    <a:pt x="21896" y="12950"/>
                    <a:pt x="21913" y="12944"/>
                    <a:pt x="21931" y="12932"/>
                  </a:cubicBezTo>
                  <a:cubicBezTo>
                    <a:pt x="21990" y="12915"/>
                    <a:pt x="22043" y="12891"/>
                    <a:pt x="22096" y="12867"/>
                  </a:cubicBezTo>
                  <a:cubicBezTo>
                    <a:pt x="22120" y="12862"/>
                    <a:pt x="22144" y="12850"/>
                    <a:pt x="22167" y="12844"/>
                  </a:cubicBezTo>
                  <a:cubicBezTo>
                    <a:pt x="22215" y="12820"/>
                    <a:pt x="22268" y="12802"/>
                    <a:pt x="22309" y="12779"/>
                  </a:cubicBezTo>
                  <a:cubicBezTo>
                    <a:pt x="22339" y="12767"/>
                    <a:pt x="22368" y="12755"/>
                    <a:pt x="22392" y="12743"/>
                  </a:cubicBezTo>
                  <a:cubicBezTo>
                    <a:pt x="22421" y="12732"/>
                    <a:pt x="22451" y="12720"/>
                    <a:pt x="22474" y="12708"/>
                  </a:cubicBezTo>
                  <a:cubicBezTo>
                    <a:pt x="22516" y="12684"/>
                    <a:pt x="22563" y="12667"/>
                    <a:pt x="22604" y="12649"/>
                  </a:cubicBezTo>
                  <a:cubicBezTo>
                    <a:pt x="22622" y="12637"/>
                    <a:pt x="22646" y="12625"/>
                    <a:pt x="22663" y="12619"/>
                  </a:cubicBezTo>
                  <a:cubicBezTo>
                    <a:pt x="22705" y="12596"/>
                    <a:pt x="22740" y="12578"/>
                    <a:pt x="22782" y="12560"/>
                  </a:cubicBezTo>
                  <a:cubicBezTo>
                    <a:pt x="22817" y="12543"/>
                    <a:pt x="22852" y="12525"/>
                    <a:pt x="22888" y="12507"/>
                  </a:cubicBezTo>
                  <a:cubicBezTo>
                    <a:pt x="22900" y="12495"/>
                    <a:pt x="22917" y="12489"/>
                    <a:pt x="22929" y="12478"/>
                  </a:cubicBezTo>
                  <a:cubicBezTo>
                    <a:pt x="22994" y="12448"/>
                    <a:pt x="23047" y="12419"/>
                    <a:pt x="23083" y="12395"/>
                  </a:cubicBezTo>
                  <a:cubicBezTo>
                    <a:pt x="23219" y="12318"/>
                    <a:pt x="23402" y="12206"/>
                    <a:pt x="23526" y="12117"/>
                  </a:cubicBezTo>
                  <a:cubicBezTo>
                    <a:pt x="23579" y="12076"/>
                    <a:pt x="23626" y="12041"/>
                    <a:pt x="23673" y="12011"/>
                  </a:cubicBezTo>
                  <a:cubicBezTo>
                    <a:pt x="23709" y="11987"/>
                    <a:pt x="23750" y="11958"/>
                    <a:pt x="23786" y="11934"/>
                  </a:cubicBezTo>
                  <a:cubicBezTo>
                    <a:pt x="23845" y="11887"/>
                    <a:pt x="23921" y="11834"/>
                    <a:pt x="23992" y="11775"/>
                  </a:cubicBezTo>
                  <a:cubicBezTo>
                    <a:pt x="24075" y="11710"/>
                    <a:pt x="24146" y="11645"/>
                    <a:pt x="24234" y="11568"/>
                  </a:cubicBezTo>
                  <a:cubicBezTo>
                    <a:pt x="24258" y="11538"/>
                    <a:pt x="24294" y="11509"/>
                    <a:pt x="24323" y="11485"/>
                  </a:cubicBezTo>
                  <a:cubicBezTo>
                    <a:pt x="24364" y="11444"/>
                    <a:pt x="24406" y="11403"/>
                    <a:pt x="24441" y="11373"/>
                  </a:cubicBezTo>
                  <a:cubicBezTo>
                    <a:pt x="24447" y="11367"/>
                    <a:pt x="24453" y="11361"/>
                    <a:pt x="24453" y="11361"/>
                  </a:cubicBezTo>
                  <a:cubicBezTo>
                    <a:pt x="24471" y="11338"/>
                    <a:pt x="24494" y="11320"/>
                    <a:pt x="24506" y="11308"/>
                  </a:cubicBezTo>
                  <a:cubicBezTo>
                    <a:pt x="24536" y="11279"/>
                    <a:pt x="24571" y="11243"/>
                    <a:pt x="24601" y="11208"/>
                  </a:cubicBezTo>
                  <a:cubicBezTo>
                    <a:pt x="24660" y="11149"/>
                    <a:pt x="24713" y="11090"/>
                    <a:pt x="24760" y="11036"/>
                  </a:cubicBezTo>
                  <a:cubicBezTo>
                    <a:pt x="24772" y="11031"/>
                    <a:pt x="24778" y="11019"/>
                    <a:pt x="24790" y="11007"/>
                  </a:cubicBezTo>
                  <a:cubicBezTo>
                    <a:pt x="24801" y="10995"/>
                    <a:pt x="24813" y="10983"/>
                    <a:pt x="24819" y="10971"/>
                  </a:cubicBezTo>
                  <a:cubicBezTo>
                    <a:pt x="24843" y="10948"/>
                    <a:pt x="24861" y="10924"/>
                    <a:pt x="24878" y="10901"/>
                  </a:cubicBezTo>
                  <a:cubicBezTo>
                    <a:pt x="24884" y="10895"/>
                    <a:pt x="24884" y="10895"/>
                    <a:pt x="24890" y="10889"/>
                  </a:cubicBezTo>
                  <a:cubicBezTo>
                    <a:pt x="24985" y="10777"/>
                    <a:pt x="25061" y="10676"/>
                    <a:pt x="25126" y="10588"/>
                  </a:cubicBezTo>
                  <a:cubicBezTo>
                    <a:pt x="25132" y="10576"/>
                    <a:pt x="25144" y="10564"/>
                    <a:pt x="25150" y="10552"/>
                  </a:cubicBezTo>
                  <a:cubicBezTo>
                    <a:pt x="25179" y="10511"/>
                    <a:pt x="25209" y="10469"/>
                    <a:pt x="25233" y="10434"/>
                  </a:cubicBezTo>
                  <a:cubicBezTo>
                    <a:pt x="25239" y="10434"/>
                    <a:pt x="25239" y="10428"/>
                    <a:pt x="25244" y="10422"/>
                  </a:cubicBezTo>
                  <a:cubicBezTo>
                    <a:pt x="25244" y="10416"/>
                    <a:pt x="25250" y="10416"/>
                    <a:pt x="25250" y="10410"/>
                  </a:cubicBezTo>
                  <a:cubicBezTo>
                    <a:pt x="25262" y="10387"/>
                    <a:pt x="25280" y="10369"/>
                    <a:pt x="25292" y="10351"/>
                  </a:cubicBezTo>
                  <a:cubicBezTo>
                    <a:pt x="25345" y="10269"/>
                    <a:pt x="25398" y="10192"/>
                    <a:pt x="25445" y="10109"/>
                  </a:cubicBezTo>
                  <a:lnTo>
                    <a:pt x="30129" y="11503"/>
                  </a:lnTo>
                  <a:lnTo>
                    <a:pt x="28457" y="18833"/>
                  </a:lnTo>
                  <a:cubicBezTo>
                    <a:pt x="28404" y="19069"/>
                    <a:pt x="28457" y="19388"/>
                    <a:pt x="28605" y="19689"/>
                  </a:cubicBezTo>
                  <a:cubicBezTo>
                    <a:pt x="28759" y="19996"/>
                    <a:pt x="28989" y="20256"/>
                    <a:pt x="29225" y="20392"/>
                  </a:cubicBezTo>
                  <a:lnTo>
                    <a:pt x="31517" y="21715"/>
                  </a:lnTo>
                  <a:cubicBezTo>
                    <a:pt x="31644" y="21789"/>
                    <a:pt x="31764" y="21824"/>
                    <a:pt x="31871" y="21824"/>
                  </a:cubicBezTo>
                  <a:cubicBezTo>
                    <a:pt x="32130" y="21824"/>
                    <a:pt x="32308" y="21616"/>
                    <a:pt x="32308" y="21260"/>
                  </a:cubicBezTo>
                  <a:cubicBezTo>
                    <a:pt x="32314" y="20758"/>
                    <a:pt x="31960" y="20144"/>
                    <a:pt x="31523" y="19896"/>
                  </a:cubicBezTo>
                  <a:lnTo>
                    <a:pt x="30223" y="19146"/>
                  </a:lnTo>
                  <a:lnTo>
                    <a:pt x="31966" y="11527"/>
                  </a:lnTo>
                  <a:cubicBezTo>
                    <a:pt x="32025" y="11255"/>
                    <a:pt x="31948" y="10889"/>
                    <a:pt x="31753" y="10552"/>
                  </a:cubicBezTo>
                  <a:cubicBezTo>
                    <a:pt x="31600" y="10292"/>
                    <a:pt x="31405" y="10086"/>
                    <a:pt x="31198" y="9967"/>
                  </a:cubicBezTo>
                  <a:cubicBezTo>
                    <a:pt x="31133" y="9932"/>
                    <a:pt x="31068" y="9902"/>
                    <a:pt x="31009" y="9885"/>
                  </a:cubicBezTo>
                  <a:lnTo>
                    <a:pt x="26160" y="8449"/>
                  </a:lnTo>
                  <a:cubicBezTo>
                    <a:pt x="26160" y="8444"/>
                    <a:pt x="26160" y="8444"/>
                    <a:pt x="26160" y="8438"/>
                  </a:cubicBezTo>
                  <a:cubicBezTo>
                    <a:pt x="26166" y="8414"/>
                    <a:pt x="26172" y="8390"/>
                    <a:pt x="26184" y="8367"/>
                  </a:cubicBezTo>
                  <a:cubicBezTo>
                    <a:pt x="26189" y="8349"/>
                    <a:pt x="26195" y="8325"/>
                    <a:pt x="26201" y="8308"/>
                  </a:cubicBezTo>
                  <a:cubicBezTo>
                    <a:pt x="26219" y="8308"/>
                    <a:pt x="26237" y="8314"/>
                    <a:pt x="26254" y="8320"/>
                  </a:cubicBezTo>
                  <a:cubicBezTo>
                    <a:pt x="26296" y="8325"/>
                    <a:pt x="26331" y="8337"/>
                    <a:pt x="26367" y="8343"/>
                  </a:cubicBezTo>
                  <a:cubicBezTo>
                    <a:pt x="26384" y="8349"/>
                    <a:pt x="26396" y="8349"/>
                    <a:pt x="26414" y="8355"/>
                  </a:cubicBezTo>
                  <a:cubicBezTo>
                    <a:pt x="26473" y="8367"/>
                    <a:pt x="26532" y="8373"/>
                    <a:pt x="26597" y="8385"/>
                  </a:cubicBezTo>
                  <a:cubicBezTo>
                    <a:pt x="26739" y="8408"/>
                    <a:pt x="26869" y="8420"/>
                    <a:pt x="26981" y="8426"/>
                  </a:cubicBezTo>
                  <a:lnTo>
                    <a:pt x="27022" y="8426"/>
                  </a:lnTo>
                  <a:cubicBezTo>
                    <a:pt x="27093" y="8430"/>
                    <a:pt x="27158" y="8434"/>
                    <a:pt x="27218" y="8434"/>
                  </a:cubicBezTo>
                  <a:cubicBezTo>
                    <a:pt x="27242" y="8434"/>
                    <a:pt x="27266" y="8433"/>
                    <a:pt x="27288" y="8432"/>
                  </a:cubicBezTo>
                  <a:lnTo>
                    <a:pt x="27318" y="8432"/>
                  </a:lnTo>
                  <a:cubicBezTo>
                    <a:pt x="27377" y="8432"/>
                    <a:pt x="27436" y="8432"/>
                    <a:pt x="27507" y="8426"/>
                  </a:cubicBezTo>
                  <a:cubicBezTo>
                    <a:pt x="27648" y="8420"/>
                    <a:pt x="27701" y="8420"/>
                    <a:pt x="27855" y="8396"/>
                  </a:cubicBezTo>
                  <a:cubicBezTo>
                    <a:pt x="28014" y="8379"/>
                    <a:pt x="28162" y="8355"/>
                    <a:pt x="28328" y="8320"/>
                  </a:cubicBezTo>
                  <a:cubicBezTo>
                    <a:pt x="28339" y="8320"/>
                    <a:pt x="28351" y="8314"/>
                    <a:pt x="28369" y="8308"/>
                  </a:cubicBezTo>
                  <a:cubicBezTo>
                    <a:pt x="28387" y="8308"/>
                    <a:pt x="28404" y="8302"/>
                    <a:pt x="28416" y="8302"/>
                  </a:cubicBezTo>
                  <a:cubicBezTo>
                    <a:pt x="28428" y="8296"/>
                    <a:pt x="28434" y="8296"/>
                    <a:pt x="28446" y="8290"/>
                  </a:cubicBezTo>
                  <a:lnTo>
                    <a:pt x="28463" y="8290"/>
                  </a:lnTo>
                  <a:cubicBezTo>
                    <a:pt x="28469" y="8290"/>
                    <a:pt x="28475" y="8284"/>
                    <a:pt x="28475" y="8284"/>
                  </a:cubicBezTo>
                  <a:cubicBezTo>
                    <a:pt x="28552" y="8266"/>
                    <a:pt x="28617" y="8249"/>
                    <a:pt x="28676" y="8231"/>
                  </a:cubicBezTo>
                  <a:cubicBezTo>
                    <a:pt x="28682" y="8231"/>
                    <a:pt x="28688" y="8231"/>
                    <a:pt x="28694" y="8225"/>
                  </a:cubicBezTo>
                  <a:cubicBezTo>
                    <a:pt x="28865" y="8178"/>
                    <a:pt x="28983" y="8136"/>
                    <a:pt x="28983" y="8136"/>
                  </a:cubicBezTo>
                  <a:cubicBezTo>
                    <a:pt x="29007" y="8131"/>
                    <a:pt x="29024" y="8119"/>
                    <a:pt x="29048" y="8113"/>
                  </a:cubicBezTo>
                  <a:cubicBezTo>
                    <a:pt x="29078" y="8101"/>
                    <a:pt x="29101" y="8095"/>
                    <a:pt x="29125" y="8083"/>
                  </a:cubicBezTo>
                  <a:cubicBezTo>
                    <a:pt x="29178" y="8066"/>
                    <a:pt x="29231" y="8048"/>
                    <a:pt x="29278" y="8030"/>
                  </a:cubicBezTo>
                  <a:cubicBezTo>
                    <a:pt x="29503" y="7942"/>
                    <a:pt x="29686" y="7853"/>
                    <a:pt x="29816" y="7788"/>
                  </a:cubicBezTo>
                  <a:cubicBezTo>
                    <a:pt x="29899" y="7747"/>
                    <a:pt x="30023" y="7688"/>
                    <a:pt x="30164" y="7605"/>
                  </a:cubicBezTo>
                  <a:cubicBezTo>
                    <a:pt x="30324" y="7522"/>
                    <a:pt x="30460" y="7434"/>
                    <a:pt x="30596" y="7339"/>
                  </a:cubicBezTo>
                  <a:cubicBezTo>
                    <a:pt x="30690" y="7280"/>
                    <a:pt x="30773" y="7215"/>
                    <a:pt x="30844" y="7156"/>
                  </a:cubicBezTo>
                  <a:cubicBezTo>
                    <a:pt x="30844" y="7156"/>
                    <a:pt x="30844" y="7156"/>
                    <a:pt x="30850" y="7150"/>
                  </a:cubicBezTo>
                  <a:cubicBezTo>
                    <a:pt x="30891" y="7115"/>
                    <a:pt x="30932" y="7079"/>
                    <a:pt x="30974" y="7044"/>
                  </a:cubicBezTo>
                  <a:cubicBezTo>
                    <a:pt x="30991" y="7032"/>
                    <a:pt x="30997" y="7020"/>
                    <a:pt x="31015" y="7008"/>
                  </a:cubicBezTo>
                  <a:cubicBezTo>
                    <a:pt x="31103" y="6926"/>
                    <a:pt x="31163" y="6867"/>
                    <a:pt x="31245" y="6778"/>
                  </a:cubicBezTo>
                  <a:cubicBezTo>
                    <a:pt x="31304" y="6713"/>
                    <a:pt x="31357" y="6654"/>
                    <a:pt x="31405" y="6595"/>
                  </a:cubicBezTo>
                  <a:cubicBezTo>
                    <a:pt x="31434" y="6559"/>
                    <a:pt x="31464" y="6518"/>
                    <a:pt x="31493" y="6477"/>
                  </a:cubicBezTo>
                  <a:cubicBezTo>
                    <a:pt x="31611" y="6323"/>
                    <a:pt x="31694" y="6187"/>
                    <a:pt x="31747" y="6105"/>
                  </a:cubicBezTo>
                  <a:cubicBezTo>
                    <a:pt x="31765" y="6075"/>
                    <a:pt x="31854" y="5933"/>
                    <a:pt x="31948" y="5715"/>
                  </a:cubicBezTo>
                  <a:cubicBezTo>
                    <a:pt x="31960" y="5697"/>
                    <a:pt x="31966" y="5679"/>
                    <a:pt x="31972" y="5668"/>
                  </a:cubicBezTo>
                  <a:cubicBezTo>
                    <a:pt x="31984" y="5644"/>
                    <a:pt x="31989" y="5620"/>
                    <a:pt x="32001" y="5591"/>
                  </a:cubicBezTo>
                  <a:cubicBezTo>
                    <a:pt x="32001" y="5591"/>
                    <a:pt x="32007" y="5585"/>
                    <a:pt x="32007" y="5579"/>
                  </a:cubicBezTo>
                  <a:cubicBezTo>
                    <a:pt x="32007" y="5579"/>
                    <a:pt x="32007" y="5573"/>
                    <a:pt x="32007" y="5573"/>
                  </a:cubicBezTo>
                  <a:cubicBezTo>
                    <a:pt x="32043" y="5485"/>
                    <a:pt x="32084" y="5390"/>
                    <a:pt x="32113" y="5284"/>
                  </a:cubicBezTo>
                  <a:cubicBezTo>
                    <a:pt x="32119" y="5272"/>
                    <a:pt x="32119" y="5266"/>
                    <a:pt x="32125" y="5254"/>
                  </a:cubicBezTo>
                  <a:cubicBezTo>
                    <a:pt x="32137" y="5219"/>
                    <a:pt x="32149" y="5183"/>
                    <a:pt x="32155" y="5142"/>
                  </a:cubicBezTo>
                  <a:cubicBezTo>
                    <a:pt x="32167" y="5107"/>
                    <a:pt x="32178" y="5065"/>
                    <a:pt x="32190" y="5030"/>
                  </a:cubicBezTo>
                  <a:cubicBezTo>
                    <a:pt x="32232" y="4841"/>
                    <a:pt x="32261" y="4693"/>
                    <a:pt x="32273" y="4569"/>
                  </a:cubicBezTo>
                  <a:cubicBezTo>
                    <a:pt x="32285" y="4469"/>
                    <a:pt x="32297" y="4368"/>
                    <a:pt x="32302" y="4262"/>
                  </a:cubicBezTo>
                  <a:cubicBezTo>
                    <a:pt x="32302" y="4256"/>
                    <a:pt x="32302" y="4256"/>
                    <a:pt x="32302" y="4250"/>
                  </a:cubicBezTo>
                  <a:cubicBezTo>
                    <a:pt x="32308" y="4179"/>
                    <a:pt x="32308" y="4114"/>
                    <a:pt x="32308" y="4049"/>
                  </a:cubicBezTo>
                  <a:cubicBezTo>
                    <a:pt x="32308" y="4014"/>
                    <a:pt x="32308" y="3984"/>
                    <a:pt x="32308" y="3955"/>
                  </a:cubicBezTo>
                  <a:cubicBezTo>
                    <a:pt x="32308" y="3943"/>
                    <a:pt x="32302" y="3931"/>
                    <a:pt x="32302" y="3919"/>
                  </a:cubicBezTo>
                  <a:cubicBezTo>
                    <a:pt x="32302" y="3866"/>
                    <a:pt x="32297" y="3813"/>
                    <a:pt x="32297" y="3754"/>
                  </a:cubicBezTo>
                  <a:cubicBezTo>
                    <a:pt x="32297" y="3719"/>
                    <a:pt x="32285" y="3606"/>
                    <a:pt x="32267" y="3482"/>
                  </a:cubicBezTo>
                  <a:cubicBezTo>
                    <a:pt x="32267" y="3465"/>
                    <a:pt x="32255" y="3411"/>
                    <a:pt x="32243" y="3335"/>
                  </a:cubicBezTo>
                  <a:cubicBezTo>
                    <a:pt x="32243" y="3335"/>
                    <a:pt x="32243" y="3329"/>
                    <a:pt x="32243" y="3323"/>
                  </a:cubicBezTo>
                  <a:cubicBezTo>
                    <a:pt x="32208" y="3152"/>
                    <a:pt x="32143" y="2862"/>
                    <a:pt x="32019" y="2543"/>
                  </a:cubicBezTo>
                  <a:cubicBezTo>
                    <a:pt x="32013" y="2543"/>
                    <a:pt x="32013" y="2537"/>
                    <a:pt x="32013" y="2537"/>
                  </a:cubicBezTo>
                  <a:cubicBezTo>
                    <a:pt x="31984" y="2460"/>
                    <a:pt x="31948" y="2384"/>
                    <a:pt x="31913" y="2307"/>
                  </a:cubicBezTo>
                  <a:cubicBezTo>
                    <a:pt x="31895" y="2271"/>
                    <a:pt x="31877" y="2242"/>
                    <a:pt x="31859" y="2207"/>
                  </a:cubicBezTo>
                  <a:cubicBezTo>
                    <a:pt x="31848" y="2177"/>
                    <a:pt x="31836" y="2153"/>
                    <a:pt x="31818" y="2124"/>
                  </a:cubicBezTo>
                  <a:cubicBezTo>
                    <a:pt x="31800" y="2094"/>
                    <a:pt x="31789" y="2065"/>
                    <a:pt x="31771" y="2035"/>
                  </a:cubicBezTo>
                  <a:cubicBezTo>
                    <a:pt x="31765" y="2023"/>
                    <a:pt x="31759" y="2012"/>
                    <a:pt x="31747" y="2000"/>
                  </a:cubicBezTo>
                  <a:cubicBezTo>
                    <a:pt x="31741" y="1982"/>
                    <a:pt x="31730" y="1964"/>
                    <a:pt x="31718" y="1947"/>
                  </a:cubicBezTo>
                  <a:cubicBezTo>
                    <a:pt x="31665" y="1852"/>
                    <a:pt x="31606" y="1764"/>
                    <a:pt x="31546" y="1687"/>
                  </a:cubicBezTo>
                  <a:cubicBezTo>
                    <a:pt x="31541" y="1687"/>
                    <a:pt x="31476" y="1586"/>
                    <a:pt x="31369" y="1462"/>
                  </a:cubicBezTo>
                  <a:cubicBezTo>
                    <a:pt x="31310" y="1391"/>
                    <a:pt x="31245" y="1315"/>
                    <a:pt x="31174" y="1244"/>
                  </a:cubicBezTo>
                  <a:cubicBezTo>
                    <a:pt x="31174" y="1244"/>
                    <a:pt x="31174" y="1244"/>
                    <a:pt x="31174" y="1238"/>
                  </a:cubicBezTo>
                  <a:cubicBezTo>
                    <a:pt x="31168" y="1238"/>
                    <a:pt x="31168" y="1238"/>
                    <a:pt x="31168" y="1232"/>
                  </a:cubicBezTo>
                  <a:cubicBezTo>
                    <a:pt x="31068" y="1132"/>
                    <a:pt x="30938" y="1002"/>
                    <a:pt x="30696" y="813"/>
                  </a:cubicBezTo>
                  <a:cubicBezTo>
                    <a:pt x="30259" y="482"/>
                    <a:pt x="29828" y="316"/>
                    <a:pt x="29745" y="281"/>
                  </a:cubicBezTo>
                  <a:cubicBezTo>
                    <a:pt x="29721" y="275"/>
                    <a:pt x="29704" y="269"/>
                    <a:pt x="29680" y="257"/>
                  </a:cubicBezTo>
                  <a:cubicBezTo>
                    <a:pt x="29662" y="252"/>
                    <a:pt x="29639" y="246"/>
                    <a:pt x="29627" y="240"/>
                  </a:cubicBezTo>
                  <a:cubicBezTo>
                    <a:pt x="29568" y="216"/>
                    <a:pt x="29509" y="198"/>
                    <a:pt x="29444" y="175"/>
                  </a:cubicBezTo>
                  <a:lnTo>
                    <a:pt x="29438" y="175"/>
                  </a:lnTo>
                  <a:cubicBezTo>
                    <a:pt x="29326" y="139"/>
                    <a:pt x="29213" y="110"/>
                    <a:pt x="29113" y="92"/>
                  </a:cubicBezTo>
                  <a:cubicBezTo>
                    <a:pt x="29107" y="92"/>
                    <a:pt x="29107" y="92"/>
                    <a:pt x="29101" y="86"/>
                  </a:cubicBezTo>
                  <a:lnTo>
                    <a:pt x="29089" y="86"/>
                  </a:lnTo>
                  <a:cubicBezTo>
                    <a:pt x="29036" y="74"/>
                    <a:pt x="28977" y="63"/>
                    <a:pt x="28912" y="51"/>
                  </a:cubicBezTo>
                  <a:cubicBezTo>
                    <a:pt x="28895" y="51"/>
                    <a:pt x="28871" y="45"/>
                    <a:pt x="28853" y="45"/>
                  </a:cubicBezTo>
                  <a:cubicBezTo>
                    <a:pt x="28747" y="27"/>
                    <a:pt x="28635" y="15"/>
                    <a:pt x="28540" y="9"/>
                  </a:cubicBezTo>
                  <a:cubicBezTo>
                    <a:pt x="28481" y="9"/>
                    <a:pt x="28428" y="3"/>
                    <a:pt x="28375" y="3"/>
                  </a:cubicBezTo>
                  <a:lnTo>
                    <a:pt x="28345" y="3"/>
                  </a:lnTo>
                  <a:cubicBezTo>
                    <a:pt x="28320" y="1"/>
                    <a:pt x="28293" y="1"/>
                    <a:pt x="282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1112300" y="4263525"/>
              <a:ext cx="231550" cy="321950"/>
            </a:xfrm>
            <a:custGeom>
              <a:rect b="b" l="l" r="r" t="t"/>
              <a:pathLst>
                <a:path extrusionOk="0" h="12878" w="9262">
                  <a:moveTo>
                    <a:pt x="817" y="0"/>
                  </a:moveTo>
                  <a:cubicBezTo>
                    <a:pt x="744" y="0"/>
                    <a:pt x="675" y="16"/>
                    <a:pt x="614" y="49"/>
                  </a:cubicBezTo>
                  <a:cubicBezTo>
                    <a:pt x="419" y="162"/>
                    <a:pt x="337" y="433"/>
                    <a:pt x="396" y="776"/>
                  </a:cubicBezTo>
                  <a:lnTo>
                    <a:pt x="2091" y="10374"/>
                  </a:lnTo>
                  <a:lnTo>
                    <a:pt x="792" y="9629"/>
                  </a:lnTo>
                  <a:cubicBezTo>
                    <a:pt x="663" y="9555"/>
                    <a:pt x="542" y="9519"/>
                    <a:pt x="435" y="9519"/>
                  </a:cubicBezTo>
                  <a:cubicBezTo>
                    <a:pt x="177" y="9519"/>
                    <a:pt x="0" y="9724"/>
                    <a:pt x="0" y="10078"/>
                  </a:cubicBezTo>
                  <a:cubicBezTo>
                    <a:pt x="0" y="10580"/>
                    <a:pt x="349" y="11195"/>
                    <a:pt x="792" y="11449"/>
                  </a:cubicBezTo>
                  <a:lnTo>
                    <a:pt x="3077" y="12772"/>
                  </a:lnTo>
                  <a:cubicBezTo>
                    <a:pt x="3202" y="12842"/>
                    <a:pt x="3324" y="12877"/>
                    <a:pt x="3433" y="12877"/>
                  </a:cubicBezTo>
                  <a:cubicBezTo>
                    <a:pt x="3535" y="12877"/>
                    <a:pt x="3626" y="12846"/>
                    <a:pt x="3697" y="12783"/>
                  </a:cubicBezTo>
                  <a:cubicBezTo>
                    <a:pt x="3851" y="12653"/>
                    <a:pt x="3904" y="12405"/>
                    <a:pt x="3851" y="12104"/>
                  </a:cubicBezTo>
                  <a:lnTo>
                    <a:pt x="2227" y="2867"/>
                  </a:lnTo>
                  <a:lnTo>
                    <a:pt x="8192" y="7987"/>
                  </a:lnTo>
                  <a:cubicBezTo>
                    <a:pt x="8257" y="8041"/>
                    <a:pt x="8322" y="8088"/>
                    <a:pt x="8381" y="8123"/>
                  </a:cubicBezTo>
                  <a:cubicBezTo>
                    <a:pt x="8507" y="8195"/>
                    <a:pt x="8628" y="8231"/>
                    <a:pt x="8737" y="8231"/>
                  </a:cubicBezTo>
                  <a:cubicBezTo>
                    <a:pt x="8939" y="8231"/>
                    <a:pt x="9097" y="8108"/>
                    <a:pt x="9155" y="7869"/>
                  </a:cubicBezTo>
                  <a:cubicBezTo>
                    <a:pt x="9261" y="7444"/>
                    <a:pt x="9001" y="6800"/>
                    <a:pt x="8576" y="6434"/>
                  </a:cubicBezTo>
                  <a:lnTo>
                    <a:pt x="1364" y="244"/>
                  </a:lnTo>
                  <a:cubicBezTo>
                    <a:pt x="1300" y="191"/>
                    <a:pt x="1235" y="144"/>
                    <a:pt x="1175" y="108"/>
                  </a:cubicBezTo>
                  <a:cubicBezTo>
                    <a:pt x="1051" y="37"/>
                    <a:pt x="929" y="0"/>
                    <a:pt x="8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788625" y="4420950"/>
              <a:ext cx="231550" cy="321925"/>
            </a:xfrm>
            <a:custGeom>
              <a:rect b="b" l="l" r="r" t="t"/>
              <a:pathLst>
                <a:path extrusionOk="0" h="12877" w="9262">
                  <a:moveTo>
                    <a:pt x="829" y="1"/>
                  </a:moveTo>
                  <a:cubicBezTo>
                    <a:pt x="754" y="1"/>
                    <a:pt x="683" y="18"/>
                    <a:pt x="621" y="54"/>
                  </a:cubicBezTo>
                  <a:cubicBezTo>
                    <a:pt x="426" y="161"/>
                    <a:pt x="343" y="432"/>
                    <a:pt x="402" y="781"/>
                  </a:cubicBezTo>
                  <a:lnTo>
                    <a:pt x="2091" y="10373"/>
                  </a:lnTo>
                  <a:lnTo>
                    <a:pt x="798" y="9628"/>
                  </a:lnTo>
                  <a:cubicBezTo>
                    <a:pt x="671" y="9555"/>
                    <a:pt x="551" y="9520"/>
                    <a:pt x="444" y="9520"/>
                  </a:cubicBezTo>
                  <a:cubicBezTo>
                    <a:pt x="185" y="9520"/>
                    <a:pt x="6" y="9727"/>
                    <a:pt x="6" y="10083"/>
                  </a:cubicBezTo>
                  <a:cubicBezTo>
                    <a:pt x="1" y="10585"/>
                    <a:pt x="355" y="11194"/>
                    <a:pt x="792" y="11448"/>
                  </a:cubicBezTo>
                  <a:lnTo>
                    <a:pt x="3084" y="12771"/>
                  </a:lnTo>
                  <a:cubicBezTo>
                    <a:pt x="3209" y="12841"/>
                    <a:pt x="3331" y="12876"/>
                    <a:pt x="3440" y="12876"/>
                  </a:cubicBezTo>
                  <a:cubicBezTo>
                    <a:pt x="3542" y="12876"/>
                    <a:pt x="3632" y="12845"/>
                    <a:pt x="3704" y="12782"/>
                  </a:cubicBezTo>
                  <a:cubicBezTo>
                    <a:pt x="3857" y="12658"/>
                    <a:pt x="3911" y="12404"/>
                    <a:pt x="3857" y="12103"/>
                  </a:cubicBezTo>
                  <a:lnTo>
                    <a:pt x="2233" y="2866"/>
                  </a:lnTo>
                  <a:lnTo>
                    <a:pt x="8198" y="7987"/>
                  </a:lnTo>
                  <a:cubicBezTo>
                    <a:pt x="8263" y="8040"/>
                    <a:pt x="8328" y="8087"/>
                    <a:pt x="8387" y="8122"/>
                  </a:cubicBezTo>
                  <a:cubicBezTo>
                    <a:pt x="8515" y="8196"/>
                    <a:pt x="8638" y="8232"/>
                    <a:pt x="8748" y="8232"/>
                  </a:cubicBezTo>
                  <a:cubicBezTo>
                    <a:pt x="8948" y="8232"/>
                    <a:pt x="9104" y="8111"/>
                    <a:pt x="9161" y="7874"/>
                  </a:cubicBezTo>
                  <a:cubicBezTo>
                    <a:pt x="9262" y="7443"/>
                    <a:pt x="9002" y="6799"/>
                    <a:pt x="8582" y="6439"/>
                  </a:cubicBezTo>
                  <a:lnTo>
                    <a:pt x="1365" y="243"/>
                  </a:lnTo>
                  <a:cubicBezTo>
                    <a:pt x="1306" y="190"/>
                    <a:pt x="1241" y="149"/>
                    <a:pt x="1182" y="108"/>
                  </a:cubicBezTo>
                  <a:cubicBezTo>
                    <a:pt x="1059" y="38"/>
                    <a:pt x="939" y="1"/>
                    <a:pt x="8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
            <p:cNvSpPr/>
            <p:nvPr/>
          </p:nvSpPr>
          <p:spPr>
            <a:xfrm>
              <a:off x="920475" y="4311575"/>
              <a:ext cx="265675" cy="322000"/>
            </a:xfrm>
            <a:custGeom>
              <a:rect b="b" l="l" r="r" t="t"/>
              <a:pathLst>
                <a:path extrusionOk="0" h="12880" w="10627">
                  <a:moveTo>
                    <a:pt x="819" y="1"/>
                  </a:moveTo>
                  <a:cubicBezTo>
                    <a:pt x="741" y="1"/>
                    <a:pt x="670" y="20"/>
                    <a:pt x="609" y="59"/>
                  </a:cubicBezTo>
                  <a:cubicBezTo>
                    <a:pt x="420" y="171"/>
                    <a:pt x="343" y="443"/>
                    <a:pt x="402" y="779"/>
                  </a:cubicBezTo>
                  <a:lnTo>
                    <a:pt x="2092" y="10377"/>
                  </a:lnTo>
                  <a:lnTo>
                    <a:pt x="798" y="9627"/>
                  </a:lnTo>
                  <a:cubicBezTo>
                    <a:pt x="671" y="9553"/>
                    <a:pt x="550" y="9518"/>
                    <a:pt x="443" y="9518"/>
                  </a:cubicBezTo>
                  <a:cubicBezTo>
                    <a:pt x="182" y="9518"/>
                    <a:pt x="1" y="9726"/>
                    <a:pt x="1" y="10082"/>
                  </a:cubicBezTo>
                  <a:cubicBezTo>
                    <a:pt x="1" y="10584"/>
                    <a:pt x="355" y="11198"/>
                    <a:pt x="792" y="11446"/>
                  </a:cubicBezTo>
                  <a:lnTo>
                    <a:pt x="3078" y="12769"/>
                  </a:lnTo>
                  <a:cubicBezTo>
                    <a:pt x="3204" y="12843"/>
                    <a:pt x="3328" y="12880"/>
                    <a:pt x="3437" y="12880"/>
                  </a:cubicBezTo>
                  <a:cubicBezTo>
                    <a:pt x="3538" y="12880"/>
                    <a:pt x="3628" y="12849"/>
                    <a:pt x="3698" y="12787"/>
                  </a:cubicBezTo>
                  <a:cubicBezTo>
                    <a:pt x="3852" y="12657"/>
                    <a:pt x="3905" y="12403"/>
                    <a:pt x="3858" y="12102"/>
                  </a:cubicBezTo>
                  <a:lnTo>
                    <a:pt x="2216" y="2799"/>
                  </a:lnTo>
                  <a:lnTo>
                    <a:pt x="2216" y="2799"/>
                  </a:lnTo>
                  <a:lnTo>
                    <a:pt x="9599" y="8806"/>
                  </a:lnTo>
                  <a:cubicBezTo>
                    <a:pt x="9652" y="8847"/>
                    <a:pt x="9705" y="8883"/>
                    <a:pt x="9758" y="8912"/>
                  </a:cubicBezTo>
                  <a:cubicBezTo>
                    <a:pt x="9883" y="8985"/>
                    <a:pt x="10004" y="9020"/>
                    <a:pt x="10112" y="9020"/>
                  </a:cubicBezTo>
                  <a:cubicBezTo>
                    <a:pt x="10320" y="9020"/>
                    <a:pt x="10481" y="8888"/>
                    <a:pt x="10532" y="8635"/>
                  </a:cubicBezTo>
                  <a:cubicBezTo>
                    <a:pt x="10626" y="8192"/>
                    <a:pt x="10349" y="7554"/>
                    <a:pt x="9918" y="7205"/>
                  </a:cubicBezTo>
                  <a:lnTo>
                    <a:pt x="1336" y="218"/>
                  </a:lnTo>
                  <a:cubicBezTo>
                    <a:pt x="1283" y="177"/>
                    <a:pt x="1229" y="141"/>
                    <a:pt x="1176" y="112"/>
                  </a:cubicBezTo>
                  <a:cubicBezTo>
                    <a:pt x="1051" y="39"/>
                    <a:pt x="929" y="1"/>
                    <a:pt x="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4"/>
          <p:cNvGrpSpPr/>
          <p:nvPr/>
        </p:nvGrpSpPr>
        <p:grpSpPr>
          <a:xfrm>
            <a:off x="8534850" y="4682925"/>
            <a:ext cx="271885" cy="159973"/>
            <a:chOff x="1566275" y="4812212"/>
            <a:chExt cx="271885" cy="159973"/>
          </a:xfrm>
        </p:grpSpPr>
        <p:sp>
          <p:nvSpPr>
            <p:cNvPr id="271" name="Google Shape;271;p4"/>
            <p:cNvSpPr/>
            <p:nvPr/>
          </p:nvSpPr>
          <p:spPr>
            <a:xfrm>
              <a:off x="1636142" y="4812712"/>
              <a:ext cx="196571" cy="119771"/>
            </a:xfrm>
            <a:custGeom>
              <a:rect b="b" l="l" r="r" t="t"/>
              <a:pathLst>
                <a:path extrusionOk="0" h="17019" w="27932">
                  <a:moveTo>
                    <a:pt x="26536" y="0"/>
                  </a:moveTo>
                  <a:cubicBezTo>
                    <a:pt x="22997" y="0"/>
                    <a:pt x="13107" y="341"/>
                    <a:pt x="6899" y="3923"/>
                  </a:cubicBezTo>
                  <a:cubicBezTo>
                    <a:pt x="30" y="7892"/>
                    <a:pt x="1" y="14489"/>
                    <a:pt x="65" y="15813"/>
                  </a:cubicBezTo>
                  <a:cubicBezTo>
                    <a:pt x="36" y="16551"/>
                    <a:pt x="83" y="17000"/>
                    <a:pt x="83" y="17000"/>
                  </a:cubicBezTo>
                  <a:cubicBezTo>
                    <a:pt x="83" y="17000"/>
                    <a:pt x="563" y="17018"/>
                    <a:pt x="1394" y="17018"/>
                  </a:cubicBezTo>
                  <a:cubicBezTo>
                    <a:pt x="4931" y="17018"/>
                    <a:pt x="14828" y="16677"/>
                    <a:pt x="21033" y="13090"/>
                  </a:cubicBezTo>
                  <a:cubicBezTo>
                    <a:pt x="27902" y="9127"/>
                    <a:pt x="27931" y="2535"/>
                    <a:pt x="27866" y="1206"/>
                  </a:cubicBezTo>
                  <a:cubicBezTo>
                    <a:pt x="27896" y="468"/>
                    <a:pt x="27849" y="19"/>
                    <a:pt x="27849" y="19"/>
                  </a:cubicBezTo>
                  <a:cubicBezTo>
                    <a:pt x="27849" y="19"/>
                    <a:pt x="27368" y="0"/>
                    <a:pt x="26536" y="0"/>
                  </a:cubicBezTo>
                  <a:close/>
                </a:path>
              </a:pathLst>
            </a:custGeom>
            <a:solidFill>
              <a:srgbClr val="9CDD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
            <p:cNvSpPr/>
            <p:nvPr/>
          </p:nvSpPr>
          <p:spPr>
            <a:xfrm>
              <a:off x="1630737" y="4812712"/>
              <a:ext cx="207423" cy="113079"/>
            </a:xfrm>
            <a:custGeom>
              <a:rect b="b" l="l" r="r" t="t"/>
              <a:pathLst>
                <a:path extrusionOk="0" h="16068" w="29474">
                  <a:moveTo>
                    <a:pt x="27304" y="0"/>
                  </a:moveTo>
                  <a:cubicBezTo>
                    <a:pt x="23765" y="0"/>
                    <a:pt x="13875" y="341"/>
                    <a:pt x="7667" y="3923"/>
                  </a:cubicBezTo>
                  <a:cubicBezTo>
                    <a:pt x="1" y="8353"/>
                    <a:pt x="851" y="16049"/>
                    <a:pt x="851" y="16049"/>
                  </a:cubicBezTo>
                  <a:cubicBezTo>
                    <a:pt x="851" y="16049"/>
                    <a:pt x="1331" y="16068"/>
                    <a:pt x="2162" y="16068"/>
                  </a:cubicBezTo>
                  <a:cubicBezTo>
                    <a:pt x="5699" y="16068"/>
                    <a:pt x="15596" y="15727"/>
                    <a:pt x="21801" y="12139"/>
                  </a:cubicBezTo>
                  <a:cubicBezTo>
                    <a:pt x="29473" y="7715"/>
                    <a:pt x="28617" y="19"/>
                    <a:pt x="28617" y="19"/>
                  </a:cubicBezTo>
                  <a:cubicBezTo>
                    <a:pt x="28617" y="19"/>
                    <a:pt x="28136" y="0"/>
                    <a:pt x="27304" y="0"/>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rgbClr val="86B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
            <p:cNvSpPr/>
            <p:nvPr/>
          </p:nvSpPr>
          <p:spPr>
            <a:xfrm>
              <a:off x="1641293" y="4930670"/>
              <a:ext cx="2252" cy="1795"/>
            </a:xfrm>
            <a:custGeom>
              <a:rect b="b" l="l" r="r" t="t"/>
              <a:pathLst>
                <a:path extrusionOk="0" h="255" w="320">
                  <a:moveTo>
                    <a:pt x="267" y="0"/>
                  </a:moveTo>
                  <a:cubicBezTo>
                    <a:pt x="255" y="12"/>
                    <a:pt x="249" y="18"/>
                    <a:pt x="237" y="24"/>
                  </a:cubicBezTo>
                  <a:lnTo>
                    <a:pt x="1" y="254"/>
                  </a:lnTo>
                  <a:lnTo>
                    <a:pt x="261" y="101"/>
                  </a:lnTo>
                  <a:lnTo>
                    <a:pt x="273" y="95"/>
                  </a:lnTo>
                  <a:cubicBezTo>
                    <a:pt x="290" y="83"/>
                    <a:pt x="302" y="71"/>
                    <a:pt x="320" y="59"/>
                  </a:cubicBezTo>
                  <a:lnTo>
                    <a:pt x="2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
            <p:cNvSpPr/>
            <p:nvPr/>
          </p:nvSpPr>
          <p:spPr>
            <a:xfrm>
              <a:off x="1635726" y="4812846"/>
              <a:ext cx="196403" cy="114022"/>
            </a:xfrm>
            <a:custGeom>
              <a:rect b="b" l="l" r="r" t="t"/>
              <a:pathLst>
                <a:path extrusionOk="0" h="16202" w="27908">
                  <a:moveTo>
                    <a:pt x="27908" y="0"/>
                  </a:moveTo>
                  <a:lnTo>
                    <a:pt x="27908" y="0"/>
                  </a:lnTo>
                  <a:cubicBezTo>
                    <a:pt x="18605" y="5003"/>
                    <a:pt x="9303" y="10011"/>
                    <a:pt x="0" y="15020"/>
                  </a:cubicBezTo>
                  <a:cubicBezTo>
                    <a:pt x="6" y="15020"/>
                    <a:pt x="12" y="15014"/>
                    <a:pt x="18" y="15014"/>
                  </a:cubicBezTo>
                  <a:cubicBezTo>
                    <a:pt x="30" y="15008"/>
                    <a:pt x="42" y="15002"/>
                    <a:pt x="54" y="14996"/>
                  </a:cubicBezTo>
                  <a:lnTo>
                    <a:pt x="71" y="14996"/>
                  </a:lnTo>
                  <a:cubicBezTo>
                    <a:pt x="77" y="14990"/>
                    <a:pt x="89" y="14990"/>
                    <a:pt x="95" y="14984"/>
                  </a:cubicBezTo>
                  <a:cubicBezTo>
                    <a:pt x="107" y="14984"/>
                    <a:pt x="119" y="14978"/>
                    <a:pt x="136" y="14978"/>
                  </a:cubicBezTo>
                  <a:lnTo>
                    <a:pt x="178" y="14978"/>
                  </a:lnTo>
                  <a:cubicBezTo>
                    <a:pt x="278" y="14978"/>
                    <a:pt x="384" y="15008"/>
                    <a:pt x="502" y="15073"/>
                  </a:cubicBezTo>
                  <a:cubicBezTo>
                    <a:pt x="514" y="15079"/>
                    <a:pt x="526" y="15085"/>
                    <a:pt x="538" y="15091"/>
                  </a:cubicBezTo>
                  <a:cubicBezTo>
                    <a:pt x="703" y="15197"/>
                    <a:pt x="762" y="16012"/>
                    <a:pt x="880" y="16201"/>
                  </a:cubicBezTo>
                  <a:lnTo>
                    <a:pt x="2790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
            <p:cNvSpPr/>
            <p:nvPr/>
          </p:nvSpPr>
          <p:spPr>
            <a:xfrm>
              <a:off x="1669850" y="4900700"/>
              <a:ext cx="54914" cy="7284"/>
            </a:xfrm>
            <a:custGeom>
              <a:rect b="b" l="l" r="r" t="t"/>
              <a:pathLst>
                <a:path extrusionOk="0" h="1035" w="7803">
                  <a:moveTo>
                    <a:pt x="1223" y="1"/>
                  </a:moveTo>
                  <a:lnTo>
                    <a:pt x="1" y="887"/>
                  </a:lnTo>
                  <a:lnTo>
                    <a:pt x="7803" y="1035"/>
                  </a:lnTo>
                  <a:lnTo>
                    <a:pt x="1223"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
            <p:cNvSpPr/>
            <p:nvPr/>
          </p:nvSpPr>
          <p:spPr>
            <a:xfrm>
              <a:off x="1668190" y="4862589"/>
              <a:ext cx="7861" cy="39994"/>
            </a:xfrm>
            <a:custGeom>
              <a:rect b="b" l="l" r="r" t="t"/>
              <a:pathLst>
                <a:path extrusionOk="0" h="5683" w="1117">
                  <a:moveTo>
                    <a:pt x="910" y="1"/>
                  </a:moveTo>
                  <a:lnTo>
                    <a:pt x="0" y="5683"/>
                  </a:lnTo>
                  <a:lnTo>
                    <a:pt x="0" y="5683"/>
                  </a:lnTo>
                  <a:lnTo>
                    <a:pt x="1117" y="5370"/>
                  </a:lnTo>
                  <a:lnTo>
                    <a:pt x="910"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
            <p:cNvSpPr/>
            <p:nvPr/>
          </p:nvSpPr>
          <p:spPr>
            <a:xfrm>
              <a:off x="1702398" y="4881834"/>
              <a:ext cx="52042" cy="10359"/>
            </a:xfrm>
            <a:custGeom>
              <a:rect b="b" l="l" r="r" t="t"/>
              <a:pathLst>
                <a:path extrusionOk="0" h="1472" w="7395">
                  <a:moveTo>
                    <a:pt x="1134" y="1"/>
                  </a:moveTo>
                  <a:lnTo>
                    <a:pt x="0" y="816"/>
                  </a:lnTo>
                  <a:lnTo>
                    <a:pt x="7395" y="1471"/>
                  </a:lnTo>
                  <a:lnTo>
                    <a:pt x="1134"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
            <p:cNvSpPr/>
            <p:nvPr/>
          </p:nvSpPr>
          <p:spPr>
            <a:xfrm>
              <a:off x="1700857" y="4846467"/>
              <a:ext cx="7284" cy="37081"/>
            </a:xfrm>
            <a:custGeom>
              <a:rect b="b" l="l" r="r" t="t"/>
              <a:pathLst>
                <a:path extrusionOk="0" h="5269" w="1035">
                  <a:moveTo>
                    <a:pt x="839" y="0"/>
                  </a:moveTo>
                  <a:lnTo>
                    <a:pt x="1" y="5269"/>
                  </a:lnTo>
                  <a:lnTo>
                    <a:pt x="1" y="5269"/>
                  </a:lnTo>
                  <a:lnTo>
                    <a:pt x="1034" y="4979"/>
                  </a:lnTo>
                  <a:lnTo>
                    <a:pt x="839"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
            <p:cNvSpPr/>
            <p:nvPr/>
          </p:nvSpPr>
          <p:spPr>
            <a:xfrm>
              <a:off x="1734608" y="4864545"/>
              <a:ext cx="45899" cy="5201"/>
            </a:xfrm>
            <a:custGeom>
              <a:rect b="b" l="l" r="r" t="t"/>
              <a:pathLst>
                <a:path extrusionOk="0" h="739" w="6522">
                  <a:moveTo>
                    <a:pt x="1028" y="0"/>
                  </a:moveTo>
                  <a:lnTo>
                    <a:pt x="1" y="739"/>
                  </a:lnTo>
                  <a:lnTo>
                    <a:pt x="6521" y="739"/>
                  </a:lnTo>
                  <a:lnTo>
                    <a:pt x="102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
            <p:cNvSpPr/>
            <p:nvPr/>
          </p:nvSpPr>
          <p:spPr>
            <a:xfrm>
              <a:off x="1733235" y="4832668"/>
              <a:ext cx="6573" cy="33428"/>
            </a:xfrm>
            <a:custGeom>
              <a:rect b="b" l="l" r="r" t="t"/>
              <a:pathLst>
                <a:path extrusionOk="0" h="4750" w="934">
                  <a:moveTo>
                    <a:pt x="757" y="0"/>
                  </a:moveTo>
                  <a:lnTo>
                    <a:pt x="1" y="4749"/>
                  </a:lnTo>
                  <a:lnTo>
                    <a:pt x="1" y="4749"/>
                  </a:lnTo>
                  <a:lnTo>
                    <a:pt x="934" y="4489"/>
                  </a:lnTo>
                  <a:lnTo>
                    <a:pt x="75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
            <p:cNvSpPr/>
            <p:nvPr/>
          </p:nvSpPr>
          <p:spPr>
            <a:xfrm>
              <a:off x="1765241" y="4847460"/>
              <a:ext cx="34463" cy="3920"/>
            </a:xfrm>
            <a:custGeom>
              <a:rect b="b" l="l" r="r" t="t"/>
              <a:pathLst>
                <a:path extrusionOk="0" h="557" w="4897">
                  <a:moveTo>
                    <a:pt x="768" y="1"/>
                  </a:moveTo>
                  <a:lnTo>
                    <a:pt x="0" y="556"/>
                  </a:lnTo>
                  <a:lnTo>
                    <a:pt x="4897" y="556"/>
                  </a:lnTo>
                  <a:lnTo>
                    <a:pt x="768"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a:off x="1765241" y="4824316"/>
              <a:ext cx="4954" cy="25110"/>
            </a:xfrm>
            <a:custGeom>
              <a:rect b="b" l="l" r="r" t="t"/>
              <a:pathLst>
                <a:path extrusionOk="0" h="3568" w="704">
                  <a:moveTo>
                    <a:pt x="567" y="0"/>
                  </a:moveTo>
                  <a:lnTo>
                    <a:pt x="0" y="3568"/>
                  </a:lnTo>
                  <a:lnTo>
                    <a:pt x="703" y="3373"/>
                  </a:lnTo>
                  <a:lnTo>
                    <a:pt x="5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
            <p:cNvSpPr/>
            <p:nvPr/>
          </p:nvSpPr>
          <p:spPr>
            <a:xfrm>
              <a:off x="1636142" y="4812212"/>
              <a:ext cx="196571" cy="122516"/>
            </a:xfrm>
            <a:custGeom>
              <a:rect b="b" l="l" r="r" t="t"/>
              <a:pathLst>
                <a:path extrusionOk="0" h="17409" w="27932">
                  <a:moveTo>
                    <a:pt x="26539" y="0"/>
                  </a:moveTo>
                  <a:cubicBezTo>
                    <a:pt x="23002" y="0"/>
                    <a:pt x="13108" y="341"/>
                    <a:pt x="6899" y="3929"/>
                  </a:cubicBezTo>
                  <a:cubicBezTo>
                    <a:pt x="30" y="7898"/>
                    <a:pt x="1" y="14490"/>
                    <a:pt x="65" y="15813"/>
                  </a:cubicBezTo>
                  <a:cubicBezTo>
                    <a:pt x="36" y="16557"/>
                    <a:pt x="83" y="17390"/>
                    <a:pt x="83" y="17390"/>
                  </a:cubicBezTo>
                  <a:cubicBezTo>
                    <a:pt x="83" y="17390"/>
                    <a:pt x="563" y="17408"/>
                    <a:pt x="1394" y="17408"/>
                  </a:cubicBezTo>
                  <a:cubicBezTo>
                    <a:pt x="4931" y="17408"/>
                    <a:pt x="14828" y="17067"/>
                    <a:pt x="21033" y="13480"/>
                  </a:cubicBezTo>
                  <a:cubicBezTo>
                    <a:pt x="27902" y="9517"/>
                    <a:pt x="27931" y="2925"/>
                    <a:pt x="27866" y="1596"/>
                  </a:cubicBezTo>
                  <a:cubicBezTo>
                    <a:pt x="27896" y="858"/>
                    <a:pt x="27849" y="19"/>
                    <a:pt x="27849" y="19"/>
                  </a:cubicBezTo>
                  <a:cubicBezTo>
                    <a:pt x="27849" y="19"/>
                    <a:pt x="27369" y="0"/>
                    <a:pt x="265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
            <p:cNvSpPr/>
            <p:nvPr/>
          </p:nvSpPr>
          <p:spPr>
            <a:xfrm>
              <a:off x="1630737" y="4812212"/>
              <a:ext cx="207423" cy="113079"/>
            </a:xfrm>
            <a:custGeom>
              <a:rect b="b" l="l" r="r" t="t"/>
              <a:pathLst>
                <a:path extrusionOk="0" h="16068" w="29474">
                  <a:moveTo>
                    <a:pt x="27307" y="0"/>
                  </a:moveTo>
                  <a:cubicBezTo>
                    <a:pt x="23770" y="0"/>
                    <a:pt x="13876" y="341"/>
                    <a:pt x="7667" y="3929"/>
                  </a:cubicBezTo>
                  <a:cubicBezTo>
                    <a:pt x="1" y="8353"/>
                    <a:pt x="851" y="16049"/>
                    <a:pt x="851" y="16049"/>
                  </a:cubicBezTo>
                  <a:cubicBezTo>
                    <a:pt x="851" y="16049"/>
                    <a:pt x="1332" y="16068"/>
                    <a:pt x="2164" y="16068"/>
                  </a:cubicBezTo>
                  <a:cubicBezTo>
                    <a:pt x="5704" y="16068"/>
                    <a:pt x="15598" y="15727"/>
                    <a:pt x="21801" y="12145"/>
                  </a:cubicBezTo>
                  <a:cubicBezTo>
                    <a:pt x="29473" y="7715"/>
                    <a:pt x="28617" y="19"/>
                    <a:pt x="28617" y="19"/>
                  </a:cubicBezTo>
                  <a:cubicBezTo>
                    <a:pt x="28617" y="19"/>
                    <a:pt x="28137" y="0"/>
                    <a:pt x="273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
            <p:cNvSpPr/>
            <p:nvPr/>
          </p:nvSpPr>
          <p:spPr>
            <a:xfrm>
              <a:off x="1635726" y="4824316"/>
              <a:ext cx="174375" cy="102550"/>
            </a:xfrm>
            <a:custGeom>
              <a:rect b="b" l="l" r="r" t="t"/>
              <a:pathLst>
                <a:path extrusionOk="0" h="14572" w="24778">
                  <a:moveTo>
                    <a:pt x="18971" y="0"/>
                  </a:moveTo>
                  <a:lnTo>
                    <a:pt x="18416" y="3479"/>
                  </a:lnTo>
                  <a:cubicBezTo>
                    <a:pt x="17176" y="4146"/>
                    <a:pt x="15971" y="4796"/>
                    <a:pt x="14778" y="5434"/>
                  </a:cubicBezTo>
                  <a:lnTo>
                    <a:pt x="14613" y="1187"/>
                  </a:lnTo>
                  <a:lnTo>
                    <a:pt x="13857" y="5930"/>
                  </a:lnTo>
                  <a:cubicBezTo>
                    <a:pt x="12664" y="6574"/>
                    <a:pt x="11476" y="7212"/>
                    <a:pt x="10277" y="7856"/>
                  </a:cubicBezTo>
                  <a:lnTo>
                    <a:pt x="10094" y="3148"/>
                  </a:lnTo>
                  <a:lnTo>
                    <a:pt x="9256" y="8411"/>
                  </a:lnTo>
                  <a:cubicBezTo>
                    <a:pt x="8098" y="9031"/>
                    <a:pt x="6923" y="9663"/>
                    <a:pt x="5712" y="10318"/>
                  </a:cubicBezTo>
                  <a:lnTo>
                    <a:pt x="5523" y="5440"/>
                  </a:lnTo>
                  <a:lnTo>
                    <a:pt x="4649" y="10891"/>
                  </a:lnTo>
                  <a:cubicBezTo>
                    <a:pt x="3172" y="11683"/>
                    <a:pt x="1636" y="12510"/>
                    <a:pt x="0" y="13390"/>
                  </a:cubicBezTo>
                  <a:cubicBezTo>
                    <a:pt x="6" y="13390"/>
                    <a:pt x="12" y="13384"/>
                    <a:pt x="18" y="13384"/>
                  </a:cubicBezTo>
                  <a:cubicBezTo>
                    <a:pt x="30" y="13378"/>
                    <a:pt x="42" y="13372"/>
                    <a:pt x="54" y="13366"/>
                  </a:cubicBezTo>
                  <a:lnTo>
                    <a:pt x="71" y="13366"/>
                  </a:lnTo>
                  <a:cubicBezTo>
                    <a:pt x="77" y="13360"/>
                    <a:pt x="89" y="13360"/>
                    <a:pt x="95" y="13354"/>
                  </a:cubicBezTo>
                  <a:cubicBezTo>
                    <a:pt x="107" y="13354"/>
                    <a:pt x="119" y="13354"/>
                    <a:pt x="136" y="13348"/>
                  </a:cubicBezTo>
                  <a:lnTo>
                    <a:pt x="178" y="13348"/>
                  </a:lnTo>
                  <a:cubicBezTo>
                    <a:pt x="278" y="13348"/>
                    <a:pt x="384" y="13378"/>
                    <a:pt x="502" y="13443"/>
                  </a:cubicBezTo>
                  <a:cubicBezTo>
                    <a:pt x="514" y="13449"/>
                    <a:pt x="526" y="13455"/>
                    <a:pt x="538" y="13461"/>
                  </a:cubicBezTo>
                  <a:cubicBezTo>
                    <a:pt x="703" y="13567"/>
                    <a:pt x="762" y="14382"/>
                    <a:pt x="880" y="14571"/>
                  </a:cubicBezTo>
                  <a:lnTo>
                    <a:pt x="5517" y="11754"/>
                  </a:lnTo>
                  <a:lnTo>
                    <a:pt x="12652" y="11890"/>
                  </a:lnTo>
                  <a:lnTo>
                    <a:pt x="6805" y="10974"/>
                  </a:lnTo>
                  <a:lnTo>
                    <a:pt x="9988" y="9037"/>
                  </a:lnTo>
                  <a:lnTo>
                    <a:pt x="16869" y="9645"/>
                  </a:lnTo>
                  <a:lnTo>
                    <a:pt x="16869" y="9645"/>
                  </a:lnTo>
                  <a:lnTo>
                    <a:pt x="11187" y="8310"/>
                  </a:lnTo>
                  <a:lnTo>
                    <a:pt x="14235" y="6456"/>
                  </a:lnTo>
                  <a:lnTo>
                    <a:pt x="20572" y="6456"/>
                  </a:lnTo>
                  <a:lnTo>
                    <a:pt x="15386" y="5759"/>
                  </a:lnTo>
                  <a:lnTo>
                    <a:pt x="18540" y="3845"/>
                  </a:lnTo>
                  <a:lnTo>
                    <a:pt x="23301" y="3845"/>
                  </a:lnTo>
                  <a:lnTo>
                    <a:pt x="19403" y="3320"/>
                  </a:lnTo>
                  <a:lnTo>
                    <a:pt x="24777" y="53"/>
                  </a:lnTo>
                  <a:lnTo>
                    <a:pt x="24777" y="53"/>
                  </a:lnTo>
                  <a:cubicBezTo>
                    <a:pt x="22757" y="1140"/>
                    <a:pt x="20885" y="2150"/>
                    <a:pt x="19096" y="3113"/>
                  </a:cubicBezTo>
                  <a:lnTo>
                    <a:pt x="189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4"/>
          <p:cNvGrpSpPr/>
          <p:nvPr/>
        </p:nvGrpSpPr>
        <p:grpSpPr>
          <a:xfrm>
            <a:off x="172992" y="2937233"/>
            <a:ext cx="742482" cy="594924"/>
            <a:chOff x="4458400" y="2657663"/>
            <a:chExt cx="945475" cy="757575"/>
          </a:xfrm>
        </p:grpSpPr>
        <p:sp>
          <p:nvSpPr>
            <p:cNvPr id="297" name="Google Shape;297;p4"/>
            <p:cNvSpPr/>
            <p:nvPr/>
          </p:nvSpPr>
          <p:spPr>
            <a:xfrm>
              <a:off x="4458400" y="2657663"/>
              <a:ext cx="945475" cy="757500"/>
            </a:xfrm>
            <a:custGeom>
              <a:rect b="b" l="l" r="r" t="t"/>
              <a:pathLst>
                <a:path extrusionOk="0" h="30300" w="37819">
                  <a:moveTo>
                    <a:pt x="17343" y="0"/>
                  </a:moveTo>
                  <a:cubicBezTo>
                    <a:pt x="16535" y="0"/>
                    <a:pt x="15801" y="191"/>
                    <a:pt x="15168" y="558"/>
                  </a:cubicBezTo>
                  <a:lnTo>
                    <a:pt x="11489" y="2696"/>
                  </a:lnTo>
                  <a:cubicBezTo>
                    <a:pt x="11282" y="2549"/>
                    <a:pt x="11075" y="2413"/>
                    <a:pt x="10868" y="2295"/>
                  </a:cubicBezTo>
                  <a:cubicBezTo>
                    <a:pt x="10025" y="1808"/>
                    <a:pt x="9229" y="1578"/>
                    <a:pt x="8526" y="1578"/>
                  </a:cubicBezTo>
                  <a:cubicBezTo>
                    <a:pt x="8017" y="1578"/>
                    <a:pt x="7556" y="1698"/>
                    <a:pt x="7159" y="1929"/>
                  </a:cubicBezTo>
                  <a:lnTo>
                    <a:pt x="1536" y="5198"/>
                  </a:lnTo>
                  <a:lnTo>
                    <a:pt x="1536" y="5198"/>
                  </a:lnTo>
                  <a:cubicBezTo>
                    <a:pt x="1536" y="5197"/>
                    <a:pt x="1536" y="5196"/>
                    <a:pt x="1536" y="5195"/>
                  </a:cubicBezTo>
                  <a:lnTo>
                    <a:pt x="1536" y="5195"/>
                  </a:lnTo>
                  <a:cubicBezTo>
                    <a:pt x="597" y="5738"/>
                    <a:pt x="13" y="6896"/>
                    <a:pt x="7" y="8544"/>
                  </a:cubicBezTo>
                  <a:cubicBezTo>
                    <a:pt x="1" y="11851"/>
                    <a:pt x="2328" y="15879"/>
                    <a:pt x="5204" y="17545"/>
                  </a:cubicBezTo>
                  <a:cubicBezTo>
                    <a:pt x="7035" y="18602"/>
                    <a:pt x="23868" y="28318"/>
                    <a:pt x="25788" y="29428"/>
                  </a:cubicBezTo>
                  <a:cubicBezTo>
                    <a:pt x="26815" y="30020"/>
                    <a:pt x="27784" y="30300"/>
                    <a:pt x="28643" y="30300"/>
                  </a:cubicBezTo>
                  <a:cubicBezTo>
                    <a:pt x="29286" y="30300"/>
                    <a:pt x="29867" y="30143"/>
                    <a:pt x="30365" y="29842"/>
                  </a:cubicBezTo>
                  <a:lnTo>
                    <a:pt x="30365" y="29842"/>
                  </a:lnTo>
                  <a:cubicBezTo>
                    <a:pt x="30353" y="29854"/>
                    <a:pt x="30336" y="29860"/>
                    <a:pt x="30324" y="29871"/>
                  </a:cubicBezTo>
                  <a:lnTo>
                    <a:pt x="35952" y="26599"/>
                  </a:lnTo>
                  <a:cubicBezTo>
                    <a:pt x="37092" y="25938"/>
                    <a:pt x="37801" y="24520"/>
                    <a:pt x="37807" y="22512"/>
                  </a:cubicBezTo>
                  <a:cubicBezTo>
                    <a:pt x="37819" y="18466"/>
                    <a:pt x="34978" y="13540"/>
                    <a:pt x="31458" y="11509"/>
                  </a:cubicBezTo>
                  <a:cubicBezTo>
                    <a:pt x="30436" y="10918"/>
                    <a:pt x="29465" y="10636"/>
                    <a:pt x="28609" y="10636"/>
                  </a:cubicBezTo>
                  <a:cubicBezTo>
                    <a:pt x="28550" y="10636"/>
                    <a:pt x="28492" y="10638"/>
                    <a:pt x="28434" y="10640"/>
                  </a:cubicBezTo>
                  <a:cubicBezTo>
                    <a:pt x="27081" y="6748"/>
                    <a:pt x="24287" y="2998"/>
                    <a:pt x="21051" y="1131"/>
                  </a:cubicBezTo>
                  <a:cubicBezTo>
                    <a:pt x="19719" y="364"/>
                    <a:pt x="18460" y="0"/>
                    <a:pt x="17343" y="0"/>
                  </a:cubicBez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
            <p:cNvSpPr/>
            <p:nvPr/>
          </p:nvSpPr>
          <p:spPr>
            <a:xfrm>
              <a:off x="4496650" y="2657663"/>
              <a:ext cx="907225" cy="746800"/>
            </a:xfrm>
            <a:custGeom>
              <a:rect b="b" l="l" r="r" t="t"/>
              <a:pathLst>
                <a:path extrusionOk="0" h="29872" w="36289">
                  <a:moveTo>
                    <a:pt x="15813" y="0"/>
                  </a:moveTo>
                  <a:cubicBezTo>
                    <a:pt x="15005" y="0"/>
                    <a:pt x="14271" y="191"/>
                    <a:pt x="13638" y="558"/>
                  </a:cubicBezTo>
                  <a:lnTo>
                    <a:pt x="9959" y="2696"/>
                  </a:lnTo>
                  <a:cubicBezTo>
                    <a:pt x="9752" y="2549"/>
                    <a:pt x="9545" y="2413"/>
                    <a:pt x="9338" y="2295"/>
                  </a:cubicBezTo>
                  <a:cubicBezTo>
                    <a:pt x="8495" y="1808"/>
                    <a:pt x="7699" y="1578"/>
                    <a:pt x="6996" y="1578"/>
                  </a:cubicBezTo>
                  <a:cubicBezTo>
                    <a:pt x="6487" y="1578"/>
                    <a:pt x="6026" y="1698"/>
                    <a:pt x="5629" y="1929"/>
                  </a:cubicBezTo>
                  <a:lnTo>
                    <a:pt x="1" y="5201"/>
                  </a:lnTo>
                  <a:cubicBezTo>
                    <a:pt x="397" y="4970"/>
                    <a:pt x="858" y="4850"/>
                    <a:pt x="1367" y="4850"/>
                  </a:cubicBezTo>
                  <a:cubicBezTo>
                    <a:pt x="2071" y="4850"/>
                    <a:pt x="2866" y="5080"/>
                    <a:pt x="3710" y="5567"/>
                  </a:cubicBezTo>
                  <a:cubicBezTo>
                    <a:pt x="4448" y="5992"/>
                    <a:pt x="5151" y="6571"/>
                    <a:pt x="5783" y="7256"/>
                  </a:cubicBezTo>
                  <a:lnTo>
                    <a:pt x="11411" y="3990"/>
                  </a:lnTo>
                  <a:cubicBezTo>
                    <a:pt x="11187" y="3742"/>
                    <a:pt x="10951" y="3512"/>
                    <a:pt x="10709" y="3299"/>
                  </a:cubicBezTo>
                  <a:lnTo>
                    <a:pt x="10709" y="3299"/>
                  </a:lnTo>
                  <a:cubicBezTo>
                    <a:pt x="11689" y="3393"/>
                    <a:pt x="12764" y="3754"/>
                    <a:pt x="13898" y="4403"/>
                  </a:cubicBezTo>
                  <a:cubicBezTo>
                    <a:pt x="17129" y="6270"/>
                    <a:pt x="19922" y="10014"/>
                    <a:pt x="21275" y="13907"/>
                  </a:cubicBezTo>
                  <a:cubicBezTo>
                    <a:pt x="21326" y="13905"/>
                    <a:pt x="21377" y="13904"/>
                    <a:pt x="21428" y="13904"/>
                  </a:cubicBezTo>
                  <a:cubicBezTo>
                    <a:pt x="22290" y="13904"/>
                    <a:pt x="23268" y="14184"/>
                    <a:pt x="24299" y="14781"/>
                  </a:cubicBezTo>
                  <a:cubicBezTo>
                    <a:pt x="27819" y="16813"/>
                    <a:pt x="30660" y="21738"/>
                    <a:pt x="30654" y="25784"/>
                  </a:cubicBezTo>
                  <a:cubicBezTo>
                    <a:pt x="30648" y="27792"/>
                    <a:pt x="29934" y="29204"/>
                    <a:pt x="28794" y="29871"/>
                  </a:cubicBezTo>
                  <a:lnTo>
                    <a:pt x="34422" y="26599"/>
                  </a:lnTo>
                  <a:cubicBezTo>
                    <a:pt x="35562" y="25938"/>
                    <a:pt x="36271" y="24520"/>
                    <a:pt x="36277" y="22512"/>
                  </a:cubicBezTo>
                  <a:cubicBezTo>
                    <a:pt x="36289" y="18466"/>
                    <a:pt x="33448" y="13540"/>
                    <a:pt x="29928" y="11509"/>
                  </a:cubicBezTo>
                  <a:cubicBezTo>
                    <a:pt x="28906" y="10918"/>
                    <a:pt x="27935" y="10636"/>
                    <a:pt x="27079" y="10636"/>
                  </a:cubicBezTo>
                  <a:cubicBezTo>
                    <a:pt x="27020" y="10636"/>
                    <a:pt x="26962" y="10638"/>
                    <a:pt x="26904" y="10640"/>
                  </a:cubicBezTo>
                  <a:cubicBezTo>
                    <a:pt x="25551" y="6748"/>
                    <a:pt x="22757" y="2998"/>
                    <a:pt x="19521" y="1131"/>
                  </a:cubicBezTo>
                  <a:cubicBezTo>
                    <a:pt x="18189" y="364"/>
                    <a:pt x="16930" y="0"/>
                    <a:pt x="158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
            <p:cNvSpPr/>
            <p:nvPr/>
          </p:nvSpPr>
          <p:spPr>
            <a:xfrm>
              <a:off x="4458400" y="2739363"/>
              <a:ext cx="804775" cy="675875"/>
            </a:xfrm>
            <a:custGeom>
              <a:rect b="b" l="l" r="r" t="t"/>
              <a:pathLst>
                <a:path extrusionOk="0" h="27035" w="32191">
                  <a:moveTo>
                    <a:pt x="11715" y="1"/>
                  </a:moveTo>
                  <a:cubicBezTo>
                    <a:pt x="9498" y="1"/>
                    <a:pt x="7847" y="1436"/>
                    <a:pt x="7313" y="3988"/>
                  </a:cubicBezTo>
                  <a:cubicBezTo>
                    <a:pt x="6681" y="3303"/>
                    <a:pt x="5978" y="2724"/>
                    <a:pt x="5240" y="2299"/>
                  </a:cubicBezTo>
                  <a:cubicBezTo>
                    <a:pt x="4398" y="1812"/>
                    <a:pt x="3602" y="1582"/>
                    <a:pt x="2897" y="1582"/>
                  </a:cubicBezTo>
                  <a:cubicBezTo>
                    <a:pt x="1189" y="1582"/>
                    <a:pt x="15" y="2935"/>
                    <a:pt x="7" y="5276"/>
                  </a:cubicBezTo>
                  <a:cubicBezTo>
                    <a:pt x="1" y="8583"/>
                    <a:pt x="2328" y="12611"/>
                    <a:pt x="5204" y="14277"/>
                  </a:cubicBezTo>
                  <a:cubicBezTo>
                    <a:pt x="7035" y="15334"/>
                    <a:pt x="23868" y="25050"/>
                    <a:pt x="25788" y="26160"/>
                  </a:cubicBezTo>
                  <a:cubicBezTo>
                    <a:pt x="26815" y="26754"/>
                    <a:pt x="27787" y="27035"/>
                    <a:pt x="28648" y="27035"/>
                  </a:cubicBezTo>
                  <a:cubicBezTo>
                    <a:pt x="30737" y="27035"/>
                    <a:pt x="32176" y="25381"/>
                    <a:pt x="32184" y="22516"/>
                  </a:cubicBezTo>
                  <a:cubicBezTo>
                    <a:pt x="32190" y="18470"/>
                    <a:pt x="29349" y="13545"/>
                    <a:pt x="25829" y="11513"/>
                  </a:cubicBezTo>
                  <a:cubicBezTo>
                    <a:pt x="24798" y="10916"/>
                    <a:pt x="23820" y="10636"/>
                    <a:pt x="22958" y="10636"/>
                  </a:cubicBezTo>
                  <a:cubicBezTo>
                    <a:pt x="22907" y="10636"/>
                    <a:pt x="22856" y="10637"/>
                    <a:pt x="22805" y="10639"/>
                  </a:cubicBezTo>
                  <a:cubicBezTo>
                    <a:pt x="21452" y="6746"/>
                    <a:pt x="18659" y="3002"/>
                    <a:pt x="15428" y="1135"/>
                  </a:cubicBezTo>
                  <a:cubicBezTo>
                    <a:pt x="14094" y="365"/>
                    <a:pt x="12833" y="1"/>
                    <a:pt x="117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3">
    <p:spTree>
      <p:nvGrpSpPr>
        <p:cNvPr id="2280" name="Shape 2280"/>
        <p:cNvGrpSpPr/>
        <p:nvPr/>
      </p:nvGrpSpPr>
      <p:grpSpPr>
        <a:xfrm>
          <a:off x="0" y="0"/>
          <a:ext cx="0" cy="0"/>
          <a:chOff x="0" y="0"/>
          <a:chExt cx="0" cy="0"/>
        </a:xfrm>
      </p:grpSpPr>
      <p:sp>
        <p:nvSpPr>
          <p:cNvPr id="2281" name="Google Shape;2281;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282" name="Google Shape;2282;p31"/>
          <p:cNvSpPr txBox="1"/>
          <p:nvPr>
            <p:ph type="title"/>
          </p:nvPr>
        </p:nvSpPr>
        <p:spPr>
          <a:xfrm>
            <a:off x="2954100" y="714050"/>
            <a:ext cx="5477400" cy="84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83" name="Google Shape;2283;p31"/>
          <p:cNvSpPr txBox="1"/>
          <p:nvPr>
            <p:ph idx="1" type="subTitle"/>
          </p:nvPr>
        </p:nvSpPr>
        <p:spPr>
          <a:xfrm>
            <a:off x="3480150" y="1566950"/>
            <a:ext cx="4425300" cy="106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84" name="Google Shape;2284;p31"/>
          <p:cNvSpPr txBox="1"/>
          <p:nvPr/>
        </p:nvSpPr>
        <p:spPr>
          <a:xfrm>
            <a:off x="3653250" y="3076533"/>
            <a:ext cx="40791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Dosis"/>
                <a:ea typeface="Dosis"/>
                <a:cs typeface="Dosis"/>
                <a:sym typeface="Dosis"/>
              </a:rPr>
              <a:t>Credits: This presentation template was created by </a:t>
            </a:r>
            <a:r>
              <a:rPr b="1" lang="en" sz="1200">
                <a:solidFill>
                  <a:schemeClr val="hlink"/>
                </a:solidFill>
                <a:uFill>
                  <a:noFill/>
                </a:uFill>
                <a:latin typeface="Dosis"/>
                <a:ea typeface="Dosis"/>
                <a:cs typeface="Dosis"/>
                <a:sym typeface="Dosis"/>
                <a:hlinkClick r:id="rId2"/>
              </a:rPr>
              <a:t>Slidesgo</a:t>
            </a:r>
            <a:r>
              <a:rPr lang="en" sz="1200">
                <a:solidFill>
                  <a:schemeClr val="dk1"/>
                </a:solidFill>
                <a:latin typeface="Dosis"/>
                <a:ea typeface="Dosis"/>
                <a:cs typeface="Dosis"/>
                <a:sym typeface="Dosis"/>
              </a:rPr>
              <a:t>, including icons by </a:t>
            </a:r>
            <a:r>
              <a:rPr b="1" lang="en" sz="1200">
                <a:solidFill>
                  <a:schemeClr val="hlink"/>
                </a:solidFill>
                <a:uFill>
                  <a:noFill/>
                </a:uFill>
                <a:latin typeface="Dosis"/>
                <a:ea typeface="Dosis"/>
                <a:cs typeface="Dosis"/>
                <a:sym typeface="Dosis"/>
                <a:hlinkClick r:id="rId3"/>
              </a:rPr>
              <a:t>Flaticon</a:t>
            </a:r>
            <a:r>
              <a:rPr lang="en" sz="1200">
                <a:solidFill>
                  <a:schemeClr val="dk1"/>
                </a:solidFill>
                <a:latin typeface="Dosis"/>
                <a:ea typeface="Dosis"/>
                <a:cs typeface="Dosis"/>
                <a:sym typeface="Dosis"/>
              </a:rPr>
              <a:t>, infographics &amp; images by </a:t>
            </a:r>
            <a:r>
              <a:rPr b="1" lang="en" sz="1200">
                <a:solidFill>
                  <a:schemeClr val="hlink"/>
                </a:solidFill>
                <a:uFill>
                  <a:noFill/>
                </a:uFill>
                <a:latin typeface="Dosis"/>
                <a:ea typeface="Dosis"/>
                <a:cs typeface="Dosis"/>
                <a:sym typeface="Dosis"/>
                <a:hlinkClick r:id="rId4"/>
              </a:rPr>
              <a:t>Freepik</a:t>
            </a:r>
            <a:r>
              <a:rPr lang="en" sz="1200">
                <a:solidFill>
                  <a:schemeClr val="dk1"/>
                </a:solidFill>
                <a:latin typeface="Dosis"/>
                <a:ea typeface="Dosis"/>
                <a:cs typeface="Dosis"/>
                <a:sym typeface="Dosis"/>
              </a:rPr>
              <a:t>.</a:t>
            </a:r>
            <a:endParaRPr sz="1200">
              <a:solidFill>
                <a:schemeClr val="dk1"/>
              </a:solidFill>
              <a:latin typeface="Dosis"/>
              <a:ea typeface="Dosis"/>
              <a:cs typeface="Dosis"/>
              <a:sym typeface="Dosis"/>
            </a:endParaRPr>
          </a:p>
        </p:txBody>
      </p:sp>
      <p:grpSp>
        <p:nvGrpSpPr>
          <p:cNvPr id="2285" name="Google Shape;2285;p31"/>
          <p:cNvGrpSpPr/>
          <p:nvPr/>
        </p:nvGrpSpPr>
        <p:grpSpPr>
          <a:xfrm>
            <a:off x="0" y="3827814"/>
            <a:ext cx="9144000" cy="1347936"/>
            <a:chOff x="0" y="3827814"/>
            <a:chExt cx="9144000" cy="1347936"/>
          </a:xfrm>
        </p:grpSpPr>
        <p:grpSp>
          <p:nvGrpSpPr>
            <p:cNvPr id="2286" name="Google Shape;2286;p31"/>
            <p:cNvGrpSpPr/>
            <p:nvPr/>
          </p:nvGrpSpPr>
          <p:grpSpPr>
            <a:xfrm>
              <a:off x="5807441" y="3839717"/>
              <a:ext cx="243969" cy="149457"/>
              <a:chOff x="5300460" y="2964804"/>
              <a:chExt cx="271832" cy="225937"/>
            </a:xfrm>
          </p:grpSpPr>
          <p:sp>
            <p:nvSpPr>
              <p:cNvPr id="2287" name="Google Shape;2287;p31"/>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1"/>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1"/>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0" name="Google Shape;2290;p31"/>
            <p:cNvGrpSpPr/>
            <p:nvPr/>
          </p:nvGrpSpPr>
          <p:grpSpPr>
            <a:xfrm>
              <a:off x="8805122" y="3827814"/>
              <a:ext cx="243969" cy="149457"/>
              <a:chOff x="5300460" y="2964804"/>
              <a:chExt cx="271832" cy="225937"/>
            </a:xfrm>
          </p:grpSpPr>
          <p:sp>
            <p:nvSpPr>
              <p:cNvPr id="2291" name="Google Shape;2291;p31"/>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1"/>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1"/>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4" name="Google Shape;2294;p31"/>
            <p:cNvSpPr/>
            <p:nvPr/>
          </p:nvSpPr>
          <p:spPr>
            <a:xfrm>
              <a:off x="0" y="3910650"/>
              <a:ext cx="9144000" cy="1265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5" name="Google Shape;2295;p31"/>
            <p:cNvGrpSpPr/>
            <p:nvPr/>
          </p:nvGrpSpPr>
          <p:grpSpPr>
            <a:xfrm>
              <a:off x="355317" y="3839717"/>
              <a:ext cx="243969" cy="149457"/>
              <a:chOff x="5300460" y="2964804"/>
              <a:chExt cx="271832" cy="225937"/>
            </a:xfrm>
          </p:grpSpPr>
          <p:sp>
            <p:nvSpPr>
              <p:cNvPr id="2296" name="Google Shape;2296;p31"/>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1"/>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1"/>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9" name="Google Shape;2299;p31"/>
            <p:cNvGrpSpPr/>
            <p:nvPr/>
          </p:nvGrpSpPr>
          <p:grpSpPr>
            <a:xfrm>
              <a:off x="1590719" y="3839717"/>
              <a:ext cx="243969" cy="149457"/>
              <a:chOff x="5300460" y="2964804"/>
              <a:chExt cx="271832" cy="225937"/>
            </a:xfrm>
          </p:grpSpPr>
          <p:sp>
            <p:nvSpPr>
              <p:cNvPr id="2300" name="Google Shape;2300;p31"/>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1"/>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1"/>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3" name="Google Shape;2303;p31"/>
            <p:cNvGrpSpPr/>
            <p:nvPr/>
          </p:nvGrpSpPr>
          <p:grpSpPr>
            <a:xfrm>
              <a:off x="3027997" y="3839717"/>
              <a:ext cx="243969" cy="149457"/>
              <a:chOff x="5300460" y="2964804"/>
              <a:chExt cx="271832" cy="225937"/>
            </a:xfrm>
          </p:grpSpPr>
          <p:sp>
            <p:nvSpPr>
              <p:cNvPr id="2304" name="Google Shape;2304;p31"/>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1"/>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1"/>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7" name="Google Shape;2307;p31"/>
            <p:cNvGrpSpPr/>
            <p:nvPr/>
          </p:nvGrpSpPr>
          <p:grpSpPr>
            <a:xfrm>
              <a:off x="4417713" y="3839717"/>
              <a:ext cx="243969" cy="149457"/>
              <a:chOff x="5300460" y="2964804"/>
              <a:chExt cx="271832" cy="225937"/>
            </a:xfrm>
          </p:grpSpPr>
          <p:sp>
            <p:nvSpPr>
              <p:cNvPr id="2308" name="Google Shape;2308;p31"/>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1"/>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1"/>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11" name="Google Shape;2311;p31"/>
          <p:cNvGrpSpPr/>
          <p:nvPr/>
        </p:nvGrpSpPr>
        <p:grpSpPr>
          <a:xfrm>
            <a:off x="8724661" y="1967881"/>
            <a:ext cx="243987" cy="339453"/>
            <a:chOff x="4661686" y="366694"/>
            <a:chExt cx="243987" cy="339453"/>
          </a:xfrm>
        </p:grpSpPr>
        <p:sp>
          <p:nvSpPr>
            <p:cNvPr id="2312" name="Google Shape;2312;p31"/>
            <p:cNvSpPr/>
            <p:nvPr/>
          </p:nvSpPr>
          <p:spPr>
            <a:xfrm>
              <a:off x="4661686" y="366694"/>
              <a:ext cx="243987" cy="339453"/>
            </a:xfrm>
            <a:custGeom>
              <a:rect b="b" l="l" r="r" t="t"/>
              <a:pathLst>
                <a:path extrusionOk="0" h="37801" w="27170">
                  <a:moveTo>
                    <a:pt x="14365" y="0"/>
                  </a:moveTo>
                  <a:lnTo>
                    <a:pt x="5606" y="5091"/>
                  </a:lnTo>
                  <a:lnTo>
                    <a:pt x="0" y="20938"/>
                  </a:lnTo>
                  <a:lnTo>
                    <a:pt x="7738" y="25403"/>
                  </a:lnTo>
                  <a:lnTo>
                    <a:pt x="3899" y="37801"/>
                  </a:lnTo>
                  <a:lnTo>
                    <a:pt x="12658" y="32709"/>
                  </a:lnTo>
                  <a:lnTo>
                    <a:pt x="27169" y="22007"/>
                  </a:lnTo>
                  <a:lnTo>
                    <a:pt x="17666" y="16526"/>
                  </a:lnTo>
                  <a:lnTo>
                    <a:pt x="21511" y="4129"/>
                  </a:lnTo>
                  <a:lnTo>
                    <a:pt x="14365" y="0"/>
                  </a:ln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1"/>
            <p:cNvSpPr/>
            <p:nvPr/>
          </p:nvSpPr>
          <p:spPr>
            <a:xfrm>
              <a:off x="4741662" y="515079"/>
              <a:ext cx="164002" cy="94946"/>
            </a:xfrm>
            <a:custGeom>
              <a:rect b="b" l="l" r="r" t="t"/>
              <a:pathLst>
                <a:path extrusionOk="0" h="10573" w="18263">
                  <a:moveTo>
                    <a:pt x="8759" y="0"/>
                  </a:moveTo>
                  <a:lnTo>
                    <a:pt x="0" y="5091"/>
                  </a:lnTo>
                  <a:lnTo>
                    <a:pt x="9503" y="10572"/>
                  </a:lnTo>
                  <a:lnTo>
                    <a:pt x="18262" y="5481"/>
                  </a:lnTo>
                  <a:lnTo>
                    <a:pt x="87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1"/>
            <p:cNvSpPr/>
            <p:nvPr/>
          </p:nvSpPr>
          <p:spPr>
            <a:xfrm>
              <a:off x="4696686" y="564293"/>
              <a:ext cx="208983" cy="141830"/>
            </a:xfrm>
            <a:custGeom>
              <a:rect b="b" l="l" r="r" t="t"/>
              <a:pathLst>
                <a:path extrusionOk="0" h="15794" w="23272">
                  <a:moveTo>
                    <a:pt x="23271" y="0"/>
                  </a:moveTo>
                  <a:lnTo>
                    <a:pt x="14512" y="5091"/>
                  </a:lnTo>
                  <a:lnTo>
                    <a:pt x="1" y="15794"/>
                  </a:lnTo>
                  <a:lnTo>
                    <a:pt x="1" y="15794"/>
                  </a:lnTo>
                  <a:lnTo>
                    <a:pt x="8760" y="10702"/>
                  </a:lnTo>
                  <a:lnTo>
                    <a:pt x="232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1"/>
            <p:cNvSpPr/>
            <p:nvPr/>
          </p:nvSpPr>
          <p:spPr>
            <a:xfrm>
              <a:off x="4741662" y="403759"/>
              <a:ext cx="113193" cy="157060"/>
            </a:xfrm>
            <a:custGeom>
              <a:rect b="b" l="l" r="r" t="t"/>
              <a:pathLst>
                <a:path extrusionOk="0" h="17490" w="12605">
                  <a:moveTo>
                    <a:pt x="12604" y="1"/>
                  </a:moveTo>
                  <a:lnTo>
                    <a:pt x="3845" y="5086"/>
                  </a:lnTo>
                  <a:lnTo>
                    <a:pt x="0" y="17489"/>
                  </a:lnTo>
                  <a:lnTo>
                    <a:pt x="8759" y="12398"/>
                  </a:lnTo>
                  <a:lnTo>
                    <a:pt x="1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1"/>
            <p:cNvSpPr/>
            <p:nvPr/>
          </p:nvSpPr>
          <p:spPr>
            <a:xfrm>
              <a:off x="4712013" y="366694"/>
              <a:ext cx="142845" cy="82742"/>
            </a:xfrm>
            <a:custGeom>
              <a:rect b="b" l="l" r="r" t="t"/>
              <a:pathLst>
                <a:path extrusionOk="0" h="9214" w="15907">
                  <a:moveTo>
                    <a:pt x="8760" y="0"/>
                  </a:moveTo>
                  <a:lnTo>
                    <a:pt x="1" y="5091"/>
                  </a:lnTo>
                  <a:lnTo>
                    <a:pt x="7147" y="9214"/>
                  </a:lnTo>
                  <a:lnTo>
                    <a:pt x="15906" y="4129"/>
                  </a:lnTo>
                  <a:lnTo>
                    <a:pt x="87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1"/>
            <p:cNvSpPr/>
            <p:nvPr/>
          </p:nvSpPr>
          <p:spPr>
            <a:xfrm>
              <a:off x="4661686" y="412405"/>
              <a:ext cx="165331" cy="293736"/>
            </a:xfrm>
            <a:custGeom>
              <a:rect b="b" l="l" r="r" t="t"/>
              <a:pathLst>
                <a:path extrusionOk="0" h="32710" w="18411">
                  <a:moveTo>
                    <a:pt x="5606" y="0"/>
                  </a:moveTo>
                  <a:lnTo>
                    <a:pt x="0" y="15847"/>
                  </a:lnTo>
                  <a:lnTo>
                    <a:pt x="7738" y="20312"/>
                  </a:lnTo>
                  <a:lnTo>
                    <a:pt x="3899" y="32710"/>
                  </a:lnTo>
                  <a:lnTo>
                    <a:pt x="18410" y="22007"/>
                  </a:lnTo>
                  <a:lnTo>
                    <a:pt x="8907" y="16526"/>
                  </a:lnTo>
                  <a:lnTo>
                    <a:pt x="12752" y="4123"/>
                  </a:lnTo>
                  <a:lnTo>
                    <a:pt x="56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8" name="Google Shape;2318;p31"/>
          <p:cNvGrpSpPr/>
          <p:nvPr/>
        </p:nvGrpSpPr>
        <p:grpSpPr>
          <a:xfrm>
            <a:off x="341255" y="268633"/>
            <a:ext cx="742482" cy="594924"/>
            <a:chOff x="4458400" y="2657663"/>
            <a:chExt cx="945475" cy="757575"/>
          </a:xfrm>
        </p:grpSpPr>
        <p:sp>
          <p:nvSpPr>
            <p:cNvPr id="2319" name="Google Shape;2319;p31"/>
            <p:cNvSpPr/>
            <p:nvPr/>
          </p:nvSpPr>
          <p:spPr>
            <a:xfrm>
              <a:off x="4458400" y="2657663"/>
              <a:ext cx="945475" cy="757500"/>
            </a:xfrm>
            <a:custGeom>
              <a:rect b="b" l="l" r="r" t="t"/>
              <a:pathLst>
                <a:path extrusionOk="0" h="30300" w="37819">
                  <a:moveTo>
                    <a:pt x="17343" y="0"/>
                  </a:moveTo>
                  <a:cubicBezTo>
                    <a:pt x="16535" y="0"/>
                    <a:pt x="15801" y="191"/>
                    <a:pt x="15168" y="558"/>
                  </a:cubicBezTo>
                  <a:lnTo>
                    <a:pt x="11489" y="2696"/>
                  </a:lnTo>
                  <a:cubicBezTo>
                    <a:pt x="11282" y="2549"/>
                    <a:pt x="11075" y="2413"/>
                    <a:pt x="10868" y="2295"/>
                  </a:cubicBezTo>
                  <a:cubicBezTo>
                    <a:pt x="10025" y="1808"/>
                    <a:pt x="9229" y="1578"/>
                    <a:pt x="8526" y="1578"/>
                  </a:cubicBezTo>
                  <a:cubicBezTo>
                    <a:pt x="8017" y="1578"/>
                    <a:pt x="7556" y="1698"/>
                    <a:pt x="7159" y="1929"/>
                  </a:cubicBezTo>
                  <a:lnTo>
                    <a:pt x="1536" y="5198"/>
                  </a:lnTo>
                  <a:lnTo>
                    <a:pt x="1536" y="5198"/>
                  </a:lnTo>
                  <a:cubicBezTo>
                    <a:pt x="1536" y="5197"/>
                    <a:pt x="1536" y="5196"/>
                    <a:pt x="1536" y="5195"/>
                  </a:cubicBezTo>
                  <a:lnTo>
                    <a:pt x="1536" y="5195"/>
                  </a:lnTo>
                  <a:cubicBezTo>
                    <a:pt x="597" y="5738"/>
                    <a:pt x="13" y="6896"/>
                    <a:pt x="7" y="8544"/>
                  </a:cubicBezTo>
                  <a:cubicBezTo>
                    <a:pt x="1" y="11851"/>
                    <a:pt x="2328" y="15879"/>
                    <a:pt x="5204" y="17545"/>
                  </a:cubicBezTo>
                  <a:cubicBezTo>
                    <a:pt x="7035" y="18602"/>
                    <a:pt x="23868" y="28318"/>
                    <a:pt x="25788" y="29428"/>
                  </a:cubicBezTo>
                  <a:cubicBezTo>
                    <a:pt x="26815" y="30020"/>
                    <a:pt x="27784" y="30300"/>
                    <a:pt x="28643" y="30300"/>
                  </a:cubicBezTo>
                  <a:cubicBezTo>
                    <a:pt x="29286" y="30300"/>
                    <a:pt x="29867" y="30143"/>
                    <a:pt x="30365" y="29842"/>
                  </a:cubicBezTo>
                  <a:lnTo>
                    <a:pt x="30365" y="29842"/>
                  </a:lnTo>
                  <a:cubicBezTo>
                    <a:pt x="30353" y="29854"/>
                    <a:pt x="30336" y="29860"/>
                    <a:pt x="30324" y="29871"/>
                  </a:cubicBezTo>
                  <a:lnTo>
                    <a:pt x="35952" y="26599"/>
                  </a:lnTo>
                  <a:cubicBezTo>
                    <a:pt x="37092" y="25938"/>
                    <a:pt x="37801" y="24520"/>
                    <a:pt x="37807" y="22512"/>
                  </a:cubicBezTo>
                  <a:cubicBezTo>
                    <a:pt x="37819" y="18466"/>
                    <a:pt x="34978" y="13540"/>
                    <a:pt x="31458" y="11509"/>
                  </a:cubicBezTo>
                  <a:cubicBezTo>
                    <a:pt x="30436" y="10918"/>
                    <a:pt x="29465" y="10636"/>
                    <a:pt x="28609" y="10636"/>
                  </a:cubicBezTo>
                  <a:cubicBezTo>
                    <a:pt x="28550" y="10636"/>
                    <a:pt x="28492" y="10638"/>
                    <a:pt x="28434" y="10640"/>
                  </a:cubicBezTo>
                  <a:cubicBezTo>
                    <a:pt x="27081" y="6748"/>
                    <a:pt x="24287" y="2998"/>
                    <a:pt x="21051" y="1131"/>
                  </a:cubicBezTo>
                  <a:cubicBezTo>
                    <a:pt x="19719" y="364"/>
                    <a:pt x="18460" y="0"/>
                    <a:pt x="17343" y="0"/>
                  </a:cubicBez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1"/>
            <p:cNvSpPr/>
            <p:nvPr/>
          </p:nvSpPr>
          <p:spPr>
            <a:xfrm>
              <a:off x="4496650" y="2657663"/>
              <a:ext cx="907225" cy="746800"/>
            </a:xfrm>
            <a:custGeom>
              <a:rect b="b" l="l" r="r" t="t"/>
              <a:pathLst>
                <a:path extrusionOk="0" h="29872" w="36289">
                  <a:moveTo>
                    <a:pt x="15813" y="0"/>
                  </a:moveTo>
                  <a:cubicBezTo>
                    <a:pt x="15005" y="0"/>
                    <a:pt x="14271" y="191"/>
                    <a:pt x="13638" y="558"/>
                  </a:cubicBezTo>
                  <a:lnTo>
                    <a:pt x="9959" y="2696"/>
                  </a:lnTo>
                  <a:cubicBezTo>
                    <a:pt x="9752" y="2549"/>
                    <a:pt x="9545" y="2413"/>
                    <a:pt x="9338" y="2295"/>
                  </a:cubicBezTo>
                  <a:cubicBezTo>
                    <a:pt x="8495" y="1808"/>
                    <a:pt x="7699" y="1578"/>
                    <a:pt x="6996" y="1578"/>
                  </a:cubicBezTo>
                  <a:cubicBezTo>
                    <a:pt x="6487" y="1578"/>
                    <a:pt x="6026" y="1698"/>
                    <a:pt x="5629" y="1929"/>
                  </a:cubicBezTo>
                  <a:lnTo>
                    <a:pt x="1" y="5201"/>
                  </a:lnTo>
                  <a:cubicBezTo>
                    <a:pt x="397" y="4970"/>
                    <a:pt x="858" y="4850"/>
                    <a:pt x="1367" y="4850"/>
                  </a:cubicBezTo>
                  <a:cubicBezTo>
                    <a:pt x="2071" y="4850"/>
                    <a:pt x="2866" y="5080"/>
                    <a:pt x="3710" y="5567"/>
                  </a:cubicBezTo>
                  <a:cubicBezTo>
                    <a:pt x="4448" y="5992"/>
                    <a:pt x="5151" y="6571"/>
                    <a:pt x="5783" y="7256"/>
                  </a:cubicBezTo>
                  <a:lnTo>
                    <a:pt x="11411" y="3990"/>
                  </a:lnTo>
                  <a:cubicBezTo>
                    <a:pt x="11187" y="3742"/>
                    <a:pt x="10951" y="3512"/>
                    <a:pt x="10709" y="3299"/>
                  </a:cubicBezTo>
                  <a:lnTo>
                    <a:pt x="10709" y="3299"/>
                  </a:lnTo>
                  <a:cubicBezTo>
                    <a:pt x="11689" y="3393"/>
                    <a:pt x="12764" y="3754"/>
                    <a:pt x="13898" y="4403"/>
                  </a:cubicBezTo>
                  <a:cubicBezTo>
                    <a:pt x="17129" y="6270"/>
                    <a:pt x="19922" y="10014"/>
                    <a:pt x="21275" y="13907"/>
                  </a:cubicBezTo>
                  <a:cubicBezTo>
                    <a:pt x="21326" y="13905"/>
                    <a:pt x="21377" y="13904"/>
                    <a:pt x="21428" y="13904"/>
                  </a:cubicBezTo>
                  <a:cubicBezTo>
                    <a:pt x="22290" y="13904"/>
                    <a:pt x="23268" y="14184"/>
                    <a:pt x="24299" y="14781"/>
                  </a:cubicBezTo>
                  <a:cubicBezTo>
                    <a:pt x="27819" y="16813"/>
                    <a:pt x="30660" y="21738"/>
                    <a:pt x="30654" y="25784"/>
                  </a:cubicBezTo>
                  <a:cubicBezTo>
                    <a:pt x="30648" y="27792"/>
                    <a:pt x="29934" y="29204"/>
                    <a:pt x="28794" y="29871"/>
                  </a:cubicBezTo>
                  <a:lnTo>
                    <a:pt x="34422" y="26599"/>
                  </a:lnTo>
                  <a:cubicBezTo>
                    <a:pt x="35562" y="25938"/>
                    <a:pt x="36271" y="24520"/>
                    <a:pt x="36277" y="22512"/>
                  </a:cubicBezTo>
                  <a:cubicBezTo>
                    <a:pt x="36289" y="18466"/>
                    <a:pt x="33448" y="13540"/>
                    <a:pt x="29928" y="11509"/>
                  </a:cubicBezTo>
                  <a:cubicBezTo>
                    <a:pt x="28906" y="10918"/>
                    <a:pt x="27935" y="10636"/>
                    <a:pt x="27079" y="10636"/>
                  </a:cubicBezTo>
                  <a:cubicBezTo>
                    <a:pt x="27020" y="10636"/>
                    <a:pt x="26962" y="10638"/>
                    <a:pt x="26904" y="10640"/>
                  </a:cubicBezTo>
                  <a:cubicBezTo>
                    <a:pt x="25551" y="6748"/>
                    <a:pt x="22757" y="2998"/>
                    <a:pt x="19521" y="1131"/>
                  </a:cubicBezTo>
                  <a:cubicBezTo>
                    <a:pt x="18189" y="364"/>
                    <a:pt x="16930" y="0"/>
                    <a:pt x="158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1"/>
            <p:cNvSpPr/>
            <p:nvPr/>
          </p:nvSpPr>
          <p:spPr>
            <a:xfrm>
              <a:off x="4458400" y="2739363"/>
              <a:ext cx="804775" cy="675875"/>
            </a:xfrm>
            <a:custGeom>
              <a:rect b="b" l="l" r="r" t="t"/>
              <a:pathLst>
                <a:path extrusionOk="0" h="27035" w="32191">
                  <a:moveTo>
                    <a:pt x="11715" y="1"/>
                  </a:moveTo>
                  <a:cubicBezTo>
                    <a:pt x="9498" y="1"/>
                    <a:pt x="7847" y="1436"/>
                    <a:pt x="7313" y="3988"/>
                  </a:cubicBezTo>
                  <a:cubicBezTo>
                    <a:pt x="6681" y="3303"/>
                    <a:pt x="5978" y="2724"/>
                    <a:pt x="5240" y="2299"/>
                  </a:cubicBezTo>
                  <a:cubicBezTo>
                    <a:pt x="4398" y="1812"/>
                    <a:pt x="3602" y="1582"/>
                    <a:pt x="2897" y="1582"/>
                  </a:cubicBezTo>
                  <a:cubicBezTo>
                    <a:pt x="1189" y="1582"/>
                    <a:pt x="15" y="2935"/>
                    <a:pt x="7" y="5276"/>
                  </a:cubicBezTo>
                  <a:cubicBezTo>
                    <a:pt x="1" y="8583"/>
                    <a:pt x="2328" y="12611"/>
                    <a:pt x="5204" y="14277"/>
                  </a:cubicBezTo>
                  <a:cubicBezTo>
                    <a:pt x="7035" y="15334"/>
                    <a:pt x="23868" y="25050"/>
                    <a:pt x="25788" y="26160"/>
                  </a:cubicBezTo>
                  <a:cubicBezTo>
                    <a:pt x="26815" y="26754"/>
                    <a:pt x="27787" y="27035"/>
                    <a:pt x="28648" y="27035"/>
                  </a:cubicBezTo>
                  <a:cubicBezTo>
                    <a:pt x="30737" y="27035"/>
                    <a:pt x="32176" y="25381"/>
                    <a:pt x="32184" y="22516"/>
                  </a:cubicBezTo>
                  <a:cubicBezTo>
                    <a:pt x="32190" y="18470"/>
                    <a:pt x="29349" y="13545"/>
                    <a:pt x="25829" y="11513"/>
                  </a:cubicBezTo>
                  <a:cubicBezTo>
                    <a:pt x="24798" y="10916"/>
                    <a:pt x="23820" y="10636"/>
                    <a:pt x="22958" y="10636"/>
                  </a:cubicBezTo>
                  <a:cubicBezTo>
                    <a:pt x="22907" y="10636"/>
                    <a:pt x="22856" y="10637"/>
                    <a:pt x="22805" y="10639"/>
                  </a:cubicBezTo>
                  <a:cubicBezTo>
                    <a:pt x="21452" y="6746"/>
                    <a:pt x="18659" y="3002"/>
                    <a:pt x="15428" y="1135"/>
                  </a:cubicBezTo>
                  <a:cubicBezTo>
                    <a:pt x="14094" y="365"/>
                    <a:pt x="12833" y="1"/>
                    <a:pt x="117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2" name="Google Shape;2322;p31"/>
          <p:cNvGrpSpPr/>
          <p:nvPr/>
        </p:nvGrpSpPr>
        <p:grpSpPr>
          <a:xfrm>
            <a:off x="296325" y="158472"/>
            <a:ext cx="8672325" cy="1849775"/>
            <a:chOff x="296325" y="158472"/>
            <a:chExt cx="8672325" cy="1849775"/>
          </a:xfrm>
        </p:grpSpPr>
        <p:sp>
          <p:nvSpPr>
            <p:cNvPr id="2323" name="Google Shape;2323;p31"/>
            <p:cNvSpPr/>
            <p:nvPr/>
          </p:nvSpPr>
          <p:spPr>
            <a:xfrm>
              <a:off x="8858500" y="224372"/>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1"/>
            <p:cNvSpPr/>
            <p:nvPr/>
          </p:nvSpPr>
          <p:spPr>
            <a:xfrm>
              <a:off x="2334425" y="158472"/>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1"/>
            <p:cNvSpPr/>
            <p:nvPr/>
          </p:nvSpPr>
          <p:spPr>
            <a:xfrm>
              <a:off x="296325" y="1898097"/>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1"/>
            <p:cNvSpPr/>
            <p:nvPr/>
          </p:nvSpPr>
          <p:spPr>
            <a:xfrm>
              <a:off x="6296600" y="334522"/>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1"/>
            <p:cNvSpPr/>
            <p:nvPr/>
          </p:nvSpPr>
          <p:spPr>
            <a:xfrm>
              <a:off x="8470075" y="1451222"/>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8" name="Google Shape;2328;p31"/>
          <p:cNvGrpSpPr/>
          <p:nvPr/>
        </p:nvGrpSpPr>
        <p:grpSpPr>
          <a:xfrm>
            <a:off x="172350" y="4823351"/>
            <a:ext cx="358106" cy="207311"/>
            <a:chOff x="4085225" y="3759801"/>
            <a:chExt cx="358106" cy="207311"/>
          </a:xfrm>
        </p:grpSpPr>
        <p:sp>
          <p:nvSpPr>
            <p:cNvPr id="2329" name="Google Shape;2329;p31"/>
            <p:cNvSpPr/>
            <p:nvPr/>
          </p:nvSpPr>
          <p:spPr>
            <a:xfrm>
              <a:off x="4310392" y="3867780"/>
              <a:ext cx="132939" cy="24027"/>
            </a:xfrm>
            <a:custGeom>
              <a:rect b="b" l="l" r="r" t="t"/>
              <a:pathLst>
                <a:path extrusionOk="0" h="775" w="4288">
                  <a:moveTo>
                    <a:pt x="2850" y="0"/>
                  </a:moveTo>
                  <a:cubicBezTo>
                    <a:pt x="2835" y="0"/>
                    <a:pt x="2823" y="6"/>
                    <a:pt x="2811" y="18"/>
                  </a:cubicBezTo>
                  <a:lnTo>
                    <a:pt x="1096" y="614"/>
                  </a:lnTo>
                  <a:lnTo>
                    <a:pt x="215" y="114"/>
                  </a:lnTo>
                  <a:cubicBezTo>
                    <a:pt x="191" y="102"/>
                    <a:pt x="162" y="96"/>
                    <a:pt x="132" y="96"/>
                  </a:cubicBezTo>
                  <a:cubicBezTo>
                    <a:pt x="102" y="96"/>
                    <a:pt x="72" y="102"/>
                    <a:pt x="48" y="114"/>
                  </a:cubicBezTo>
                  <a:cubicBezTo>
                    <a:pt x="1" y="137"/>
                    <a:pt x="1" y="185"/>
                    <a:pt x="48" y="209"/>
                  </a:cubicBezTo>
                  <a:lnTo>
                    <a:pt x="977" y="756"/>
                  </a:lnTo>
                  <a:cubicBezTo>
                    <a:pt x="1001" y="768"/>
                    <a:pt x="1025" y="774"/>
                    <a:pt x="1049" y="774"/>
                  </a:cubicBezTo>
                  <a:cubicBezTo>
                    <a:pt x="1072" y="774"/>
                    <a:pt x="1096" y="768"/>
                    <a:pt x="1120" y="756"/>
                  </a:cubicBezTo>
                  <a:lnTo>
                    <a:pt x="2882" y="137"/>
                  </a:lnTo>
                  <a:lnTo>
                    <a:pt x="4145" y="304"/>
                  </a:lnTo>
                  <a:cubicBezTo>
                    <a:pt x="4157" y="310"/>
                    <a:pt x="4172" y="313"/>
                    <a:pt x="4186" y="313"/>
                  </a:cubicBezTo>
                  <a:cubicBezTo>
                    <a:pt x="4225" y="313"/>
                    <a:pt x="4264" y="291"/>
                    <a:pt x="4264" y="256"/>
                  </a:cubicBezTo>
                  <a:cubicBezTo>
                    <a:pt x="4287" y="233"/>
                    <a:pt x="4264" y="209"/>
                    <a:pt x="4240" y="209"/>
                  </a:cubicBezTo>
                  <a:cubicBezTo>
                    <a:pt x="4240" y="185"/>
                    <a:pt x="4216" y="185"/>
                    <a:pt x="4192" y="185"/>
                  </a:cubicBezTo>
                  <a:lnTo>
                    <a:pt x="2906" y="18"/>
                  </a:lnTo>
                  <a:cubicBezTo>
                    <a:pt x="2882" y="6"/>
                    <a:pt x="2864" y="0"/>
                    <a:pt x="28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1"/>
            <p:cNvSpPr/>
            <p:nvPr/>
          </p:nvSpPr>
          <p:spPr>
            <a:xfrm>
              <a:off x="4285311" y="3885482"/>
              <a:ext cx="35467" cy="67058"/>
            </a:xfrm>
            <a:custGeom>
              <a:rect b="b" l="l" r="r" t="t"/>
              <a:pathLst>
                <a:path extrusionOk="0" h="2163" w="1144">
                  <a:moveTo>
                    <a:pt x="110" y="1"/>
                  </a:moveTo>
                  <a:cubicBezTo>
                    <a:pt x="83" y="1"/>
                    <a:pt x="60" y="7"/>
                    <a:pt x="48" y="19"/>
                  </a:cubicBezTo>
                  <a:cubicBezTo>
                    <a:pt x="0" y="43"/>
                    <a:pt x="0" y="90"/>
                    <a:pt x="48" y="114"/>
                  </a:cubicBezTo>
                  <a:lnTo>
                    <a:pt x="905" y="614"/>
                  </a:lnTo>
                  <a:lnTo>
                    <a:pt x="691" y="2091"/>
                  </a:lnTo>
                  <a:cubicBezTo>
                    <a:pt x="691" y="2114"/>
                    <a:pt x="715" y="2114"/>
                    <a:pt x="738" y="2138"/>
                  </a:cubicBezTo>
                  <a:cubicBezTo>
                    <a:pt x="762" y="2138"/>
                    <a:pt x="786" y="2162"/>
                    <a:pt x="810" y="2162"/>
                  </a:cubicBezTo>
                  <a:cubicBezTo>
                    <a:pt x="857" y="2162"/>
                    <a:pt x="929" y="2138"/>
                    <a:pt x="929" y="2091"/>
                  </a:cubicBezTo>
                  <a:lnTo>
                    <a:pt x="1143" y="590"/>
                  </a:lnTo>
                  <a:cubicBezTo>
                    <a:pt x="1143" y="567"/>
                    <a:pt x="1119" y="567"/>
                    <a:pt x="1096" y="543"/>
                  </a:cubicBezTo>
                  <a:lnTo>
                    <a:pt x="191" y="19"/>
                  </a:lnTo>
                  <a:cubicBezTo>
                    <a:pt x="167" y="7"/>
                    <a:pt x="137" y="1"/>
                    <a:pt x="1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1"/>
            <p:cNvSpPr/>
            <p:nvPr/>
          </p:nvSpPr>
          <p:spPr>
            <a:xfrm>
              <a:off x="4221075" y="3899526"/>
              <a:ext cx="70903" cy="67585"/>
            </a:xfrm>
            <a:custGeom>
              <a:rect b="b" l="l" r="r" t="t"/>
              <a:pathLst>
                <a:path extrusionOk="0" h="2180" w="2287">
                  <a:moveTo>
                    <a:pt x="1346" y="0"/>
                  </a:moveTo>
                  <a:cubicBezTo>
                    <a:pt x="1316" y="0"/>
                    <a:pt x="1286" y="6"/>
                    <a:pt x="1262" y="18"/>
                  </a:cubicBezTo>
                  <a:cubicBezTo>
                    <a:pt x="1215" y="42"/>
                    <a:pt x="1215" y="90"/>
                    <a:pt x="1262" y="114"/>
                  </a:cubicBezTo>
                  <a:lnTo>
                    <a:pt x="2024" y="542"/>
                  </a:lnTo>
                  <a:lnTo>
                    <a:pt x="24" y="2066"/>
                  </a:lnTo>
                  <a:cubicBezTo>
                    <a:pt x="0" y="2090"/>
                    <a:pt x="0" y="2138"/>
                    <a:pt x="48" y="2162"/>
                  </a:cubicBezTo>
                  <a:cubicBezTo>
                    <a:pt x="72" y="2173"/>
                    <a:pt x="101" y="2179"/>
                    <a:pt x="131" y="2179"/>
                  </a:cubicBezTo>
                  <a:cubicBezTo>
                    <a:pt x="161" y="2179"/>
                    <a:pt x="191" y="2173"/>
                    <a:pt x="215" y="2162"/>
                  </a:cubicBezTo>
                  <a:lnTo>
                    <a:pt x="2263" y="566"/>
                  </a:lnTo>
                  <a:cubicBezTo>
                    <a:pt x="2286" y="542"/>
                    <a:pt x="2286" y="518"/>
                    <a:pt x="2239" y="495"/>
                  </a:cubicBezTo>
                  <a:lnTo>
                    <a:pt x="1429" y="18"/>
                  </a:lnTo>
                  <a:cubicBezTo>
                    <a:pt x="1405" y="6"/>
                    <a:pt x="1376" y="0"/>
                    <a:pt x="13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1"/>
            <p:cNvSpPr/>
            <p:nvPr/>
          </p:nvSpPr>
          <p:spPr>
            <a:xfrm>
              <a:off x="4215154" y="3759801"/>
              <a:ext cx="41388" cy="76638"/>
            </a:xfrm>
            <a:custGeom>
              <a:rect b="b" l="l" r="r" t="t"/>
              <a:pathLst>
                <a:path extrusionOk="0" h="2472" w="1335">
                  <a:moveTo>
                    <a:pt x="882" y="1"/>
                  </a:moveTo>
                  <a:cubicBezTo>
                    <a:pt x="810" y="24"/>
                    <a:pt x="787" y="48"/>
                    <a:pt x="787" y="96"/>
                  </a:cubicBezTo>
                  <a:lnTo>
                    <a:pt x="1096" y="810"/>
                  </a:lnTo>
                  <a:lnTo>
                    <a:pt x="25" y="1834"/>
                  </a:lnTo>
                  <a:cubicBezTo>
                    <a:pt x="1" y="1858"/>
                    <a:pt x="1" y="1882"/>
                    <a:pt x="48" y="1906"/>
                  </a:cubicBezTo>
                  <a:lnTo>
                    <a:pt x="977" y="2453"/>
                  </a:lnTo>
                  <a:cubicBezTo>
                    <a:pt x="1001" y="2465"/>
                    <a:pt x="1031" y="2471"/>
                    <a:pt x="1060" y="2471"/>
                  </a:cubicBezTo>
                  <a:cubicBezTo>
                    <a:pt x="1090" y="2471"/>
                    <a:pt x="1120" y="2465"/>
                    <a:pt x="1144" y="2453"/>
                  </a:cubicBezTo>
                  <a:cubicBezTo>
                    <a:pt x="1191" y="2430"/>
                    <a:pt x="1191" y="2382"/>
                    <a:pt x="1144" y="2358"/>
                  </a:cubicBezTo>
                  <a:lnTo>
                    <a:pt x="263" y="1858"/>
                  </a:lnTo>
                  <a:lnTo>
                    <a:pt x="1311" y="858"/>
                  </a:lnTo>
                  <a:cubicBezTo>
                    <a:pt x="1311" y="834"/>
                    <a:pt x="1334" y="834"/>
                    <a:pt x="1311" y="810"/>
                  </a:cubicBezTo>
                  <a:lnTo>
                    <a:pt x="1001" y="48"/>
                  </a:lnTo>
                  <a:cubicBezTo>
                    <a:pt x="1001" y="48"/>
                    <a:pt x="1001" y="24"/>
                    <a:pt x="977" y="24"/>
                  </a:cubicBezTo>
                  <a:cubicBezTo>
                    <a:pt x="953" y="1"/>
                    <a:pt x="906" y="1"/>
                    <a:pt x="8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1"/>
            <p:cNvSpPr/>
            <p:nvPr/>
          </p:nvSpPr>
          <p:spPr>
            <a:xfrm>
              <a:off x="4110336" y="3830671"/>
              <a:ext cx="115918" cy="20524"/>
            </a:xfrm>
            <a:custGeom>
              <a:rect b="b" l="l" r="r" t="t"/>
              <a:pathLst>
                <a:path extrusionOk="0" h="662" w="3739">
                  <a:moveTo>
                    <a:pt x="2715" y="1"/>
                  </a:moveTo>
                  <a:lnTo>
                    <a:pt x="119" y="144"/>
                  </a:lnTo>
                  <a:cubicBezTo>
                    <a:pt x="48" y="144"/>
                    <a:pt x="0" y="167"/>
                    <a:pt x="24" y="215"/>
                  </a:cubicBezTo>
                  <a:cubicBezTo>
                    <a:pt x="24" y="215"/>
                    <a:pt x="24" y="239"/>
                    <a:pt x="48" y="239"/>
                  </a:cubicBezTo>
                  <a:cubicBezTo>
                    <a:pt x="72" y="263"/>
                    <a:pt x="95" y="263"/>
                    <a:pt x="143" y="263"/>
                  </a:cubicBezTo>
                  <a:lnTo>
                    <a:pt x="2667" y="144"/>
                  </a:lnTo>
                  <a:lnTo>
                    <a:pt x="3548" y="644"/>
                  </a:lnTo>
                  <a:cubicBezTo>
                    <a:pt x="3572" y="656"/>
                    <a:pt x="3602" y="662"/>
                    <a:pt x="3632" y="662"/>
                  </a:cubicBezTo>
                  <a:cubicBezTo>
                    <a:pt x="3662" y="662"/>
                    <a:pt x="3691" y="656"/>
                    <a:pt x="3715" y="644"/>
                  </a:cubicBezTo>
                  <a:cubicBezTo>
                    <a:pt x="3739" y="620"/>
                    <a:pt x="3739" y="572"/>
                    <a:pt x="3691" y="548"/>
                  </a:cubicBezTo>
                  <a:lnTo>
                    <a:pt x="2786" y="25"/>
                  </a:lnTo>
                  <a:cubicBezTo>
                    <a:pt x="2763" y="25"/>
                    <a:pt x="2739" y="1"/>
                    <a:pt x="27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1"/>
            <p:cNvSpPr/>
            <p:nvPr/>
          </p:nvSpPr>
          <p:spPr>
            <a:xfrm>
              <a:off x="4085225" y="3847846"/>
              <a:ext cx="117406" cy="41016"/>
            </a:xfrm>
            <a:custGeom>
              <a:rect b="b" l="l" r="r" t="t"/>
              <a:pathLst>
                <a:path extrusionOk="0" h="1323" w="3787">
                  <a:moveTo>
                    <a:pt x="2846" y="0"/>
                  </a:moveTo>
                  <a:cubicBezTo>
                    <a:pt x="2816" y="0"/>
                    <a:pt x="2787" y="6"/>
                    <a:pt x="2763" y="18"/>
                  </a:cubicBezTo>
                  <a:lnTo>
                    <a:pt x="48" y="1209"/>
                  </a:lnTo>
                  <a:cubicBezTo>
                    <a:pt x="0" y="1233"/>
                    <a:pt x="0" y="1257"/>
                    <a:pt x="24" y="1280"/>
                  </a:cubicBezTo>
                  <a:cubicBezTo>
                    <a:pt x="48" y="1304"/>
                    <a:pt x="48" y="1304"/>
                    <a:pt x="48" y="1304"/>
                  </a:cubicBezTo>
                  <a:cubicBezTo>
                    <a:pt x="72" y="1316"/>
                    <a:pt x="96" y="1322"/>
                    <a:pt x="119" y="1322"/>
                  </a:cubicBezTo>
                  <a:cubicBezTo>
                    <a:pt x="143" y="1322"/>
                    <a:pt x="167" y="1316"/>
                    <a:pt x="191" y="1304"/>
                  </a:cubicBezTo>
                  <a:lnTo>
                    <a:pt x="2834" y="161"/>
                  </a:lnTo>
                  <a:lnTo>
                    <a:pt x="3573" y="590"/>
                  </a:lnTo>
                  <a:cubicBezTo>
                    <a:pt x="3596" y="602"/>
                    <a:pt x="3626" y="608"/>
                    <a:pt x="3656" y="608"/>
                  </a:cubicBezTo>
                  <a:cubicBezTo>
                    <a:pt x="3686" y="608"/>
                    <a:pt x="3715" y="602"/>
                    <a:pt x="3739" y="590"/>
                  </a:cubicBezTo>
                  <a:cubicBezTo>
                    <a:pt x="3787" y="566"/>
                    <a:pt x="3787" y="518"/>
                    <a:pt x="3739" y="495"/>
                  </a:cubicBezTo>
                  <a:lnTo>
                    <a:pt x="2930" y="18"/>
                  </a:lnTo>
                  <a:cubicBezTo>
                    <a:pt x="2906" y="6"/>
                    <a:pt x="2876" y="0"/>
                    <a:pt x="28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1"/>
            <p:cNvSpPr/>
            <p:nvPr/>
          </p:nvSpPr>
          <p:spPr>
            <a:xfrm>
              <a:off x="4302269" y="3760545"/>
              <a:ext cx="139573" cy="81227"/>
            </a:xfrm>
            <a:custGeom>
              <a:rect b="b" l="l" r="r" t="t"/>
              <a:pathLst>
                <a:path extrusionOk="0" h="2620" w="4502">
                  <a:moveTo>
                    <a:pt x="2597" y="0"/>
                  </a:moveTo>
                  <a:cubicBezTo>
                    <a:pt x="2549" y="0"/>
                    <a:pt x="2478" y="24"/>
                    <a:pt x="2430" y="24"/>
                  </a:cubicBezTo>
                  <a:cubicBezTo>
                    <a:pt x="2239" y="48"/>
                    <a:pt x="2073" y="72"/>
                    <a:pt x="1882" y="119"/>
                  </a:cubicBezTo>
                  <a:cubicBezTo>
                    <a:pt x="1715" y="167"/>
                    <a:pt x="1549" y="215"/>
                    <a:pt x="1382" y="262"/>
                  </a:cubicBezTo>
                  <a:cubicBezTo>
                    <a:pt x="1192" y="334"/>
                    <a:pt x="1025" y="429"/>
                    <a:pt x="858" y="524"/>
                  </a:cubicBezTo>
                  <a:cubicBezTo>
                    <a:pt x="787" y="548"/>
                    <a:pt x="739" y="596"/>
                    <a:pt x="644" y="643"/>
                  </a:cubicBezTo>
                  <a:cubicBezTo>
                    <a:pt x="572" y="715"/>
                    <a:pt x="501" y="762"/>
                    <a:pt x="430" y="834"/>
                  </a:cubicBezTo>
                  <a:cubicBezTo>
                    <a:pt x="382" y="881"/>
                    <a:pt x="334" y="929"/>
                    <a:pt x="287" y="1001"/>
                  </a:cubicBezTo>
                  <a:cubicBezTo>
                    <a:pt x="215" y="1072"/>
                    <a:pt x="144" y="1143"/>
                    <a:pt x="96" y="1239"/>
                  </a:cubicBezTo>
                  <a:cubicBezTo>
                    <a:pt x="48" y="1358"/>
                    <a:pt x="1" y="1477"/>
                    <a:pt x="1" y="1596"/>
                  </a:cubicBezTo>
                  <a:cubicBezTo>
                    <a:pt x="1" y="1644"/>
                    <a:pt x="1" y="1691"/>
                    <a:pt x="1" y="1763"/>
                  </a:cubicBezTo>
                  <a:cubicBezTo>
                    <a:pt x="25" y="1834"/>
                    <a:pt x="48" y="1906"/>
                    <a:pt x="72" y="1977"/>
                  </a:cubicBezTo>
                  <a:cubicBezTo>
                    <a:pt x="168" y="2120"/>
                    <a:pt x="287" y="2239"/>
                    <a:pt x="477" y="2358"/>
                  </a:cubicBezTo>
                  <a:cubicBezTo>
                    <a:pt x="644" y="2453"/>
                    <a:pt x="858" y="2525"/>
                    <a:pt x="1096" y="2572"/>
                  </a:cubicBezTo>
                  <a:cubicBezTo>
                    <a:pt x="1215" y="2596"/>
                    <a:pt x="1358" y="2596"/>
                    <a:pt x="1477" y="2620"/>
                  </a:cubicBezTo>
                  <a:lnTo>
                    <a:pt x="1787" y="2620"/>
                  </a:lnTo>
                  <a:cubicBezTo>
                    <a:pt x="2001" y="2620"/>
                    <a:pt x="2192" y="2596"/>
                    <a:pt x="2382" y="2548"/>
                  </a:cubicBezTo>
                  <a:cubicBezTo>
                    <a:pt x="2525" y="2525"/>
                    <a:pt x="2668" y="2501"/>
                    <a:pt x="2811" y="2453"/>
                  </a:cubicBezTo>
                  <a:cubicBezTo>
                    <a:pt x="2906" y="2429"/>
                    <a:pt x="3001" y="2406"/>
                    <a:pt x="3097" y="2358"/>
                  </a:cubicBezTo>
                  <a:cubicBezTo>
                    <a:pt x="3216" y="2310"/>
                    <a:pt x="3311" y="2287"/>
                    <a:pt x="3383" y="2239"/>
                  </a:cubicBezTo>
                  <a:cubicBezTo>
                    <a:pt x="3478" y="2191"/>
                    <a:pt x="3549" y="2144"/>
                    <a:pt x="3621" y="2120"/>
                  </a:cubicBezTo>
                  <a:cubicBezTo>
                    <a:pt x="3787" y="2025"/>
                    <a:pt x="3930" y="1929"/>
                    <a:pt x="4049" y="1810"/>
                  </a:cubicBezTo>
                  <a:cubicBezTo>
                    <a:pt x="4168" y="1715"/>
                    <a:pt x="4240" y="1620"/>
                    <a:pt x="4311" y="1524"/>
                  </a:cubicBezTo>
                  <a:cubicBezTo>
                    <a:pt x="4383" y="1429"/>
                    <a:pt x="4454" y="1310"/>
                    <a:pt x="4478" y="1215"/>
                  </a:cubicBezTo>
                  <a:cubicBezTo>
                    <a:pt x="4478" y="1167"/>
                    <a:pt x="4502" y="1143"/>
                    <a:pt x="4502" y="1096"/>
                  </a:cubicBezTo>
                  <a:lnTo>
                    <a:pt x="4502" y="1096"/>
                  </a:lnTo>
                  <a:cubicBezTo>
                    <a:pt x="4502" y="1096"/>
                    <a:pt x="4145" y="1239"/>
                    <a:pt x="4073" y="1334"/>
                  </a:cubicBezTo>
                  <a:cubicBezTo>
                    <a:pt x="4002" y="1405"/>
                    <a:pt x="3930" y="1477"/>
                    <a:pt x="3835" y="1548"/>
                  </a:cubicBezTo>
                  <a:cubicBezTo>
                    <a:pt x="3740" y="1620"/>
                    <a:pt x="3644" y="1691"/>
                    <a:pt x="3525" y="1763"/>
                  </a:cubicBezTo>
                  <a:cubicBezTo>
                    <a:pt x="3406" y="1834"/>
                    <a:pt x="3287" y="1906"/>
                    <a:pt x="3168" y="1953"/>
                  </a:cubicBezTo>
                  <a:cubicBezTo>
                    <a:pt x="3025" y="2001"/>
                    <a:pt x="2882" y="2048"/>
                    <a:pt x="2740" y="2096"/>
                  </a:cubicBezTo>
                  <a:cubicBezTo>
                    <a:pt x="2668" y="2120"/>
                    <a:pt x="2549" y="2144"/>
                    <a:pt x="2454" y="2167"/>
                  </a:cubicBezTo>
                  <a:cubicBezTo>
                    <a:pt x="2335" y="2191"/>
                    <a:pt x="2216" y="2215"/>
                    <a:pt x="2073" y="2239"/>
                  </a:cubicBezTo>
                  <a:cubicBezTo>
                    <a:pt x="1977" y="2263"/>
                    <a:pt x="1858" y="2263"/>
                    <a:pt x="1739" y="2263"/>
                  </a:cubicBezTo>
                  <a:lnTo>
                    <a:pt x="1549" y="2263"/>
                  </a:lnTo>
                  <a:cubicBezTo>
                    <a:pt x="1406" y="2239"/>
                    <a:pt x="1263" y="2215"/>
                    <a:pt x="1168" y="2191"/>
                  </a:cubicBezTo>
                  <a:cubicBezTo>
                    <a:pt x="1144" y="2167"/>
                    <a:pt x="739" y="1953"/>
                    <a:pt x="739" y="1953"/>
                  </a:cubicBezTo>
                  <a:cubicBezTo>
                    <a:pt x="691" y="1882"/>
                    <a:pt x="644" y="1810"/>
                    <a:pt x="620" y="1715"/>
                  </a:cubicBezTo>
                  <a:cubicBezTo>
                    <a:pt x="620" y="1691"/>
                    <a:pt x="620" y="1644"/>
                    <a:pt x="620" y="1620"/>
                  </a:cubicBezTo>
                  <a:cubicBezTo>
                    <a:pt x="620" y="1548"/>
                    <a:pt x="620" y="1477"/>
                    <a:pt x="644" y="1405"/>
                  </a:cubicBezTo>
                  <a:cubicBezTo>
                    <a:pt x="691" y="1334"/>
                    <a:pt x="715" y="1263"/>
                    <a:pt x="763" y="1191"/>
                  </a:cubicBezTo>
                  <a:cubicBezTo>
                    <a:pt x="787" y="1143"/>
                    <a:pt x="834" y="1072"/>
                    <a:pt x="882" y="1024"/>
                  </a:cubicBezTo>
                  <a:cubicBezTo>
                    <a:pt x="953" y="953"/>
                    <a:pt x="1049" y="858"/>
                    <a:pt x="1144" y="786"/>
                  </a:cubicBezTo>
                  <a:cubicBezTo>
                    <a:pt x="1239" y="715"/>
                    <a:pt x="1358" y="643"/>
                    <a:pt x="1454" y="572"/>
                  </a:cubicBezTo>
                  <a:cubicBezTo>
                    <a:pt x="1573" y="500"/>
                    <a:pt x="1692" y="453"/>
                    <a:pt x="1835" y="405"/>
                  </a:cubicBezTo>
                  <a:cubicBezTo>
                    <a:pt x="1954" y="334"/>
                    <a:pt x="2073" y="286"/>
                    <a:pt x="2216" y="262"/>
                  </a:cubicBezTo>
                  <a:cubicBezTo>
                    <a:pt x="2358" y="215"/>
                    <a:pt x="2597" y="0"/>
                    <a:pt x="25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1"/>
            <p:cNvSpPr/>
            <p:nvPr/>
          </p:nvSpPr>
          <p:spPr>
            <a:xfrm>
              <a:off x="4273499" y="3781223"/>
              <a:ext cx="73104" cy="90837"/>
            </a:xfrm>
            <a:custGeom>
              <a:rect b="b" l="l" r="r" t="t"/>
              <a:pathLst>
                <a:path extrusionOk="0" h="2930" w="2358">
                  <a:moveTo>
                    <a:pt x="0" y="0"/>
                  </a:moveTo>
                  <a:cubicBezTo>
                    <a:pt x="27" y="0"/>
                    <a:pt x="56" y="2"/>
                    <a:pt x="86" y="5"/>
                  </a:cubicBezTo>
                  <a:lnTo>
                    <a:pt x="86" y="5"/>
                  </a:lnTo>
                  <a:cubicBezTo>
                    <a:pt x="57" y="2"/>
                    <a:pt x="28" y="0"/>
                    <a:pt x="0" y="0"/>
                  </a:cubicBezTo>
                  <a:close/>
                  <a:moveTo>
                    <a:pt x="86" y="5"/>
                  </a:moveTo>
                  <a:cubicBezTo>
                    <a:pt x="254" y="23"/>
                    <a:pt x="437" y="93"/>
                    <a:pt x="619" y="214"/>
                  </a:cubicBezTo>
                  <a:cubicBezTo>
                    <a:pt x="1500" y="715"/>
                    <a:pt x="2215" y="1929"/>
                    <a:pt x="2215" y="2929"/>
                  </a:cubicBezTo>
                  <a:cubicBezTo>
                    <a:pt x="2310" y="2763"/>
                    <a:pt x="2358" y="2572"/>
                    <a:pt x="2358" y="2405"/>
                  </a:cubicBezTo>
                  <a:cubicBezTo>
                    <a:pt x="2358" y="2358"/>
                    <a:pt x="2358" y="2263"/>
                    <a:pt x="2358" y="2215"/>
                  </a:cubicBezTo>
                  <a:cubicBezTo>
                    <a:pt x="2334" y="2167"/>
                    <a:pt x="2334" y="2120"/>
                    <a:pt x="2334" y="2096"/>
                  </a:cubicBezTo>
                  <a:cubicBezTo>
                    <a:pt x="2334" y="2048"/>
                    <a:pt x="2310" y="1977"/>
                    <a:pt x="2310" y="1929"/>
                  </a:cubicBezTo>
                  <a:cubicBezTo>
                    <a:pt x="2310" y="1905"/>
                    <a:pt x="2286" y="1858"/>
                    <a:pt x="2286" y="1810"/>
                  </a:cubicBezTo>
                  <a:cubicBezTo>
                    <a:pt x="2262" y="1786"/>
                    <a:pt x="2262" y="1739"/>
                    <a:pt x="2239" y="1691"/>
                  </a:cubicBezTo>
                  <a:cubicBezTo>
                    <a:pt x="2239" y="1667"/>
                    <a:pt x="2215" y="1620"/>
                    <a:pt x="2215" y="1596"/>
                  </a:cubicBezTo>
                  <a:cubicBezTo>
                    <a:pt x="2215" y="1572"/>
                    <a:pt x="2191" y="1524"/>
                    <a:pt x="2167" y="1500"/>
                  </a:cubicBezTo>
                  <a:cubicBezTo>
                    <a:pt x="2167" y="1500"/>
                    <a:pt x="2143" y="1405"/>
                    <a:pt x="2096" y="1310"/>
                  </a:cubicBezTo>
                  <a:cubicBezTo>
                    <a:pt x="2048" y="1215"/>
                    <a:pt x="2000" y="1143"/>
                    <a:pt x="1977" y="1119"/>
                  </a:cubicBezTo>
                  <a:cubicBezTo>
                    <a:pt x="1977" y="1096"/>
                    <a:pt x="1953" y="1072"/>
                    <a:pt x="1929" y="1024"/>
                  </a:cubicBezTo>
                  <a:cubicBezTo>
                    <a:pt x="1905" y="1000"/>
                    <a:pt x="1881" y="977"/>
                    <a:pt x="1858" y="953"/>
                  </a:cubicBezTo>
                  <a:cubicBezTo>
                    <a:pt x="1786" y="857"/>
                    <a:pt x="1715" y="786"/>
                    <a:pt x="1715" y="786"/>
                  </a:cubicBezTo>
                  <a:cubicBezTo>
                    <a:pt x="1619" y="691"/>
                    <a:pt x="1619" y="691"/>
                    <a:pt x="1524" y="596"/>
                  </a:cubicBezTo>
                  <a:cubicBezTo>
                    <a:pt x="1477" y="572"/>
                    <a:pt x="1429" y="524"/>
                    <a:pt x="1381" y="500"/>
                  </a:cubicBezTo>
                  <a:cubicBezTo>
                    <a:pt x="1310" y="453"/>
                    <a:pt x="1238" y="381"/>
                    <a:pt x="1167" y="334"/>
                  </a:cubicBezTo>
                  <a:cubicBezTo>
                    <a:pt x="1096" y="310"/>
                    <a:pt x="1048" y="286"/>
                    <a:pt x="976" y="262"/>
                  </a:cubicBezTo>
                  <a:cubicBezTo>
                    <a:pt x="905" y="214"/>
                    <a:pt x="786" y="167"/>
                    <a:pt x="715" y="143"/>
                  </a:cubicBezTo>
                  <a:cubicBezTo>
                    <a:pt x="643" y="119"/>
                    <a:pt x="572" y="95"/>
                    <a:pt x="500" y="72"/>
                  </a:cubicBezTo>
                  <a:cubicBezTo>
                    <a:pt x="453" y="72"/>
                    <a:pt x="357" y="48"/>
                    <a:pt x="310" y="24"/>
                  </a:cubicBezTo>
                  <a:cubicBezTo>
                    <a:pt x="242" y="24"/>
                    <a:pt x="161" y="12"/>
                    <a:pt x="86" y="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1"/>
            <p:cNvSpPr/>
            <p:nvPr/>
          </p:nvSpPr>
          <p:spPr>
            <a:xfrm>
              <a:off x="4165706" y="3780107"/>
              <a:ext cx="177210" cy="137713"/>
            </a:xfrm>
            <a:custGeom>
              <a:rect b="b" l="l" r="r" t="t"/>
              <a:pathLst>
                <a:path extrusionOk="0" h="4442" w="5716">
                  <a:moveTo>
                    <a:pt x="3424" y="0"/>
                  </a:moveTo>
                  <a:cubicBezTo>
                    <a:pt x="3266" y="0"/>
                    <a:pt x="3123" y="37"/>
                    <a:pt x="3001" y="108"/>
                  </a:cubicBezTo>
                  <a:lnTo>
                    <a:pt x="1096" y="1203"/>
                  </a:lnTo>
                  <a:cubicBezTo>
                    <a:pt x="1048" y="1251"/>
                    <a:pt x="953" y="1298"/>
                    <a:pt x="905" y="1322"/>
                  </a:cubicBezTo>
                  <a:cubicBezTo>
                    <a:pt x="834" y="1394"/>
                    <a:pt x="715" y="1489"/>
                    <a:pt x="643" y="1560"/>
                  </a:cubicBezTo>
                  <a:cubicBezTo>
                    <a:pt x="596" y="1608"/>
                    <a:pt x="548" y="1656"/>
                    <a:pt x="500" y="1703"/>
                  </a:cubicBezTo>
                  <a:cubicBezTo>
                    <a:pt x="453" y="1775"/>
                    <a:pt x="357" y="1894"/>
                    <a:pt x="310" y="1965"/>
                  </a:cubicBezTo>
                  <a:cubicBezTo>
                    <a:pt x="262" y="2060"/>
                    <a:pt x="214" y="2156"/>
                    <a:pt x="167" y="2251"/>
                  </a:cubicBezTo>
                  <a:cubicBezTo>
                    <a:pt x="143" y="2322"/>
                    <a:pt x="119" y="2418"/>
                    <a:pt x="95" y="2489"/>
                  </a:cubicBezTo>
                  <a:cubicBezTo>
                    <a:pt x="72" y="2584"/>
                    <a:pt x="24" y="2703"/>
                    <a:pt x="24" y="2775"/>
                  </a:cubicBezTo>
                  <a:cubicBezTo>
                    <a:pt x="0" y="2846"/>
                    <a:pt x="0" y="2918"/>
                    <a:pt x="0" y="2989"/>
                  </a:cubicBezTo>
                  <a:cubicBezTo>
                    <a:pt x="0" y="3037"/>
                    <a:pt x="0" y="3084"/>
                    <a:pt x="0" y="3132"/>
                  </a:cubicBezTo>
                  <a:cubicBezTo>
                    <a:pt x="0" y="3465"/>
                    <a:pt x="214" y="3775"/>
                    <a:pt x="643" y="4013"/>
                  </a:cubicBezTo>
                  <a:lnTo>
                    <a:pt x="691" y="4061"/>
                  </a:lnTo>
                  <a:lnTo>
                    <a:pt x="738" y="4085"/>
                  </a:lnTo>
                  <a:cubicBezTo>
                    <a:pt x="1167" y="4323"/>
                    <a:pt x="1727" y="4442"/>
                    <a:pt x="2286" y="4442"/>
                  </a:cubicBezTo>
                  <a:cubicBezTo>
                    <a:pt x="2846" y="4442"/>
                    <a:pt x="3406" y="4323"/>
                    <a:pt x="3834" y="4085"/>
                  </a:cubicBezTo>
                  <a:lnTo>
                    <a:pt x="5716" y="2965"/>
                  </a:lnTo>
                  <a:cubicBezTo>
                    <a:pt x="5716" y="1941"/>
                    <a:pt x="5001" y="727"/>
                    <a:pt x="4120" y="203"/>
                  </a:cubicBezTo>
                  <a:cubicBezTo>
                    <a:pt x="3874" y="66"/>
                    <a:pt x="3636" y="0"/>
                    <a:pt x="3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1"/>
            <p:cNvSpPr/>
            <p:nvPr/>
          </p:nvSpPr>
          <p:spPr>
            <a:xfrm>
              <a:off x="4183408" y="3790058"/>
              <a:ext cx="119639" cy="115949"/>
            </a:xfrm>
            <a:custGeom>
              <a:rect b="b" l="l" r="r" t="t"/>
              <a:pathLst>
                <a:path extrusionOk="0" h="3740" w="3859">
                  <a:moveTo>
                    <a:pt x="3740" y="1"/>
                  </a:moveTo>
                  <a:lnTo>
                    <a:pt x="1715" y="977"/>
                  </a:lnTo>
                  <a:cubicBezTo>
                    <a:pt x="1215" y="1215"/>
                    <a:pt x="787" y="1620"/>
                    <a:pt x="453" y="2144"/>
                  </a:cubicBezTo>
                  <a:cubicBezTo>
                    <a:pt x="191" y="2621"/>
                    <a:pt x="25" y="3144"/>
                    <a:pt x="1" y="3668"/>
                  </a:cubicBezTo>
                  <a:cubicBezTo>
                    <a:pt x="25" y="3668"/>
                    <a:pt x="48" y="3692"/>
                    <a:pt x="72" y="3692"/>
                  </a:cubicBezTo>
                  <a:lnTo>
                    <a:pt x="120" y="3740"/>
                  </a:lnTo>
                  <a:lnTo>
                    <a:pt x="144" y="3740"/>
                  </a:lnTo>
                  <a:cubicBezTo>
                    <a:pt x="167" y="2621"/>
                    <a:pt x="834" y="1549"/>
                    <a:pt x="1787" y="1096"/>
                  </a:cubicBezTo>
                  <a:lnTo>
                    <a:pt x="3859" y="96"/>
                  </a:lnTo>
                  <a:cubicBezTo>
                    <a:pt x="3835" y="72"/>
                    <a:pt x="3787" y="25"/>
                    <a:pt x="37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9" name="Google Shape;2339;p31"/>
          <p:cNvSpPr txBox="1"/>
          <p:nvPr>
            <p:ph idx="2" type="subTitle"/>
          </p:nvPr>
        </p:nvSpPr>
        <p:spPr>
          <a:xfrm>
            <a:off x="4180950" y="3560450"/>
            <a:ext cx="3023700" cy="186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8">
    <p:spTree>
      <p:nvGrpSpPr>
        <p:cNvPr id="2340" name="Shape 2340"/>
        <p:cNvGrpSpPr/>
        <p:nvPr/>
      </p:nvGrpSpPr>
      <p:grpSpPr>
        <a:xfrm>
          <a:off x="0" y="0"/>
          <a:ext cx="0" cy="0"/>
          <a:chOff x="0" y="0"/>
          <a:chExt cx="0" cy="0"/>
        </a:xfrm>
      </p:grpSpPr>
      <p:grpSp>
        <p:nvGrpSpPr>
          <p:cNvPr id="2341" name="Google Shape;2341;p32"/>
          <p:cNvGrpSpPr/>
          <p:nvPr/>
        </p:nvGrpSpPr>
        <p:grpSpPr>
          <a:xfrm>
            <a:off x="0" y="4221559"/>
            <a:ext cx="9144000" cy="921943"/>
            <a:chOff x="0" y="3827814"/>
            <a:chExt cx="9144000" cy="921943"/>
          </a:xfrm>
        </p:grpSpPr>
        <p:grpSp>
          <p:nvGrpSpPr>
            <p:cNvPr id="2342" name="Google Shape;2342;p32"/>
            <p:cNvGrpSpPr/>
            <p:nvPr/>
          </p:nvGrpSpPr>
          <p:grpSpPr>
            <a:xfrm>
              <a:off x="5807441" y="3839717"/>
              <a:ext cx="243969" cy="149457"/>
              <a:chOff x="5300460" y="2964804"/>
              <a:chExt cx="271832" cy="225937"/>
            </a:xfrm>
          </p:grpSpPr>
          <p:sp>
            <p:nvSpPr>
              <p:cNvPr id="2343" name="Google Shape;2343;p32"/>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2"/>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2"/>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6" name="Google Shape;2346;p32"/>
            <p:cNvGrpSpPr/>
            <p:nvPr/>
          </p:nvGrpSpPr>
          <p:grpSpPr>
            <a:xfrm>
              <a:off x="8805122" y="3827814"/>
              <a:ext cx="243969" cy="149457"/>
              <a:chOff x="5300460" y="2964804"/>
              <a:chExt cx="271832" cy="225937"/>
            </a:xfrm>
          </p:grpSpPr>
          <p:sp>
            <p:nvSpPr>
              <p:cNvPr id="2347" name="Google Shape;2347;p32"/>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32"/>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2"/>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0" name="Google Shape;2350;p32"/>
            <p:cNvSpPr/>
            <p:nvPr/>
          </p:nvSpPr>
          <p:spPr>
            <a:xfrm>
              <a:off x="0" y="3910657"/>
              <a:ext cx="9144000" cy="839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1" name="Google Shape;2351;p32"/>
            <p:cNvGrpSpPr/>
            <p:nvPr/>
          </p:nvGrpSpPr>
          <p:grpSpPr>
            <a:xfrm>
              <a:off x="355317" y="3839717"/>
              <a:ext cx="243969" cy="149457"/>
              <a:chOff x="5300460" y="2964804"/>
              <a:chExt cx="271832" cy="225937"/>
            </a:xfrm>
          </p:grpSpPr>
          <p:sp>
            <p:nvSpPr>
              <p:cNvPr id="2352" name="Google Shape;2352;p32"/>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2"/>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2"/>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5" name="Google Shape;2355;p32"/>
            <p:cNvGrpSpPr/>
            <p:nvPr/>
          </p:nvGrpSpPr>
          <p:grpSpPr>
            <a:xfrm>
              <a:off x="1590719" y="3839717"/>
              <a:ext cx="243969" cy="149457"/>
              <a:chOff x="5300460" y="2964804"/>
              <a:chExt cx="271832" cy="225937"/>
            </a:xfrm>
          </p:grpSpPr>
          <p:sp>
            <p:nvSpPr>
              <p:cNvPr id="2356" name="Google Shape;2356;p32"/>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2"/>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32"/>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9" name="Google Shape;2359;p32"/>
            <p:cNvGrpSpPr/>
            <p:nvPr/>
          </p:nvGrpSpPr>
          <p:grpSpPr>
            <a:xfrm>
              <a:off x="3027997" y="3839717"/>
              <a:ext cx="243969" cy="149457"/>
              <a:chOff x="5300460" y="2964804"/>
              <a:chExt cx="271832" cy="225937"/>
            </a:xfrm>
          </p:grpSpPr>
          <p:sp>
            <p:nvSpPr>
              <p:cNvPr id="2360" name="Google Shape;2360;p32"/>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32"/>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32"/>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3" name="Google Shape;2363;p32"/>
            <p:cNvGrpSpPr/>
            <p:nvPr/>
          </p:nvGrpSpPr>
          <p:grpSpPr>
            <a:xfrm>
              <a:off x="4417713" y="3839717"/>
              <a:ext cx="243969" cy="149457"/>
              <a:chOff x="5300460" y="2964804"/>
              <a:chExt cx="271832" cy="225937"/>
            </a:xfrm>
          </p:grpSpPr>
          <p:sp>
            <p:nvSpPr>
              <p:cNvPr id="2364" name="Google Shape;2364;p32"/>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32"/>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32"/>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67" name="Google Shape;2367;p32"/>
          <p:cNvGrpSpPr/>
          <p:nvPr/>
        </p:nvGrpSpPr>
        <p:grpSpPr>
          <a:xfrm>
            <a:off x="7906330" y="389495"/>
            <a:ext cx="742482" cy="594924"/>
            <a:chOff x="4458400" y="2657663"/>
            <a:chExt cx="945475" cy="757575"/>
          </a:xfrm>
        </p:grpSpPr>
        <p:sp>
          <p:nvSpPr>
            <p:cNvPr id="2368" name="Google Shape;2368;p32"/>
            <p:cNvSpPr/>
            <p:nvPr/>
          </p:nvSpPr>
          <p:spPr>
            <a:xfrm>
              <a:off x="4458400" y="2657663"/>
              <a:ext cx="945475" cy="757500"/>
            </a:xfrm>
            <a:custGeom>
              <a:rect b="b" l="l" r="r" t="t"/>
              <a:pathLst>
                <a:path extrusionOk="0" h="30300" w="37819">
                  <a:moveTo>
                    <a:pt x="17343" y="0"/>
                  </a:moveTo>
                  <a:cubicBezTo>
                    <a:pt x="16535" y="0"/>
                    <a:pt x="15801" y="191"/>
                    <a:pt x="15168" y="558"/>
                  </a:cubicBezTo>
                  <a:lnTo>
                    <a:pt x="11489" y="2696"/>
                  </a:lnTo>
                  <a:cubicBezTo>
                    <a:pt x="11282" y="2549"/>
                    <a:pt x="11075" y="2413"/>
                    <a:pt x="10868" y="2295"/>
                  </a:cubicBezTo>
                  <a:cubicBezTo>
                    <a:pt x="10025" y="1808"/>
                    <a:pt x="9229" y="1578"/>
                    <a:pt x="8526" y="1578"/>
                  </a:cubicBezTo>
                  <a:cubicBezTo>
                    <a:pt x="8017" y="1578"/>
                    <a:pt x="7556" y="1698"/>
                    <a:pt x="7159" y="1929"/>
                  </a:cubicBezTo>
                  <a:lnTo>
                    <a:pt x="1536" y="5198"/>
                  </a:lnTo>
                  <a:lnTo>
                    <a:pt x="1536" y="5198"/>
                  </a:lnTo>
                  <a:cubicBezTo>
                    <a:pt x="1536" y="5197"/>
                    <a:pt x="1536" y="5196"/>
                    <a:pt x="1536" y="5195"/>
                  </a:cubicBezTo>
                  <a:lnTo>
                    <a:pt x="1536" y="5195"/>
                  </a:lnTo>
                  <a:cubicBezTo>
                    <a:pt x="597" y="5738"/>
                    <a:pt x="13" y="6896"/>
                    <a:pt x="7" y="8544"/>
                  </a:cubicBezTo>
                  <a:cubicBezTo>
                    <a:pt x="1" y="11851"/>
                    <a:pt x="2328" y="15879"/>
                    <a:pt x="5204" y="17545"/>
                  </a:cubicBezTo>
                  <a:cubicBezTo>
                    <a:pt x="7035" y="18602"/>
                    <a:pt x="23868" y="28318"/>
                    <a:pt x="25788" y="29428"/>
                  </a:cubicBezTo>
                  <a:cubicBezTo>
                    <a:pt x="26815" y="30020"/>
                    <a:pt x="27784" y="30300"/>
                    <a:pt x="28643" y="30300"/>
                  </a:cubicBezTo>
                  <a:cubicBezTo>
                    <a:pt x="29286" y="30300"/>
                    <a:pt x="29867" y="30143"/>
                    <a:pt x="30365" y="29842"/>
                  </a:cubicBezTo>
                  <a:lnTo>
                    <a:pt x="30365" y="29842"/>
                  </a:lnTo>
                  <a:cubicBezTo>
                    <a:pt x="30353" y="29854"/>
                    <a:pt x="30336" y="29860"/>
                    <a:pt x="30324" y="29871"/>
                  </a:cubicBezTo>
                  <a:lnTo>
                    <a:pt x="35952" y="26599"/>
                  </a:lnTo>
                  <a:cubicBezTo>
                    <a:pt x="37092" y="25938"/>
                    <a:pt x="37801" y="24520"/>
                    <a:pt x="37807" y="22512"/>
                  </a:cubicBezTo>
                  <a:cubicBezTo>
                    <a:pt x="37819" y="18466"/>
                    <a:pt x="34978" y="13540"/>
                    <a:pt x="31458" y="11509"/>
                  </a:cubicBezTo>
                  <a:cubicBezTo>
                    <a:pt x="30436" y="10918"/>
                    <a:pt x="29465" y="10636"/>
                    <a:pt x="28609" y="10636"/>
                  </a:cubicBezTo>
                  <a:cubicBezTo>
                    <a:pt x="28550" y="10636"/>
                    <a:pt x="28492" y="10638"/>
                    <a:pt x="28434" y="10640"/>
                  </a:cubicBezTo>
                  <a:cubicBezTo>
                    <a:pt x="27081" y="6748"/>
                    <a:pt x="24287" y="2998"/>
                    <a:pt x="21051" y="1131"/>
                  </a:cubicBezTo>
                  <a:cubicBezTo>
                    <a:pt x="19719" y="364"/>
                    <a:pt x="18460" y="0"/>
                    <a:pt x="17343" y="0"/>
                  </a:cubicBez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32"/>
            <p:cNvSpPr/>
            <p:nvPr/>
          </p:nvSpPr>
          <p:spPr>
            <a:xfrm>
              <a:off x="4496650" y="2657663"/>
              <a:ext cx="907225" cy="746800"/>
            </a:xfrm>
            <a:custGeom>
              <a:rect b="b" l="l" r="r" t="t"/>
              <a:pathLst>
                <a:path extrusionOk="0" h="29872" w="36289">
                  <a:moveTo>
                    <a:pt x="15813" y="0"/>
                  </a:moveTo>
                  <a:cubicBezTo>
                    <a:pt x="15005" y="0"/>
                    <a:pt x="14271" y="191"/>
                    <a:pt x="13638" y="558"/>
                  </a:cubicBezTo>
                  <a:lnTo>
                    <a:pt x="9959" y="2696"/>
                  </a:lnTo>
                  <a:cubicBezTo>
                    <a:pt x="9752" y="2549"/>
                    <a:pt x="9545" y="2413"/>
                    <a:pt x="9338" y="2295"/>
                  </a:cubicBezTo>
                  <a:cubicBezTo>
                    <a:pt x="8495" y="1808"/>
                    <a:pt x="7699" y="1578"/>
                    <a:pt x="6996" y="1578"/>
                  </a:cubicBezTo>
                  <a:cubicBezTo>
                    <a:pt x="6487" y="1578"/>
                    <a:pt x="6026" y="1698"/>
                    <a:pt x="5629" y="1929"/>
                  </a:cubicBezTo>
                  <a:lnTo>
                    <a:pt x="1" y="5201"/>
                  </a:lnTo>
                  <a:cubicBezTo>
                    <a:pt x="397" y="4970"/>
                    <a:pt x="858" y="4850"/>
                    <a:pt x="1367" y="4850"/>
                  </a:cubicBezTo>
                  <a:cubicBezTo>
                    <a:pt x="2071" y="4850"/>
                    <a:pt x="2866" y="5080"/>
                    <a:pt x="3710" y="5567"/>
                  </a:cubicBezTo>
                  <a:cubicBezTo>
                    <a:pt x="4448" y="5992"/>
                    <a:pt x="5151" y="6571"/>
                    <a:pt x="5783" y="7256"/>
                  </a:cubicBezTo>
                  <a:lnTo>
                    <a:pt x="11411" y="3990"/>
                  </a:lnTo>
                  <a:cubicBezTo>
                    <a:pt x="11187" y="3742"/>
                    <a:pt x="10951" y="3512"/>
                    <a:pt x="10709" y="3299"/>
                  </a:cubicBezTo>
                  <a:lnTo>
                    <a:pt x="10709" y="3299"/>
                  </a:lnTo>
                  <a:cubicBezTo>
                    <a:pt x="11689" y="3393"/>
                    <a:pt x="12764" y="3754"/>
                    <a:pt x="13898" y="4403"/>
                  </a:cubicBezTo>
                  <a:cubicBezTo>
                    <a:pt x="17129" y="6270"/>
                    <a:pt x="19922" y="10014"/>
                    <a:pt x="21275" y="13907"/>
                  </a:cubicBezTo>
                  <a:cubicBezTo>
                    <a:pt x="21326" y="13905"/>
                    <a:pt x="21377" y="13904"/>
                    <a:pt x="21428" y="13904"/>
                  </a:cubicBezTo>
                  <a:cubicBezTo>
                    <a:pt x="22290" y="13904"/>
                    <a:pt x="23268" y="14184"/>
                    <a:pt x="24299" y="14781"/>
                  </a:cubicBezTo>
                  <a:cubicBezTo>
                    <a:pt x="27819" y="16813"/>
                    <a:pt x="30660" y="21738"/>
                    <a:pt x="30654" y="25784"/>
                  </a:cubicBezTo>
                  <a:cubicBezTo>
                    <a:pt x="30648" y="27792"/>
                    <a:pt x="29934" y="29204"/>
                    <a:pt x="28794" y="29871"/>
                  </a:cubicBezTo>
                  <a:lnTo>
                    <a:pt x="34422" y="26599"/>
                  </a:lnTo>
                  <a:cubicBezTo>
                    <a:pt x="35562" y="25938"/>
                    <a:pt x="36271" y="24520"/>
                    <a:pt x="36277" y="22512"/>
                  </a:cubicBezTo>
                  <a:cubicBezTo>
                    <a:pt x="36289" y="18466"/>
                    <a:pt x="33448" y="13540"/>
                    <a:pt x="29928" y="11509"/>
                  </a:cubicBezTo>
                  <a:cubicBezTo>
                    <a:pt x="28906" y="10918"/>
                    <a:pt x="27935" y="10636"/>
                    <a:pt x="27079" y="10636"/>
                  </a:cubicBezTo>
                  <a:cubicBezTo>
                    <a:pt x="27020" y="10636"/>
                    <a:pt x="26962" y="10638"/>
                    <a:pt x="26904" y="10640"/>
                  </a:cubicBezTo>
                  <a:cubicBezTo>
                    <a:pt x="25551" y="6748"/>
                    <a:pt x="22757" y="2998"/>
                    <a:pt x="19521" y="1131"/>
                  </a:cubicBezTo>
                  <a:cubicBezTo>
                    <a:pt x="18189" y="364"/>
                    <a:pt x="16930" y="0"/>
                    <a:pt x="158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2"/>
            <p:cNvSpPr/>
            <p:nvPr/>
          </p:nvSpPr>
          <p:spPr>
            <a:xfrm>
              <a:off x="4458400" y="2739363"/>
              <a:ext cx="804775" cy="675875"/>
            </a:xfrm>
            <a:custGeom>
              <a:rect b="b" l="l" r="r" t="t"/>
              <a:pathLst>
                <a:path extrusionOk="0" h="27035" w="32191">
                  <a:moveTo>
                    <a:pt x="11715" y="1"/>
                  </a:moveTo>
                  <a:cubicBezTo>
                    <a:pt x="9498" y="1"/>
                    <a:pt x="7847" y="1436"/>
                    <a:pt x="7313" y="3988"/>
                  </a:cubicBezTo>
                  <a:cubicBezTo>
                    <a:pt x="6681" y="3303"/>
                    <a:pt x="5978" y="2724"/>
                    <a:pt x="5240" y="2299"/>
                  </a:cubicBezTo>
                  <a:cubicBezTo>
                    <a:pt x="4398" y="1812"/>
                    <a:pt x="3602" y="1582"/>
                    <a:pt x="2897" y="1582"/>
                  </a:cubicBezTo>
                  <a:cubicBezTo>
                    <a:pt x="1189" y="1582"/>
                    <a:pt x="15" y="2935"/>
                    <a:pt x="7" y="5276"/>
                  </a:cubicBezTo>
                  <a:cubicBezTo>
                    <a:pt x="1" y="8583"/>
                    <a:pt x="2328" y="12611"/>
                    <a:pt x="5204" y="14277"/>
                  </a:cubicBezTo>
                  <a:cubicBezTo>
                    <a:pt x="7035" y="15334"/>
                    <a:pt x="23868" y="25050"/>
                    <a:pt x="25788" y="26160"/>
                  </a:cubicBezTo>
                  <a:cubicBezTo>
                    <a:pt x="26815" y="26754"/>
                    <a:pt x="27787" y="27035"/>
                    <a:pt x="28648" y="27035"/>
                  </a:cubicBezTo>
                  <a:cubicBezTo>
                    <a:pt x="30737" y="27035"/>
                    <a:pt x="32176" y="25381"/>
                    <a:pt x="32184" y="22516"/>
                  </a:cubicBezTo>
                  <a:cubicBezTo>
                    <a:pt x="32190" y="18470"/>
                    <a:pt x="29349" y="13545"/>
                    <a:pt x="25829" y="11513"/>
                  </a:cubicBezTo>
                  <a:cubicBezTo>
                    <a:pt x="24798" y="10916"/>
                    <a:pt x="23820" y="10636"/>
                    <a:pt x="22958" y="10636"/>
                  </a:cubicBezTo>
                  <a:cubicBezTo>
                    <a:pt x="22907" y="10636"/>
                    <a:pt x="22856" y="10637"/>
                    <a:pt x="22805" y="10639"/>
                  </a:cubicBezTo>
                  <a:cubicBezTo>
                    <a:pt x="21452" y="6746"/>
                    <a:pt x="18659" y="3002"/>
                    <a:pt x="15428" y="1135"/>
                  </a:cubicBezTo>
                  <a:cubicBezTo>
                    <a:pt x="14094" y="365"/>
                    <a:pt x="12833" y="1"/>
                    <a:pt x="117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1" name="Google Shape;2371;p32"/>
          <p:cNvGrpSpPr/>
          <p:nvPr/>
        </p:nvGrpSpPr>
        <p:grpSpPr>
          <a:xfrm>
            <a:off x="8565961" y="3010306"/>
            <a:ext cx="243987" cy="339453"/>
            <a:chOff x="4661686" y="366694"/>
            <a:chExt cx="243987" cy="339453"/>
          </a:xfrm>
        </p:grpSpPr>
        <p:sp>
          <p:nvSpPr>
            <p:cNvPr id="2372" name="Google Shape;2372;p32"/>
            <p:cNvSpPr/>
            <p:nvPr/>
          </p:nvSpPr>
          <p:spPr>
            <a:xfrm>
              <a:off x="4661686" y="366694"/>
              <a:ext cx="243987" cy="339453"/>
            </a:xfrm>
            <a:custGeom>
              <a:rect b="b" l="l" r="r" t="t"/>
              <a:pathLst>
                <a:path extrusionOk="0" h="37801" w="27170">
                  <a:moveTo>
                    <a:pt x="14365" y="0"/>
                  </a:moveTo>
                  <a:lnTo>
                    <a:pt x="5606" y="5091"/>
                  </a:lnTo>
                  <a:lnTo>
                    <a:pt x="0" y="20938"/>
                  </a:lnTo>
                  <a:lnTo>
                    <a:pt x="7738" y="25403"/>
                  </a:lnTo>
                  <a:lnTo>
                    <a:pt x="3899" y="37801"/>
                  </a:lnTo>
                  <a:lnTo>
                    <a:pt x="12658" y="32709"/>
                  </a:lnTo>
                  <a:lnTo>
                    <a:pt x="27169" y="22007"/>
                  </a:lnTo>
                  <a:lnTo>
                    <a:pt x="17666" y="16526"/>
                  </a:lnTo>
                  <a:lnTo>
                    <a:pt x="21511" y="4129"/>
                  </a:lnTo>
                  <a:lnTo>
                    <a:pt x="14365" y="0"/>
                  </a:ln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2"/>
            <p:cNvSpPr/>
            <p:nvPr/>
          </p:nvSpPr>
          <p:spPr>
            <a:xfrm>
              <a:off x="4741662" y="515079"/>
              <a:ext cx="164002" cy="94946"/>
            </a:xfrm>
            <a:custGeom>
              <a:rect b="b" l="l" r="r" t="t"/>
              <a:pathLst>
                <a:path extrusionOk="0" h="10573" w="18263">
                  <a:moveTo>
                    <a:pt x="8759" y="0"/>
                  </a:moveTo>
                  <a:lnTo>
                    <a:pt x="0" y="5091"/>
                  </a:lnTo>
                  <a:lnTo>
                    <a:pt x="9503" y="10572"/>
                  </a:lnTo>
                  <a:lnTo>
                    <a:pt x="18262" y="5481"/>
                  </a:lnTo>
                  <a:lnTo>
                    <a:pt x="87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2"/>
            <p:cNvSpPr/>
            <p:nvPr/>
          </p:nvSpPr>
          <p:spPr>
            <a:xfrm>
              <a:off x="4696686" y="564293"/>
              <a:ext cx="208983" cy="141830"/>
            </a:xfrm>
            <a:custGeom>
              <a:rect b="b" l="l" r="r" t="t"/>
              <a:pathLst>
                <a:path extrusionOk="0" h="15794" w="23272">
                  <a:moveTo>
                    <a:pt x="23271" y="0"/>
                  </a:moveTo>
                  <a:lnTo>
                    <a:pt x="14512" y="5091"/>
                  </a:lnTo>
                  <a:lnTo>
                    <a:pt x="1" y="15794"/>
                  </a:lnTo>
                  <a:lnTo>
                    <a:pt x="1" y="15794"/>
                  </a:lnTo>
                  <a:lnTo>
                    <a:pt x="8760" y="10702"/>
                  </a:lnTo>
                  <a:lnTo>
                    <a:pt x="232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2"/>
            <p:cNvSpPr/>
            <p:nvPr/>
          </p:nvSpPr>
          <p:spPr>
            <a:xfrm>
              <a:off x="4741662" y="403759"/>
              <a:ext cx="113193" cy="157060"/>
            </a:xfrm>
            <a:custGeom>
              <a:rect b="b" l="l" r="r" t="t"/>
              <a:pathLst>
                <a:path extrusionOk="0" h="17490" w="12605">
                  <a:moveTo>
                    <a:pt x="12604" y="1"/>
                  </a:moveTo>
                  <a:lnTo>
                    <a:pt x="3845" y="5086"/>
                  </a:lnTo>
                  <a:lnTo>
                    <a:pt x="0" y="17489"/>
                  </a:lnTo>
                  <a:lnTo>
                    <a:pt x="8759" y="12398"/>
                  </a:lnTo>
                  <a:lnTo>
                    <a:pt x="1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2"/>
            <p:cNvSpPr/>
            <p:nvPr/>
          </p:nvSpPr>
          <p:spPr>
            <a:xfrm>
              <a:off x="4712013" y="366694"/>
              <a:ext cx="142845" cy="82742"/>
            </a:xfrm>
            <a:custGeom>
              <a:rect b="b" l="l" r="r" t="t"/>
              <a:pathLst>
                <a:path extrusionOk="0" h="9214" w="15907">
                  <a:moveTo>
                    <a:pt x="8760" y="0"/>
                  </a:moveTo>
                  <a:lnTo>
                    <a:pt x="1" y="5091"/>
                  </a:lnTo>
                  <a:lnTo>
                    <a:pt x="7147" y="9214"/>
                  </a:lnTo>
                  <a:lnTo>
                    <a:pt x="15906" y="4129"/>
                  </a:lnTo>
                  <a:lnTo>
                    <a:pt x="87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2"/>
            <p:cNvSpPr/>
            <p:nvPr/>
          </p:nvSpPr>
          <p:spPr>
            <a:xfrm>
              <a:off x="4661686" y="412405"/>
              <a:ext cx="165331" cy="293736"/>
            </a:xfrm>
            <a:custGeom>
              <a:rect b="b" l="l" r="r" t="t"/>
              <a:pathLst>
                <a:path extrusionOk="0" h="32710" w="18411">
                  <a:moveTo>
                    <a:pt x="5606" y="0"/>
                  </a:moveTo>
                  <a:lnTo>
                    <a:pt x="0" y="15847"/>
                  </a:lnTo>
                  <a:lnTo>
                    <a:pt x="7738" y="20312"/>
                  </a:lnTo>
                  <a:lnTo>
                    <a:pt x="3899" y="32710"/>
                  </a:lnTo>
                  <a:lnTo>
                    <a:pt x="18410" y="22007"/>
                  </a:lnTo>
                  <a:lnTo>
                    <a:pt x="8907" y="16526"/>
                  </a:lnTo>
                  <a:lnTo>
                    <a:pt x="12752" y="4123"/>
                  </a:lnTo>
                  <a:lnTo>
                    <a:pt x="56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8" name="Google Shape;2378;p32"/>
          <p:cNvGrpSpPr/>
          <p:nvPr/>
        </p:nvGrpSpPr>
        <p:grpSpPr>
          <a:xfrm>
            <a:off x="213875" y="206934"/>
            <a:ext cx="8665675" cy="1631275"/>
            <a:chOff x="213875" y="206934"/>
            <a:chExt cx="8665675" cy="1631275"/>
          </a:xfrm>
        </p:grpSpPr>
        <p:sp>
          <p:nvSpPr>
            <p:cNvPr id="2379" name="Google Shape;2379;p32"/>
            <p:cNvSpPr/>
            <p:nvPr/>
          </p:nvSpPr>
          <p:spPr>
            <a:xfrm>
              <a:off x="213875" y="1284434"/>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32"/>
            <p:cNvSpPr/>
            <p:nvPr/>
          </p:nvSpPr>
          <p:spPr>
            <a:xfrm>
              <a:off x="1110175" y="317084"/>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2"/>
            <p:cNvSpPr/>
            <p:nvPr/>
          </p:nvSpPr>
          <p:spPr>
            <a:xfrm>
              <a:off x="8769400" y="1728059"/>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2"/>
            <p:cNvSpPr/>
            <p:nvPr/>
          </p:nvSpPr>
          <p:spPr>
            <a:xfrm>
              <a:off x="6107700" y="206934"/>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3" name="Google Shape;2383;p32"/>
          <p:cNvGrpSpPr/>
          <p:nvPr/>
        </p:nvGrpSpPr>
        <p:grpSpPr>
          <a:xfrm>
            <a:off x="576571" y="4607090"/>
            <a:ext cx="271859" cy="233627"/>
            <a:chOff x="739150" y="4174275"/>
            <a:chExt cx="945925" cy="812900"/>
          </a:xfrm>
        </p:grpSpPr>
        <p:sp>
          <p:nvSpPr>
            <p:cNvPr id="2384" name="Google Shape;2384;p32"/>
            <p:cNvSpPr/>
            <p:nvPr/>
          </p:nvSpPr>
          <p:spPr>
            <a:xfrm>
              <a:off x="739150" y="4366050"/>
              <a:ext cx="807725" cy="489000"/>
            </a:xfrm>
            <a:custGeom>
              <a:rect b="b" l="l" r="r" t="t"/>
              <a:pathLst>
                <a:path extrusionOk="0" h="19560" w="32309">
                  <a:moveTo>
                    <a:pt x="32249" y="0"/>
                  </a:moveTo>
                  <a:cubicBezTo>
                    <a:pt x="32237" y="83"/>
                    <a:pt x="32214" y="183"/>
                    <a:pt x="32190" y="295"/>
                  </a:cubicBezTo>
                  <a:cubicBezTo>
                    <a:pt x="32178" y="331"/>
                    <a:pt x="32167" y="372"/>
                    <a:pt x="32155" y="408"/>
                  </a:cubicBezTo>
                  <a:cubicBezTo>
                    <a:pt x="32149" y="449"/>
                    <a:pt x="32137" y="484"/>
                    <a:pt x="32125" y="520"/>
                  </a:cubicBezTo>
                  <a:cubicBezTo>
                    <a:pt x="32119" y="532"/>
                    <a:pt x="32119" y="538"/>
                    <a:pt x="32113" y="549"/>
                  </a:cubicBezTo>
                  <a:cubicBezTo>
                    <a:pt x="32084" y="656"/>
                    <a:pt x="32043" y="750"/>
                    <a:pt x="32007" y="839"/>
                  </a:cubicBezTo>
                  <a:cubicBezTo>
                    <a:pt x="32007" y="839"/>
                    <a:pt x="32007" y="845"/>
                    <a:pt x="32007" y="845"/>
                  </a:cubicBezTo>
                  <a:cubicBezTo>
                    <a:pt x="32007" y="851"/>
                    <a:pt x="32001" y="851"/>
                    <a:pt x="32001" y="856"/>
                  </a:cubicBezTo>
                  <a:cubicBezTo>
                    <a:pt x="31989" y="880"/>
                    <a:pt x="31984" y="904"/>
                    <a:pt x="31972" y="927"/>
                  </a:cubicBezTo>
                  <a:cubicBezTo>
                    <a:pt x="31966" y="945"/>
                    <a:pt x="31960" y="963"/>
                    <a:pt x="31948" y="981"/>
                  </a:cubicBezTo>
                  <a:cubicBezTo>
                    <a:pt x="31854" y="1199"/>
                    <a:pt x="31765" y="1341"/>
                    <a:pt x="31747" y="1370"/>
                  </a:cubicBezTo>
                  <a:cubicBezTo>
                    <a:pt x="31694" y="1453"/>
                    <a:pt x="31617" y="1589"/>
                    <a:pt x="31493" y="1742"/>
                  </a:cubicBezTo>
                  <a:cubicBezTo>
                    <a:pt x="31464" y="1784"/>
                    <a:pt x="31434" y="1825"/>
                    <a:pt x="31405" y="1861"/>
                  </a:cubicBezTo>
                  <a:cubicBezTo>
                    <a:pt x="31357" y="1920"/>
                    <a:pt x="31304" y="1979"/>
                    <a:pt x="31245" y="2038"/>
                  </a:cubicBezTo>
                  <a:cubicBezTo>
                    <a:pt x="31163" y="2132"/>
                    <a:pt x="31103" y="2191"/>
                    <a:pt x="31015" y="2274"/>
                  </a:cubicBezTo>
                  <a:cubicBezTo>
                    <a:pt x="30997" y="2286"/>
                    <a:pt x="30991" y="2298"/>
                    <a:pt x="30974" y="2304"/>
                  </a:cubicBezTo>
                  <a:cubicBezTo>
                    <a:pt x="30932" y="2345"/>
                    <a:pt x="30891" y="2380"/>
                    <a:pt x="30850" y="2416"/>
                  </a:cubicBezTo>
                  <a:cubicBezTo>
                    <a:pt x="30844" y="2416"/>
                    <a:pt x="30844" y="2416"/>
                    <a:pt x="30844" y="2422"/>
                  </a:cubicBezTo>
                  <a:cubicBezTo>
                    <a:pt x="30773" y="2481"/>
                    <a:pt x="30690" y="2546"/>
                    <a:pt x="30596" y="2605"/>
                  </a:cubicBezTo>
                  <a:cubicBezTo>
                    <a:pt x="30460" y="2699"/>
                    <a:pt x="30324" y="2782"/>
                    <a:pt x="30164" y="2871"/>
                  </a:cubicBezTo>
                  <a:cubicBezTo>
                    <a:pt x="30023" y="2947"/>
                    <a:pt x="29899" y="3012"/>
                    <a:pt x="29816" y="3048"/>
                  </a:cubicBezTo>
                  <a:cubicBezTo>
                    <a:pt x="29816" y="3054"/>
                    <a:pt x="29816" y="3054"/>
                    <a:pt x="29816" y="3054"/>
                  </a:cubicBezTo>
                  <a:cubicBezTo>
                    <a:pt x="29686" y="3119"/>
                    <a:pt x="29503" y="3201"/>
                    <a:pt x="29278" y="3290"/>
                  </a:cubicBezTo>
                  <a:cubicBezTo>
                    <a:pt x="29231" y="3314"/>
                    <a:pt x="29178" y="3331"/>
                    <a:pt x="29125" y="3349"/>
                  </a:cubicBezTo>
                  <a:cubicBezTo>
                    <a:pt x="29101" y="3361"/>
                    <a:pt x="29078" y="3367"/>
                    <a:pt x="29048" y="3378"/>
                  </a:cubicBezTo>
                  <a:cubicBezTo>
                    <a:pt x="29024" y="3384"/>
                    <a:pt x="29007" y="3390"/>
                    <a:pt x="28983" y="3402"/>
                  </a:cubicBezTo>
                  <a:cubicBezTo>
                    <a:pt x="28983" y="3402"/>
                    <a:pt x="28865" y="3443"/>
                    <a:pt x="28694" y="3491"/>
                  </a:cubicBezTo>
                  <a:cubicBezTo>
                    <a:pt x="28688" y="3491"/>
                    <a:pt x="28682" y="3497"/>
                    <a:pt x="28676" y="3497"/>
                  </a:cubicBezTo>
                  <a:cubicBezTo>
                    <a:pt x="28617" y="3514"/>
                    <a:pt x="28552" y="3532"/>
                    <a:pt x="28481" y="3550"/>
                  </a:cubicBezTo>
                  <a:cubicBezTo>
                    <a:pt x="28475" y="3550"/>
                    <a:pt x="28469" y="3550"/>
                    <a:pt x="28463" y="3556"/>
                  </a:cubicBezTo>
                  <a:lnTo>
                    <a:pt x="28446" y="3556"/>
                  </a:lnTo>
                  <a:cubicBezTo>
                    <a:pt x="28434" y="3562"/>
                    <a:pt x="28428" y="3562"/>
                    <a:pt x="28422" y="3562"/>
                  </a:cubicBezTo>
                  <a:cubicBezTo>
                    <a:pt x="28404" y="3567"/>
                    <a:pt x="28387" y="3567"/>
                    <a:pt x="28369" y="3573"/>
                  </a:cubicBezTo>
                  <a:cubicBezTo>
                    <a:pt x="28351" y="3579"/>
                    <a:pt x="28339" y="3579"/>
                    <a:pt x="28328" y="3585"/>
                  </a:cubicBezTo>
                  <a:cubicBezTo>
                    <a:pt x="28162" y="3621"/>
                    <a:pt x="28014" y="3644"/>
                    <a:pt x="27855" y="3662"/>
                  </a:cubicBezTo>
                  <a:cubicBezTo>
                    <a:pt x="27701" y="3680"/>
                    <a:pt x="27648" y="3686"/>
                    <a:pt x="27507" y="3692"/>
                  </a:cubicBezTo>
                  <a:cubicBezTo>
                    <a:pt x="27436" y="3697"/>
                    <a:pt x="27377" y="3697"/>
                    <a:pt x="27318" y="3697"/>
                  </a:cubicBezTo>
                  <a:lnTo>
                    <a:pt x="27288" y="3697"/>
                  </a:lnTo>
                  <a:cubicBezTo>
                    <a:pt x="27211" y="3697"/>
                    <a:pt x="27123" y="3697"/>
                    <a:pt x="27022" y="3692"/>
                  </a:cubicBezTo>
                  <a:lnTo>
                    <a:pt x="26981" y="3692"/>
                  </a:lnTo>
                  <a:cubicBezTo>
                    <a:pt x="26869" y="3680"/>
                    <a:pt x="26739" y="3668"/>
                    <a:pt x="26597" y="3650"/>
                  </a:cubicBezTo>
                  <a:cubicBezTo>
                    <a:pt x="26532" y="3638"/>
                    <a:pt x="26473" y="3627"/>
                    <a:pt x="26414" y="3615"/>
                  </a:cubicBezTo>
                  <a:cubicBezTo>
                    <a:pt x="26402" y="3615"/>
                    <a:pt x="26384" y="3609"/>
                    <a:pt x="26367" y="3609"/>
                  </a:cubicBezTo>
                  <a:cubicBezTo>
                    <a:pt x="26331" y="3597"/>
                    <a:pt x="26296" y="3591"/>
                    <a:pt x="26254" y="3585"/>
                  </a:cubicBezTo>
                  <a:cubicBezTo>
                    <a:pt x="26237" y="3579"/>
                    <a:pt x="26219" y="3573"/>
                    <a:pt x="26201" y="3567"/>
                  </a:cubicBezTo>
                  <a:cubicBezTo>
                    <a:pt x="26195" y="3591"/>
                    <a:pt x="26189" y="3609"/>
                    <a:pt x="26184" y="3632"/>
                  </a:cubicBezTo>
                  <a:cubicBezTo>
                    <a:pt x="26172" y="3656"/>
                    <a:pt x="26166" y="3680"/>
                    <a:pt x="26160" y="3703"/>
                  </a:cubicBezTo>
                  <a:cubicBezTo>
                    <a:pt x="26154" y="3721"/>
                    <a:pt x="26148" y="3745"/>
                    <a:pt x="26142" y="3762"/>
                  </a:cubicBezTo>
                  <a:cubicBezTo>
                    <a:pt x="26130" y="3798"/>
                    <a:pt x="26119" y="3833"/>
                    <a:pt x="26107" y="3869"/>
                  </a:cubicBezTo>
                  <a:cubicBezTo>
                    <a:pt x="26107" y="3886"/>
                    <a:pt x="26101" y="3898"/>
                    <a:pt x="26095" y="3910"/>
                  </a:cubicBezTo>
                  <a:cubicBezTo>
                    <a:pt x="26083" y="3945"/>
                    <a:pt x="26071" y="3987"/>
                    <a:pt x="26060" y="4028"/>
                  </a:cubicBezTo>
                  <a:cubicBezTo>
                    <a:pt x="26054" y="4046"/>
                    <a:pt x="26048" y="4058"/>
                    <a:pt x="26042" y="4075"/>
                  </a:cubicBezTo>
                  <a:cubicBezTo>
                    <a:pt x="26030" y="4111"/>
                    <a:pt x="26018" y="4140"/>
                    <a:pt x="26006" y="4176"/>
                  </a:cubicBezTo>
                  <a:cubicBezTo>
                    <a:pt x="25995" y="4205"/>
                    <a:pt x="25989" y="4235"/>
                    <a:pt x="25977" y="4259"/>
                  </a:cubicBezTo>
                  <a:cubicBezTo>
                    <a:pt x="25965" y="4282"/>
                    <a:pt x="25959" y="4306"/>
                    <a:pt x="25953" y="4323"/>
                  </a:cubicBezTo>
                  <a:cubicBezTo>
                    <a:pt x="25941" y="4353"/>
                    <a:pt x="25930" y="4383"/>
                    <a:pt x="25918" y="4412"/>
                  </a:cubicBezTo>
                  <a:cubicBezTo>
                    <a:pt x="25906" y="4448"/>
                    <a:pt x="25882" y="4501"/>
                    <a:pt x="25859" y="4560"/>
                  </a:cubicBezTo>
                  <a:cubicBezTo>
                    <a:pt x="25788" y="4719"/>
                    <a:pt x="25711" y="4890"/>
                    <a:pt x="25622" y="5062"/>
                  </a:cubicBezTo>
                  <a:cubicBezTo>
                    <a:pt x="25528" y="5233"/>
                    <a:pt x="25416" y="5428"/>
                    <a:pt x="25292" y="5617"/>
                  </a:cubicBezTo>
                  <a:cubicBezTo>
                    <a:pt x="25280" y="5635"/>
                    <a:pt x="25262" y="5652"/>
                    <a:pt x="25250" y="5676"/>
                  </a:cubicBezTo>
                  <a:cubicBezTo>
                    <a:pt x="25250" y="5676"/>
                    <a:pt x="25244" y="5682"/>
                    <a:pt x="25244" y="5682"/>
                  </a:cubicBezTo>
                  <a:cubicBezTo>
                    <a:pt x="25239" y="5688"/>
                    <a:pt x="25239" y="5694"/>
                    <a:pt x="25233" y="5700"/>
                  </a:cubicBezTo>
                  <a:cubicBezTo>
                    <a:pt x="25209" y="5735"/>
                    <a:pt x="25179" y="5776"/>
                    <a:pt x="25150" y="5818"/>
                  </a:cubicBezTo>
                  <a:cubicBezTo>
                    <a:pt x="25144" y="5830"/>
                    <a:pt x="25132" y="5841"/>
                    <a:pt x="25126" y="5853"/>
                  </a:cubicBezTo>
                  <a:cubicBezTo>
                    <a:pt x="25061" y="5942"/>
                    <a:pt x="24985" y="6042"/>
                    <a:pt x="24890" y="6149"/>
                  </a:cubicBezTo>
                  <a:cubicBezTo>
                    <a:pt x="24884" y="6154"/>
                    <a:pt x="24884" y="6160"/>
                    <a:pt x="24878" y="6166"/>
                  </a:cubicBezTo>
                  <a:cubicBezTo>
                    <a:pt x="24861" y="6190"/>
                    <a:pt x="24843" y="6208"/>
                    <a:pt x="24819" y="6231"/>
                  </a:cubicBezTo>
                  <a:cubicBezTo>
                    <a:pt x="24813" y="6243"/>
                    <a:pt x="24801" y="6255"/>
                    <a:pt x="24790" y="6267"/>
                  </a:cubicBezTo>
                  <a:cubicBezTo>
                    <a:pt x="24778" y="6278"/>
                    <a:pt x="24772" y="6290"/>
                    <a:pt x="24760" y="6302"/>
                  </a:cubicBezTo>
                  <a:cubicBezTo>
                    <a:pt x="24713" y="6355"/>
                    <a:pt x="24660" y="6414"/>
                    <a:pt x="24601" y="6473"/>
                  </a:cubicBezTo>
                  <a:cubicBezTo>
                    <a:pt x="24571" y="6509"/>
                    <a:pt x="24536" y="6538"/>
                    <a:pt x="24506" y="6568"/>
                  </a:cubicBezTo>
                  <a:cubicBezTo>
                    <a:pt x="24494" y="6586"/>
                    <a:pt x="24477" y="6603"/>
                    <a:pt x="24453" y="6621"/>
                  </a:cubicBezTo>
                  <a:cubicBezTo>
                    <a:pt x="24453" y="6627"/>
                    <a:pt x="24447" y="6633"/>
                    <a:pt x="24441" y="6633"/>
                  </a:cubicBezTo>
                  <a:cubicBezTo>
                    <a:pt x="24406" y="6668"/>
                    <a:pt x="24364" y="6710"/>
                    <a:pt x="24323" y="6745"/>
                  </a:cubicBezTo>
                  <a:cubicBezTo>
                    <a:pt x="24294" y="6775"/>
                    <a:pt x="24264" y="6804"/>
                    <a:pt x="24234" y="6828"/>
                  </a:cubicBezTo>
                  <a:cubicBezTo>
                    <a:pt x="24146" y="6910"/>
                    <a:pt x="24075" y="6970"/>
                    <a:pt x="23992" y="7040"/>
                  </a:cubicBezTo>
                  <a:cubicBezTo>
                    <a:pt x="23921" y="7094"/>
                    <a:pt x="23845" y="7153"/>
                    <a:pt x="23786" y="7200"/>
                  </a:cubicBezTo>
                  <a:cubicBezTo>
                    <a:pt x="23750" y="7223"/>
                    <a:pt x="23709" y="7247"/>
                    <a:pt x="23673" y="7277"/>
                  </a:cubicBezTo>
                  <a:cubicBezTo>
                    <a:pt x="23626" y="7306"/>
                    <a:pt x="23579" y="7342"/>
                    <a:pt x="23526" y="7383"/>
                  </a:cubicBezTo>
                  <a:cubicBezTo>
                    <a:pt x="23402" y="7472"/>
                    <a:pt x="23219" y="7578"/>
                    <a:pt x="23083" y="7661"/>
                  </a:cubicBezTo>
                  <a:cubicBezTo>
                    <a:pt x="23047" y="7678"/>
                    <a:pt x="22994" y="7708"/>
                    <a:pt x="22929" y="7743"/>
                  </a:cubicBezTo>
                  <a:cubicBezTo>
                    <a:pt x="22917" y="7749"/>
                    <a:pt x="22900" y="7761"/>
                    <a:pt x="22888" y="7767"/>
                  </a:cubicBezTo>
                  <a:cubicBezTo>
                    <a:pt x="22852" y="7785"/>
                    <a:pt x="22817" y="7802"/>
                    <a:pt x="22782" y="7826"/>
                  </a:cubicBezTo>
                  <a:cubicBezTo>
                    <a:pt x="22740" y="7844"/>
                    <a:pt x="22705" y="7861"/>
                    <a:pt x="22663" y="7879"/>
                  </a:cubicBezTo>
                  <a:cubicBezTo>
                    <a:pt x="22646" y="7891"/>
                    <a:pt x="22622" y="7903"/>
                    <a:pt x="22604" y="7909"/>
                  </a:cubicBezTo>
                  <a:cubicBezTo>
                    <a:pt x="22563" y="7932"/>
                    <a:pt x="22516" y="7950"/>
                    <a:pt x="22474" y="7968"/>
                  </a:cubicBezTo>
                  <a:cubicBezTo>
                    <a:pt x="22451" y="7985"/>
                    <a:pt x="22421" y="7997"/>
                    <a:pt x="22392" y="8009"/>
                  </a:cubicBezTo>
                  <a:cubicBezTo>
                    <a:pt x="22368" y="8021"/>
                    <a:pt x="22339" y="8033"/>
                    <a:pt x="22315" y="8044"/>
                  </a:cubicBezTo>
                  <a:cubicBezTo>
                    <a:pt x="22268" y="8062"/>
                    <a:pt x="22215" y="8086"/>
                    <a:pt x="22167" y="8104"/>
                  </a:cubicBezTo>
                  <a:cubicBezTo>
                    <a:pt x="22144" y="8115"/>
                    <a:pt x="22120" y="8127"/>
                    <a:pt x="22096" y="8133"/>
                  </a:cubicBezTo>
                  <a:cubicBezTo>
                    <a:pt x="22043" y="8157"/>
                    <a:pt x="21990" y="8174"/>
                    <a:pt x="21931" y="8198"/>
                  </a:cubicBezTo>
                  <a:cubicBezTo>
                    <a:pt x="21913" y="8204"/>
                    <a:pt x="21896" y="8216"/>
                    <a:pt x="21878" y="8222"/>
                  </a:cubicBezTo>
                  <a:cubicBezTo>
                    <a:pt x="21831" y="8239"/>
                    <a:pt x="21789" y="8251"/>
                    <a:pt x="21742" y="8269"/>
                  </a:cubicBezTo>
                  <a:cubicBezTo>
                    <a:pt x="21718" y="8281"/>
                    <a:pt x="21695" y="8287"/>
                    <a:pt x="21671" y="8293"/>
                  </a:cubicBezTo>
                  <a:cubicBezTo>
                    <a:pt x="21618" y="8316"/>
                    <a:pt x="21559" y="8334"/>
                    <a:pt x="21494" y="8357"/>
                  </a:cubicBezTo>
                  <a:lnTo>
                    <a:pt x="21488" y="8357"/>
                  </a:lnTo>
                  <a:cubicBezTo>
                    <a:pt x="21482" y="8357"/>
                    <a:pt x="21482" y="8363"/>
                    <a:pt x="21482" y="8363"/>
                  </a:cubicBezTo>
                  <a:cubicBezTo>
                    <a:pt x="21459" y="8369"/>
                    <a:pt x="21441" y="8375"/>
                    <a:pt x="21423" y="8381"/>
                  </a:cubicBezTo>
                  <a:cubicBezTo>
                    <a:pt x="20697" y="8617"/>
                    <a:pt x="20100" y="8724"/>
                    <a:pt x="19870" y="8759"/>
                  </a:cubicBezTo>
                  <a:cubicBezTo>
                    <a:pt x="19805" y="8765"/>
                    <a:pt x="19757" y="8777"/>
                    <a:pt x="19722" y="8777"/>
                  </a:cubicBezTo>
                  <a:cubicBezTo>
                    <a:pt x="19645" y="8789"/>
                    <a:pt x="19563" y="8800"/>
                    <a:pt x="19474" y="8806"/>
                  </a:cubicBezTo>
                  <a:cubicBezTo>
                    <a:pt x="19297" y="8830"/>
                    <a:pt x="19173" y="8842"/>
                    <a:pt x="18990" y="8848"/>
                  </a:cubicBezTo>
                  <a:lnTo>
                    <a:pt x="18954" y="8848"/>
                  </a:lnTo>
                  <a:cubicBezTo>
                    <a:pt x="18937" y="8848"/>
                    <a:pt x="18919" y="8854"/>
                    <a:pt x="18907" y="8854"/>
                  </a:cubicBezTo>
                  <a:lnTo>
                    <a:pt x="18736" y="8854"/>
                  </a:lnTo>
                  <a:cubicBezTo>
                    <a:pt x="18671" y="8855"/>
                    <a:pt x="18612" y="8855"/>
                    <a:pt x="18557" y="8855"/>
                  </a:cubicBezTo>
                  <a:cubicBezTo>
                    <a:pt x="18327" y="8855"/>
                    <a:pt x="18188" y="8847"/>
                    <a:pt x="18169" y="8842"/>
                  </a:cubicBezTo>
                  <a:lnTo>
                    <a:pt x="18139" y="8842"/>
                  </a:lnTo>
                  <a:cubicBezTo>
                    <a:pt x="18139" y="8895"/>
                    <a:pt x="18133" y="8942"/>
                    <a:pt x="18121" y="9001"/>
                  </a:cubicBezTo>
                  <a:cubicBezTo>
                    <a:pt x="18116" y="9078"/>
                    <a:pt x="18104" y="9149"/>
                    <a:pt x="18086" y="9226"/>
                  </a:cubicBezTo>
                  <a:cubicBezTo>
                    <a:pt x="18068" y="9350"/>
                    <a:pt x="18045" y="9438"/>
                    <a:pt x="18033" y="9486"/>
                  </a:cubicBezTo>
                  <a:cubicBezTo>
                    <a:pt x="17986" y="9692"/>
                    <a:pt x="17938" y="9870"/>
                    <a:pt x="17897" y="10005"/>
                  </a:cubicBezTo>
                  <a:cubicBezTo>
                    <a:pt x="17885" y="10029"/>
                    <a:pt x="17879" y="10053"/>
                    <a:pt x="17873" y="10076"/>
                  </a:cubicBezTo>
                  <a:cubicBezTo>
                    <a:pt x="17867" y="10088"/>
                    <a:pt x="17867" y="10094"/>
                    <a:pt x="17862" y="10106"/>
                  </a:cubicBezTo>
                  <a:cubicBezTo>
                    <a:pt x="17862" y="10118"/>
                    <a:pt x="17856" y="10129"/>
                    <a:pt x="17850" y="10141"/>
                  </a:cubicBezTo>
                  <a:cubicBezTo>
                    <a:pt x="17791" y="10330"/>
                    <a:pt x="17720" y="10531"/>
                    <a:pt x="17619" y="10744"/>
                  </a:cubicBezTo>
                  <a:cubicBezTo>
                    <a:pt x="17590" y="10815"/>
                    <a:pt x="17554" y="10897"/>
                    <a:pt x="17513" y="10980"/>
                  </a:cubicBezTo>
                  <a:cubicBezTo>
                    <a:pt x="17507" y="10998"/>
                    <a:pt x="17501" y="11015"/>
                    <a:pt x="17489" y="11027"/>
                  </a:cubicBezTo>
                  <a:cubicBezTo>
                    <a:pt x="17454" y="11116"/>
                    <a:pt x="17407" y="11210"/>
                    <a:pt x="17354" y="11305"/>
                  </a:cubicBezTo>
                  <a:cubicBezTo>
                    <a:pt x="17289" y="11441"/>
                    <a:pt x="17218" y="11571"/>
                    <a:pt x="17147" y="11683"/>
                  </a:cubicBezTo>
                  <a:cubicBezTo>
                    <a:pt x="17111" y="11742"/>
                    <a:pt x="17076" y="11795"/>
                    <a:pt x="17035" y="11854"/>
                  </a:cubicBezTo>
                  <a:cubicBezTo>
                    <a:pt x="16911" y="12061"/>
                    <a:pt x="16781" y="12256"/>
                    <a:pt x="16674" y="12427"/>
                  </a:cubicBezTo>
                  <a:cubicBezTo>
                    <a:pt x="16515" y="12663"/>
                    <a:pt x="16279" y="12959"/>
                    <a:pt x="16101" y="13183"/>
                  </a:cubicBezTo>
                  <a:cubicBezTo>
                    <a:pt x="16096" y="13183"/>
                    <a:pt x="16090" y="13189"/>
                    <a:pt x="16090" y="13195"/>
                  </a:cubicBezTo>
                  <a:cubicBezTo>
                    <a:pt x="15936" y="13384"/>
                    <a:pt x="15759" y="13585"/>
                    <a:pt x="15564" y="13785"/>
                  </a:cubicBezTo>
                  <a:cubicBezTo>
                    <a:pt x="15405" y="13957"/>
                    <a:pt x="15239" y="14128"/>
                    <a:pt x="15092" y="14270"/>
                  </a:cubicBezTo>
                  <a:cubicBezTo>
                    <a:pt x="14950" y="14411"/>
                    <a:pt x="14773" y="14583"/>
                    <a:pt x="14595" y="14736"/>
                  </a:cubicBezTo>
                  <a:cubicBezTo>
                    <a:pt x="14365" y="14949"/>
                    <a:pt x="14058" y="15185"/>
                    <a:pt x="13828" y="15368"/>
                  </a:cubicBezTo>
                  <a:cubicBezTo>
                    <a:pt x="13591" y="15557"/>
                    <a:pt x="13302" y="15764"/>
                    <a:pt x="12989" y="15971"/>
                  </a:cubicBezTo>
                  <a:cubicBezTo>
                    <a:pt x="12747" y="16130"/>
                    <a:pt x="12493" y="16296"/>
                    <a:pt x="12268" y="16420"/>
                  </a:cubicBezTo>
                  <a:cubicBezTo>
                    <a:pt x="12003" y="16579"/>
                    <a:pt x="11737" y="16727"/>
                    <a:pt x="11506" y="16839"/>
                  </a:cubicBezTo>
                  <a:cubicBezTo>
                    <a:pt x="11270" y="16957"/>
                    <a:pt x="10993" y="17081"/>
                    <a:pt x="10703" y="17199"/>
                  </a:cubicBezTo>
                  <a:cubicBezTo>
                    <a:pt x="10555" y="17270"/>
                    <a:pt x="10408" y="17341"/>
                    <a:pt x="10266" y="17400"/>
                  </a:cubicBezTo>
                  <a:cubicBezTo>
                    <a:pt x="10042" y="17495"/>
                    <a:pt x="9752" y="17595"/>
                    <a:pt x="9492" y="17678"/>
                  </a:cubicBezTo>
                  <a:cubicBezTo>
                    <a:pt x="9362" y="17719"/>
                    <a:pt x="9215" y="17760"/>
                    <a:pt x="9067" y="17802"/>
                  </a:cubicBezTo>
                  <a:cubicBezTo>
                    <a:pt x="8801" y="17878"/>
                    <a:pt x="8500" y="17949"/>
                    <a:pt x="8211" y="18008"/>
                  </a:cubicBezTo>
                  <a:cubicBezTo>
                    <a:pt x="7951" y="18062"/>
                    <a:pt x="7626" y="18115"/>
                    <a:pt x="7378" y="18132"/>
                  </a:cubicBezTo>
                  <a:cubicBezTo>
                    <a:pt x="7337" y="18138"/>
                    <a:pt x="7295" y="18138"/>
                    <a:pt x="7254" y="18144"/>
                  </a:cubicBezTo>
                  <a:cubicBezTo>
                    <a:pt x="6948" y="18177"/>
                    <a:pt x="6680" y="18195"/>
                    <a:pt x="6369" y="18195"/>
                  </a:cubicBezTo>
                  <a:cubicBezTo>
                    <a:pt x="6289" y="18195"/>
                    <a:pt x="6207" y="18194"/>
                    <a:pt x="6120" y="18191"/>
                  </a:cubicBezTo>
                  <a:lnTo>
                    <a:pt x="6108" y="18191"/>
                  </a:lnTo>
                  <a:cubicBezTo>
                    <a:pt x="6055" y="18186"/>
                    <a:pt x="6002" y="18186"/>
                    <a:pt x="5954" y="18186"/>
                  </a:cubicBezTo>
                  <a:cubicBezTo>
                    <a:pt x="5872" y="18180"/>
                    <a:pt x="5783" y="18174"/>
                    <a:pt x="5695" y="18168"/>
                  </a:cubicBezTo>
                  <a:lnTo>
                    <a:pt x="5689" y="18168"/>
                  </a:lnTo>
                  <a:cubicBezTo>
                    <a:pt x="5683" y="18168"/>
                    <a:pt x="5647" y="18168"/>
                    <a:pt x="5588" y="18162"/>
                  </a:cubicBezTo>
                  <a:cubicBezTo>
                    <a:pt x="5576" y="18162"/>
                    <a:pt x="5571" y="18156"/>
                    <a:pt x="5559" y="18156"/>
                  </a:cubicBezTo>
                  <a:lnTo>
                    <a:pt x="5541" y="18156"/>
                  </a:lnTo>
                  <a:cubicBezTo>
                    <a:pt x="5352" y="18138"/>
                    <a:pt x="5163" y="18115"/>
                    <a:pt x="4998" y="18085"/>
                  </a:cubicBezTo>
                  <a:cubicBezTo>
                    <a:pt x="4767" y="18050"/>
                    <a:pt x="4507" y="17997"/>
                    <a:pt x="4259" y="17926"/>
                  </a:cubicBezTo>
                  <a:cubicBezTo>
                    <a:pt x="4248" y="17920"/>
                    <a:pt x="4230" y="17914"/>
                    <a:pt x="4212" y="17908"/>
                  </a:cubicBezTo>
                  <a:cubicBezTo>
                    <a:pt x="4041" y="17861"/>
                    <a:pt x="3852" y="17802"/>
                    <a:pt x="3704" y="17743"/>
                  </a:cubicBezTo>
                  <a:cubicBezTo>
                    <a:pt x="3692" y="17743"/>
                    <a:pt x="3681" y="17737"/>
                    <a:pt x="3669" y="17731"/>
                  </a:cubicBezTo>
                  <a:cubicBezTo>
                    <a:pt x="3657" y="17725"/>
                    <a:pt x="3639" y="17719"/>
                    <a:pt x="3627" y="17713"/>
                  </a:cubicBezTo>
                  <a:cubicBezTo>
                    <a:pt x="3503" y="17666"/>
                    <a:pt x="3362" y="17613"/>
                    <a:pt x="3255" y="17560"/>
                  </a:cubicBezTo>
                  <a:cubicBezTo>
                    <a:pt x="3243" y="17554"/>
                    <a:pt x="3226" y="17548"/>
                    <a:pt x="3214" y="17542"/>
                  </a:cubicBezTo>
                  <a:cubicBezTo>
                    <a:pt x="3131" y="17500"/>
                    <a:pt x="3049" y="17459"/>
                    <a:pt x="2960" y="17418"/>
                  </a:cubicBezTo>
                  <a:cubicBezTo>
                    <a:pt x="2919" y="17394"/>
                    <a:pt x="2871" y="17371"/>
                    <a:pt x="2836" y="17353"/>
                  </a:cubicBezTo>
                  <a:cubicBezTo>
                    <a:pt x="2830" y="17347"/>
                    <a:pt x="2818" y="17341"/>
                    <a:pt x="2812" y="17335"/>
                  </a:cubicBezTo>
                  <a:cubicBezTo>
                    <a:pt x="2806" y="17335"/>
                    <a:pt x="2806" y="17335"/>
                    <a:pt x="2801" y="17329"/>
                  </a:cubicBezTo>
                  <a:cubicBezTo>
                    <a:pt x="2789" y="17323"/>
                    <a:pt x="2777" y="17317"/>
                    <a:pt x="2765" y="17311"/>
                  </a:cubicBezTo>
                  <a:cubicBezTo>
                    <a:pt x="2753" y="17306"/>
                    <a:pt x="2741" y="17294"/>
                    <a:pt x="2724" y="17288"/>
                  </a:cubicBezTo>
                  <a:cubicBezTo>
                    <a:pt x="2641" y="17241"/>
                    <a:pt x="2564" y="17193"/>
                    <a:pt x="2487" y="17140"/>
                  </a:cubicBezTo>
                  <a:cubicBezTo>
                    <a:pt x="2476" y="17140"/>
                    <a:pt x="2470" y="17134"/>
                    <a:pt x="2464" y="17128"/>
                  </a:cubicBezTo>
                  <a:cubicBezTo>
                    <a:pt x="2464" y="17128"/>
                    <a:pt x="2369" y="17069"/>
                    <a:pt x="2222" y="16969"/>
                  </a:cubicBezTo>
                  <a:cubicBezTo>
                    <a:pt x="2222" y="16963"/>
                    <a:pt x="2216" y="16957"/>
                    <a:pt x="2210" y="16957"/>
                  </a:cubicBezTo>
                  <a:cubicBezTo>
                    <a:pt x="2180" y="16933"/>
                    <a:pt x="2145" y="16910"/>
                    <a:pt x="2109" y="16880"/>
                  </a:cubicBezTo>
                  <a:cubicBezTo>
                    <a:pt x="1897" y="16721"/>
                    <a:pt x="1743" y="16585"/>
                    <a:pt x="1661" y="16502"/>
                  </a:cubicBezTo>
                  <a:cubicBezTo>
                    <a:pt x="1661" y="16502"/>
                    <a:pt x="1655" y="16502"/>
                    <a:pt x="1655" y="16496"/>
                  </a:cubicBezTo>
                  <a:cubicBezTo>
                    <a:pt x="1655" y="16496"/>
                    <a:pt x="1649" y="16490"/>
                    <a:pt x="1643" y="16485"/>
                  </a:cubicBezTo>
                  <a:cubicBezTo>
                    <a:pt x="1478" y="16331"/>
                    <a:pt x="1336" y="16177"/>
                    <a:pt x="1229" y="16048"/>
                  </a:cubicBezTo>
                  <a:cubicBezTo>
                    <a:pt x="1206" y="16024"/>
                    <a:pt x="1182" y="15994"/>
                    <a:pt x="1159" y="15959"/>
                  </a:cubicBezTo>
                  <a:cubicBezTo>
                    <a:pt x="1153" y="15959"/>
                    <a:pt x="1153" y="15953"/>
                    <a:pt x="1147" y="15947"/>
                  </a:cubicBezTo>
                  <a:cubicBezTo>
                    <a:pt x="1111" y="15906"/>
                    <a:pt x="1082" y="15864"/>
                    <a:pt x="1046" y="15817"/>
                  </a:cubicBezTo>
                  <a:cubicBezTo>
                    <a:pt x="1023" y="15788"/>
                    <a:pt x="999" y="15758"/>
                    <a:pt x="981" y="15734"/>
                  </a:cubicBezTo>
                  <a:cubicBezTo>
                    <a:pt x="981" y="15734"/>
                    <a:pt x="981" y="15729"/>
                    <a:pt x="981" y="15729"/>
                  </a:cubicBezTo>
                  <a:cubicBezTo>
                    <a:pt x="975" y="15723"/>
                    <a:pt x="975" y="15717"/>
                    <a:pt x="970" y="15711"/>
                  </a:cubicBezTo>
                  <a:cubicBezTo>
                    <a:pt x="887" y="15593"/>
                    <a:pt x="804" y="15469"/>
                    <a:pt x="739" y="15356"/>
                  </a:cubicBezTo>
                  <a:cubicBezTo>
                    <a:pt x="733" y="15356"/>
                    <a:pt x="733" y="15351"/>
                    <a:pt x="733" y="15351"/>
                  </a:cubicBezTo>
                  <a:cubicBezTo>
                    <a:pt x="698" y="15291"/>
                    <a:pt x="662" y="15227"/>
                    <a:pt x="633" y="15167"/>
                  </a:cubicBezTo>
                  <a:cubicBezTo>
                    <a:pt x="627" y="15162"/>
                    <a:pt x="627" y="15156"/>
                    <a:pt x="621" y="15156"/>
                  </a:cubicBezTo>
                  <a:cubicBezTo>
                    <a:pt x="615" y="15138"/>
                    <a:pt x="609" y="15120"/>
                    <a:pt x="597" y="15108"/>
                  </a:cubicBezTo>
                  <a:cubicBezTo>
                    <a:pt x="586" y="15079"/>
                    <a:pt x="574" y="15055"/>
                    <a:pt x="562" y="15032"/>
                  </a:cubicBezTo>
                  <a:cubicBezTo>
                    <a:pt x="562" y="15032"/>
                    <a:pt x="556" y="15026"/>
                    <a:pt x="556" y="15026"/>
                  </a:cubicBezTo>
                  <a:cubicBezTo>
                    <a:pt x="550" y="15008"/>
                    <a:pt x="538" y="14990"/>
                    <a:pt x="533" y="14978"/>
                  </a:cubicBezTo>
                  <a:cubicBezTo>
                    <a:pt x="456" y="14813"/>
                    <a:pt x="391" y="14660"/>
                    <a:pt x="338" y="14524"/>
                  </a:cubicBezTo>
                  <a:cubicBezTo>
                    <a:pt x="338" y="14518"/>
                    <a:pt x="338" y="14512"/>
                    <a:pt x="338" y="14512"/>
                  </a:cubicBezTo>
                  <a:cubicBezTo>
                    <a:pt x="308" y="14435"/>
                    <a:pt x="279" y="14341"/>
                    <a:pt x="255" y="14264"/>
                  </a:cubicBezTo>
                  <a:cubicBezTo>
                    <a:pt x="219" y="14169"/>
                    <a:pt x="202" y="14116"/>
                    <a:pt x="178" y="14010"/>
                  </a:cubicBezTo>
                  <a:cubicBezTo>
                    <a:pt x="178" y="14004"/>
                    <a:pt x="178" y="14004"/>
                    <a:pt x="178" y="14004"/>
                  </a:cubicBezTo>
                  <a:cubicBezTo>
                    <a:pt x="155" y="13921"/>
                    <a:pt x="131" y="13821"/>
                    <a:pt x="113" y="13720"/>
                  </a:cubicBezTo>
                  <a:cubicBezTo>
                    <a:pt x="113" y="13715"/>
                    <a:pt x="113" y="13715"/>
                    <a:pt x="113" y="13715"/>
                  </a:cubicBezTo>
                  <a:cubicBezTo>
                    <a:pt x="90" y="13608"/>
                    <a:pt x="72" y="13520"/>
                    <a:pt x="60" y="13396"/>
                  </a:cubicBezTo>
                  <a:cubicBezTo>
                    <a:pt x="60" y="13396"/>
                    <a:pt x="54" y="13390"/>
                    <a:pt x="54" y="13390"/>
                  </a:cubicBezTo>
                  <a:cubicBezTo>
                    <a:pt x="54" y="13354"/>
                    <a:pt x="48" y="13313"/>
                    <a:pt x="42" y="13277"/>
                  </a:cubicBezTo>
                  <a:cubicBezTo>
                    <a:pt x="42" y="13260"/>
                    <a:pt x="42" y="13248"/>
                    <a:pt x="36" y="13236"/>
                  </a:cubicBezTo>
                  <a:cubicBezTo>
                    <a:pt x="25" y="13348"/>
                    <a:pt x="19" y="13461"/>
                    <a:pt x="13" y="13561"/>
                  </a:cubicBezTo>
                  <a:cubicBezTo>
                    <a:pt x="13" y="13579"/>
                    <a:pt x="7" y="13602"/>
                    <a:pt x="7" y="13626"/>
                  </a:cubicBezTo>
                  <a:cubicBezTo>
                    <a:pt x="7" y="13626"/>
                    <a:pt x="7" y="13626"/>
                    <a:pt x="7" y="13632"/>
                  </a:cubicBezTo>
                  <a:cubicBezTo>
                    <a:pt x="7" y="13650"/>
                    <a:pt x="7" y="13673"/>
                    <a:pt x="7" y="13691"/>
                  </a:cubicBezTo>
                  <a:cubicBezTo>
                    <a:pt x="1" y="13797"/>
                    <a:pt x="1" y="13904"/>
                    <a:pt x="1" y="14010"/>
                  </a:cubicBezTo>
                  <a:cubicBezTo>
                    <a:pt x="1" y="14128"/>
                    <a:pt x="7" y="14287"/>
                    <a:pt x="19" y="14406"/>
                  </a:cubicBezTo>
                  <a:cubicBezTo>
                    <a:pt x="30" y="14494"/>
                    <a:pt x="36" y="14571"/>
                    <a:pt x="42" y="14642"/>
                  </a:cubicBezTo>
                  <a:cubicBezTo>
                    <a:pt x="48" y="14677"/>
                    <a:pt x="54" y="14719"/>
                    <a:pt x="54" y="14754"/>
                  </a:cubicBezTo>
                  <a:cubicBezTo>
                    <a:pt x="54" y="14754"/>
                    <a:pt x="60" y="14760"/>
                    <a:pt x="60" y="14766"/>
                  </a:cubicBezTo>
                  <a:cubicBezTo>
                    <a:pt x="72" y="14884"/>
                    <a:pt x="90" y="14973"/>
                    <a:pt x="113" y="15079"/>
                  </a:cubicBezTo>
                  <a:cubicBezTo>
                    <a:pt x="113" y="15079"/>
                    <a:pt x="113" y="15085"/>
                    <a:pt x="113" y="15085"/>
                  </a:cubicBezTo>
                  <a:cubicBezTo>
                    <a:pt x="131" y="15185"/>
                    <a:pt x="155" y="15286"/>
                    <a:pt x="178" y="15368"/>
                  </a:cubicBezTo>
                  <a:cubicBezTo>
                    <a:pt x="178" y="15368"/>
                    <a:pt x="178" y="15374"/>
                    <a:pt x="178" y="15374"/>
                  </a:cubicBezTo>
                  <a:cubicBezTo>
                    <a:pt x="202" y="15481"/>
                    <a:pt x="219" y="15534"/>
                    <a:pt x="255" y="15628"/>
                  </a:cubicBezTo>
                  <a:cubicBezTo>
                    <a:pt x="279" y="15705"/>
                    <a:pt x="308" y="15805"/>
                    <a:pt x="338" y="15876"/>
                  </a:cubicBezTo>
                  <a:cubicBezTo>
                    <a:pt x="338" y="15876"/>
                    <a:pt x="338" y="15882"/>
                    <a:pt x="338" y="15888"/>
                  </a:cubicBezTo>
                  <a:cubicBezTo>
                    <a:pt x="391" y="16024"/>
                    <a:pt x="456" y="16177"/>
                    <a:pt x="533" y="16343"/>
                  </a:cubicBezTo>
                  <a:cubicBezTo>
                    <a:pt x="538" y="16355"/>
                    <a:pt x="550" y="16372"/>
                    <a:pt x="556" y="16390"/>
                  </a:cubicBezTo>
                  <a:cubicBezTo>
                    <a:pt x="556" y="16390"/>
                    <a:pt x="562" y="16396"/>
                    <a:pt x="562" y="16396"/>
                  </a:cubicBezTo>
                  <a:cubicBezTo>
                    <a:pt x="574" y="16420"/>
                    <a:pt x="586" y="16443"/>
                    <a:pt x="597" y="16473"/>
                  </a:cubicBezTo>
                  <a:cubicBezTo>
                    <a:pt x="609" y="16490"/>
                    <a:pt x="615" y="16502"/>
                    <a:pt x="621" y="16520"/>
                  </a:cubicBezTo>
                  <a:cubicBezTo>
                    <a:pt x="627" y="16520"/>
                    <a:pt x="627" y="16526"/>
                    <a:pt x="633" y="16532"/>
                  </a:cubicBezTo>
                  <a:cubicBezTo>
                    <a:pt x="662" y="16591"/>
                    <a:pt x="698" y="16656"/>
                    <a:pt x="733" y="16715"/>
                  </a:cubicBezTo>
                  <a:cubicBezTo>
                    <a:pt x="733" y="16721"/>
                    <a:pt x="733" y="16721"/>
                    <a:pt x="739" y="16721"/>
                  </a:cubicBezTo>
                  <a:cubicBezTo>
                    <a:pt x="804" y="16833"/>
                    <a:pt x="887" y="16957"/>
                    <a:pt x="970" y="17075"/>
                  </a:cubicBezTo>
                  <a:cubicBezTo>
                    <a:pt x="975" y="17081"/>
                    <a:pt x="975" y="17087"/>
                    <a:pt x="981" y="17093"/>
                  </a:cubicBezTo>
                  <a:cubicBezTo>
                    <a:pt x="981" y="17093"/>
                    <a:pt x="981" y="17099"/>
                    <a:pt x="987" y="17099"/>
                  </a:cubicBezTo>
                  <a:cubicBezTo>
                    <a:pt x="999" y="17122"/>
                    <a:pt x="1023" y="17152"/>
                    <a:pt x="1046" y="17182"/>
                  </a:cubicBezTo>
                  <a:cubicBezTo>
                    <a:pt x="1082" y="17229"/>
                    <a:pt x="1111" y="17270"/>
                    <a:pt x="1147" y="17311"/>
                  </a:cubicBezTo>
                  <a:cubicBezTo>
                    <a:pt x="1153" y="17317"/>
                    <a:pt x="1153" y="17323"/>
                    <a:pt x="1159" y="17329"/>
                  </a:cubicBezTo>
                  <a:cubicBezTo>
                    <a:pt x="1182" y="17359"/>
                    <a:pt x="1206" y="17388"/>
                    <a:pt x="1229" y="17412"/>
                  </a:cubicBezTo>
                  <a:cubicBezTo>
                    <a:pt x="1336" y="17542"/>
                    <a:pt x="1478" y="17695"/>
                    <a:pt x="1643" y="17855"/>
                  </a:cubicBezTo>
                  <a:cubicBezTo>
                    <a:pt x="1649" y="17855"/>
                    <a:pt x="1655" y="17861"/>
                    <a:pt x="1655" y="17867"/>
                  </a:cubicBezTo>
                  <a:lnTo>
                    <a:pt x="1661" y="17867"/>
                  </a:lnTo>
                  <a:cubicBezTo>
                    <a:pt x="1661" y="17867"/>
                    <a:pt x="1661" y="17873"/>
                    <a:pt x="1661" y="17873"/>
                  </a:cubicBezTo>
                  <a:cubicBezTo>
                    <a:pt x="1743" y="17949"/>
                    <a:pt x="1897" y="18085"/>
                    <a:pt x="2109" y="18245"/>
                  </a:cubicBezTo>
                  <a:cubicBezTo>
                    <a:pt x="2145" y="18274"/>
                    <a:pt x="2180" y="18298"/>
                    <a:pt x="2210" y="18321"/>
                  </a:cubicBezTo>
                  <a:cubicBezTo>
                    <a:pt x="2216" y="18321"/>
                    <a:pt x="2222" y="18327"/>
                    <a:pt x="2222" y="18333"/>
                  </a:cubicBezTo>
                  <a:cubicBezTo>
                    <a:pt x="2369" y="18434"/>
                    <a:pt x="2464" y="18493"/>
                    <a:pt x="2464" y="18493"/>
                  </a:cubicBezTo>
                  <a:cubicBezTo>
                    <a:pt x="2470" y="18499"/>
                    <a:pt x="2476" y="18505"/>
                    <a:pt x="2487" y="18505"/>
                  </a:cubicBezTo>
                  <a:cubicBezTo>
                    <a:pt x="2564" y="18558"/>
                    <a:pt x="2641" y="18605"/>
                    <a:pt x="2724" y="18652"/>
                  </a:cubicBezTo>
                  <a:cubicBezTo>
                    <a:pt x="2741" y="18658"/>
                    <a:pt x="2753" y="18670"/>
                    <a:pt x="2765" y="18676"/>
                  </a:cubicBezTo>
                  <a:cubicBezTo>
                    <a:pt x="2777" y="18682"/>
                    <a:pt x="2789" y="18688"/>
                    <a:pt x="2801" y="18694"/>
                  </a:cubicBezTo>
                  <a:cubicBezTo>
                    <a:pt x="2806" y="18699"/>
                    <a:pt x="2806" y="18699"/>
                    <a:pt x="2812" y="18705"/>
                  </a:cubicBezTo>
                  <a:cubicBezTo>
                    <a:pt x="2818" y="18705"/>
                    <a:pt x="2830" y="18711"/>
                    <a:pt x="2836" y="18717"/>
                  </a:cubicBezTo>
                  <a:cubicBezTo>
                    <a:pt x="2871" y="18735"/>
                    <a:pt x="2919" y="18759"/>
                    <a:pt x="2960" y="18782"/>
                  </a:cubicBezTo>
                  <a:cubicBezTo>
                    <a:pt x="3049" y="18823"/>
                    <a:pt x="3131" y="18865"/>
                    <a:pt x="3214" y="18906"/>
                  </a:cubicBezTo>
                  <a:cubicBezTo>
                    <a:pt x="3226" y="18912"/>
                    <a:pt x="3243" y="18918"/>
                    <a:pt x="3255" y="18924"/>
                  </a:cubicBezTo>
                  <a:cubicBezTo>
                    <a:pt x="3362" y="18977"/>
                    <a:pt x="3503" y="19036"/>
                    <a:pt x="3627" y="19083"/>
                  </a:cubicBezTo>
                  <a:cubicBezTo>
                    <a:pt x="3639" y="19083"/>
                    <a:pt x="3657" y="19089"/>
                    <a:pt x="3669" y="19095"/>
                  </a:cubicBezTo>
                  <a:cubicBezTo>
                    <a:pt x="3681" y="19101"/>
                    <a:pt x="3692" y="19107"/>
                    <a:pt x="3704" y="19113"/>
                  </a:cubicBezTo>
                  <a:cubicBezTo>
                    <a:pt x="3852" y="19166"/>
                    <a:pt x="4041" y="19225"/>
                    <a:pt x="4212" y="19278"/>
                  </a:cubicBezTo>
                  <a:cubicBezTo>
                    <a:pt x="4230" y="19278"/>
                    <a:pt x="4248" y="19284"/>
                    <a:pt x="4259" y="19290"/>
                  </a:cubicBezTo>
                  <a:cubicBezTo>
                    <a:pt x="4513" y="19361"/>
                    <a:pt x="4767" y="19414"/>
                    <a:pt x="4998" y="19450"/>
                  </a:cubicBezTo>
                  <a:cubicBezTo>
                    <a:pt x="5163" y="19479"/>
                    <a:pt x="5352" y="19503"/>
                    <a:pt x="5541" y="19520"/>
                  </a:cubicBezTo>
                  <a:lnTo>
                    <a:pt x="5559" y="19520"/>
                  </a:lnTo>
                  <a:cubicBezTo>
                    <a:pt x="5571" y="19526"/>
                    <a:pt x="5576" y="19526"/>
                    <a:pt x="5588" y="19526"/>
                  </a:cubicBezTo>
                  <a:cubicBezTo>
                    <a:pt x="5647" y="19532"/>
                    <a:pt x="5683" y="19532"/>
                    <a:pt x="5689" y="19532"/>
                  </a:cubicBezTo>
                  <a:lnTo>
                    <a:pt x="5695" y="19532"/>
                  </a:lnTo>
                  <a:cubicBezTo>
                    <a:pt x="5783" y="19538"/>
                    <a:pt x="5872" y="19544"/>
                    <a:pt x="5954" y="19550"/>
                  </a:cubicBezTo>
                  <a:cubicBezTo>
                    <a:pt x="6002" y="19550"/>
                    <a:pt x="6055" y="19556"/>
                    <a:pt x="6108" y="19556"/>
                  </a:cubicBezTo>
                  <a:lnTo>
                    <a:pt x="6120" y="19556"/>
                  </a:lnTo>
                  <a:cubicBezTo>
                    <a:pt x="6207" y="19558"/>
                    <a:pt x="6289" y="19559"/>
                    <a:pt x="6369" y="19559"/>
                  </a:cubicBezTo>
                  <a:cubicBezTo>
                    <a:pt x="6680" y="19559"/>
                    <a:pt x="6948" y="19542"/>
                    <a:pt x="7254" y="19509"/>
                  </a:cubicBezTo>
                  <a:cubicBezTo>
                    <a:pt x="7295" y="19503"/>
                    <a:pt x="7337" y="19503"/>
                    <a:pt x="7378" y="19497"/>
                  </a:cubicBezTo>
                  <a:cubicBezTo>
                    <a:pt x="7626" y="19479"/>
                    <a:pt x="7951" y="19432"/>
                    <a:pt x="8211" y="19373"/>
                  </a:cubicBezTo>
                  <a:cubicBezTo>
                    <a:pt x="8500" y="19314"/>
                    <a:pt x="8801" y="19243"/>
                    <a:pt x="9067" y="19166"/>
                  </a:cubicBezTo>
                  <a:cubicBezTo>
                    <a:pt x="9215" y="19131"/>
                    <a:pt x="9362" y="19083"/>
                    <a:pt x="9492" y="19042"/>
                  </a:cubicBezTo>
                  <a:cubicBezTo>
                    <a:pt x="9752" y="18959"/>
                    <a:pt x="10042" y="18865"/>
                    <a:pt x="10266" y="18764"/>
                  </a:cubicBezTo>
                  <a:cubicBezTo>
                    <a:pt x="10408" y="18705"/>
                    <a:pt x="10555" y="18634"/>
                    <a:pt x="10703" y="18570"/>
                  </a:cubicBezTo>
                  <a:cubicBezTo>
                    <a:pt x="10993" y="18445"/>
                    <a:pt x="11270" y="18321"/>
                    <a:pt x="11506" y="18203"/>
                  </a:cubicBezTo>
                  <a:cubicBezTo>
                    <a:pt x="11737" y="18091"/>
                    <a:pt x="12003" y="17949"/>
                    <a:pt x="12268" y="17784"/>
                  </a:cubicBezTo>
                  <a:cubicBezTo>
                    <a:pt x="12493" y="17660"/>
                    <a:pt x="12747" y="17500"/>
                    <a:pt x="12989" y="17335"/>
                  </a:cubicBezTo>
                  <a:cubicBezTo>
                    <a:pt x="13302" y="17128"/>
                    <a:pt x="13591" y="16922"/>
                    <a:pt x="13828" y="16733"/>
                  </a:cubicBezTo>
                  <a:cubicBezTo>
                    <a:pt x="14058" y="16550"/>
                    <a:pt x="14365" y="16313"/>
                    <a:pt x="14595" y="16101"/>
                  </a:cubicBezTo>
                  <a:cubicBezTo>
                    <a:pt x="14773" y="15947"/>
                    <a:pt x="14950" y="15782"/>
                    <a:pt x="15092" y="15634"/>
                  </a:cubicBezTo>
                  <a:cubicBezTo>
                    <a:pt x="15239" y="15492"/>
                    <a:pt x="15405" y="15321"/>
                    <a:pt x="15564" y="15150"/>
                  </a:cubicBezTo>
                  <a:cubicBezTo>
                    <a:pt x="15759" y="14949"/>
                    <a:pt x="15942" y="14748"/>
                    <a:pt x="16090" y="14559"/>
                  </a:cubicBezTo>
                  <a:cubicBezTo>
                    <a:pt x="16090" y="14553"/>
                    <a:pt x="16096" y="14547"/>
                    <a:pt x="16101" y="14547"/>
                  </a:cubicBezTo>
                  <a:cubicBezTo>
                    <a:pt x="16279" y="14323"/>
                    <a:pt x="16515" y="14028"/>
                    <a:pt x="16674" y="13791"/>
                  </a:cubicBezTo>
                  <a:cubicBezTo>
                    <a:pt x="16781" y="13620"/>
                    <a:pt x="16911" y="13425"/>
                    <a:pt x="17035" y="13224"/>
                  </a:cubicBezTo>
                  <a:cubicBezTo>
                    <a:pt x="17076" y="13159"/>
                    <a:pt x="17111" y="13106"/>
                    <a:pt x="17147" y="13047"/>
                  </a:cubicBezTo>
                  <a:cubicBezTo>
                    <a:pt x="17218" y="12941"/>
                    <a:pt x="17289" y="12805"/>
                    <a:pt x="17354" y="12675"/>
                  </a:cubicBezTo>
                  <a:cubicBezTo>
                    <a:pt x="17407" y="12575"/>
                    <a:pt x="17454" y="12486"/>
                    <a:pt x="17489" y="12397"/>
                  </a:cubicBezTo>
                  <a:cubicBezTo>
                    <a:pt x="17501" y="12380"/>
                    <a:pt x="17507" y="12362"/>
                    <a:pt x="17513" y="12344"/>
                  </a:cubicBezTo>
                  <a:cubicBezTo>
                    <a:pt x="17554" y="12262"/>
                    <a:pt x="17590" y="12179"/>
                    <a:pt x="17619" y="12108"/>
                  </a:cubicBezTo>
                  <a:cubicBezTo>
                    <a:pt x="17720" y="11895"/>
                    <a:pt x="17791" y="11695"/>
                    <a:pt x="17850" y="11506"/>
                  </a:cubicBezTo>
                  <a:cubicBezTo>
                    <a:pt x="17856" y="11494"/>
                    <a:pt x="17862" y="11482"/>
                    <a:pt x="17862" y="11470"/>
                  </a:cubicBezTo>
                  <a:cubicBezTo>
                    <a:pt x="17867" y="11458"/>
                    <a:pt x="17867" y="11452"/>
                    <a:pt x="17873" y="11441"/>
                  </a:cubicBezTo>
                  <a:cubicBezTo>
                    <a:pt x="17879" y="11417"/>
                    <a:pt x="17885" y="11393"/>
                    <a:pt x="17897" y="11370"/>
                  </a:cubicBezTo>
                  <a:cubicBezTo>
                    <a:pt x="17938" y="11234"/>
                    <a:pt x="17986" y="11057"/>
                    <a:pt x="18033" y="10850"/>
                  </a:cubicBezTo>
                  <a:cubicBezTo>
                    <a:pt x="18045" y="10803"/>
                    <a:pt x="18068" y="10714"/>
                    <a:pt x="18086" y="10590"/>
                  </a:cubicBezTo>
                  <a:cubicBezTo>
                    <a:pt x="18104" y="10519"/>
                    <a:pt x="18116" y="10442"/>
                    <a:pt x="18121" y="10366"/>
                  </a:cubicBezTo>
                  <a:cubicBezTo>
                    <a:pt x="18133" y="10307"/>
                    <a:pt x="18139" y="10259"/>
                    <a:pt x="18139" y="10206"/>
                  </a:cubicBezTo>
                  <a:cubicBezTo>
                    <a:pt x="18151" y="10206"/>
                    <a:pt x="18163" y="10206"/>
                    <a:pt x="18169" y="10212"/>
                  </a:cubicBezTo>
                  <a:cubicBezTo>
                    <a:pt x="18188" y="10212"/>
                    <a:pt x="18324" y="10220"/>
                    <a:pt x="18550" y="10220"/>
                  </a:cubicBezTo>
                  <a:cubicBezTo>
                    <a:pt x="18606" y="10220"/>
                    <a:pt x="18668" y="10219"/>
                    <a:pt x="18736" y="10218"/>
                  </a:cubicBezTo>
                  <a:lnTo>
                    <a:pt x="18907" y="10218"/>
                  </a:lnTo>
                  <a:cubicBezTo>
                    <a:pt x="18919" y="10218"/>
                    <a:pt x="18937" y="10212"/>
                    <a:pt x="18954" y="10212"/>
                  </a:cubicBezTo>
                  <a:lnTo>
                    <a:pt x="18990" y="10212"/>
                  </a:lnTo>
                  <a:cubicBezTo>
                    <a:pt x="19173" y="10206"/>
                    <a:pt x="19297" y="10194"/>
                    <a:pt x="19474" y="10171"/>
                  </a:cubicBezTo>
                  <a:cubicBezTo>
                    <a:pt x="19563" y="10165"/>
                    <a:pt x="19645" y="10153"/>
                    <a:pt x="19722" y="10141"/>
                  </a:cubicBezTo>
                  <a:cubicBezTo>
                    <a:pt x="19757" y="10141"/>
                    <a:pt x="19805" y="10129"/>
                    <a:pt x="19870" y="10123"/>
                  </a:cubicBezTo>
                  <a:cubicBezTo>
                    <a:pt x="20100" y="10088"/>
                    <a:pt x="20697" y="9982"/>
                    <a:pt x="21423" y="9745"/>
                  </a:cubicBezTo>
                  <a:cubicBezTo>
                    <a:pt x="21441" y="9740"/>
                    <a:pt x="21459" y="9734"/>
                    <a:pt x="21482" y="9728"/>
                  </a:cubicBezTo>
                  <a:lnTo>
                    <a:pt x="21488" y="9728"/>
                  </a:lnTo>
                  <a:cubicBezTo>
                    <a:pt x="21488" y="9722"/>
                    <a:pt x="21494" y="9722"/>
                    <a:pt x="21494" y="9722"/>
                  </a:cubicBezTo>
                  <a:cubicBezTo>
                    <a:pt x="21559" y="9704"/>
                    <a:pt x="21618" y="9681"/>
                    <a:pt x="21671" y="9663"/>
                  </a:cubicBezTo>
                  <a:cubicBezTo>
                    <a:pt x="21695" y="9651"/>
                    <a:pt x="21718" y="9645"/>
                    <a:pt x="21742" y="9633"/>
                  </a:cubicBezTo>
                  <a:cubicBezTo>
                    <a:pt x="21789" y="9621"/>
                    <a:pt x="21831" y="9604"/>
                    <a:pt x="21878" y="9586"/>
                  </a:cubicBezTo>
                  <a:cubicBezTo>
                    <a:pt x="21896" y="9580"/>
                    <a:pt x="21913" y="9574"/>
                    <a:pt x="21931" y="9562"/>
                  </a:cubicBezTo>
                  <a:cubicBezTo>
                    <a:pt x="21990" y="9545"/>
                    <a:pt x="22043" y="9521"/>
                    <a:pt x="22096" y="9497"/>
                  </a:cubicBezTo>
                  <a:cubicBezTo>
                    <a:pt x="22120" y="9492"/>
                    <a:pt x="22144" y="9480"/>
                    <a:pt x="22167" y="9468"/>
                  </a:cubicBezTo>
                  <a:cubicBezTo>
                    <a:pt x="22215" y="9450"/>
                    <a:pt x="22268" y="9427"/>
                    <a:pt x="22315" y="9409"/>
                  </a:cubicBezTo>
                  <a:cubicBezTo>
                    <a:pt x="22339" y="9397"/>
                    <a:pt x="22368" y="9385"/>
                    <a:pt x="22392" y="9373"/>
                  </a:cubicBezTo>
                  <a:cubicBezTo>
                    <a:pt x="22421" y="9362"/>
                    <a:pt x="22451" y="9350"/>
                    <a:pt x="22474" y="9338"/>
                  </a:cubicBezTo>
                  <a:cubicBezTo>
                    <a:pt x="22516" y="9314"/>
                    <a:pt x="22563" y="9297"/>
                    <a:pt x="22604" y="9279"/>
                  </a:cubicBezTo>
                  <a:cubicBezTo>
                    <a:pt x="22622" y="9267"/>
                    <a:pt x="22646" y="9255"/>
                    <a:pt x="22663" y="9243"/>
                  </a:cubicBezTo>
                  <a:cubicBezTo>
                    <a:pt x="22705" y="9226"/>
                    <a:pt x="22740" y="9208"/>
                    <a:pt x="22782" y="9190"/>
                  </a:cubicBezTo>
                  <a:cubicBezTo>
                    <a:pt x="22817" y="9167"/>
                    <a:pt x="22852" y="9149"/>
                    <a:pt x="22888" y="9131"/>
                  </a:cubicBezTo>
                  <a:cubicBezTo>
                    <a:pt x="22900" y="9125"/>
                    <a:pt x="22917" y="9119"/>
                    <a:pt x="22935" y="9108"/>
                  </a:cubicBezTo>
                  <a:cubicBezTo>
                    <a:pt x="22994" y="9072"/>
                    <a:pt x="23047" y="9049"/>
                    <a:pt x="23083" y="9025"/>
                  </a:cubicBezTo>
                  <a:cubicBezTo>
                    <a:pt x="23219" y="8942"/>
                    <a:pt x="23402" y="8836"/>
                    <a:pt x="23526" y="8747"/>
                  </a:cubicBezTo>
                  <a:cubicBezTo>
                    <a:pt x="23579" y="8706"/>
                    <a:pt x="23632" y="8671"/>
                    <a:pt x="23673" y="8641"/>
                  </a:cubicBezTo>
                  <a:cubicBezTo>
                    <a:pt x="23709" y="8611"/>
                    <a:pt x="23750" y="8588"/>
                    <a:pt x="23786" y="8564"/>
                  </a:cubicBezTo>
                  <a:cubicBezTo>
                    <a:pt x="23845" y="8517"/>
                    <a:pt x="23921" y="8458"/>
                    <a:pt x="23992" y="8405"/>
                  </a:cubicBezTo>
                  <a:cubicBezTo>
                    <a:pt x="24075" y="8334"/>
                    <a:pt x="24146" y="8275"/>
                    <a:pt x="24234" y="8198"/>
                  </a:cubicBezTo>
                  <a:cubicBezTo>
                    <a:pt x="24264" y="8168"/>
                    <a:pt x="24294" y="8139"/>
                    <a:pt x="24323" y="8109"/>
                  </a:cubicBezTo>
                  <a:cubicBezTo>
                    <a:pt x="24364" y="8074"/>
                    <a:pt x="24406" y="8033"/>
                    <a:pt x="24441" y="7997"/>
                  </a:cubicBezTo>
                  <a:cubicBezTo>
                    <a:pt x="24447" y="7997"/>
                    <a:pt x="24453" y="7991"/>
                    <a:pt x="24453" y="7985"/>
                  </a:cubicBezTo>
                  <a:cubicBezTo>
                    <a:pt x="24477" y="7968"/>
                    <a:pt x="24494" y="7950"/>
                    <a:pt x="24506" y="7932"/>
                  </a:cubicBezTo>
                  <a:cubicBezTo>
                    <a:pt x="24536" y="7903"/>
                    <a:pt x="24571" y="7873"/>
                    <a:pt x="24601" y="7838"/>
                  </a:cubicBezTo>
                  <a:cubicBezTo>
                    <a:pt x="24660" y="7779"/>
                    <a:pt x="24713" y="7720"/>
                    <a:pt x="24760" y="7666"/>
                  </a:cubicBezTo>
                  <a:cubicBezTo>
                    <a:pt x="24772" y="7655"/>
                    <a:pt x="24778" y="7643"/>
                    <a:pt x="24790" y="7637"/>
                  </a:cubicBezTo>
                  <a:cubicBezTo>
                    <a:pt x="24801" y="7625"/>
                    <a:pt x="24813" y="7607"/>
                    <a:pt x="24819" y="7601"/>
                  </a:cubicBezTo>
                  <a:cubicBezTo>
                    <a:pt x="24843" y="7578"/>
                    <a:pt x="24861" y="7554"/>
                    <a:pt x="24878" y="7531"/>
                  </a:cubicBezTo>
                  <a:cubicBezTo>
                    <a:pt x="24884" y="7525"/>
                    <a:pt x="24884" y="7519"/>
                    <a:pt x="24890" y="7519"/>
                  </a:cubicBezTo>
                  <a:cubicBezTo>
                    <a:pt x="24985" y="7407"/>
                    <a:pt x="25061" y="7306"/>
                    <a:pt x="25126" y="7218"/>
                  </a:cubicBezTo>
                  <a:cubicBezTo>
                    <a:pt x="25132" y="7206"/>
                    <a:pt x="25144" y="7194"/>
                    <a:pt x="25150" y="7182"/>
                  </a:cubicBezTo>
                  <a:cubicBezTo>
                    <a:pt x="25179" y="7141"/>
                    <a:pt x="25209" y="7099"/>
                    <a:pt x="25233" y="7064"/>
                  </a:cubicBezTo>
                  <a:cubicBezTo>
                    <a:pt x="25239" y="7058"/>
                    <a:pt x="25239" y="7052"/>
                    <a:pt x="25244" y="7052"/>
                  </a:cubicBezTo>
                  <a:cubicBezTo>
                    <a:pt x="25244" y="7046"/>
                    <a:pt x="25250" y="7046"/>
                    <a:pt x="25250" y="7040"/>
                  </a:cubicBezTo>
                  <a:cubicBezTo>
                    <a:pt x="25262" y="7017"/>
                    <a:pt x="25280" y="6999"/>
                    <a:pt x="25292" y="6981"/>
                  </a:cubicBezTo>
                  <a:cubicBezTo>
                    <a:pt x="25416" y="6792"/>
                    <a:pt x="25528" y="6603"/>
                    <a:pt x="25622" y="6426"/>
                  </a:cubicBezTo>
                  <a:cubicBezTo>
                    <a:pt x="25711" y="6255"/>
                    <a:pt x="25788" y="6089"/>
                    <a:pt x="25859" y="5924"/>
                  </a:cubicBezTo>
                  <a:cubicBezTo>
                    <a:pt x="25882" y="5865"/>
                    <a:pt x="25906" y="5818"/>
                    <a:pt x="25918" y="5776"/>
                  </a:cubicBezTo>
                  <a:cubicBezTo>
                    <a:pt x="25930" y="5747"/>
                    <a:pt x="25941" y="5717"/>
                    <a:pt x="25953" y="5694"/>
                  </a:cubicBezTo>
                  <a:cubicBezTo>
                    <a:pt x="25959" y="5670"/>
                    <a:pt x="25965" y="5646"/>
                    <a:pt x="25977" y="5629"/>
                  </a:cubicBezTo>
                  <a:cubicBezTo>
                    <a:pt x="25989" y="5599"/>
                    <a:pt x="25995" y="5570"/>
                    <a:pt x="26006" y="5540"/>
                  </a:cubicBezTo>
                  <a:cubicBezTo>
                    <a:pt x="26018" y="5511"/>
                    <a:pt x="26030" y="5475"/>
                    <a:pt x="26042" y="5440"/>
                  </a:cubicBezTo>
                  <a:cubicBezTo>
                    <a:pt x="26048" y="5428"/>
                    <a:pt x="26054" y="5410"/>
                    <a:pt x="26060" y="5393"/>
                  </a:cubicBezTo>
                  <a:cubicBezTo>
                    <a:pt x="26071" y="5351"/>
                    <a:pt x="26083" y="5316"/>
                    <a:pt x="26095" y="5274"/>
                  </a:cubicBezTo>
                  <a:cubicBezTo>
                    <a:pt x="26101" y="5263"/>
                    <a:pt x="26107" y="5251"/>
                    <a:pt x="26107" y="5239"/>
                  </a:cubicBezTo>
                  <a:cubicBezTo>
                    <a:pt x="26119" y="5198"/>
                    <a:pt x="26130" y="5162"/>
                    <a:pt x="26142" y="5127"/>
                  </a:cubicBezTo>
                  <a:cubicBezTo>
                    <a:pt x="26148" y="5109"/>
                    <a:pt x="26154" y="5091"/>
                    <a:pt x="26160" y="5068"/>
                  </a:cubicBezTo>
                  <a:cubicBezTo>
                    <a:pt x="26166" y="5044"/>
                    <a:pt x="26172" y="5020"/>
                    <a:pt x="26184" y="4997"/>
                  </a:cubicBezTo>
                  <a:cubicBezTo>
                    <a:pt x="26189" y="4973"/>
                    <a:pt x="26195" y="4955"/>
                    <a:pt x="26201" y="4938"/>
                  </a:cubicBezTo>
                  <a:cubicBezTo>
                    <a:pt x="26219" y="4938"/>
                    <a:pt x="26237" y="4944"/>
                    <a:pt x="26254" y="4950"/>
                  </a:cubicBezTo>
                  <a:cubicBezTo>
                    <a:pt x="26296" y="4955"/>
                    <a:pt x="26331" y="4967"/>
                    <a:pt x="26367" y="4973"/>
                  </a:cubicBezTo>
                  <a:cubicBezTo>
                    <a:pt x="26384" y="4973"/>
                    <a:pt x="26402" y="4979"/>
                    <a:pt x="26414" y="4985"/>
                  </a:cubicBezTo>
                  <a:cubicBezTo>
                    <a:pt x="26473" y="4991"/>
                    <a:pt x="26532" y="5003"/>
                    <a:pt x="26597" y="5015"/>
                  </a:cubicBezTo>
                  <a:cubicBezTo>
                    <a:pt x="26739" y="5032"/>
                    <a:pt x="26869" y="5050"/>
                    <a:pt x="26981" y="5056"/>
                  </a:cubicBezTo>
                  <a:lnTo>
                    <a:pt x="27022" y="5056"/>
                  </a:lnTo>
                  <a:cubicBezTo>
                    <a:pt x="27093" y="5060"/>
                    <a:pt x="27158" y="5064"/>
                    <a:pt x="27218" y="5064"/>
                  </a:cubicBezTo>
                  <a:cubicBezTo>
                    <a:pt x="27242" y="5064"/>
                    <a:pt x="27266" y="5063"/>
                    <a:pt x="27288" y="5062"/>
                  </a:cubicBezTo>
                  <a:lnTo>
                    <a:pt x="27318" y="5062"/>
                  </a:lnTo>
                  <a:cubicBezTo>
                    <a:pt x="27377" y="5062"/>
                    <a:pt x="27436" y="5062"/>
                    <a:pt x="27507" y="5056"/>
                  </a:cubicBezTo>
                  <a:cubicBezTo>
                    <a:pt x="27648" y="5050"/>
                    <a:pt x="27701" y="5044"/>
                    <a:pt x="27855" y="5026"/>
                  </a:cubicBezTo>
                  <a:cubicBezTo>
                    <a:pt x="28014" y="5009"/>
                    <a:pt x="28162" y="4985"/>
                    <a:pt x="28328" y="4950"/>
                  </a:cubicBezTo>
                  <a:cubicBezTo>
                    <a:pt x="28339" y="4944"/>
                    <a:pt x="28351" y="4944"/>
                    <a:pt x="28369" y="4938"/>
                  </a:cubicBezTo>
                  <a:cubicBezTo>
                    <a:pt x="28387" y="4938"/>
                    <a:pt x="28404" y="4932"/>
                    <a:pt x="28422" y="4926"/>
                  </a:cubicBezTo>
                  <a:cubicBezTo>
                    <a:pt x="28428" y="4926"/>
                    <a:pt x="28434" y="4926"/>
                    <a:pt x="28446" y="4920"/>
                  </a:cubicBezTo>
                  <a:lnTo>
                    <a:pt x="28463" y="4920"/>
                  </a:lnTo>
                  <a:cubicBezTo>
                    <a:pt x="28469" y="4914"/>
                    <a:pt x="28475" y="4914"/>
                    <a:pt x="28481" y="4914"/>
                  </a:cubicBezTo>
                  <a:cubicBezTo>
                    <a:pt x="28552" y="4896"/>
                    <a:pt x="28617" y="4879"/>
                    <a:pt x="28676" y="4861"/>
                  </a:cubicBezTo>
                  <a:cubicBezTo>
                    <a:pt x="28682" y="4861"/>
                    <a:pt x="28688" y="4861"/>
                    <a:pt x="28694" y="4855"/>
                  </a:cubicBezTo>
                  <a:cubicBezTo>
                    <a:pt x="28865" y="4808"/>
                    <a:pt x="28983" y="4766"/>
                    <a:pt x="28983" y="4766"/>
                  </a:cubicBezTo>
                  <a:cubicBezTo>
                    <a:pt x="29007" y="4761"/>
                    <a:pt x="29024" y="4749"/>
                    <a:pt x="29048" y="4743"/>
                  </a:cubicBezTo>
                  <a:cubicBezTo>
                    <a:pt x="29078" y="4731"/>
                    <a:pt x="29101" y="4725"/>
                    <a:pt x="29125" y="4713"/>
                  </a:cubicBezTo>
                  <a:cubicBezTo>
                    <a:pt x="29178" y="4696"/>
                    <a:pt x="29231" y="4678"/>
                    <a:pt x="29278" y="4660"/>
                  </a:cubicBezTo>
                  <a:cubicBezTo>
                    <a:pt x="29503" y="4572"/>
                    <a:pt x="29686" y="4483"/>
                    <a:pt x="29816" y="4418"/>
                  </a:cubicBezTo>
                  <a:cubicBezTo>
                    <a:pt x="29899" y="4377"/>
                    <a:pt x="30023" y="4312"/>
                    <a:pt x="30164" y="4235"/>
                  </a:cubicBezTo>
                  <a:cubicBezTo>
                    <a:pt x="30324" y="4146"/>
                    <a:pt x="30460" y="4064"/>
                    <a:pt x="30596" y="3969"/>
                  </a:cubicBezTo>
                  <a:cubicBezTo>
                    <a:pt x="30690" y="3910"/>
                    <a:pt x="30773" y="3845"/>
                    <a:pt x="30844" y="3786"/>
                  </a:cubicBezTo>
                  <a:cubicBezTo>
                    <a:pt x="30844" y="3786"/>
                    <a:pt x="30844" y="3780"/>
                    <a:pt x="30850" y="3780"/>
                  </a:cubicBezTo>
                  <a:cubicBezTo>
                    <a:pt x="30891" y="3745"/>
                    <a:pt x="30932" y="3709"/>
                    <a:pt x="30974" y="3674"/>
                  </a:cubicBezTo>
                  <a:cubicBezTo>
                    <a:pt x="30991" y="3662"/>
                    <a:pt x="30997" y="3650"/>
                    <a:pt x="31015" y="3638"/>
                  </a:cubicBezTo>
                  <a:cubicBezTo>
                    <a:pt x="31103" y="3556"/>
                    <a:pt x="31163" y="3497"/>
                    <a:pt x="31245" y="3402"/>
                  </a:cubicBezTo>
                  <a:cubicBezTo>
                    <a:pt x="31304" y="3343"/>
                    <a:pt x="31357" y="3284"/>
                    <a:pt x="31405" y="3225"/>
                  </a:cubicBezTo>
                  <a:cubicBezTo>
                    <a:pt x="31434" y="3189"/>
                    <a:pt x="31464" y="3148"/>
                    <a:pt x="31493" y="3107"/>
                  </a:cubicBezTo>
                  <a:cubicBezTo>
                    <a:pt x="31617" y="2953"/>
                    <a:pt x="31694" y="2817"/>
                    <a:pt x="31747" y="2735"/>
                  </a:cubicBezTo>
                  <a:cubicBezTo>
                    <a:pt x="31765" y="2705"/>
                    <a:pt x="31854" y="2563"/>
                    <a:pt x="31948" y="2345"/>
                  </a:cubicBezTo>
                  <a:cubicBezTo>
                    <a:pt x="31960" y="2327"/>
                    <a:pt x="31966" y="2309"/>
                    <a:pt x="31972" y="2292"/>
                  </a:cubicBezTo>
                  <a:cubicBezTo>
                    <a:pt x="31984" y="2274"/>
                    <a:pt x="31989" y="2250"/>
                    <a:pt x="32001" y="2221"/>
                  </a:cubicBezTo>
                  <a:cubicBezTo>
                    <a:pt x="32001" y="2221"/>
                    <a:pt x="32007" y="2215"/>
                    <a:pt x="32007" y="2209"/>
                  </a:cubicBezTo>
                  <a:cubicBezTo>
                    <a:pt x="32007" y="2209"/>
                    <a:pt x="32007" y="2203"/>
                    <a:pt x="32007" y="2203"/>
                  </a:cubicBezTo>
                  <a:cubicBezTo>
                    <a:pt x="32048" y="2115"/>
                    <a:pt x="32084" y="2020"/>
                    <a:pt x="32113" y="1914"/>
                  </a:cubicBezTo>
                  <a:cubicBezTo>
                    <a:pt x="32119" y="1902"/>
                    <a:pt x="32119" y="1896"/>
                    <a:pt x="32125" y="1884"/>
                  </a:cubicBezTo>
                  <a:cubicBezTo>
                    <a:pt x="32137" y="1849"/>
                    <a:pt x="32149" y="1813"/>
                    <a:pt x="32155" y="1772"/>
                  </a:cubicBezTo>
                  <a:cubicBezTo>
                    <a:pt x="32167" y="1737"/>
                    <a:pt x="32178" y="1695"/>
                    <a:pt x="32190" y="1660"/>
                  </a:cubicBezTo>
                  <a:cubicBezTo>
                    <a:pt x="32232" y="1471"/>
                    <a:pt x="32261" y="1323"/>
                    <a:pt x="32273" y="1199"/>
                  </a:cubicBezTo>
                  <a:cubicBezTo>
                    <a:pt x="32285" y="1099"/>
                    <a:pt x="32297" y="998"/>
                    <a:pt x="32302" y="892"/>
                  </a:cubicBezTo>
                  <a:cubicBezTo>
                    <a:pt x="32302" y="886"/>
                    <a:pt x="32302" y="886"/>
                    <a:pt x="32302" y="880"/>
                  </a:cubicBezTo>
                  <a:cubicBezTo>
                    <a:pt x="32308" y="809"/>
                    <a:pt x="32308" y="744"/>
                    <a:pt x="32308" y="679"/>
                  </a:cubicBezTo>
                  <a:cubicBezTo>
                    <a:pt x="32308" y="650"/>
                    <a:pt x="32308" y="614"/>
                    <a:pt x="32308" y="585"/>
                  </a:cubicBezTo>
                  <a:cubicBezTo>
                    <a:pt x="32308" y="573"/>
                    <a:pt x="32302" y="561"/>
                    <a:pt x="32302" y="549"/>
                  </a:cubicBezTo>
                  <a:cubicBezTo>
                    <a:pt x="32302" y="496"/>
                    <a:pt x="32297" y="443"/>
                    <a:pt x="32297" y="384"/>
                  </a:cubicBezTo>
                  <a:cubicBezTo>
                    <a:pt x="32297" y="349"/>
                    <a:pt x="32285" y="236"/>
                    <a:pt x="32267" y="112"/>
                  </a:cubicBezTo>
                  <a:cubicBezTo>
                    <a:pt x="32267" y="95"/>
                    <a:pt x="32261" y="53"/>
                    <a:pt x="3224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32"/>
            <p:cNvSpPr/>
            <p:nvPr/>
          </p:nvSpPr>
          <p:spPr>
            <a:xfrm>
              <a:off x="1452050" y="4296350"/>
              <a:ext cx="79900" cy="14600"/>
            </a:xfrm>
            <a:custGeom>
              <a:rect b="b" l="l" r="r" t="t"/>
              <a:pathLst>
                <a:path extrusionOk="0" h="584" w="3196">
                  <a:moveTo>
                    <a:pt x="1603" y="0"/>
                  </a:moveTo>
                  <a:cubicBezTo>
                    <a:pt x="1465" y="0"/>
                    <a:pt x="1325" y="8"/>
                    <a:pt x="1188" y="24"/>
                  </a:cubicBezTo>
                  <a:cubicBezTo>
                    <a:pt x="786" y="65"/>
                    <a:pt x="402" y="177"/>
                    <a:pt x="89" y="361"/>
                  </a:cubicBezTo>
                  <a:cubicBezTo>
                    <a:pt x="1" y="414"/>
                    <a:pt x="1" y="496"/>
                    <a:pt x="89" y="544"/>
                  </a:cubicBezTo>
                  <a:cubicBezTo>
                    <a:pt x="133" y="570"/>
                    <a:pt x="191" y="584"/>
                    <a:pt x="249" y="584"/>
                  </a:cubicBezTo>
                  <a:cubicBezTo>
                    <a:pt x="306" y="584"/>
                    <a:pt x="364" y="570"/>
                    <a:pt x="408" y="544"/>
                  </a:cubicBezTo>
                  <a:cubicBezTo>
                    <a:pt x="573" y="449"/>
                    <a:pt x="762" y="378"/>
                    <a:pt x="963" y="331"/>
                  </a:cubicBezTo>
                  <a:cubicBezTo>
                    <a:pt x="1168" y="284"/>
                    <a:pt x="1383" y="260"/>
                    <a:pt x="1599" y="260"/>
                  </a:cubicBezTo>
                  <a:cubicBezTo>
                    <a:pt x="1706" y="260"/>
                    <a:pt x="1814" y="266"/>
                    <a:pt x="1920" y="278"/>
                  </a:cubicBezTo>
                  <a:cubicBezTo>
                    <a:pt x="2239" y="313"/>
                    <a:pt x="2546" y="402"/>
                    <a:pt x="2794" y="544"/>
                  </a:cubicBezTo>
                  <a:cubicBezTo>
                    <a:pt x="2836" y="570"/>
                    <a:pt x="2893" y="584"/>
                    <a:pt x="2951" y="584"/>
                  </a:cubicBezTo>
                  <a:cubicBezTo>
                    <a:pt x="3008" y="584"/>
                    <a:pt x="3066" y="570"/>
                    <a:pt x="3107" y="544"/>
                  </a:cubicBezTo>
                  <a:cubicBezTo>
                    <a:pt x="3196" y="496"/>
                    <a:pt x="3196" y="414"/>
                    <a:pt x="3107" y="361"/>
                  </a:cubicBezTo>
                  <a:cubicBezTo>
                    <a:pt x="2901" y="242"/>
                    <a:pt x="2658" y="148"/>
                    <a:pt x="2398" y="89"/>
                  </a:cubicBezTo>
                  <a:cubicBezTo>
                    <a:pt x="2144" y="30"/>
                    <a:pt x="1875" y="0"/>
                    <a:pt x="16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32"/>
            <p:cNvSpPr/>
            <p:nvPr/>
          </p:nvSpPr>
          <p:spPr>
            <a:xfrm>
              <a:off x="1540350" y="4322025"/>
              <a:ext cx="26900" cy="45625"/>
            </a:xfrm>
            <a:custGeom>
              <a:rect b="b" l="l" r="r" t="t"/>
              <a:pathLst>
                <a:path extrusionOk="0" h="1825" w="1076">
                  <a:moveTo>
                    <a:pt x="243" y="1"/>
                  </a:moveTo>
                  <a:cubicBezTo>
                    <a:pt x="187" y="1"/>
                    <a:pt x="130" y="13"/>
                    <a:pt x="89" y="36"/>
                  </a:cubicBezTo>
                  <a:cubicBezTo>
                    <a:pt x="0" y="90"/>
                    <a:pt x="0" y="172"/>
                    <a:pt x="89" y="225"/>
                  </a:cubicBezTo>
                  <a:cubicBezTo>
                    <a:pt x="254" y="320"/>
                    <a:pt x="378" y="426"/>
                    <a:pt x="461" y="544"/>
                  </a:cubicBezTo>
                  <a:cubicBezTo>
                    <a:pt x="585" y="722"/>
                    <a:pt x="615" y="916"/>
                    <a:pt x="556" y="1100"/>
                  </a:cubicBezTo>
                  <a:cubicBezTo>
                    <a:pt x="497" y="1283"/>
                    <a:pt x="343" y="1460"/>
                    <a:pt x="95" y="1602"/>
                  </a:cubicBezTo>
                  <a:cubicBezTo>
                    <a:pt x="6" y="1655"/>
                    <a:pt x="6" y="1737"/>
                    <a:pt x="95" y="1785"/>
                  </a:cubicBezTo>
                  <a:cubicBezTo>
                    <a:pt x="139" y="1811"/>
                    <a:pt x="197" y="1825"/>
                    <a:pt x="254" y="1825"/>
                  </a:cubicBezTo>
                  <a:cubicBezTo>
                    <a:pt x="312" y="1825"/>
                    <a:pt x="370" y="1811"/>
                    <a:pt x="414" y="1785"/>
                  </a:cubicBezTo>
                  <a:cubicBezTo>
                    <a:pt x="621" y="1667"/>
                    <a:pt x="780" y="1525"/>
                    <a:pt x="881" y="1377"/>
                  </a:cubicBezTo>
                  <a:cubicBezTo>
                    <a:pt x="1034" y="1153"/>
                    <a:pt x="1075" y="911"/>
                    <a:pt x="993" y="674"/>
                  </a:cubicBezTo>
                  <a:cubicBezTo>
                    <a:pt x="916" y="444"/>
                    <a:pt x="715" y="220"/>
                    <a:pt x="408" y="36"/>
                  </a:cubicBezTo>
                  <a:lnTo>
                    <a:pt x="402" y="36"/>
                  </a:lnTo>
                  <a:cubicBezTo>
                    <a:pt x="358" y="13"/>
                    <a:pt x="300" y="1"/>
                    <a:pt x="2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32"/>
            <p:cNvSpPr/>
            <p:nvPr/>
          </p:nvSpPr>
          <p:spPr>
            <a:xfrm>
              <a:off x="1432400" y="4174275"/>
              <a:ext cx="165550" cy="140700"/>
            </a:xfrm>
            <a:custGeom>
              <a:rect b="b" l="l" r="r" t="t"/>
              <a:pathLst>
                <a:path extrusionOk="0" h="5628" w="6622">
                  <a:moveTo>
                    <a:pt x="5589" y="1"/>
                  </a:moveTo>
                  <a:cubicBezTo>
                    <a:pt x="5027" y="1"/>
                    <a:pt x="4415" y="194"/>
                    <a:pt x="3805" y="548"/>
                  </a:cubicBezTo>
                  <a:cubicBezTo>
                    <a:pt x="2736" y="1162"/>
                    <a:pt x="1661" y="2279"/>
                    <a:pt x="887" y="3714"/>
                  </a:cubicBezTo>
                  <a:lnTo>
                    <a:pt x="113" y="5125"/>
                  </a:lnTo>
                  <a:cubicBezTo>
                    <a:pt x="1" y="5332"/>
                    <a:pt x="13" y="5557"/>
                    <a:pt x="137" y="5616"/>
                  </a:cubicBezTo>
                  <a:cubicBezTo>
                    <a:pt x="157" y="5624"/>
                    <a:pt x="179" y="5628"/>
                    <a:pt x="203" y="5628"/>
                  </a:cubicBezTo>
                  <a:cubicBezTo>
                    <a:pt x="248" y="5628"/>
                    <a:pt x="297" y="5613"/>
                    <a:pt x="344" y="5586"/>
                  </a:cubicBezTo>
                  <a:cubicBezTo>
                    <a:pt x="426" y="5539"/>
                    <a:pt x="509" y="5450"/>
                    <a:pt x="574" y="5338"/>
                  </a:cubicBezTo>
                  <a:lnTo>
                    <a:pt x="1342" y="3926"/>
                  </a:lnTo>
                  <a:cubicBezTo>
                    <a:pt x="1997" y="2716"/>
                    <a:pt x="2901" y="1777"/>
                    <a:pt x="3805" y="1251"/>
                  </a:cubicBezTo>
                  <a:cubicBezTo>
                    <a:pt x="4317" y="955"/>
                    <a:pt x="4829" y="795"/>
                    <a:pt x="5301" y="795"/>
                  </a:cubicBezTo>
                  <a:cubicBezTo>
                    <a:pt x="5575" y="795"/>
                    <a:pt x="5834" y="849"/>
                    <a:pt x="6073" y="961"/>
                  </a:cubicBezTo>
                  <a:cubicBezTo>
                    <a:pt x="6093" y="970"/>
                    <a:pt x="6115" y="974"/>
                    <a:pt x="6137" y="974"/>
                  </a:cubicBezTo>
                  <a:cubicBezTo>
                    <a:pt x="6181" y="974"/>
                    <a:pt x="6229" y="959"/>
                    <a:pt x="6279" y="932"/>
                  </a:cubicBezTo>
                  <a:cubicBezTo>
                    <a:pt x="6362" y="885"/>
                    <a:pt x="6445" y="796"/>
                    <a:pt x="6504" y="684"/>
                  </a:cubicBezTo>
                  <a:cubicBezTo>
                    <a:pt x="6622" y="477"/>
                    <a:pt x="6610" y="259"/>
                    <a:pt x="6486" y="194"/>
                  </a:cubicBezTo>
                  <a:cubicBezTo>
                    <a:pt x="6210" y="63"/>
                    <a:pt x="5908" y="1"/>
                    <a:pt x="5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32"/>
            <p:cNvSpPr/>
            <p:nvPr/>
          </p:nvSpPr>
          <p:spPr>
            <a:xfrm>
              <a:off x="1520125" y="4245750"/>
              <a:ext cx="164950" cy="139725"/>
            </a:xfrm>
            <a:custGeom>
              <a:rect b="b" l="l" r="r" t="t"/>
              <a:pathLst>
                <a:path extrusionOk="0" h="5589" w="6598">
                  <a:moveTo>
                    <a:pt x="5558" y="0"/>
                  </a:moveTo>
                  <a:cubicBezTo>
                    <a:pt x="4995" y="0"/>
                    <a:pt x="4382" y="192"/>
                    <a:pt x="3769" y="542"/>
                  </a:cubicBezTo>
                  <a:cubicBezTo>
                    <a:pt x="2705" y="1156"/>
                    <a:pt x="1648" y="2261"/>
                    <a:pt x="874" y="3678"/>
                  </a:cubicBezTo>
                  <a:lnTo>
                    <a:pt x="113" y="5084"/>
                  </a:lnTo>
                  <a:cubicBezTo>
                    <a:pt x="0" y="5296"/>
                    <a:pt x="6" y="5515"/>
                    <a:pt x="130" y="5574"/>
                  </a:cubicBezTo>
                  <a:cubicBezTo>
                    <a:pt x="150" y="5584"/>
                    <a:pt x="173" y="5589"/>
                    <a:pt x="196" y="5589"/>
                  </a:cubicBezTo>
                  <a:cubicBezTo>
                    <a:pt x="242" y="5589"/>
                    <a:pt x="292" y="5572"/>
                    <a:pt x="343" y="5544"/>
                  </a:cubicBezTo>
                  <a:cubicBezTo>
                    <a:pt x="426" y="5497"/>
                    <a:pt x="508" y="5409"/>
                    <a:pt x="567" y="5296"/>
                  </a:cubicBezTo>
                  <a:lnTo>
                    <a:pt x="1335" y="3897"/>
                  </a:lnTo>
                  <a:cubicBezTo>
                    <a:pt x="1985" y="2698"/>
                    <a:pt x="2871" y="1770"/>
                    <a:pt x="3774" y="1251"/>
                  </a:cubicBezTo>
                  <a:cubicBezTo>
                    <a:pt x="4287" y="955"/>
                    <a:pt x="4802" y="792"/>
                    <a:pt x="5276" y="792"/>
                  </a:cubicBezTo>
                  <a:cubicBezTo>
                    <a:pt x="5550" y="792"/>
                    <a:pt x="5810" y="846"/>
                    <a:pt x="6048" y="961"/>
                  </a:cubicBezTo>
                  <a:cubicBezTo>
                    <a:pt x="6069" y="969"/>
                    <a:pt x="6090" y="973"/>
                    <a:pt x="6113" y="973"/>
                  </a:cubicBezTo>
                  <a:cubicBezTo>
                    <a:pt x="6157" y="973"/>
                    <a:pt x="6205" y="959"/>
                    <a:pt x="6255" y="932"/>
                  </a:cubicBezTo>
                  <a:cubicBezTo>
                    <a:pt x="6338" y="884"/>
                    <a:pt x="6420" y="796"/>
                    <a:pt x="6480" y="684"/>
                  </a:cubicBezTo>
                  <a:cubicBezTo>
                    <a:pt x="6598" y="477"/>
                    <a:pt x="6586" y="258"/>
                    <a:pt x="6462" y="193"/>
                  </a:cubicBezTo>
                  <a:cubicBezTo>
                    <a:pt x="6183" y="63"/>
                    <a:pt x="5879" y="0"/>
                    <a:pt x="5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32"/>
            <p:cNvSpPr/>
            <p:nvPr/>
          </p:nvSpPr>
          <p:spPr>
            <a:xfrm>
              <a:off x="739150" y="4281800"/>
              <a:ext cx="807875" cy="705375"/>
            </a:xfrm>
            <a:custGeom>
              <a:rect b="b" l="l" r="r" t="t"/>
              <a:pathLst>
                <a:path extrusionOk="0" h="28215" w="32315">
                  <a:moveTo>
                    <a:pt x="28266" y="1"/>
                  </a:moveTo>
                  <a:cubicBezTo>
                    <a:pt x="28213" y="1"/>
                    <a:pt x="28156" y="3"/>
                    <a:pt x="28097" y="3"/>
                  </a:cubicBezTo>
                  <a:cubicBezTo>
                    <a:pt x="28079" y="3"/>
                    <a:pt x="28062" y="9"/>
                    <a:pt x="28044" y="9"/>
                  </a:cubicBezTo>
                  <a:cubicBezTo>
                    <a:pt x="27885" y="15"/>
                    <a:pt x="27749" y="33"/>
                    <a:pt x="27648" y="51"/>
                  </a:cubicBezTo>
                  <a:cubicBezTo>
                    <a:pt x="27524" y="68"/>
                    <a:pt x="27388" y="92"/>
                    <a:pt x="27282" y="127"/>
                  </a:cubicBezTo>
                  <a:lnTo>
                    <a:pt x="27264" y="127"/>
                  </a:lnTo>
                  <a:cubicBezTo>
                    <a:pt x="27170" y="151"/>
                    <a:pt x="27069" y="181"/>
                    <a:pt x="26987" y="210"/>
                  </a:cubicBezTo>
                  <a:cubicBezTo>
                    <a:pt x="26957" y="222"/>
                    <a:pt x="26922" y="240"/>
                    <a:pt x="26886" y="252"/>
                  </a:cubicBezTo>
                  <a:cubicBezTo>
                    <a:pt x="26869" y="257"/>
                    <a:pt x="26851" y="263"/>
                    <a:pt x="26839" y="269"/>
                  </a:cubicBezTo>
                  <a:cubicBezTo>
                    <a:pt x="26751" y="299"/>
                    <a:pt x="26638" y="346"/>
                    <a:pt x="26550" y="387"/>
                  </a:cubicBezTo>
                  <a:cubicBezTo>
                    <a:pt x="26491" y="423"/>
                    <a:pt x="26438" y="452"/>
                    <a:pt x="26378" y="476"/>
                  </a:cubicBezTo>
                  <a:cubicBezTo>
                    <a:pt x="26378" y="482"/>
                    <a:pt x="26373" y="482"/>
                    <a:pt x="26367" y="488"/>
                  </a:cubicBezTo>
                  <a:cubicBezTo>
                    <a:pt x="26184" y="588"/>
                    <a:pt x="26048" y="671"/>
                    <a:pt x="25989" y="712"/>
                  </a:cubicBezTo>
                  <a:cubicBezTo>
                    <a:pt x="25965" y="724"/>
                    <a:pt x="25947" y="736"/>
                    <a:pt x="25930" y="754"/>
                  </a:cubicBezTo>
                  <a:cubicBezTo>
                    <a:pt x="25882" y="783"/>
                    <a:pt x="25835" y="813"/>
                    <a:pt x="25788" y="842"/>
                  </a:cubicBezTo>
                  <a:cubicBezTo>
                    <a:pt x="25764" y="860"/>
                    <a:pt x="25735" y="878"/>
                    <a:pt x="25705" y="895"/>
                  </a:cubicBezTo>
                  <a:cubicBezTo>
                    <a:pt x="25693" y="907"/>
                    <a:pt x="25682" y="913"/>
                    <a:pt x="25670" y="925"/>
                  </a:cubicBezTo>
                  <a:cubicBezTo>
                    <a:pt x="25599" y="972"/>
                    <a:pt x="25534" y="1019"/>
                    <a:pt x="25475" y="1067"/>
                  </a:cubicBezTo>
                  <a:lnTo>
                    <a:pt x="25469" y="1067"/>
                  </a:lnTo>
                  <a:cubicBezTo>
                    <a:pt x="25404" y="1114"/>
                    <a:pt x="25327" y="1179"/>
                    <a:pt x="25256" y="1232"/>
                  </a:cubicBezTo>
                  <a:cubicBezTo>
                    <a:pt x="25162" y="1309"/>
                    <a:pt x="25085" y="1380"/>
                    <a:pt x="25032" y="1427"/>
                  </a:cubicBezTo>
                  <a:cubicBezTo>
                    <a:pt x="24961" y="1492"/>
                    <a:pt x="24872" y="1575"/>
                    <a:pt x="24807" y="1640"/>
                  </a:cubicBezTo>
                  <a:cubicBezTo>
                    <a:pt x="24736" y="1704"/>
                    <a:pt x="24654" y="1799"/>
                    <a:pt x="24589" y="1870"/>
                  </a:cubicBezTo>
                  <a:cubicBezTo>
                    <a:pt x="24553" y="1905"/>
                    <a:pt x="24506" y="1964"/>
                    <a:pt x="24453" y="2023"/>
                  </a:cubicBezTo>
                  <a:cubicBezTo>
                    <a:pt x="24453" y="2029"/>
                    <a:pt x="24453" y="2029"/>
                    <a:pt x="24447" y="2035"/>
                  </a:cubicBezTo>
                  <a:cubicBezTo>
                    <a:pt x="24447" y="2035"/>
                    <a:pt x="24394" y="2100"/>
                    <a:pt x="24311" y="2201"/>
                  </a:cubicBezTo>
                  <a:cubicBezTo>
                    <a:pt x="24282" y="2248"/>
                    <a:pt x="24252" y="2289"/>
                    <a:pt x="24229" y="2313"/>
                  </a:cubicBezTo>
                  <a:cubicBezTo>
                    <a:pt x="24229" y="2319"/>
                    <a:pt x="24229" y="2319"/>
                    <a:pt x="24229" y="2319"/>
                  </a:cubicBezTo>
                  <a:cubicBezTo>
                    <a:pt x="24181" y="2378"/>
                    <a:pt x="24140" y="2449"/>
                    <a:pt x="24093" y="2525"/>
                  </a:cubicBezTo>
                  <a:cubicBezTo>
                    <a:pt x="24081" y="2531"/>
                    <a:pt x="24081" y="2543"/>
                    <a:pt x="24075" y="2555"/>
                  </a:cubicBezTo>
                  <a:cubicBezTo>
                    <a:pt x="24040" y="2608"/>
                    <a:pt x="24004" y="2661"/>
                    <a:pt x="23975" y="2720"/>
                  </a:cubicBezTo>
                  <a:cubicBezTo>
                    <a:pt x="23963" y="2738"/>
                    <a:pt x="23951" y="2756"/>
                    <a:pt x="23939" y="2779"/>
                  </a:cubicBezTo>
                  <a:cubicBezTo>
                    <a:pt x="23927" y="2803"/>
                    <a:pt x="23910" y="2833"/>
                    <a:pt x="23892" y="2862"/>
                  </a:cubicBezTo>
                  <a:cubicBezTo>
                    <a:pt x="23874" y="2903"/>
                    <a:pt x="23851" y="2945"/>
                    <a:pt x="23833" y="2980"/>
                  </a:cubicBezTo>
                  <a:cubicBezTo>
                    <a:pt x="23827" y="2992"/>
                    <a:pt x="23821" y="2998"/>
                    <a:pt x="23821" y="3010"/>
                  </a:cubicBezTo>
                  <a:cubicBezTo>
                    <a:pt x="23803" y="3033"/>
                    <a:pt x="23786" y="3075"/>
                    <a:pt x="23762" y="3128"/>
                  </a:cubicBezTo>
                  <a:cubicBezTo>
                    <a:pt x="23744" y="3163"/>
                    <a:pt x="23732" y="3205"/>
                    <a:pt x="23715" y="3240"/>
                  </a:cubicBezTo>
                  <a:cubicBezTo>
                    <a:pt x="23709" y="3246"/>
                    <a:pt x="23709" y="3258"/>
                    <a:pt x="23703" y="3270"/>
                  </a:cubicBezTo>
                  <a:cubicBezTo>
                    <a:pt x="23685" y="3317"/>
                    <a:pt x="23662" y="3364"/>
                    <a:pt x="23644" y="3411"/>
                  </a:cubicBezTo>
                  <a:cubicBezTo>
                    <a:pt x="23632" y="3453"/>
                    <a:pt x="23614" y="3494"/>
                    <a:pt x="23602" y="3530"/>
                  </a:cubicBezTo>
                  <a:cubicBezTo>
                    <a:pt x="23597" y="3547"/>
                    <a:pt x="23591" y="3571"/>
                    <a:pt x="23585" y="3589"/>
                  </a:cubicBezTo>
                  <a:cubicBezTo>
                    <a:pt x="23585" y="3589"/>
                    <a:pt x="23585" y="3594"/>
                    <a:pt x="23579" y="3600"/>
                  </a:cubicBezTo>
                  <a:cubicBezTo>
                    <a:pt x="23579" y="3606"/>
                    <a:pt x="23579" y="3612"/>
                    <a:pt x="23573" y="3624"/>
                  </a:cubicBezTo>
                  <a:cubicBezTo>
                    <a:pt x="23561" y="3659"/>
                    <a:pt x="23549" y="3695"/>
                    <a:pt x="23538" y="3730"/>
                  </a:cubicBezTo>
                  <a:cubicBezTo>
                    <a:pt x="23520" y="3724"/>
                    <a:pt x="23496" y="3724"/>
                    <a:pt x="23478" y="3719"/>
                  </a:cubicBezTo>
                  <a:cubicBezTo>
                    <a:pt x="23455" y="3713"/>
                    <a:pt x="23431" y="3707"/>
                    <a:pt x="23408" y="3701"/>
                  </a:cubicBezTo>
                  <a:cubicBezTo>
                    <a:pt x="23384" y="3695"/>
                    <a:pt x="23366" y="3689"/>
                    <a:pt x="23343" y="3683"/>
                  </a:cubicBezTo>
                  <a:cubicBezTo>
                    <a:pt x="23307" y="3677"/>
                    <a:pt x="23272" y="3671"/>
                    <a:pt x="23236" y="3659"/>
                  </a:cubicBezTo>
                  <a:cubicBezTo>
                    <a:pt x="23219" y="3659"/>
                    <a:pt x="23207" y="3654"/>
                    <a:pt x="23195" y="3654"/>
                  </a:cubicBezTo>
                  <a:cubicBezTo>
                    <a:pt x="23154" y="3642"/>
                    <a:pt x="23112" y="3636"/>
                    <a:pt x="23071" y="3630"/>
                  </a:cubicBezTo>
                  <a:cubicBezTo>
                    <a:pt x="23053" y="3624"/>
                    <a:pt x="23041" y="3624"/>
                    <a:pt x="23024" y="3618"/>
                  </a:cubicBezTo>
                  <a:cubicBezTo>
                    <a:pt x="22988" y="3612"/>
                    <a:pt x="22953" y="3606"/>
                    <a:pt x="22917" y="3600"/>
                  </a:cubicBezTo>
                  <a:cubicBezTo>
                    <a:pt x="22888" y="3594"/>
                    <a:pt x="22858" y="3589"/>
                    <a:pt x="22829" y="3583"/>
                  </a:cubicBezTo>
                  <a:cubicBezTo>
                    <a:pt x="22805" y="3583"/>
                    <a:pt x="22782" y="3577"/>
                    <a:pt x="22758" y="3571"/>
                  </a:cubicBezTo>
                  <a:cubicBezTo>
                    <a:pt x="22728" y="3571"/>
                    <a:pt x="22699" y="3565"/>
                    <a:pt x="22669" y="3559"/>
                  </a:cubicBezTo>
                  <a:cubicBezTo>
                    <a:pt x="22640" y="3553"/>
                    <a:pt x="22593" y="3547"/>
                    <a:pt x="22533" y="3541"/>
                  </a:cubicBezTo>
                  <a:cubicBezTo>
                    <a:pt x="22244" y="3506"/>
                    <a:pt x="21990" y="3500"/>
                    <a:pt x="21961" y="3494"/>
                  </a:cubicBezTo>
                  <a:lnTo>
                    <a:pt x="21553" y="3494"/>
                  </a:lnTo>
                  <a:cubicBezTo>
                    <a:pt x="21541" y="3494"/>
                    <a:pt x="21529" y="3500"/>
                    <a:pt x="21523" y="3500"/>
                  </a:cubicBezTo>
                  <a:lnTo>
                    <a:pt x="21482" y="3500"/>
                  </a:lnTo>
                  <a:cubicBezTo>
                    <a:pt x="21423" y="3500"/>
                    <a:pt x="21370" y="3506"/>
                    <a:pt x="21317" y="3506"/>
                  </a:cubicBezTo>
                  <a:cubicBezTo>
                    <a:pt x="21293" y="3512"/>
                    <a:pt x="21275" y="3512"/>
                    <a:pt x="21252" y="3512"/>
                  </a:cubicBezTo>
                  <a:cubicBezTo>
                    <a:pt x="21246" y="3512"/>
                    <a:pt x="21240" y="3512"/>
                    <a:pt x="21228" y="3518"/>
                  </a:cubicBezTo>
                  <a:lnTo>
                    <a:pt x="21210" y="3518"/>
                  </a:lnTo>
                  <a:cubicBezTo>
                    <a:pt x="21169" y="3518"/>
                    <a:pt x="21122" y="3524"/>
                    <a:pt x="21069" y="3530"/>
                  </a:cubicBezTo>
                  <a:cubicBezTo>
                    <a:pt x="21057" y="3530"/>
                    <a:pt x="21039" y="3535"/>
                    <a:pt x="21027" y="3535"/>
                  </a:cubicBezTo>
                  <a:cubicBezTo>
                    <a:pt x="20921" y="3547"/>
                    <a:pt x="20791" y="3565"/>
                    <a:pt x="20649" y="3589"/>
                  </a:cubicBezTo>
                  <a:cubicBezTo>
                    <a:pt x="20643" y="3594"/>
                    <a:pt x="20638" y="3594"/>
                    <a:pt x="20632" y="3594"/>
                  </a:cubicBezTo>
                  <a:cubicBezTo>
                    <a:pt x="20602" y="3600"/>
                    <a:pt x="20573" y="3606"/>
                    <a:pt x="20543" y="3612"/>
                  </a:cubicBezTo>
                  <a:cubicBezTo>
                    <a:pt x="20531" y="3612"/>
                    <a:pt x="20513" y="3618"/>
                    <a:pt x="20496" y="3618"/>
                  </a:cubicBezTo>
                  <a:cubicBezTo>
                    <a:pt x="20484" y="3624"/>
                    <a:pt x="20466" y="3624"/>
                    <a:pt x="20454" y="3630"/>
                  </a:cubicBezTo>
                  <a:cubicBezTo>
                    <a:pt x="20389" y="3642"/>
                    <a:pt x="20307" y="3659"/>
                    <a:pt x="20230" y="3683"/>
                  </a:cubicBezTo>
                  <a:cubicBezTo>
                    <a:pt x="20183" y="3695"/>
                    <a:pt x="20135" y="3707"/>
                    <a:pt x="20100" y="3719"/>
                  </a:cubicBezTo>
                  <a:cubicBezTo>
                    <a:pt x="20076" y="3724"/>
                    <a:pt x="20053" y="3730"/>
                    <a:pt x="20023" y="3736"/>
                  </a:cubicBezTo>
                  <a:cubicBezTo>
                    <a:pt x="20023" y="3736"/>
                    <a:pt x="20017" y="3736"/>
                    <a:pt x="20011" y="3742"/>
                  </a:cubicBezTo>
                  <a:cubicBezTo>
                    <a:pt x="19964" y="3754"/>
                    <a:pt x="19905" y="3772"/>
                    <a:pt x="19852" y="3789"/>
                  </a:cubicBezTo>
                  <a:cubicBezTo>
                    <a:pt x="19811" y="3801"/>
                    <a:pt x="19769" y="3813"/>
                    <a:pt x="19734" y="3825"/>
                  </a:cubicBezTo>
                  <a:cubicBezTo>
                    <a:pt x="19586" y="3872"/>
                    <a:pt x="19486" y="3908"/>
                    <a:pt x="19338" y="3973"/>
                  </a:cubicBezTo>
                  <a:cubicBezTo>
                    <a:pt x="19226" y="4020"/>
                    <a:pt x="19096" y="4079"/>
                    <a:pt x="18954" y="4144"/>
                  </a:cubicBezTo>
                  <a:cubicBezTo>
                    <a:pt x="18942" y="4150"/>
                    <a:pt x="18925" y="4162"/>
                    <a:pt x="18907" y="4167"/>
                  </a:cubicBezTo>
                  <a:cubicBezTo>
                    <a:pt x="18765" y="4232"/>
                    <a:pt x="18582" y="4333"/>
                    <a:pt x="18446" y="4415"/>
                  </a:cubicBezTo>
                  <a:cubicBezTo>
                    <a:pt x="18381" y="4451"/>
                    <a:pt x="18310" y="4498"/>
                    <a:pt x="18240" y="4540"/>
                  </a:cubicBezTo>
                  <a:cubicBezTo>
                    <a:pt x="18175" y="4581"/>
                    <a:pt x="18116" y="4622"/>
                    <a:pt x="18051" y="4664"/>
                  </a:cubicBezTo>
                  <a:cubicBezTo>
                    <a:pt x="18039" y="4675"/>
                    <a:pt x="18027" y="4681"/>
                    <a:pt x="18015" y="4693"/>
                  </a:cubicBezTo>
                  <a:cubicBezTo>
                    <a:pt x="17968" y="4723"/>
                    <a:pt x="17921" y="4758"/>
                    <a:pt x="17873" y="4788"/>
                  </a:cubicBezTo>
                  <a:cubicBezTo>
                    <a:pt x="17850" y="4805"/>
                    <a:pt x="17826" y="4823"/>
                    <a:pt x="17808" y="4835"/>
                  </a:cubicBezTo>
                  <a:cubicBezTo>
                    <a:pt x="17773" y="4864"/>
                    <a:pt x="17738" y="4888"/>
                    <a:pt x="17702" y="4918"/>
                  </a:cubicBezTo>
                  <a:cubicBezTo>
                    <a:pt x="17673" y="4935"/>
                    <a:pt x="17643" y="4959"/>
                    <a:pt x="17619" y="4982"/>
                  </a:cubicBezTo>
                  <a:cubicBezTo>
                    <a:pt x="17590" y="5000"/>
                    <a:pt x="17560" y="5024"/>
                    <a:pt x="17531" y="5047"/>
                  </a:cubicBezTo>
                  <a:cubicBezTo>
                    <a:pt x="17501" y="5071"/>
                    <a:pt x="17472" y="5095"/>
                    <a:pt x="17442" y="5118"/>
                  </a:cubicBezTo>
                  <a:cubicBezTo>
                    <a:pt x="17413" y="5142"/>
                    <a:pt x="17383" y="5166"/>
                    <a:pt x="17360" y="5189"/>
                  </a:cubicBezTo>
                  <a:cubicBezTo>
                    <a:pt x="17330" y="5213"/>
                    <a:pt x="17300" y="5236"/>
                    <a:pt x="17271" y="5260"/>
                  </a:cubicBezTo>
                  <a:cubicBezTo>
                    <a:pt x="17247" y="5284"/>
                    <a:pt x="17218" y="5301"/>
                    <a:pt x="17194" y="5325"/>
                  </a:cubicBezTo>
                  <a:cubicBezTo>
                    <a:pt x="17147" y="5366"/>
                    <a:pt x="17100" y="5408"/>
                    <a:pt x="17052" y="5449"/>
                  </a:cubicBezTo>
                  <a:cubicBezTo>
                    <a:pt x="17052" y="5449"/>
                    <a:pt x="17052" y="5455"/>
                    <a:pt x="17046" y="5455"/>
                  </a:cubicBezTo>
                  <a:cubicBezTo>
                    <a:pt x="17046" y="5455"/>
                    <a:pt x="17041" y="5455"/>
                    <a:pt x="17041" y="5461"/>
                  </a:cubicBezTo>
                  <a:cubicBezTo>
                    <a:pt x="17029" y="5473"/>
                    <a:pt x="17011" y="5485"/>
                    <a:pt x="16999" y="5502"/>
                  </a:cubicBezTo>
                  <a:cubicBezTo>
                    <a:pt x="16438" y="6004"/>
                    <a:pt x="16054" y="6471"/>
                    <a:pt x="15907" y="6654"/>
                  </a:cubicBezTo>
                  <a:cubicBezTo>
                    <a:pt x="15865" y="6707"/>
                    <a:pt x="15830" y="6754"/>
                    <a:pt x="15812" y="6784"/>
                  </a:cubicBezTo>
                  <a:cubicBezTo>
                    <a:pt x="15765" y="6837"/>
                    <a:pt x="15718" y="6908"/>
                    <a:pt x="15664" y="6979"/>
                  </a:cubicBezTo>
                  <a:cubicBezTo>
                    <a:pt x="15558" y="7121"/>
                    <a:pt x="15487" y="7227"/>
                    <a:pt x="15387" y="7380"/>
                  </a:cubicBezTo>
                  <a:cubicBezTo>
                    <a:pt x="15381" y="7392"/>
                    <a:pt x="15375" y="7404"/>
                    <a:pt x="15363" y="7416"/>
                  </a:cubicBezTo>
                  <a:cubicBezTo>
                    <a:pt x="15357" y="7428"/>
                    <a:pt x="15351" y="7440"/>
                    <a:pt x="15340" y="7457"/>
                  </a:cubicBezTo>
                  <a:cubicBezTo>
                    <a:pt x="15328" y="7475"/>
                    <a:pt x="15316" y="7493"/>
                    <a:pt x="15304" y="7510"/>
                  </a:cubicBezTo>
                  <a:cubicBezTo>
                    <a:pt x="15298" y="7528"/>
                    <a:pt x="15286" y="7546"/>
                    <a:pt x="15275" y="7564"/>
                  </a:cubicBezTo>
                  <a:cubicBezTo>
                    <a:pt x="15269" y="7575"/>
                    <a:pt x="15263" y="7587"/>
                    <a:pt x="15257" y="7599"/>
                  </a:cubicBezTo>
                  <a:cubicBezTo>
                    <a:pt x="15092" y="7871"/>
                    <a:pt x="15009" y="8048"/>
                    <a:pt x="14985" y="8089"/>
                  </a:cubicBezTo>
                  <a:cubicBezTo>
                    <a:pt x="14979" y="8101"/>
                    <a:pt x="14979" y="8107"/>
                    <a:pt x="14973" y="8119"/>
                  </a:cubicBezTo>
                  <a:cubicBezTo>
                    <a:pt x="14967" y="8119"/>
                    <a:pt x="14962" y="8119"/>
                    <a:pt x="14962" y="8113"/>
                  </a:cubicBezTo>
                  <a:cubicBezTo>
                    <a:pt x="14867" y="8077"/>
                    <a:pt x="14773" y="8036"/>
                    <a:pt x="14684" y="8007"/>
                  </a:cubicBezTo>
                  <a:cubicBezTo>
                    <a:pt x="14572" y="7959"/>
                    <a:pt x="14436" y="7918"/>
                    <a:pt x="14306" y="7882"/>
                  </a:cubicBezTo>
                  <a:cubicBezTo>
                    <a:pt x="14282" y="7871"/>
                    <a:pt x="14253" y="7865"/>
                    <a:pt x="14229" y="7859"/>
                  </a:cubicBezTo>
                  <a:cubicBezTo>
                    <a:pt x="14223" y="7859"/>
                    <a:pt x="14223" y="7859"/>
                    <a:pt x="14217" y="7853"/>
                  </a:cubicBezTo>
                  <a:cubicBezTo>
                    <a:pt x="14206" y="7853"/>
                    <a:pt x="14188" y="7847"/>
                    <a:pt x="14176" y="7841"/>
                  </a:cubicBezTo>
                  <a:cubicBezTo>
                    <a:pt x="14164" y="7841"/>
                    <a:pt x="14147" y="7835"/>
                    <a:pt x="14135" y="7829"/>
                  </a:cubicBezTo>
                  <a:cubicBezTo>
                    <a:pt x="14111" y="7829"/>
                    <a:pt x="14087" y="7818"/>
                    <a:pt x="14070" y="7818"/>
                  </a:cubicBezTo>
                  <a:cubicBezTo>
                    <a:pt x="14017" y="7800"/>
                    <a:pt x="13963" y="7788"/>
                    <a:pt x="13910" y="7776"/>
                  </a:cubicBezTo>
                  <a:cubicBezTo>
                    <a:pt x="13774" y="7747"/>
                    <a:pt x="13633" y="7717"/>
                    <a:pt x="13515" y="7699"/>
                  </a:cubicBezTo>
                  <a:cubicBezTo>
                    <a:pt x="13190" y="7634"/>
                    <a:pt x="12753" y="7593"/>
                    <a:pt x="12422" y="7587"/>
                  </a:cubicBezTo>
                  <a:cubicBezTo>
                    <a:pt x="12357" y="7587"/>
                    <a:pt x="12286" y="7581"/>
                    <a:pt x="12209" y="7581"/>
                  </a:cubicBezTo>
                  <a:lnTo>
                    <a:pt x="12044" y="7581"/>
                  </a:lnTo>
                  <a:cubicBezTo>
                    <a:pt x="11938" y="7581"/>
                    <a:pt x="11825" y="7581"/>
                    <a:pt x="11707" y="7587"/>
                  </a:cubicBezTo>
                  <a:cubicBezTo>
                    <a:pt x="11654" y="7587"/>
                    <a:pt x="11607" y="7593"/>
                    <a:pt x="11560" y="7593"/>
                  </a:cubicBezTo>
                  <a:cubicBezTo>
                    <a:pt x="11430" y="7599"/>
                    <a:pt x="11282" y="7611"/>
                    <a:pt x="11134" y="7629"/>
                  </a:cubicBezTo>
                  <a:cubicBezTo>
                    <a:pt x="10987" y="7640"/>
                    <a:pt x="10839" y="7658"/>
                    <a:pt x="10709" y="7670"/>
                  </a:cubicBezTo>
                  <a:cubicBezTo>
                    <a:pt x="10674" y="7676"/>
                    <a:pt x="10632" y="7682"/>
                    <a:pt x="10597" y="7688"/>
                  </a:cubicBezTo>
                  <a:cubicBezTo>
                    <a:pt x="10307" y="7717"/>
                    <a:pt x="9935" y="7782"/>
                    <a:pt x="9658" y="7853"/>
                  </a:cubicBezTo>
                  <a:cubicBezTo>
                    <a:pt x="9410" y="7912"/>
                    <a:pt x="9126" y="7983"/>
                    <a:pt x="8843" y="8060"/>
                  </a:cubicBezTo>
                  <a:cubicBezTo>
                    <a:pt x="8813" y="8066"/>
                    <a:pt x="8784" y="8071"/>
                    <a:pt x="8754" y="8077"/>
                  </a:cubicBezTo>
                  <a:cubicBezTo>
                    <a:pt x="8654" y="8107"/>
                    <a:pt x="8536" y="8142"/>
                    <a:pt x="8423" y="8178"/>
                  </a:cubicBezTo>
                  <a:cubicBezTo>
                    <a:pt x="8329" y="8207"/>
                    <a:pt x="8246" y="8237"/>
                    <a:pt x="8163" y="8266"/>
                  </a:cubicBezTo>
                  <a:cubicBezTo>
                    <a:pt x="8116" y="8284"/>
                    <a:pt x="8063" y="8302"/>
                    <a:pt x="8016" y="8320"/>
                  </a:cubicBezTo>
                  <a:cubicBezTo>
                    <a:pt x="7880" y="8367"/>
                    <a:pt x="7750" y="8414"/>
                    <a:pt x="7632" y="8455"/>
                  </a:cubicBezTo>
                  <a:cubicBezTo>
                    <a:pt x="7100" y="8633"/>
                    <a:pt x="6439" y="8940"/>
                    <a:pt x="5901" y="9235"/>
                  </a:cubicBezTo>
                  <a:cubicBezTo>
                    <a:pt x="5594" y="9394"/>
                    <a:pt x="5252" y="9589"/>
                    <a:pt x="4992" y="9767"/>
                  </a:cubicBezTo>
                  <a:cubicBezTo>
                    <a:pt x="4915" y="9814"/>
                    <a:pt x="4832" y="9873"/>
                    <a:pt x="4750" y="9926"/>
                  </a:cubicBezTo>
                  <a:cubicBezTo>
                    <a:pt x="4567" y="10050"/>
                    <a:pt x="4383" y="10168"/>
                    <a:pt x="4224" y="10280"/>
                  </a:cubicBezTo>
                  <a:cubicBezTo>
                    <a:pt x="3958" y="10464"/>
                    <a:pt x="3616" y="10729"/>
                    <a:pt x="3373" y="10948"/>
                  </a:cubicBezTo>
                  <a:cubicBezTo>
                    <a:pt x="3350" y="10971"/>
                    <a:pt x="3320" y="10995"/>
                    <a:pt x="3291" y="11019"/>
                  </a:cubicBezTo>
                  <a:cubicBezTo>
                    <a:pt x="3279" y="11031"/>
                    <a:pt x="3267" y="11042"/>
                    <a:pt x="3249" y="11054"/>
                  </a:cubicBezTo>
                  <a:cubicBezTo>
                    <a:pt x="3049" y="11220"/>
                    <a:pt x="2806" y="11450"/>
                    <a:pt x="2606" y="11657"/>
                  </a:cubicBezTo>
                  <a:cubicBezTo>
                    <a:pt x="2564" y="11698"/>
                    <a:pt x="2523" y="11739"/>
                    <a:pt x="2487" y="11781"/>
                  </a:cubicBezTo>
                  <a:cubicBezTo>
                    <a:pt x="2180" y="12117"/>
                    <a:pt x="1791" y="12584"/>
                    <a:pt x="1519" y="12944"/>
                  </a:cubicBezTo>
                  <a:cubicBezTo>
                    <a:pt x="1318" y="13216"/>
                    <a:pt x="1070" y="13600"/>
                    <a:pt x="916" y="13901"/>
                  </a:cubicBezTo>
                  <a:cubicBezTo>
                    <a:pt x="916" y="13907"/>
                    <a:pt x="911" y="13913"/>
                    <a:pt x="911" y="13919"/>
                  </a:cubicBezTo>
                  <a:cubicBezTo>
                    <a:pt x="722" y="14273"/>
                    <a:pt x="503" y="14728"/>
                    <a:pt x="344" y="15230"/>
                  </a:cubicBezTo>
                  <a:cubicBezTo>
                    <a:pt x="279" y="15413"/>
                    <a:pt x="225" y="15602"/>
                    <a:pt x="184" y="15773"/>
                  </a:cubicBezTo>
                  <a:cubicBezTo>
                    <a:pt x="143" y="15945"/>
                    <a:pt x="101" y="16145"/>
                    <a:pt x="72" y="16370"/>
                  </a:cubicBezTo>
                  <a:cubicBezTo>
                    <a:pt x="66" y="16388"/>
                    <a:pt x="66" y="16411"/>
                    <a:pt x="60" y="16429"/>
                  </a:cubicBezTo>
                  <a:cubicBezTo>
                    <a:pt x="36" y="16577"/>
                    <a:pt x="19" y="16777"/>
                    <a:pt x="13" y="16931"/>
                  </a:cubicBezTo>
                  <a:cubicBezTo>
                    <a:pt x="13" y="16949"/>
                    <a:pt x="7" y="16972"/>
                    <a:pt x="7" y="16996"/>
                  </a:cubicBezTo>
                  <a:cubicBezTo>
                    <a:pt x="7" y="16996"/>
                    <a:pt x="7" y="17002"/>
                    <a:pt x="7" y="17002"/>
                  </a:cubicBezTo>
                  <a:cubicBezTo>
                    <a:pt x="7" y="17020"/>
                    <a:pt x="7" y="17043"/>
                    <a:pt x="7" y="17061"/>
                  </a:cubicBezTo>
                  <a:cubicBezTo>
                    <a:pt x="1" y="17167"/>
                    <a:pt x="1" y="17274"/>
                    <a:pt x="1" y="17380"/>
                  </a:cubicBezTo>
                  <a:cubicBezTo>
                    <a:pt x="1" y="17498"/>
                    <a:pt x="7" y="17657"/>
                    <a:pt x="19" y="17776"/>
                  </a:cubicBezTo>
                  <a:cubicBezTo>
                    <a:pt x="30" y="17870"/>
                    <a:pt x="36" y="17947"/>
                    <a:pt x="42" y="18012"/>
                  </a:cubicBezTo>
                  <a:cubicBezTo>
                    <a:pt x="48" y="18047"/>
                    <a:pt x="54" y="18089"/>
                    <a:pt x="54" y="18124"/>
                  </a:cubicBezTo>
                  <a:cubicBezTo>
                    <a:pt x="54" y="18124"/>
                    <a:pt x="54" y="18130"/>
                    <a:pt x="60" y="18136"/>
                  </a:cubicBezTo>
                  <a:cubicBezTo>
                    <a:pt x="72" y="18254"/>
                    <a:pt x="90" y="18343"/>
                    <a:pt x="113" y="18449"/>
                  </a:cubicBezTo>
                  <a:cubicBezTo>
                    <a:pt x="113" y="18455"/>
                    <a:pt x="113" y="18455"/>
                    <a:pt x="113" y="18455"/>
                  </a:cubicBezTo>
                  <a:cubicBezTo>
                    <a:pt x="131" y="18555"/>
                    <a:pt x="155" y="18656"/>
                    <a:pt x="178" y="18744"/>
                  </a:cubicBezTo>
                  <a:cubicBezTo>
                    <a:pt x="202" y="18851"/>
                    <a:pt x="219" y="18910"/>
                    <a:pt x="255" y="18998"/>
                  </a:cubicBezTo>
                  <a:cubicBezTo>
                    <a:pt x="279" y="19075"/>
                    <a:pt x="308" y="19175"/>
                    <a:pt x="338" y="19246"/>
                  </a:cubicBezTo>
                  <a:cubicBezTo>
                    <a:pt x="338" y="19252"/>
                    <a:pt x="338" y="19252"/>
                    <a:pt x="338" y="19258"/>
                  </a:cubicBezTo>
                  <a:cubicBezTo>
                    <a:pt x="391" y="19394"/>
                    <a:pt x="456" y="19547"/>
                    <a:pt x="533" y="19713"/>
                  </a:cubicBezTo>
                  <a:cubicBezTo>
                    <a:pt x="538" y="19731"/>
                    <a:pt x="550" y="19742"/>
                    <a:pt x="556" y="19760"/>
                  </a:cubicBezTo>
                  <a:cubicBezTo>
                    <a:pt x="556" y="19766"/>
                    <a:pt x="556" y="19766"/>
                    <a:pt x="562" y="19766"/>
                  </a:cubicBezTo>
                  <a:cubicBezTo>
                    <a:pt x="574" y="19790"/>
                    <a:pt x="586" y="19813"/>
                    <a:pt x="597" y="19843"/>
                  </a:cubicBezTo>
                  <a:cubicBezTo>
                    <a:pt x="609" y="19860"/>
                    <a:pt x="615" y="19872"/>
                    <a:pt x="621" y="19890"/>
                  </a:cubicBezTo>
                  <a:cubicBezTo>
                    <a:pt x="627" y="19896"/>
                    <a:pt x="627" y="19896"/>
                    <a:pt x="633" y="19902"/>
                  </a:cubicBezTo>
                  <a:cubicBezTo>
                    <a:pt x="662" y="19961"/>
                    <a:pt x="698" y="20026"/>
                    <a:pt x="733" y="20085"/>
                  </a:cubicBezTo>
                  <a:cubicBezTo>
                    <a:pt x="733" y="20091"/>
                    <a:pt x="733" y="20091"/>
                    <a:pt x="739" y="20091"/>
                  </a:cubicBezTo>
                  <a:cubicBezTo>
                    <a:pt x="804" y="20209"/>
                    <a:pt x="887" y="20333"/>
                    <a:pt x="970" y="20451"/>
                  </a:cubicBezTo>
                  <a:cubicBezTo>
                    <a:pt x="970" y="20451"/>
                    <a:pt x="975" y="20457"/>
                    <a:pt x="981" y="20463"/>
                  </a:cubicBezTo>
                  <a:cubicBezTo>
                    <a:pt x="981" y="20463"/>
                    <a:pt x="981" y="20469"/>
                    <a:pt x="981" y="20469"/>
                  </a:cubicBezTo>
                  <a:cubicBezTo>
                    <a:pt x="999" y="20492"/>
                    <a:pt x="1023" y="20522"/>
                    <a:pt x="1046" y="20557"/>
                  </a:cubicBezTo>
                  <a:cubicBezTo>
                    <a:pt x="1082" y="20599"/>
                    <a:pt x="1111" y="20640"/>
                    <a:pt x="1147" y="20681"/>
                  </a:cubicBezTo>
                  <a:cubicBezTo>
                    <a:pt x="1153" y="20687"/>
                    <a:pt x="1153" y="20693"/>
                    <a:pt x="1159" y="20699"/>
                  </a:cubicBezTo>
                  <a:cubicBezTo>
                    <a:pt x="1182" y="20729"/>
                    <a:pt x="1206" y="20758"/>
                    <a:pt x="1229" y="20788"/>
                  </a:cubicBezTo>
                  <a:cubicBezTo>
                    <a:pt x="1336" y="20912"/>
                    <a:pt x="1478" y="21065"/>
                    <a:pt x="1643" y="21225"/>
                  </a:cubicBezTo>
                  <a:cubicBezTo>
                    <a:pt x="1649" y="21225"/>
                    <a:pt x="1655" y="21231"/>
                    <a:pt x="1655" y="21237"/>
                  </a:cubicBezTo>
                  <a:lnTo>
                    <a:pt x="1661" y="21237"/>
                  </a:lnTo>
                  <a:lnTo>
                    <a:pt x="1661" y="21243"/>
                  </a:lnTo>
                  <a:cubicBezTo>
                    <a:pt x="1743" y="21319"/>
                    <a:pt x="1897" y="21455"/>
                    <a:pt x="2109" y="21615"/>
                  </a:cubicBezTo>
                  <a:cubicBezTo>
                    <a:pt x="2145" y="21644"/>
                    <a:pt x="2180" y="21668"/>
                    <a:pt x="2210" y="21691"/>
                  </a:cubicBezTo>
                  <a:cubicBezTo>
                    <a:pt x="2216" y="21697"/>
                    <a:pt x="2216" y="21697"/>
                    <a:pt x="2222" y="21703"/>
                  </a:cubicBezTo>
                  <a:cubicBezTo>
                    <a:pt x="2369" y="21804"/>
                    <a:pt x="2464" y="21863"/>
                    <a:pt x="2464" y="21863"/>
                  </a:cubicBezTo>
                  <a:cubicBezTo>
                    <a:pt x="2470" y="21869"/>
                    <a:pt x="2476" y="21875"/>
                    <a:pt x="2487" y="21880"/>
                  </a:cubicBezTo>
                  <a:cubicBezTo>
                    <a:pt x="2558" y="21928"/>
                    <a:pt x="2641" y="21975"/>
                    <a:pt x="2724" y="22022"/>
                  </a:cubicBezTo>
                  <a:cubicBezTo>
                    <a:pt x="2741" y="22034"/>
                    <a:pt x="2753" y="22040"/>
                    <a:pt x="2765" y="22046"/>
                  </a:cubicBezTo>
                  <a:cubicBezTo>
                    <a:pt x="2777" y="22052"/>
                    <a:pt x="2789" y="22058"/>
                    <a:pt x="2801" y="22069"/>
                  </a:cubicBezTo>
                  <a:cubicBezTo>
                    <a:pt x="2806" y="22069"/>
                    <a:pt x="2806" y="22069"/>
                    <a:pt x="2812" y="22075"/>
                  </a:cubicBezTo>
                  <a:cubicBezTo>
                    <a:pt x="2818" y="22075"/>
                    <a:pt x="2830" y="22081"/>
                    <a:pt x="2836" y="22087"/>
                  </a:cubicBezTo>
                  <a:cubicBezTo>
                    <a:pt x="2871" y="22105"/>
                    <a:pt x="2919" y="22129"/>
                    <a:pt x="2960" y="22152"/>
                  </a:cubicBezTo>
                  <a:cubicBezTo>
                    <a:pt x="3049" y="22193"/>
                    <a:pt x="3131" y="22241"/>
                    <a:pt x="3214" y="22276"/>
                  </a:cubicBezTo>
                  <a:cubicBezTo>
                    <a:pt x="3226" y="22282"/>
                    <a:pt x="3243" y="22288"/>
                    <a:pt x="3255" y="22294"/>
                  </a:cubicBezTo>
                  <a:cubicBezTo>
                    <a:pt x="3362" y="22347"/>
                    <a:pt x="3503" y="22406"/>
                    <a:pt x="3627" y="22453"/>
                  </a:cubicBezTo>
                  <a:cubicBezTo>
                    <a:pt x="3639" y="22459"/>
                    <a:pt x="3657" y="22465"/>
                    <a:pt x="3669" y="22465"/>
                  </a:cubicBezTo>
                  <a:cubicBezTo>
                    <a:pt x="3681" y="22471"/>
                    <a:pt x="3692" y="22477"/>
                    <a:pt x="3704" y="22483"/>
                  </a:cubicBezTo>
                  <a:cubicBezTo>
                    <a:pt x="3852" y="22536"/>
                    <a:pt x="4041" y="22595"/>
                    <a:pt x="4212" y="22648"/>
                  </a:cubicBezTo>
                  <a:cubicBezTo>
                    <a:pt x="4230" y="22648"/>
                    <a:pt x="4248" y="22654"/>
                    <a:pt x="4259" y="22660"/>
                  </a:cubicBezTo>
                  <a:cubicBezTo>
                    <a:pt x="4507" y="22731"/>
                    <a:pt x="4767" y="22784"/>
                    <a:pt x="4998" y="22820"/>
                  </a:cubicBezTo>
                  <a:cubicBezTo>
                    <a:pt x="5163" y="22849"/>
                    <a:pt x="5352" y="22873"/>
                    <a:pt x="5541" y="22890"/>
                  </a:cubicBezTo>
                  <a:cubicBezTo>
                    <a:pt x="5547" y="22890"/>
                    <a:pt x="5553" y="22890"/>
                    <a:pt x="5559" y="22896"/>
                  </a:cubicBezTo>
                  <a:lnTo>
                    <a:pt x="5588" y="22896"/>
                  </a:lnTo>
                  <a:cubicBezTo>
                    <a:pt x="5647" y="22902"/>
                    <a:pt x="5683" y="22902"/>
                    <a:pt x="5689" y="22902"/>
                  </a:cubicBezTo>
                  <a:lnTo>
                    <a:pt x="5695" y="22902"/>
                  </a:lnTo>
                  <a:cubicBezTo>
                    <a:pt x="5783" y="22914"/>
                    <a:pt x="5872" y="22914"/>
                    <a:pt x="5954" y="22920"/>
                  </a:cubicBezTo>
                  <a:cubicBezTo>
                    <a:pt x="6002" y="22920"/>
                    <a:pt x="6055" y="22926"/>
                    <a:pt x="6108" y="22926"/>
                  </a:cubicBezTo>
                  <a:lnTo>
                    <a:pt x="6120" y="22926"/>
                  </a:lnTo>
                  <a:cubicBezTo>
                    <a:pt x="6207" y="22928"/>
                    <a:pt x="6289" y="22929"/>
                    <a:pt x="6369" y="22929"/>
                  </a:cubicBezTo>
                  <a:cubicBezTo>
                    <a:pt x="6680" y="22929"/>
                    <a:pt x="6948" y="22912"/>
                    <a:pt x="7254" y="22879"/>
                  </a:cubicBezTo>
                  <a:cubicBezTo>
                    <a:pt x="7295" y="22879"/>
                    <a:pt x="7337" y="22873"/>
                    <a:pt x="7378" y="22867"/>
                  </a:cubicBezTo>
                  <a:cubicBezTo>
                    <a:pt x="7626" y="22849"/>
                    <a:pt x="7951" y="22802"/>
                    <a:pt x="8211" y="22743"/>
                  </a:cubicBezTo>
                  <a:cubicBezTo>
                    <a:pt x="8500" y="22684"/>
                    <a:pt x="8801" y="22613"/>
                    <a:pt x="9067" y="22536"/>
                  </a:cubicBezTo>
                  <a:cubicBezTo>
                    <a:pt x="9215" y="22501"/>
                    <a:pt x="9362" y="22459"/>
                    <a:pt x="9486" y="22412"/>
                  </a:cubicBezTo>
                  <a:cubicBezTo>
                    <a:pt x="9752" y="22329"/>
                    <a:pt x="10042" y="22235"/>
                    <a:pt x="10266" y="22134"/>
                  </a:cubicBezTo>
                  <a:cubicBezTo>
                    <a:pt x="10408" y="22075"/>
                    <a:pt x="10555" y="22010"/>
                    <a:pt x="10703" y="21940"/>
                  </a:cubicBezTo>
                  <a:cubicBezTo>
                    <a:pt x="10993" y="21815"/>
                    <a:pt x="11270" y="21691"/>
                    <a:pt x="11506" y="21573"/>
                  </a:cubicBezTo>
                  <a:cubicBezTo>
                    <a:pt x="11737" y="21461"/>
                    <a:pt x="12003" y="21319"/>
                    <a:pt x="12268" y="21160"/>
                  </a:cubicBezTo>
                  <a:cubicBezTo>
                    <a:pt x="12493" y="21036"/>
                    <a:pt x="12747" y="20870"/>
                    <a:pt x="12989" y="20705"/>
                  </a:cubicBezTo>
                  <a:cubicBezTo>
                    <a:pt x="13302" y="20498"/>
                    <a:pt x="13591" y="20292"/>
                    <a:pt x="13828" y="20103"/>
                  </a:cubicBezTo>
                  <a:cubicBezTo>
                    <a:pt x="14058" y="19920"/>
                    <a:pt x="14365" y="19683"/>
                    <a:pt x="14595" y="19471"/>
                  </a:cubicBezTo>
                  <a:cubicBezTo>
                    <a:pt x="14773" y="19317"/>
                    <a:pt x="14950" y="19152"/>
                    <a:pt x="15092" y="19010"/>
                  </a:cubicBezTo>
                  <a:cubicBezTo>
                    <a:pt x="15239" y="18862"/>
                    <a:pt x="15405" y="18691"/>
                    <a:pt x="15564" y="18520"/>
                  </a:cubicBezTo>
                  <a:cubicBezTo>
                    <a:pt x="15759" y="18319"/>
                    <a:pt x="15936" y="18118"/>
                    <a:pt x="16090" y="17929"/>
                  </a:cubicBezTo>
                  <a:cubicBezTo>
                    <a:pt x="16090" y="17923"/>
                    <a:pt x="16096" y="17923"/>
                    <a:pt x="16101" y="17917"/>
                  </a:cubicBezTo>
                  <a:cubicBezTo>
                    <a:pt x="16184" y="17811"/>
                    <a:pt x="16279" y="17693"/>
                    <a:pt x="16379" y="17569"/>
                  </a:cubicBezTo>
                  <a:lnTo>
                    <a:pt x="17472" y="17894"/>
                  </a:lnTo>
                  <a:lnTo>
                    <a:pt x="15794" y="25223"/>
                  </a:lnTo>
                  <a:cubicBezTo>
                    <a:pt x="15741" y="25466"/>
                    <a:pt x="15794" y="25779"/>
                    <a:pt x="15948" y="26080"/>
                  </a:cubicBezTo>
                  <a:cubicBezTo>
                    <a:pt x="16096" y="26387"/>
                    <a:pt x="16326" y="26647"/>
                    <a:pt x="16562" y="26783"/>
                  </a:cubicBezTo>
                  <a:lnTo>
                    <a:pt x="18854" y="28106"/>
                  </a:lnTo>
                  <a:cubicBezTo>
                    <a:pt x="18981" y="28180"/>
                    <a:pt x="19101" y="28214"/>
                    <a:pt x="19207" y="28214"/>
                  </a:cubicBezTo>
                  <a:cubicBezTo>
                    <a:pt x="19467" y="28214"/>
                    <a:pt x="19645" y="28007"/>
                    <a:pt x="19645" y="27651"/>
                  </a:cubicBezTo>
                  <a:cubicBezTo>
                    <a:pt x="19651" y="27149"/>
                    <a:pt x="19297" y="26535"/>
                    <a:pt x="18860" y="26287"/>
                  </a:cubicBezTo>
                  <a:lnTo>
                    <a:pt x="17566" y="25536"/>
                  </a:lnTo>
                  <a:lnTo>
                    <a:pt x="19303" y="17917"/>
                  </a:lnTo>
                  <a:cubicBezTo>
                    <a:pt x="19368" y="17646"/>
                    <a:pt x="19285" y="17279"/>
                    <a:pt x="19090" y="16943"/>
                  </a:cubicBezTo>
                  <a:cubicBezTo>
                    <a:pt x="18937" y="16689"/>
                    <a:pt x="18742" y="16476"/>
                    <a:pt x="18535" y="16358"/>
                  </a:cubicBezTo>
                  <a:cubicBezTo>
                    <a:pt x="18470" y="16323"/>
                    <a:pt x="18411" y="16293"/>
                    <a:pt x="18346" y="16275"/>
                  </a:cubicBezTo>
                  <a:lnTo>
                    <a:pt x="17383" y="15992"/>
                  </a:lnTo>
                  <a:cubicBezTo>
                    <a:pt x="17419" y="15915"/>
                    <a:pt x="17460" y="15838"/>
                    <a:pt x="17489" y="15767"/>
                  </a:cubicBezTo>
                  <a:cubicBezTo>
                    <a:pt x="17501" y="15750"/>
                    <a:pt x="17507" y="15732"/>
                    <a:pt x="17513" y="15714"/>
                  </a:cubicBezTo>
                  <a:cubicBezTo>
                    <a:pt x="17554" y="15632"/>
                    <a:pt x="17590" y="15549"/>
                    <a:pt x="17619" y="15478"/>
                  </a:cubicBezTo>
                  <a:cubicBezTo>
                    <a:pt x="17714" y="15265"/>
                    <a:pt x="17791" y="15065"/>
                    <a:pt x="17850" y="14881"/>
                  </a:cubicBezTo>
                  <a:cubicBezTo>
                    <a:pt x="17856" y="14864"/>
                    <a:pt x="17862" y="14852"/>
                    <a:pt x="17862" y="14840"/>
                  </a:cubicBezTo>
                  <a:cubicBezTo>
                    <a:pt x="17867" y="14834"/>
                    <a:pt x="17867" y="14822"/>
                    <a:pt x="17873" y="14811"/>
                  </a:cubicBezTo>
                  <a:cubicBezTo>
                    <a:pt x="17879" y="14787"/>
                    <a:pt x="17885" y="14763"/>
                    <a:pt x="17897" y="14740"/>
                  </a:cubicBezTo>
                  <a:cubicBezTo>
                    <a:pt x="17932" y="14610"/>
                    <a:pt x="17986" y="14427"/>
                    <a:pt x="18033" y="14220"/>
                  </a:cubicBezTo>
                  <a:cubicBezTo>
                    <a:pt x="18045" y="14173"/>
                    <a:pt x="18068" y="14084"/>
                    <a:pt x="18086" y="13960"/>
                  </a:cubicBezTo>
                  <a:cubicBezTo>
                    <a:pt x="18104" y="13889"/>
                    <a:pt x="18116" y="13812"/>
                    <a:pt x="18121" y="13736"/>
                  </a:cubicBezTo>
                  <a:cubicBezTo>
                    <a:pt x="18127" y="13712"/>
                    <a:pt x="18127" y="13688"/>
                    <a:pt x="18133" y="13671"/>
                  </a:cubicBezTo>
                  <a:lnTo>
                    <a:pt x="22604" y="15194"/>
                  </a:lnTo>
                  <a:lnTo>
                    <a:pt x="20915" y="22577"/>
                  </a:lnTo>
                  <a:cubicBezTo>
                    <a:pt x="20862" y="22820"/>
                    <a:pt x="20915" y="23133"/>
                    <a:pt x="21069" y="23440"/>
                  </a:cubicBezTo>
                  <a:cubicBezTo>
                    <a:pt x="21216" y="23741"/>
                    <a:pt x="21447" y="24001"/>
                    <a:pt x="21689" y="24137"/>
                  </a:cubicBezTo>
                  <a:lnTo>
                    <a:pt x="23975" y="25460"/>
                  </a:lnTo>
                  <a:cubicBezTo>
                    <a:pt x="24102" y="25534"/>
                    <a:pt x="24222" y="25568"/>
                    <a:pt x="24328" y="25568"/>
                  </a:cubicBezTo>
                  <a:cubicBezTo>
                    <a:pt x="24588" y="25568"/>
                    <a:pt x="24768" y="25361"/>
                    <a:pt x="24772" y="25005"/>
                  </a:cubicBezTo>
                  <a:cubicBezTo>
                    <a:pt x="24772" y="24503"/>
                    <a:pt x="24418" y="23889"/>
                    <a:pt x="23980" y="23641"/>
                  </a:cubicBezTo>
                  <a:lnTo>
                    <a:pt x="22687" y="22890"/>
                  </a:lnTo>
                  <a:lnTo>
                    <a:pt x="24423" y="15271"/>
                  </a:lnTo>
                  <a:cubicBezTo>
                    <a:pt x="24488" y="15005"/>
                    <a:pt x="24412" y="14645"/>
                    <a:pt x="24223" y="14314"/>
                  </a:cubicBezTo>
                  <a:cubicBezTo>
                    <a:pt x="24069" y="14049"/>
                    <a:pt x="23868" y="13836"/>
                    <a:pt x="23656" y="13712"/>
                  </a:cubicBezTo>
                  <a:cubicBezTo>
                    <a:pt x="23602" y="13682"/>
                    <a:pt x="23549" y="13659"/>
                    <a:pt x="23496" y="13641"/>
                  </a:cubicBezTo>
                  <a:lnTo>
                    <a:pt x="21695" y="13027"/>
                  </a:lnTo>
                  <a:cubicBezTo>
                    <a:pt x="21707" y="13021"/>
                    <a:pt x="21724" y="13015"/>
                    <a:pt x="21742" y="13009"/>
                  </a:cubicBezTo>
                  <a:cubicBezTo>
                    <a:pt x="21789" y="12991"/>
                    <a:pt x="21831" y="12974"/>
                    <a:pt x="21878" y="12956"/>
                  </a:cubicBezTo>
                  <a:cubicBezTo>
                    <a:pt x="21896" y="12950"/>
                    <a:pt x="21913" y="12944"/>
                    <a:pt x="21931" y="12932"/>
                  </a:cubicBezTo>
                  <a:cubicBezTo>
                    <a:pt x="21990" y="12915"/>
                    <a:pt x="22043" y="12891"/>
                    <a:pt x="22096" y="12867"/>
                  </a:cubicBezTo>
                  <a:cubicBezTo>
                    <a:pt x="22120" y="12862"/>
                    <a:pt x="22144" y="12850"/>
                    <a:pt x="22167" y="12844"/>
                  </a:cubicBezTo>
                  <a:cubicBezTo>
                    <a:pt x="22215" y="12820"/>
                    <a:pt x="22268" y="12802"/>
                    <a:pt x="22309" y="12779"/>
                  </a:cubicBezTo>
                  <a:cubicBezTo>
                    <a:pt x="22339" y="12767"/>
                    <a:pt x="22368" y="12755"/>
                    <a:pt x="22392" y="12743"/>
                  </a:cubicBezTo>
                  <a:cubicBezTo>
                    <a:pt x="22421" y="12732"/>
                    <a:pt x="22451" y="12720"/>
                    <a:pt x="22474" y="12708"/>
                  </a:cubicBezTo>
                  <a:cubicBezTo>
                    <a:pt x="22516" y="12684"/>
                    <a:pt x="22563" y="12667"/>
                    <a:pt x="22604" y="12649"/>
                  </a:cubicBezTo>
                  <a:cubicBezTo>
                    <a:pt x="22622" y="12637"/>
                    <a:pt x="22646" y="12625"/>
                    <a:pt x="22663" y="12619"/>
                  </a:cubicBezTo>
                  <a:cubicBezTo>
                    <a:pt x="22705" y="12596"/>
                    <a:pt x="22740" y="12578"/>
                    <a:pt x="22782" y="12560"/>
                  </a:cubicBezTo>
                  <a:cubicBezTo>
                    <a:pt x="22817" y="12543"/>
                    <a:pt x="22852" y="12525"/>
                    <a:pt x="22888" y="12507"/>
                  </a:cubicBezTo>
                  <a:cubicBezTo>
                    <a:pt x="22900" y="12495"/>
                    <a:pt x="22917" y="12489"/>
                    <a:pt x="22929" y="12478"/>
                  </a:cubicBezTo>
                  <a:cubicBezTo>
                    <a:pt x="22994" y="12448"/>
                    <a:pt x="23047" y="12419"/>
                    <a:pt x="23083" y="12395"/>
                  </a:cubicBezTo>
                  <a:cubicBezTo>
                    <a:pt x="23219" y="12318"/>
                    <a:pt x="23402" y="12206"/>
                    <a:pt x="23526" y="12117"/>
                  </a:cubicBezTo>
                  <a:cubicBezTo>
                    <a:pt x="23579" y="12076"/>
                    <a:pt x="23626" y="12041"/>
                    <a:pt x="23673" y="12011"/>
                  </a:cubicBezTo>
                  <a:cubicBezTo>
                    <a:pt x="23709" y="11987"/>
                    <a:pt x="23750" y="11958"/>
                    <a:pt x="23786" y="11934"/>
                  </a:cubicBezTo>
                  <a:cubicBezTo>
                    <a:pt x="23845" y="11887"/>
                    <a:pt x="23921" y="11834"/>
                    <a:pt x="23992" y="11775"/>
                  </a:cubicBezTo>
                  <a:cubicBezTo>
                    <a:pt x="24075" y="11710"/>
                    <a:pt x="24146" y="11645"/>
                    <a:pt x="24234" y="11568"/>
                  </a:cubicBezTo>
                  <a:cubicBezTo>
                    <a:pt x="24258" y="11538"/>
                    <a:pt x="24294" y="11509"/>
                    <a:pt x="24323" y="11485"/>
                  </a:cubicBezTo>
                  <a:cubicBezTo>
                    <a:pt x="24364" y="11444"/>
                    <a:pt x="24406" y="11403"/>
                    <a:pt x="24441" y="11373"/>
                  </a:cubicBezTo>
                  <a:cubicBezTo>
                    <a:pt x="24447" y="11367"/>
                    <a:pt x="24453" y="11361"/>
                    <a:pt x="24453" y="11361"/>
                  </a:cubicBezTo>
                  <a:cubicBezTo>
                    <a:pt x="24471" y="11338"/>
                    <a:pt x="24494" y="11320"/>
                    <a:pt x="24506" y="11308"/>
                  </a:cubicBezTo>
                  <a:cubicBezTo>
                    <a:pt x="24536" y="11279"/>
                    <a:pt x="24571" y="11243"/>
                    <a:pt x="24601" y="11208"/>
                  </a:cubicBezTo>
                  <a:cubicBezTo>
                    <a:pt x="24660" y="11149"/>
                    <a:pt x="24713" y="11090"/>
                    <a:pt x="24760" y="11036"/>
                  </a:cubicBezTo>
                  <a:cubicBezTo>
                    <a:pt x="24772" y="11031"/>
                    <a:pt x="24778" y="11019"/>
                    <a:pt x="24790" y="11007"/>
                  </a:cubicBezTo>
                  <a:cubicBezTo>
                    <a:pt x="24801" y="10995"/>
                    <a:pt x="24813" y="10983"/>
                    <a:pt x="24819" y="10971"/>
                  </a:cubicBezTo>
                  <a:cubicBezTo>
                    <a:pt x="24843" y="10948"/>
                    <a:pt x="24861" y="10924"/>
                    <a:pt x="24878" y="10901"/>
                  </a:cubicBezTo>
                  <a:cubicBezTo>
                    <a:pt x="24884" y="10895"/>
                    <a:pt x="24884" y="10895"/>
                    <a:pt x="24890" y="10889"/>
                  </a:cubicBezTo>
                  <a:cubicBezTo>
                    <a:pt x="24985" y="10777"/>
                    <a:pt x="25061" y="10676"/>
                    <a:pt x="25126" y="10588"/>
                  </a:cubicBezTo>
                  <a:cubicBezTo>
                    <a:pt x="25132" y="10576"/>
                    <a:pt x="25144" y="10564"/>
                    <a:pt x="25150" y="10552"/>
                  </a:cubicBezTo>
                  <a:cubicBezTo>
                    <a:pt x="25179" y="10511"/>
                    <a:pt x="25209" y="10469"/>
                    <a:pt x="25233" y="10434"/>
                  </a:cubicBezTo>
                  <a:cubicBezTo>
                    <a:pt x="25239" y="10434"/>
                    <a:pt x="25239" y="10428"/>
                    <a:pt x="25244" y="10422"/>
                  </a:cubicBezTo>
                  <a:cubicBezTo>
                    <a:pt x="25244" y="10416"/>
                    <a:pt x="25250" y="10416"/>
                    <a:pt x="25250" y="10410"/>
                  </a:cubicBezTo>
                  <a:cubicBezTo>
                    <a:pt x="25262" y="10387"/>
                    <a:pt x="25280" y="10369"/>
                    <a:pt x="25292" y="10351"/>
                  </a:cubicBezTo>
                  <a:cubicBezTo>
                    <a:pt x="25345" y="10269"/>
                    <a:pt x="25398" y="10192"/>
                    <a:pt x="25445" y="10109"/>
                  </a:cubicBezTo>
                  <a:lnTo>
                    <a:pt x="30129" y="11503"/>
                  </a:lnTo>
                  <a:lnTo>
                    <a:pt x="28457" y="18833"/>
                  </a:lnTo>
                  <a:cubicBezTo>
                    <a:pt x="28404" y="19069"/>
                    <a:pt x="28457" y="19388"/>
                    <a:pt x="28605" y="19689"/>
                  </a:cubicBezTo>
                  <a:cubicBezTo>
                    <a:pt x="28759" y="19996"/>
                    <a:pt x="28989" y="20256"/>
                    <a:pt x="29225" y="20392"/>
                  </a:cubicBezTo>
                  <a:lnTo>
                    <a:pt x="31517" y="21715"/>
                  </a:lnTo>
                  <a:cubicBezTo>
                    <a:pt x="31644" y="21789"/>
                    <a:pt x="31764" y="21824"/>
                    <a:pt x="31871" y="21824"/>
                  </a:cubicBezTo>
                  <a:cubicBezTo>
                    <a:pt x="32130" y="21824"/>
                    <a:pt x="32308" y="21616"/>
                    <a:pt x="32308" y="21260"/>
                  </a:cubicBezTo>
                  <a:cubicBezTo>
                    <a:pt x="32314" y="20758"/>
                    <a:pt x="31960" y="20144"/>
                    <a:pt x="31523" y="19896"/>
                  </a:cubicBezTo>
                  <a:lnTo>
                    <a:pt x="30223" y="19146"/>
                  </a:lnTo>
                  <a:lnTo>
                    <a:pt x="31966" y="11527"/>
                  </a:lnTo>
                  <a:cubicBezTo>
                    <a:pt x="32025" y="11255"/>
                    <a:pt x="31948" y="10889"/>
                    <a:pt x="31753" y="10552"/>
                  </a:cubicBezTo>
                  <a:cubicBezTo>
                    <a:pt x="31600" y="10292"/>
                    <a:pt x="31405" y="10086"/>
                    <a:pt x="31198" y="9967"/>
                  </a:cubicBezTo>
                  <a:cubicBezTo>
                    <a:pt x="31133" y="9932"/>
                    <a:pt x="31068" y="9902"/>
                    <a:pt x="31009" y="9885"/>
                  </a:cubicBezTo>
                  <a:lnTo>
                    <a:pt x="26160" y="8449"/>
                  </a:lnTo>
                  <a:cubicBezTo>
                    <a:pt x="26160" y="8444"/>
                    <a:pt x="26160" y="8444"/>
                    <a:pt x="26160" y="8438"/>
                  </a:cubicBezTo>
                  <a:cubicBezTo>
                    <a:pt x="26166" y="8414"/>
                    <a:pt x="26172" y="8390"/>
                    <a:pt x="26184" y="8367"/>
                  </a:cubicBezTo>
                  <a:cubicBezTo>
                    <a:pt x="26189" y="8349"/>
                    <a:pt x="26195" y="8325"/>
                    <a:pt x="26201" y="8308"/>
                  </a:cubicBezTo>
                  <a:cubicBezTo>
                    <a:pt x="26219" y="8308"/>
                    <a:pt x="26237" y="8314"/>
                    <a:pt x="26254" y="8320"/>
                  </a:cubicBezTo>
                  <a:cubicBezTo>
                    <a:pt x="26296" y="8325"/>
                    <a:pt x="26331" y="8337"/>
                    <a:pt x="26367" y="8343"/>
                  </a:cubicBezTo>
                  <a:cubicBezTo>
                    <a:pt x="26384" y="8349"/>
                    <a:pt x="26396" y="8349"/>
                    <a:pt x="26414" y="8355"/>
                  </a:cubicBezTo>
                  <a:cubicBezTo>
                    <a:pt x="26473" y="8367"/>
                    <a:pt x="26532" y="8373"/>
                    <a:pt x="26597" y="8385"/>
                  </a:cubicBezTo>
                  <a:cubicBezTo>
                    <a:pt x="26739" y="8408"/>
                    <a:pt x="26869" y="8420"/>
                    <a:pt x="26981" y="8426"/>
                  </a:cubicBezTo>
                  <a:lnTo>
                    <a:pt x="27022" y="8426"/>
                  </a:lnTo>
                  <a:cubicBezTo>
                    <a:pt x="27093" y="8430"/>
                    <a:pt x="27158" y="8434"/>
                    <a:pt x="27218" y="8434"/>
                  </a:cubicBezTo>
                  <a:cubicBezTo>
                    <a:pt x="27242" y="8434"/>
                    <a:pt x="27266" y="8433"/>
                    <a:pt x="27288" y="8432"/>
                  </a:cubicBezTo>
                  <a:lnTo>
                    <a:pt x="27318" y="8432"/>
                  </a:lnTo>
                  <a:cubicBezTo>
                    <a:pt x="27377" y="8432"/>
                    <a:pt x="27436" y="8432"/>
                    <a:pt x="27507" y="8426"/>
                  </a:cubicBezTo>
                  <a:cubicBezTo>
                    <a:pt x="27648" y="8420"/>
                    <a:pt x="27701" y="8420"/>
                    <a:pt x="27855" y="8396"/>
                  </a:cubicBezTo>
                  <a:cubicBezTo>
                    <a:pt x="28014" y="8379"/>
                    <a:pt x="28162" y="8355"/>
                    <a:pt x="28328" y="8320"/>
                  </a:cubicBezTo>
                  <a:cubicBezTo>
                    <a:pt x="28339" y="8320"/>
                    <a:pt x="28351" y="8314"/>
                    <a:pt x="28369" y="8308"/>
                  </a:cubicBezTo>
                  <a:cubicBezTo>
                    <a:pt x="28387" y="8308"/>
                    <a:pt x="28404" y="8302"/>
                    <a:pt x="28416" y="8302"/>
                  </a:cubicBezTo>
                  <a:cubicBezTo>
                    <a:pt x="28428" y="8296"/>
                    <a:pt x="28434" y="8296"/>
                    <a:pt x="28446" y="8290"/>
                  </a:cubicBezTo>
                  <a:lnTo>
                    <a:pt x="28463" y="8290"/>
                  </a:lnTo>
                  <a:cubicBezTo>
                    <a:pt x="28469" y="8290"/>
                    <a:pt x="28475" y="8284"/>
                    <a:pt x="28475" y="8284"/>
                  </a:cubicBezTo>
                  <a:cubicBezTo>
                    <a:pt x="28552" y="8266"/>
                    <a:pt x="28617" y="8249"/>
                    <a:pt x="28676" y="8231"/>
                  </a:cubicBezTo>
                  <a:cubicBezTo>
                    <a:pt x="28682" y="8231"/>
                    <a:pt x="28688" y="8231"/>
                    <a:pt x="28694" y="8225"/>
                  </a:cubicBezTo>
                  <a:cubicBezTo>
                    <a:pt x="28865" y="8178"/>
                    <a:pt x="28983" y="8136"/>
                    <a:pt x="28983" y="8136"/>
                  </a:cubicBezTo>
                  <a:cubicBezTo>
                    <a:pt x="29007" y="8131"/>
                    <a:pt x="29024" y="8119"/>
                    <a:pt x="29048" y="8113"/>
                  </a:cubicBezTo>
                  <a:cubicBezTo>
                    <a:pt x="29078" y="8101"/>
                    <a:pt x="29101" y="8095"/>
                    <a:pt x="29125" y="8083"/>
                  </a:cubicBezTo>
                  <a:cubicBezTo>
                    <a:pt x="29178" y="8066"/>
                    <a:pt x="29231" y="8048"/>
                    <a:pt x="29278" y="8030"/>
                  </a:cubicBezTo>
                  <a:cubicBezTo>
                    <a:pt x="29503" y="7942"/>
                    <a:pt x="29686" y="7853"/>
                    <a:pt x="29816" y="7788"/>
                  </a:cubicBezTo>
                  <a:cubicBezTo>
                    <a:pt x="29899" y="7747"/>
                    <a:pt x="30023" y="7688"/>
                    <a:pt x="30164" y="7605"/>
                  </a:cubicBezTo>
                  <a:cubicBezTo>
                    <a:pt x="30324" y="7522"/>
                    <a:pt x="30460" y="7434"/>
                    <a:pt x="30596" y="7339"/>
                  </a:cubicBezTo>
                  <a:cubicBezTo>
                    <a:pt x="30690" y="7280"/>
                    <a:pt x="30773" y="7215"/>
                    <a:pt x="30844" y="7156"/>
                  </a:cubicBezTo>
                  <a:cubicBezTo>
                    <a:pt x="30844" y="7156"/>
                    <a:pt x="30844" y="7156"/>
                    <a:pt x="30850" y="7150"/>
                  </a:cubicBezTo>
                  <a:cubicBezTo>
                    <a:pt x="30891" y="7115"/>
                    <a:pt x="30932" y="7079"/>
                    <a:pt x="30974" y="7044"/>
                  </a:cubicBezTo>
                  <a:cubicBezTo>
                    <a:pt x="30991" y="7032"/>
                    <a:pt x="30997" y="7020"/>
                    <a:pt x="31015" y="7008"/>
                  </a:cubicBezTo>
                  <a:cubicBezTo>
                    <a:pt x="31103" y="6926"/>
                    <a:pt x="31163" y="6867"/>
                    <a:pt x="31245" y="6778"/>
                  </a:cubicBezTo>
                  <a:cubicBezTo>
                    <a:pt x="31304" y="6713"/>
                    <a:pt x="31357" y="6654"/>
                    <a:pt x="31405" y="6595"/>
                  </a:cubicBezTo>
                  <a:cubicBezTo>
                    <a:pt x="31434" y="6559"/>
                    <a:pt x="31464" y="6518"/>
                    <a:pt x="31493" y="6477"/>
                  </a:cubicBezTo>
                  <a:cubicBezTo>
                    <a:pt x="31611" y="6323"/>
                    <a:pt x="31694" y="6187"/>
                    <a:pt x="31747" y="6105"/>
                  </a:cubicBezTo>
                  <a:cubicBezTo>
                    <a:pt x="31765" y="6075"/>
                    <a:pt x="31854" y="5933"/>
                    <a:pt x="31948" y="5715"/>
                  </a:cubicBezTo>
                  <a:cubicBezTo>
                    <a:pt x="31960" y="5697"/>
                    <a:pt x="31966" y="5679"/>
                    <a:pt x="31972" y="5668"/>
                  </a:cubicBezTo>
                  <a:cubicBezTo>
                    <a:pt x="31984" y="5644"/>
                    <a:pt x="31989" y="5620"/>
                    <a:pt x="32001" y="5591"/>
                  </a:cubicBezTo>
                  <a:cubicBezTo>
                    <a:pt x="32001" y="5591"/>
                    <a:pt x="32007" y="5585"/>
                    <a:pt x="32007" y="5579"/>
                  </a:cubicBezTo>
                  <a:cubicBezTo>
                    <a:pt x="32007" y="5579"/>
                    <a:pt x="32007" y="5573"/>
                    <a:pt x="32007" y="5573"/>
                  </a:cubicBezTo>
                  <a:cubicBezTo>
                    <a:pt x="32043" y="5485"/>
                    <a:pt x="32084" y="5390"/>
                    <a:pt x="32113" y="5284"/>
                  </a:cubicBezTo>
                  <a:cubicBezTo>
                    <a:pt x="32119" y="5272"/>
                    <a:pt x="32119" y="5266"/>
                    <a:pt x="32125" y="5254"/>
                  </a:cubicBezTo>
                  <a:cubicBezTo>
                    <a:pt x="32137" y="5219"/>
                    <a:pt x="32149" y="5183"/>
                    <a:pt x="32155" y="5142"/>
                  </a:cubicBezTo>
                  <a:cubicBezTo>
                    <a:pt x="32167" y="5107"/>
                    <a:pt x="32178" y="5065"/>
                    <a:pt x="32190" y="5030"/>
                  </a:cubicBezTo>
                  <a:cubicBezTo>
                    <a:pt x="32232" y="4841"/>
                    <a:pt x="32261" y="4693"/>
                    <a:pt x="32273" y="4569"/>
                  </a:cubicBezTo>
                  <a:cubicBezTo>
                    <a:pt x="32285" y="4469"/>
                    <a:pt x="32297" y="4368"/>
                    <a:pt x="32302" y="4262"/>
                  </a:cubicBezTo>
                  <a:cubicBezTo>
                    <a:pt x="32302" y="4256"/>
                    <a:pt x="32302" y="4256"/>
                    <a:pt x="32302" y="4250"/>
                  </a:cubicBezTo>
                  <a:cubicBezTo>
                    <a:pt x="32308" y="4179"/>
                    <a:pt x="32308" y="4114"/>
                    <a:pt x="32308" y="4049"/>
                  </a:cubicBezTo>
                  <a:cubicBezTo>
                    <a:pt x="32308" y="4014"/>
                    <a:pt x="32308" y="3984"/>
                    <a:pt x="32308" y="3955"/>
                  </a:cubicBezTo>
                  <a:cubicBezTo>
                    <a:pt x="32308" y="3943"/>
                    <a:pt x="32302" y="3931"/>
                    <a:pt x="32302" y="3919"/>
                  </a:cubicBezTo>
                  <a:cubicBezTo>
                    <a:pt x="32302" y="3866"/>
                    <a:pt x="32297" y="3813"/>
                    <a:pt x="32297" y="3754"/>
                  </a:cubicBezTo>
                  <a:cubicBezTo>
                    <a:pt x="32297" y="3719"/>
                    <a:pt x="32285" y="3606"/>
                    <a:pt x="32267" y="3482"/>
                  </a:cubicBezTo>
                  <a:cubicBezTo>
                    <a:pt x="32267" y="3465"/>
                    <a:pt x="32255" y="3411"/>
                    <a:pt x="32243" y="3335"/>
                  </a:cubicBezTo>
                  <a:cubicBezTo>
                    <a:pt x="32243" y="3335"/>
                    <a:pt x="32243" y="3329"/>
                    <a:pt x="32243" y="3323"/>
                  </a:cubicBezTo>
                  <a:cubicBezTo>
                    <a:pt x="32208" y="3152"/>
                    <a:pt x="32143" y="2862"/>
                    <a:pt x="32019" y="2543"/>
                  </a:cubicBezTo>
                  <a:cubicBezTo>
                    <a:pt x="32013" y="2543"/>
                    <a:pt x="32013" y="2537"/>
                    <a:pt x="32013" y="2537"/>
                  </a:cubicBezTo>
                  <a:cubicBezTo>
                    <a:pt x="31984" y="2460"/>
                    <a:pt x="31948" y="2384"/>
                    <a:pt x="31913" y="2307"/>
                  </a:cubicBezTo>
                  <a:cubicBezTo>
                    <a:pt x="31895" y="2271"/>
                    <a:pt x="31877" y="2242"/>
                    <a:pt x="31859" y="2207"/>
                  </a:cubicBezTo>
                  <a:cubicBezTo>
                    <a:pt x="31848" y="2177"/>
                    <a:pt x="31836" y="2153"/>
                    <a:pt x="31818" y="2124"/>
                  </a:cubicBezTo>
                  <a:cubicBezTo>
                    <a:pt x="31800" y="2094"/>
                    <a:pt x="31789" y="2065"/>
                    <a:pt x="31771" y="2035"/>
                  </a:cubicBezTo>
                  <a:cubicBezTo>
                    <a:pt x="31765" y="2023"/>
                    <a:pt x="31759" y="2012"/>
                    <a:pt x="31747" y="2000"/>
                  </a:cubicBezTo>
                  <a:cubicBezTo>
                    <a:pt x="31741" y="1982"/>
                    <a:pt x="31730" y="1964"/>
                    <a:pt x="31718" y="1947"/>
                  </a:cubicBezTo>
                  <a:cubicBezTo>
                    <a:pt x="31665" y="1852"/>
                    <a:pt x="31606" y="1764"/>
                    <a:pt x="31546" y="1687"/>
                  </a:cubicBezTo>
                  <a:cubicBezTo>
                    <a:pt x="31541" y="1687"/>
                    <a:pt x="31476" y="1586"/>
                    <a:pt x="31369" y="1462"/>
                  </a:cubicBezTo>
                  <a:cubicBezTo>
                    <a:pt x="31310" y="1391"/>
                    <a:pt x="31245" y="1315"/>
                    <a:pt x="31174" y="1244"/>
                  </a:cubicBezTo>
                  <a:cubicBezTo>
                    <a:pt x="31174" y="1244"/>
                    <a:pt x="31174" y="1244"/>
                    <a:pt x="31174" y="1238"/>
                  </a:cubicBezTo>
                  <a:cubicBezTo>
                    <a:pt x="31168" y="1238"/>
                    <a:pt x="31168" y="1238"/>
                    <a:pt x="31168" y="1232"/>
                  </a:cubicBezTo>
                  <a:cubicBezTo>
                    <a:pt x="31068" y="1132"/>
                    <a:pt x="30938" y="1002"/>
                    <a:pt x="30696" y="813"/>
                  </a:cubicBezTo>
                  <a:cubicBezTo>
                    <a:pt x="30259" y="482"/>
                    <a:pt x="29828" y="316"/>
                    <a:pt x="29745" y="281"/>
                  </a:cubicBezTo>
                  <a:cubicBezTo>
                    <a:pt x="29721" y="275"/>
                    <a:pt x="29704" y="269"/>
                    <a:pt x="29680" y="257"/>
                  </a:cubicBezTo>
                  <a:cubicBezTo>
                    <a:pt x="29662" y="252"/>
                    <a:pt x="29639" y="246"/>
                    <a:pt x="29627" y="240"/>
                  </a:cubicBezTo>
                  <a:cubicBezTo>
                    <a:pt x="29568" y="216"/>
                    <a:pt x="29509" y="198"/>
                    <a:pt x="29444" y="175"/>
                  </a:cubicBezTo>
                  <a:lnTo>
                    <a:pt x="29438" y="175"/>
                  </a:lnTo>
                  <a:cubicBezTo>
                    <a:pt x="29326" y="139"/>
                    <a:pt x="29213" y="110"/>
                    <a:pt x="29113" y="92"/>
                  </a:cubicBezTo>
                  <a:cubicBezTo>
                    <a:pt x="29107" y="92"/>
                    <a:pt x="29107" y="92"/>
                    <a:pt x="29101" y="86"/>
                  </a:cubicBezTo>
                  <a:lnTo>
                    <a:pt x="29089" y="86"/>
                  </a:lnTo>
                  <a:cubicBezTo>
                    <a:pt x="29036" y="74"/>
                    <a:pt x="28977" y="63"/>
                    <a:pt x="28912" y="51"/>
                  </a:cubicBezTo>
                  <a:cubicBezTo>
                    <a:pt x="28895" y="51"/>
                    <a:pt x="28871" y="45"/>
                    <a:pt x="28853" y="45"/>
                  </a:cubicBezTo>
                  <a:cubicBezTo>
                    <a:pt x="28747" y="27"/>
                    <a:pt x="28635" y="15"/>
                    <a:pt x="28540" y="9"/>
                  </a:cubicBezTo>
                  <a:cubicBezTo>
                    <a:pt x="28481" y="9"/>
                    <a:pt x="28428" y="3"/>
                    <a:pt x="28375" y="3"/>
                  </a:cubicBezTo>
                  <a:lnTo>
                    <a:pt x="28345" y="3"/>
                  </a:lnTo>
                  <a:cubicBezTo>
                    <a:pt x="28320" y="1"/>
                    <a:pt x="28293" y="1"/>
                    <a:pt x="282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32"/>
            <p:cNvSpPr/>
            <p:nvPr/>
          </p:nvSpPr>
          <p:spPr>
            <a:xfrm>
              <a:off x="1112300" y="4263525"/>
              <a:ext cx="231550" cy="321950"/>
            </a:xfrm>
            <a:custGeom>
              <a:rect b="b" l="l" r="r" t="t"/>
              <a:pathLst>
                <a:path extrusionOk="0" h="12878" w="9262">
                  <a:moveTo>
                    <a:pt x="817" y="0"/>
                  </a:moveTo>
                  <a:cubicBezTo>
                    <a:pt x="744" y="0"/>
                    <a:pt x="675" y="16"/>
                    <a:pt x="614" y="49"/>
                  </a:cubicBezTo>
                  <a:cubicBezTo>
                    <a:pt x="419" y="162"/>
                    <a:pt x="337" y="433"/>
                    <a:pt x="396" y="776"/>
                  </a:cubicBezTo>
                  <a:lnTo>
                    <a:pt x="2091" y="10374"/>
                  </a:lnTo>
                  <a:lnTo>
                    <a:pt x="792" y="9629"/>
                  </a:lnTo>
                  <a:cubicBezTo>
                    <a:pt x="663" y="9555"/>
                    <a:pt x="542" y="9519"/>
                    <a:pt x="435" y="9519"/>
                  </a:cubicBezTo>
                  <a:cubicBezTo>
                    <a:pt x="177" y="9519"/>
                    <a:pt x="0" y="9724"/>
                    <a:pt x="0" y="10078"/>
                  </a:cubicBezTo>
                  <a:cubicBezTo>
                    <a:pt x="0" y="10580"/>
                    <a:pt x="349" y="11195"/>
                    <a:pt x="792" y="11449"/>
                  </a:cubicBezTo>
                  <a:lnTo>
                    <a:pt x="3077" y="12772"/>
                  </a:lnTo>
                  <a:cubicBezTo>
                    <a:pt x="3202" y="12842"/>
                    <a:pt x="3324" y="12877"/>
                    <a:pt x="3433" y="12877"/>
                  </a:cubicBezTo>
                  <a:cubicBezTo>
                    <a:pt x="3535" y="12877"/>
                    <a:pt x="3626" y="12846"/>
                    <a:pt x="3697" y="12783"/>
                  </a:cubicBezTo>
                  <a:cubicBezTo>
                    <a:pt x="3851" y="12653"/>
                    <a:pt x="3904" y="12405"/>
                    <a:pt x="3851" y="12104"/>
                  </a:cubicBezTo>
                  <a:lnTo>
                    <a:pt x="2227" y="2867"/>
                  </a:lnTo>
                  <a:lnTo>
                    <a:pt x="8192" y="7987"/>
                  </a:lnTo>
                  <a:cubicBezTo>
                    <a:pt x="8257" y="8041"/>
                    <a:pt x="8322" y="8088"/>
                    <a:pt x="8381" y="8123"/>
                  </a:cubicBezTo>
                  <a:cubicBezTo>
                    <a:pt x="8507" y="8195"/>
                    <a:pt x="8628" y="8231"/>
                    <a:pt x="8737" y="8231"/>
                  </a:cubicBezTo>
                  <a:cubicBezTo>
                    <a:pt x="8939" y="8231"/>
                    <a:pt x="9097" y="8108"/>
                    <a:pt x="9155" y="7869"/>
                  </a:cubicBezTo>
                  <a:cubicBezTo>
                    <a:pt x="9261" y="7444"/>
                    <a:pt x="9001" y="6800"/>
                    <a:pt x="8576" y="6434"/>
                  </a:cubicBezTo>
                  <a:lnTo>
                    <a:pt x="1364" y="244"/>
                  </a:lnTo>
                  <a:cubicBezTo>
                    <a:pt x="1300" y="191"/>
                    <a:pt x="1235" y="144"/>
                    <a:pt x="1175" y="108"/>
                  </a:cubicBezTo>
                  <a:cubicBezTo>
                    <a:pt x="1051" y="37"/>
                    <a:pt x="929" y="0"/>
                    <a:pt x="8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32"/>
            <p:cNvSpPr/>
            <p:nvPr/>
          </p:nvSpPr>
          <p:spPr>
            <a:xfrm>
              <a:off x="788625" y="4420950"/>
              <a:ext cx="231550" cy="321925"/>
            </a:xfrm>
            <a:custGeom>
              <a:rect b="b" l="l" r="r" t="t"/>
              <a:pathLst>
                <a:path extrusionOk="0" h="12877" w="9262">
                  <a:moveTo>
                    <a:pt x="829" y="1"/>
                  </a:moveTo>
                  <a:cubicBezTo>
                    <a:pt x="754" y="1"/>
                    <a:pt x="683" y="18"/>
                    <a:pt x="621" y="54"/>
                  </a:cubicBezTo>
                  <a:cubicBezTo>
                    <a:pt x="426" y="161"/>
                    <a:pt x="343" y="432"/>
                    <a:pt x="402" y="781"/>
                  </a:cubicBezTo>
                  <a:lnTo>
                    <a:pt x="2091" y="10373"/>
                  </a:lnTo>
                  <a:lnTo>
                    <a:pt x="798" y="9628"/>
                  </a:lnTo>
                  <a:cubicBezTo>
                    <a:pt x="671" y="9555"/>
                    <a:pt x="551" y="9520"/>
                    <a:pt x="444" y="9520"/>
                  </a:cubicBezTo>
                  <a:cubicBezTo>
                    <a:pt x="185" y="9520"/>
                    <a:pt x="6" y="9727"/>
                    <a:pt x="6" y="10083"/>
                  </a:cubicBezTo>
                  <a:cubicBezTo>
                    <a:pt x="1" y="10585"/>
                    <a:pt x="355" y="11194"/>
                    <a:pt x="792" y="11448"/>
                  </a:cubicBezTo>
                  <a:lnTo>
                    <a:pt x="3084" y="12771"/>
                  </a:lnTo>
                  <a:cubicBezTo>
                    <a:pt x="3209" y="12841"/>
                    <a:pt x="3331" y="12876"/>
                    <a:pt x="3440" y="12876"/>
                  </a:cubicBezTo>
                  <a:cubicBezTo>
                    <a:pt x="3542" y="12876"/>
                    <a:pt x="3632" y="12845"/>
                    <a:pt x="3704" y="12782"/>
                  </a:cubicBezTo>
                  <a:cubicBezTo>
                    <a:pt x="3857" y="12658"/>
                    <a:pt x="3911" y="12404"/>
                    <a:pt x="3857" y="12103"/>
                  </a:cubicBezTo>
                  <a:lnTo>
                    <a:pt x="2233" y="2866"/>
                  </a:lnTo>
                  <a:lnTo>
                    <a:pt x="8198" y="7987"/>
                  </a:lnTo>
                  <a:cubicBezTo>
                    <a:pt x="8263" y="8040"/>
                    <a:pt x="8328" y="8087"/>
                    <a:pt x="8387" y="8122"/>
                  </a:cubicBezTo>
                  <a:cubicBezTo>
                    <a:pt x="8515" y="8196"/>
                    <a:pt x="8638" y="8232"/>
                    <a:pt x="8748" y="8232"/>
                  </a:cubicBezTo>
                  <a:cubicBezTo>
                    <a:pt x="8948" y="8232"/>
                    <a:pt x="9104" y="8111"/>
                    <a:pt x="9161" y="7874"/>
                  </a:cubicBezTo>
                  <a:cubicBezTo>
                    <a:pt x="9262" y="7443"/>
                    <a:pt x="9002" y="6799"/>
                    <a:pt x="8582" y="6439"/>
                  </a:cubicBezTo>
                  <a:lnTo>
                    <a:pt x="1365" y="243"/>
                  </a:lnTo>
                  <a:cubicBezTo>
                    <a:pt x="1306" y="190"/>
                    <a:pt x="1241" y="149"/>
                    <a:pt x="1182" y="108"/>
                  </a:cubicBezTo>
                  <a:cubicBezTo>
                    <a:pt x="1059" y="38"/>
                    <a:pt x="939" y="1"/>
                    <a:pt x="8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32"/>
            <p:cNvSpPr/>
            <p:nvPr/>
          </p:nvSpPr>
          <p:spPr>
            <a:xfrm>
              <a:off x="920475" y="4311575"/>
              <a:ext cx="265675" cy="322000"/>
            </a:xfrm>
            <a:custGeom>
              <a:rect b="b" l="l" r="r" t="t"/>
              <a:pathLst>
                <a:path extrusionOk="0" h="12880" w="10627">
                  <a:moveTo>
                    <a:pt x="819" y="1"/>
                  </a:moveTo>
                  <a:cubicBezTo>
                    <a:pt x="741" y="1"/>
                    <a:pt x="670" y="20"/>
                    <a:pt x="609" y="59"/>
                  </a:cubicBezTo>
                  <a:cubicBezTo>
                    <a:pt x="420" y="171"/>
                    <a:pt x="343" y="443"/>
                    <a:pt x="402" y="779"/>
                  </a:cubicBezTo>
                  <a:lnTo>
                    <a:pt x="2092" y="10377"/>
                  </a:lnTo>
                  <a:lnTo>
                    <a:pt x="798" y="9627"/>
                  </a:lnTo>
                  <a:cubicBezTo>
                    <a:pt x="671" y="9553"/>
                    <a:pt x="550" y="9518"/>
                    <a:pt x="443" y="9518"/>
                  </a:cubicBezTo>
                  <a:cubicBezTo>
                    <a:pt x="182" y="9518"/>
                    <a:pt x="1" y="9726"/>
                    <a:pt x="1" y="10082"/>
                  </a:cubicBezTo>
                  <a:cubicBezTo>
                    <a:pt x="1" y="10584"/>
                    <a:pt x="355" y="11198"/>
                    <a:pt x="792" y="11446"/>
                  </a:cubicBezTo>
                  <a:lnTo>
                    <a:pt x="3078" y="12769"/>
                  </a:lnTo>
                  <a:cubicBezTo>
                    <a:pt x="3204" y="12843"/>
                    <a:pt x="3328" y="12880"/>
                    <a:pt x="3437" y="12880"/>
                  </a:cubicBezTo>
                  <a:cubicBezTo>
                    <a:pt x="3538" y="12880"/>
                    <a:pt x="3628" y="12849"/>
                    <a:pt x="3698" y="12787"/>
                  </a:cubicBezTo>
                  <a:cubicBezTo>
                    <a:pt x="3852" y="12657"/>
                    <a:pt x="3905" y="12403"/>
                    <a:pt x="3858" y="12102"/>
                  </a:cubicBezTo>
                  <a:lnTo>
                    <a:pt x="2216" y="2799"/>
                  </a:lnTo>
                  <a:lnTo>
                    <a:pt x="2216" y="2799"/>
                  </a:lnTo>
                  <a:lnTo>
                    <a:pt x="9599" y="8806"/>
                  </a:lnTo>
                  <a:cubicBezTo>
                    <a:pt x="9652" y="8847"/>
                    <a:pt x="9705" y="8883"/>
                    <a:pt x="9758" y="8912"/>
                  </a:cubicBezTo>
                  <a:cubicBezTo>
                    <a:pt x="9883" y="8985"/>
                    <a:pt x="10004" y="9020"/>
                    <a:pt x="10112" y="9020"/>
                  </a:cubicBezTo>
                  <a:cubicBezTo>
                    <a:pt x="10320" y="9020"/>
                    <a:pt x="10481" y="8888"/>
                    <a:pt x="10532" y="8635"/>
                  </a:cubicBezTo>
                  <a:cubicBezTo>
                    <a:pt x="10626" y="8192"/>
                    <a:pt x="10349" y="7554"/>
                    <a:pt x="9918" y="7205"/>
                  </a:cubicBezTo>
                  <a:lnTo>
                    <a:pt x="1336" y="218"/>
                  </a:lnTo>
                  <a:cubicBezTo>
                    <a:pt x="1283" y="177"/>
                    <a:pt x="1229" y="141"/>
                    <a:pt x="1176" y="112"/>
                  </a:cubicBezTo>
                  <a:cubicBezTo>
                    <a:pt x="1051" y="39"/>
                    <a:pt x="929" y="1"/>
                    <a:pt x="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3" name="Google Shape;2393;p32"/>
          <p:cNvGrpSpPr/>
          <p:nvPr/>
        </p:nvGrpSpPr>
        <p:grpSpPr>
          <a:xfrm flipH="1">
            <a:off x="8295576" y="4607090"/>
            <a:ext cx="271841" cy="180809"/>
            <a:chOff x="6558494" y="1981996"/>
            <a:chExt cx="358109" cy="238157"/>
          </a:xfrm>
        </p:grpSpPr>
        <p:sp>
          <p:nvSpPr>
            <p:cNvPr id="2394" name="Google Shape;2394;p32"/>
            <p:cNvSpPr/>
            <p:nvPr/>
          </p:nvSpPr>
          <p:spPr>
            <a:xfrm>
              <a:off x="6817639" y="2005619"/>
              <a:ext cx="17764" cy="68702"/>
            </a:xfrm>
            <a:custGeom>
              <a:rect b="b" l="l" r="r" t="t"/>
              <a:pathLst>
                <a:path extrusionOk="0" h="2216" w="573">
                  <a:moveTo>
                    <a:pt x="572" y="1"/>
                  </a:moveTo>
                  <a:lnTo>
                    <a:pt x="571" y="44"/>
                  </a:lnTo>
                  <a:lnTo>
                    <a:pt x="571" y="44"/>
                  </a:lnTo>
                  <a:cubicBezTo>
                    <a:pt x="572" y="29"/>
                    <a:pt x="572" y="15"/>
                    <a:pt x="572" y="1"/>
                  </a:cubicBezTo>
                  <a:close/>
                  <a:moveTo>
                    <a:pt x="571" y="44"/>
                  </a:moveTo>
                  <a:cubicBezTo>
                    <a:pt x="555" y="431"/>
                    <a:pt x="322" y="774"/>
                    <a:pt x="1" y="1072"/>
                  </a:cubicBezTo>
                  <a:lnTo>
                    <a:pt x="1" y="2215"/>
                  </a:lnTo>
                  <a:cubicBezTo>
                    <a:pt x="334" y="1906"/>
                    <a:pt x="549" y="1549"/>
                    <a:pt x="549" y="1144"/>
                  </a:cubicBezTo>
                  <a:lnTo>
                    <a:pt x="571" y="44"/>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32"/>
            <p:cNvSpPr/>
            <p:nvPr/>
          </p:nvSpPr>
          <p:spPr>
            <a:xfrm>
              <a:off x="6686222" y="2005619"/>
              <a:ext cx="17764" cy="68702"/>
            </a:xfrm>
            <a:custGeom>
              <a:rect b="b" l="l" r="r" t="t"/>
              <a:pathLst>
                <a:path extrusionOk="0" h="2216" w="573">
                  <a:moveTo>
                    <a:pt x="1" y="1"/>
                  </a:moveTo>
                  <a:lnTo>
                    <a:pt x="1" y="1144"/>
                  </a:lnTo>
                  <a:cubicBezTo>
                    <a:pt x="1" y="1549"/>
                    <a:pt x="239" y="1906"/>
                    <a:pt x="572" y="2215"/>
                  </a:cubicBezTo>
                  <a:lnTo>
                    <a:pt x="572" y="1072"/>
                  </a:lnTo>
                  <a:cubicBezTo>
                    <a:pt x="239" y="763"/>
                    <a:pt x="1" y="405"/>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32"/>
            <p:cNvSpPr/>
            <p:nvPr/>
          </p:nvSpPr>
          <p:spPr>
            <a:xfrm>
              <a:off x="6900352" y="2052866"/>
              <a:ext cx="15532" cy="53944"/>
            </a:xfrm>
            <a:custGeom>
              <a:rect b="b" l="l" r="r" t="t"/>
              <a:pathLst>
                <a:path extrusionOk="0" h="1740" w="501">
                  <a:moveTo>
                    <a:pt x="500" y="1"/>
                  </a:moveTo>
                  <a:cubicBezTo>
                    <a:pt x="500" y="239"/>
                    <a:pt x="310" y="477"/>
                    <a:pt x="0" y="620"/>
                  </a:cubicBezTo>
                  <a:lnTo>
                    <a:pt x="0" y="1739"/>
                  </a:lnTo>
                  <a:cubicBezTo>
                    <a:pt x="310" y="1620"/>
                    <a:pt x="500" y="1382"/>
                    <a:pt x="500" y="1144"/>
                  </a:cubicBezTo>
                  <a:lnTo>
                    <a:pt x="50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32"/>
            <p:cNvSpPr/>
            <p:nvPr/>
          </p:nvSpPr>
          <p:spPr>
            <a:xfrm>
              <a:off x="6605772" y="2052866"/>
              <a:ext cx="16245" cy="53944"/>
            </a:xfrm>
            <a:custGeom>
              <a:rect b="b" l="l" r="r" t="t"/>
              <a:pathLst>
                <a:path extrusionOk="0" h="1740" w="524">
                  <a:moveTo>
                    <a:pt x="0" y="1"/>
                  </a:moveTo>
                  <a:lnTo>
                    <a:pt x="0" y="1144"/>
                  </a:lnTo>
                  <a:cubicBezTo>
                    <a:pt x="0" y="1358"/>
                    <a:pt x="143" y="1549"/>
                    <a:pt x="381" y="1692"/>
                  </a:cubicBezTo>
                  <a:cubicBezTo>
                    <a:pt x="429" y="1715"/>
                    <a:pt x="476" y="1739"/>
                    <a:pt x="500" y="1739"/>
                  </a:cubicBezTo>
                  <a:lnTo>
                    <a:pt x="524" y="620"/>
                  </a:lnTo>
                  <a:cubicBezTo>
                    <a:pt x="476" y="596"/>
                    <a:pt x="429" y="572"/>
                    <a:pt x="381" y="548"/>
                  </a:cubicBezTo>
                  <a:cubicBezTo>
                    <a:pt x="143" y="406"/>
                    <a:pt x="0" y="215"/>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32"/>
            <p:cNvSpPr/>
            <p:nvPr/>
          </p:nvSpPr>
          <p:spPr>
            <a:xfrm>
              <a:off x="6817639" y="2090534"/>
              <a:ext cx="98960" cy="59835"/>
            </a:xfrm>
            <a:custGeom>
              <a:rect b="b" l="l" r="r" t="t"/>
              <a:pathLst>
                <a:path extrusionOk="0" h="1930" w="3192">
                  <a:moveTo>
                    <a:pt x="3192" y="0"/>
                  </a:moveTo>
                  <a:lnTo>
                    <a:pt x="3192" y="19"/>
                  </a:lnTo>
                  <a:lnTo>
                    <a:pt x="3192" y="19"/>
                  </a:lnTo>
                  <a:cubicBezTo>
                    <a:pt x="3192" y="13"/>
                    <a:pt x="3192" y="6"/>
                    <a:pt x="3192" y="0"/>
                  </a:cubicBezTo>
                  <a:close/>
                  <a:moveTo>
                    <a:pt x="3192" y="19"/>
                  </a:moveTo>
                  <a:lnTo>
                    <a:pt x="3192" y="19"/>
                  </a:lnTo>
                  <a:cubicBezTo>
                    <a:pt x="3174" y="439"/>
                    <a:pt x="2562" y="786"/>
                    <a:pt x="1835" y="786"/>
                  </a:cubicBezTo>
                  <a:cubicBezTo>
                    <a:pt x="1168" y="786"/>
                    <a:pt x="549" y="643"/>
                    <a:pt x="25" y="453"/>
                  </a:cubicBezTo>
                  <a:lnTo>
                    <a:pt x="1" y="1596"/>
                  </a:lnTo>
                  <a:cubicBezTo>
                    <a:pt x="549" y="1786"/>
                    <a:pt x="1168" y="1929"/>
                    <a:pt x="1835" y="1929"/>
                  </a:cubicBezTo>
                  <a:cubicBezTo>
                    <a:pt x="2573" y="1929"/>
                    <a:pt x="3168" y="1572"/>
                    <a:pt x="3168" y="1143"/>
                  </a:cubicBezTo>
                  <a:lnTo>
                    <a:pt x="3192" y="19"/>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32"/>
            <p:cNvSpPr/>
            <p:nvPr/>
          </p:nvSpPr>
          <p:spPr>
            <a:xfrm>
              <a:off x="6605772" y="2090534"/>
              <a:ext cx="98216" cy="59835"/>
            </a:xfrm>
            <a:custGeom>
              <a:rect b="b" l="l" r="r" t="t"/>
              <a:pathLst>
                <a:path extrusionOk="0" h="1930" w="3168">
                  <a:moveTo>
                    <a:pt x="0" y="0"/>
                  </a:moveTo>
                  <a:lnTo>
                    <a:pt x="0" y="1143"/>
                  </a:lnTo>
                  <a:cubicBezTo>
                    <a:pt x="0" y="1358"/>
                    <a:pt x="143" y="1548"/>
                    <a:pt x="405" y="1691"/>
                  </a:cubicBezTo>
                  <a:cubicBezTo>
                    <a:pt x="643" y="1834"/>
                    <a:pt x="976" y="1929"/>
                    <a:pt x="1357" y="1929"/>
                  </a:cubicBezTo>
                  <a:cubicBezTo>
                    <a:pt x="2024" y="1929"/>
                    <a:pt x="2643" y="1786"/>
                    <a:pt x="3167" y="1596"/>
                  </a:cubicBezTo>
                  <a:lnTo>
                    <a:pt x="3167" y="453"/>
                  </a:lnTo>
                  <a:cubicBezTo>
                    <a:pt x="2643" y="643"/>
                    <a:pt x="2024" y="786"/>
                    <a:pt x="1357" y="786"/>
                  </a:cubicBezTo>
                  <a:cubicBezTo>
                    <a:pt x="976" y="786"/>
                    <a:pt x="643" y="691"/>
                    <a:pt x="405" y="548"/>
                  </a:cubicBezTo>
                  <a:cubicBezTo>
                    <a:pt x="143" y="429"/>
                    <a:pt x="0" y="215"/>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32"/>
            <p:cNvSpPr/>
            <p:nvPr/>
          </p:nvSpPr>
          <p:spPr>
            <a:xfrm>
              <a:off x="6691400" y="2114498"/>
              <a:ext cx="19966" cy="26073"/>
            </a:xfrm>
            <a:custGeom>
              <a:rect b="b" l="l" r="r" t="t"/>
              <a:pathLst>
                <a:path extrusionOk="0" h="841" w="644">
                  <a:moveTo>
                    <a:pt x="186" y="0"/>
                  </a:moveTo>
                  <a:cubicBezTo>
                    <a:pt x="78" y="0"/>
                    <a:pt x="1" y="93"/>
                    <a:pt x="1" y="251"/>
                  </a:cubicBezTo>
                  <a:cubicBezTo>
                    <a:pt x="1" y="442"/>
                    <a:pt x="143" y="704"/>
                    <a:pt x="334" y="799"/>
                  </a:cubicBezTo>
                  <a:cubicBezTo>
                    <a:pt x="383" y="827"/>
                    <a:pt x="429" y="840"/>
                    <a:pt x="471" y="840"/>
                  </a:cubicBezTo>
                  <a:cubicBezTo>
                    <a:pt x="572" y="840"/>
                    <a:pt x="644" y="760"/>
                    <a:pt x="644" y="609"/>
                  </a:cubicBezTo>
                  <a:cubicBezTo>
                    <a:pt x="644" y="394"/>
                    <a:pt x="501" y="156"/>
                    <a:pt x="310" y="37"/>
                  </a:cubicBezTo>
                  <a:cubicBezTo>
                    <a:pt x="266" y="12"/>
                    <a:pt x="224" y="0"/>
                    <a:pt x="186"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32"/>
            <p:cNvSpPr/>
            <p:nvPr/>
          </p:nvSpPr>
          <p:spPr>
            <a:xfrm>
              <a:off x="6559238" y="2122280"/>
              <a:ext cx="149184" cy="97782"/>
            </a:xfrm>
            <a:custGeom>
              <a:rect b="b" l="l" r="r" t="t"/>
              <a:pathLst>
                <a:path extrusionOk="0" h="3154" w="4812">
                  <a:moveTo>
                    <a:pt x="4264" y="0"/>
                  </a:moveTo>
                  <a:lnTo>
                    <a:pt x="1" y="2334"/>
                  </a:lnTo>
                  <a:cubicBezTo>
                    <a:pt x="1" y="2620"/>
                    <a:pt x="191" y="2953"/>
                    <a:pt x="429" y="3096"/>
                  </a:cubicBezTo>
                  <a:cubicBezTo>
                    <a:pt x="495" y="3135"/>
                    <a:pt x="560" y="3153"/>
                    <a:pt x="618" y="3153"/>
                  </a:cubicBezTo>
                  <a:cubicBezTo>
                    <a:pt x="665" y="3153"/>
                    <a:pt x="707" y="3141"/>
                    <a:pt x="739" y="3120"/>
                  </a:cubicBezTo>
                  <a:cubicBezTo>
                    <a:pt x="2096" y="2263"/>
                    <a:pt x="3454" y="1405"/>
                    <a:pt x="4811" y="572"/>
                  </a:cubicBezTo>
                  <a:lnTo>
                    <a:pt x="4811" y="572"/>
                  </a:lnTo>
                  <a:cubicBezTo>
                    <a:pt x="4792" y="582"/>
                    <a:pt x="4764" y="587"/>
                    <a:pt x="4733" y="587"/>
                  </a:cubicBezTo>
                  <a:cubicBezTo>
                    <a:pt x="4689" y="587"/>
                    <a:pt x="4639" y="576"/>
                    <a:pt x="4597" y="548"/>
                  </a:cubicBezTo>
                  <a:cubicBezTo>
                    <a:pt x="4406" y="453"/>
                    <a:pt x="4264" y="191"/>
                    <a:pt x="426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32"/>
            <p:cNvSpPr/>
            <p:nvPr/>
          </p:nvSpPr>
          <p:spPr>
            <a:xfrm>
              <a:off x="6558494" y="2115614"/>
              <a:ext cx="135884" cy="79056"/>
            </a:xfrm>
            <a:custGeom>
              <a:rect b="b" l="l" r="r" t="t"/>
              <a:pathLst>
                <a:path extrusionOk="0" h="2550" w="4383">
                  <a:moveTo>
                    <a:pt x="4383" y="1"/>
                  </a:moveTo>
                  <a:lnTo>
                    <a:pt x="4383" y="1"/>
                  </a:lnTo>
                  <a:cubicBezTo>
                    <a:pt x="4369" y="6"/>
                    <a:pt x="4357" y="12"/>
                    <a:pt x="4347" y="20"/>
                  </a:cubicBezTo>
                  <a:lnTo>
                    <a:pt x="4347" y="20"/>
                  </a:lnTo>
                  <a:cubicBezTo>
                    <a:pt x="4359" y="14"/>
                    <a:pt x="4371" y="7"/>
                    <a:pt x="4383" y="1"/>
                  </a:cubicBezTo>
                  <a:close/>
                  <a:moveTo>
                    <a:pt x="4347" y="20"/>
                  </a:moveTo>
                  <a:cubicBezTo>
                    <a:pt x="2953" y="752"/>
                    <a:pt x="1537" y="1508"/>
                    <a:pt x="144" y="2263"/>
                  </a:cubicBezTo>
                  <a:cubicBezTo>
                    <a:pt x="72" y="2311"/>
                    <a:pt x="1" y="2406"/>
                    <a:pt x="25" y="2549"/>
                  </a:cubicBezTo>
                  <a:lnTo>
                    <a:pt x="4288" y="215"/>
                  </a:lnTo>
                  <a:cubicBezTo>
                    <a:pt x="4288" y="119"/>
                    <a:pt x="4303" y="54"/>
                    <a:pt x="4347" y="2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32"/>
            <p:cNvSpPr/>
            <p:nvPr/>
          </p:nvSpPr>
          <p:spPr>
            <a:xfrm>
              <a:off x="6562928" y="2114529"/>
              <a:ext cx="148440" cy="104478"/>
            </a:xfrm>
            <a:custGeom>
              <a:rect b="b" l="l" r="r" t="t"/>
              <a:pathLst>
                <a:path extrusionOk="0" h="3370" w="4788">
                  <a:moveTo>
                    <a:pt x="22" y="2287"/>
                  </a:moveTo>
                  <a:lnTo>
                    <a:pt x="22" y="2287"/>
                  </a:lnTo>
                  <a:cubicBezTo>
                    <a:pt x="15" y="2290"/>
                    <a:pt x="7" y="2294"/>
                    <a:pt x="1" y="2298"/>
                  </a:cubicBezTo>
                  <a:cubicBezTo>
                    <a:pt x="8" y="2294"/>
                    <a:pt x="15" y="2291"/>
                    <a:pt x="22" y="2287"/>
                  </a:cubicBezTo>
                  <a:close/>
                  <a:moveTo>
                    <a:pt x="4338" y="0"/>
                  </a:moveTo>
                  <a:cubicBezTo>
                    <a:pt x="4299" y="0"/>
                    <a:pt x="4264" y="12"/>
                    <a:pt x="4240" y="36"/>
                  </a:cubicBezTo>
                  <a:cubicBezTo>
                    <a:pt x="2842" y="770"/>
                    <a:pt x="1420" y="1529"/>
                    <a:pt x="22" y="2287"/>
                  </a:cubicBezTo>
                  <a:lnTo>
                    <a:pt x="22" y="2287"/>
                  </a:lnTo>
                  <a:cubicBezTo>
                    <a:pt x="45" y="2277"/>
                    <a:pt x="72" y="2272"/>
                    <a:pt x="101" y="2272"/>
                  </a:cubicBezTo>
                  <a:cubicBezTo>
                    <a:pt x="163" y="2272"/>
                    <a:pt x="237" y="2293"/>
                    <a:pt x="310" y="2322"/>
                  </a:cubicBezTo>
                  <a:cubicBezTo>
                    <a:pt x="549" y="2465"/>
                    <a:pt x="739" y="2798"/>
                    <a:pt x="739" y="3084"/>
                  </a:cubicBezTo>
                  <a:cubicBezTo>
                    <a:pt x="739" y="3227"/>
                    <a:pt x="691" y="3322"/>
                    <a:pt x="620" y="3370"/>
                  </a:cubicBezTo>
                  <a:cubicBezTo>
                    <a:pt x="1977" y="2513"/>
                    <a:pt x="3335" y="1655"/>
                    <a:pt x="4692" y="822"/>
                  </a:cubicBezTo>
                  <a:cubicBezTo>
                    <a:pt x="4764" y="774"/>
                    <a:pt x="4788" y="703"/>
                    <a:pt x="4788" y="608"/>
                  </a:cubicBezTo>
                  <a:cubicBezTo>
                    <a:pt x="4788" y="393"/>
                    <a:pt x="4645" y="155"/>
                    <a:pt x="4454" y="36"/>
                  </a:cubicBezTo>
                  <a:cubicBezTo>
                    <a:pt x="4418" y="12"/>
                    <a:pt x="4377" y="0"/>
                    <a:pt x="43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32"/>
            <p:cNvSpPr/>
            <p:nvPr/>
          </p:nvSpPr>
          <p:spPr>
            <a:xfrm>
              <a:off x="6558711" y="2185058"/>
              <a:ext cx="27158" cy="35095"/>
            </a:xfrm>
            <a:custGeom>
              <a:rect b="b" l="l" r="r" t="t"/>
              <a:pathLst>
                <a:path extrusionOk="0" h="1132" w="876">
                  <a:moveTo>
                    <a:pt x="257" y="1"/>
                  </a:moveTo>
                  <a:cubicBezTo>
                    <a:pt x="99" y="1"/>
                    <a:pt x="0" y="116"/>
                    <a:pt x="18" y="309"/>
                  </a:cubicBezTo>
                  <a:cubicBezTo>
                    <a:pt x="18" y="595"/>
                    <a:pt x="208" y="928"/>
                    <a:pt x="446" y="1071"/>
                  </a:cubicBezTo>
                  <a:cubicBezTo>
                    <a:pt x="515" y="1112"/>
                    <a:pt x="580" y="1132"/>
                    <a:pt x="637" y="1132"/>
                  </a:cubicBezTo>
                  <a:cubicBezTo>
                    <a:pt x="778" y="1132"/>
                    <a:pt x="875" y="1013"/>
                    <a:pt x="875" y="809"/>
                  </a:cubicBezTo>
                  <a:cubicBezTo>
                    <a:pt x="875" y="523"/>
                    <a:pt x="685" y="190"/>
                    <a:pt x="446" y="47"/>
                  </a:cubicBezTo>
                  <a:cubicBezTo>
                    <a:pt x="377" y="16"/>
                    <a:pt x="313" y="1"/>
                    <a:pt x="2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32"/>
            <p:cNvSpPr/>
            <p:nvPr/>
          </p:nvSpPr>
          <p:spPr>
            <a:xfrm>
              <a:off x="6761526" y="2137780"/>
              <a:ext cx="74623" cy="59091"/>
            </a:xfrm>
            <a:custGeom>
              <a:rect b="b" l="l" r="r" t="t"/>
              <a:pathLst>
                <a:path extrusionOk="0" h="1906" w="2407">
                  <a:moveTo>
                    <a:pt x="2406" y="0"/>
                  </a:moveTo>
                  <a:lnTo>
                    <a:pt x="2406" y="19"/>
                  </a:lnTo>
                  <a:lnTo>
                    <a:pt x="2406" y="19"/>
                  </a:lnTo>
                  <a:cubicBezTo>
                    <a:pt x="2406" y="13"/>
                    <a:pt x="2406" y="7"/>
                    <a:pt x="2406" y="0"/>
                  </a:cubicBezTo>
                  <a:close/>
                  <a:moveTo>
                    <a:pt x="2406" y="19"/>
                  </a:moveTo>
                  <a:lnTo>
                    <a:pt x="2406" y="19"/>
                  </a:lnTo>
                  <a:cubicBezTo>
                    <a:pt x="2388" y="439"/>
                    <a:pt x="1776" y="762"/>
                    <a:pt x="1049" y="762"/>
                  </a:cubicBezTo>
                  <a:cubicBezTo>
                    <a:pt x="692" y="762"/>
                    <a:pt x="358" y="691"/>
                    <a:pt x="96" y="548"/>
                  </a:cubicBezTo>
                  <a:cubicBezTo>
                    <a:pt x="72" y="524"/>
                    <a:pt x="25" y="500"/>
                    <a:pt x="1" y="477"/>
                  </a:cubicBezTo>
                  <a:lnTo>
                    <a:pt x="1" y="1620"/>
                  </a:lnTo>
                  <a:cubicBezTo>
                    <a:pt x="25" y="1644"/>
                    <a:pt x="72" y="1667"/>
                    <a:pt x="96" y="1691"/>
                  </a:cubicBezTo>
                  <a:cubicBezTo>
                    <a:pt x="334" y="1834"/>
                    <a:pt x="692" y="1906"/>
                    <a:pt x="1049" y="1906"/>
                  </a:cubicBezTo>
                  <a:cubicBezTo>
                    <a:pt x="1787" y="1906"/>
                    <a:pt x="2382" y="1572"/>
                    <a:pt x="2382" y="1143"/>
                  </a:cubicBezTo>
                  <a:lnTo>
                    <a:pt x="2406" y="19"/>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32"/>
            <p:cNvSpPr/>
            <p:nvPr/>
          </p:nvSpPr>
          <p:spPr>
            <a:xfrm>
              <a:off x="6686966" y="2137780"/>
              <a:ext cx="74592" cy="59091"/>
            </a:xfrm>
            <a:custGeom>
              <a:rect b="b" l="l" r="r" t="t"/>
              <a:pathLst>
                <a:path extrusionOk="0" h="1906" w="2406">
                  <a:moveTo>
                    <a:pt x="1" y="0"/>
                  </a:moveTo>
                  <a:lnTo>
                    <a:pt x="1" y="1143"/>
                  </a:lnTo>
                  <a:cubicBezTo>
                    <a:pt x="1" y="1358"/>
                    <a:pt x="144" y="1548"/>
                    <a:pt x="382" y="1691"/>
                  </a:cubicBezTo>
                  <a:cubicBezTo>
                    <a:pt x="620" y="1834"/>
                    <a:pt x="977" y="1906"/>
                    <a:pt x="1334" y="1906"/>
                  </a:cubicBezTo>
                  <a:cubicBezTo>
                    <a:pt x="1763" y="1906"/>
                    <a:pt x="2144" y="1786"/>
                    <a:pt x="2406" y="1620"/>
                  </a:cubicBezTo>
                  <a:lnTo>
                    <a:pt x="2406" y="477"/>
                  </a:lnTo>
                  <a:cubicBezTo>
                    <a:pt x="2144" y="643"/>
                    <a:pt x="1763" y="762"/>
                    <a:pt x="1334" y="762"/>
                  </a:cubicBezTo>
                  <a:cubicBezTo>
                    <a:pt x="977" y="762"/>
                    <a:pt x="644" y="691"/>
                    <a:pt x="382" y="548"/>
                  </a:cubicBezTo>
                  <a:cubicBezTo>
                    <a:pt x="144" y="405"/>
                    <a:pt x="1" y="215"/>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32"/>
            <p:cNvSpPr/>
            <p:nvPr/>
          </p:nvSpPr>
          <p:spPr>
            <a:xfrm>
              <a:off x="6605772" y="1981996"/>
              <a:ext cx="310831" cy="179442"/>
            </a:xfrm>
            <a:custGeom>
              <a:rect b="b" l="l" r="r" t="t"/>
              <a:pathLst>
                <a:path extrusionOk="0" h="5788" w="10026">
                  <a:moveTo>
                    <a:pt x="3929" y="1"/>
                  </a:moveTo>
                  <a:cubicBezTo>
                    <a:pt x="3191" y="1"/>
                    <a:pt x="2596" y="334"/>
                    <a:pt x="2596" y="763"/>
                  </a:cubicBezTo>
                  <a:cubicBezTo>
                    <a:pt x="2596" y="1167"/>
                    <a:pt x="2834" y="1525"/>
                    <a:pt x="3167" y="1834"/>
                  </a:cubicBezTo>
                  <a:cubicBezTo>
                    <a:pt x="2620" y="1644"/>
                    <a:pt x="2000" y="1501"/>
                    <a:pt x="1334" y="1501"/>
                  </a:cubicBezTo>
                  <a:cubicBezTo>
                    <a:pt x="595" y="1501"/>
                    <a:pt x="0" y="1858"/>
                    <a:pt x="0" y="2287"/>
                  </a:cubicBezTo>
                  <a:cubicBezTo>
                    <a:pt x="0" y="2501"/>
                    <a:pt x="143" y="2692"/>
                    <a:pt x="381" y="2834"/>
                  </a:cubicBezTo>
                  <a:cubicBezTo>
                    <a:pt x="429" y="2858"/>
                    <a:pt x="476" y="2882"/>
                    <a:pt x="524" y="2906"/>
                  </a:cubicBezTo>
                  <a:cubicBezTo>
                    <a:pt x="191" y="3049"/>
                    <a:pt x="0" y="3263"/>
                    <a:pt x="0" y="3501"/>
                  </a:cubicBezTo>
                  <a:cubicBezTo>
                    <a:pt x="0" y="3716"/>
                    <a:pt x="143" y="3930"/>
                    <a:pt x="405" y="4049"/>
                  </a:cubicBezTo>
                  <a:cubicBezTo>
                    <a:pt x="643" y="4192"/>
                    <a:pt x="976" y="4287"/>
                    <a:pt x="1357" y="4287"/>
                  </a:cubicBezTo>
                  <a:cubicBezTo>
                    <a:pt x="2024" y="4287"/>
                    <a:pt x="2643" y="4144"/>
                    <a:pt x="3167" y="3954"/>
                  </a:cubicBezTo>
                  <a:lnTo>
                    <a:pt x="3167" y="3954"/>
                  </a:lnTo>
                  <a:cubicBezTo>
                    <a:pt x="2858" y="4263"/>
                    <a:pt x="2620" y="4621"/>
                    <a:pt x="2620" y="5025"/>
                  </a:cubicBezTo>
                  <a:cubicBezTo>
                    <a:pt x="2620" y="5240"/>
                    <a:pt x="2763" y="5430"/>
                    <a:pt x="3001" y="5573"/>
                  </a:cubicBezTo>
                  <a:cubicBezTo>
                    <a:pt x="3263" y="5716"/>
                    <a:pt x="3596" y="5787"/>
                    <a:pt x="3953" y="5787"/>
                  </a:cubicBezTo>
                  <a:cubicBezTo>
                    <a:pt x="4382" y="5787"/>
                    <a:pt x="4763" y="5668"/>
                    <a:pt x="5025" y="5502"/>
                  </a:cubicBezTo>
                  <a:cubicBezTo>
                    <a:pt x="5049" y="5525"/>
                    <a:pt x="5096" y="5549"/>
                    <a:pt x="5120" y="5573"/>
                  </a:cubicBezTo>
                  <a:cubicBezTo>
                    <a:pt x="5382" y="5716"/>
                    <a:pt x="5716" y="5787"/>
                    <a:pt x="6073" y="5787"/>
                  </a:cubicBezTo>
                  <a:cubicBezTo>
                    <a:pt x="6811" y="5787"/>
                    <a:pt x="7430" y="5454"/>
                    <a:pt x="7430" y="5025"/>
                  </a:cubicBezTo>
                  <a:cubicBezTo>
                    <a:pt x="7406" y="4621"/>
                    <a:pt x="7168" y="4263"/>
                    <a:pt x="6859" y="3954"/>
                  </a:cubicBezTo>
                  <a:lnTo>
                    <a:pt x="6859" y="3954"/>
                  </a:lnTo>
                  <a:cubicBezTo>
                    <a:pt x="7383" y="4144"/>
                    <a:pt x="8002" y="4287"/>
                    <a:pt x="8669" y="4287"/>
                  </a:cubicBezTo>
                  <a:cubicBezTo>
                    <a:pt x="9407" y="4287"/>
                    <a:pt x="10026" y="3930"/>
                    <a:pt x="10002" y="3501"/>
                  </a:cubicBezTo>
                  <a:cubicBezTo>
                    <a:pt x="10002" y="3287"/>
                    <a:pt x="9859" y="3096"/>
                    <a:pt x="9621" y="2954"/>
                  </a:cubicBezTo>
                  <a:cubicBezTo>
                    <a:pt x="9573" y="2930"/>
                    <a:pt x="9526" y="2906"/>
                    <a:pt x="9502" y="2906"/>
                  </a:cubicBezTo>
                  <a:cubicBezTo>
                    <a:pt x="9812" y="2763"/>
                    <a:pt x="10002" y="2525"/>
                    <a:pt x="10002" y="2287"/>
                  </a:cubicBezTo>
                  <a:cubicBezTo>
                    <a:pt x="10002" y="2072"/>
                    <a:pt x="9859" y="1882"/>
                    <a:pt x="9621" y="1739"/>
                  </a:cubicBezTo>
                  <a:cubicBezTo>
                    <a:pt x="9359" y="1596"/>
                    <a:pt x="9026" y="1501"/>
                    <a:pt x="8669" y="1501"/>
                  </a:cubicBezTo>
                  <a:cubicBezTo>
                    <a:pt x="7978" y="1501"/>
                    <a:pt x="7359" y="1644"/>
                    <a:pt x="6835" y="1834"/>
                  </a:cubicBezTo>
                  <a:cubicBezTo>
                    <a:pt x="7168" y="1525"/>
                    <a:pt x="7406" y="1167"/>
                    <a:pt x="7406" y="763"/>
                  </a:cubicBezTo>
                  <a:cubicBezTo>
                    <a:pt x="7383" y="548"/>
                    <a:pt x="7240" y="358"/>
                    <a:pt x="7002" y="215"/>
                  </a:cubicBezTo>
                  <a:cubicBezTo>
                    <a:pt x="6763" y="72"/>
                    <a:pt x="6406" y="1"/>
                    <a:pt x="6049" y="1"/>
                  </a:cubicBezTo>
                  <a:cubicBezTo>
                    <a:pt x="5620" y="1"/>
                    <a:pt x="5239" y="120"/>
                    <a:pt x="4977" y="286"/>
                  </a:cubicBezTo>
                  <a:cubicBezTo>
                    <a:pt x="4953" y="263"/>
                    <a:pt x="4930" y="239"/>
                    <a:pt x="4882" y="215"/>
                  </a:cubicBezTo>
                  <a:cubicBezTo>
                    <a:pt x="4644" y="72"/>
                    <a:pt x="4310" y="1"/>
                    <a:pt x="392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7">
    <p:spTree>
      <p:nvGrpSpPr>
        <p:cNvPr id="2408" name="Shape 2408"/>
        <p:cNvGrpSpPr/>
        <p:nvPr/>
      </p:nvGrpSpPr>
      <p:grpSpPr>
        <a:xfrm>
          <a:off x="0" y="0"/>
          <a:ext cx="0" cy="0"/>
          <a:chOff x="0" y="0"/>
          <a:chExt cx="0" cy="0"/>
        </a:xfrm>
      </p:grpSpPr>
      <p:grpSp>
        <p:nvGrpSpPr>
          <p:cNvPr id="2409" name="Google Shape;2409;p33"/>
          <p:cNvGrpSpPr/>
          <p:nvPr/>
        </p:nvGrpSpPr>
        <p:grpSpPr>
          <a:xfrm>
            <a:off x="0" y="4221559"/>
            <a:ext cx="9144000" cy="921943"/>
            <a:chOff x="0" y="3827814"/>
            <a:chExt cx="9144000" cy="921943"/>
          </a:xfrm>
        </p:grpSpPr>
        <p:grpSp>
          <p:nvGrpSpPr>
            <p:cNvPr id="2410" name="Google Shape;2410;p33"/>
            <p:cNvGrpSpPr/>
            <p:nvPr/>
          </p:nvGrpSpPr>
          <p:grpSpPr>
            <a:xfrm>
              <a:off x="5807441" y="3839717"/>
              <a:ext cx="243969" cy="149457"/>
              <a:chOff x="5300460" y="2964804"/>
              <a:chExt cx="271832" cy="225937"/>
            </a:xfrm>
          </p:grpSpPr>
          <p:sp>
            <p:nvSpPr>
              <p:cNvPr id="2411" name="Google Shape;2411;p33"/>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33"/>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33"/>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4" name="Google Shape;2414;p33"/>
            <p:cNvGrpSpPr/>
            <p:nvPr/>
          </p:nvGrpSpPr>
          <p:grpSpPr>
            <a:xfrm>
              <a:off x="8805122" y="3827814"/>
              <a:ext cx="243969" cy="149457"/>
              <a:chOff x="5300460" y="2964804"/>
              <a:chExt cx="271832" cy="225937"/>
            </a:xfrm>
          </p:grpSpPr>
          <p:sp>
            <p:nvSpPr>
              <p:cNvPr id="2415" name="Google Shape;2415;p33"/>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33"/>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33"/>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8" name="Google Shape;2418;p33"/>
            <p:cNvSpPr/>
            <p:nvPr/>
          </p:nvSpPr>
          <p:spPr>
            <a:xfrm>
              <a:off x="0" y="3910657"/>
              <a:ext cx="9144000" cy="839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9" name="Google Shape;2419;p33"/>
            <p:cNvGrpSpPr/>
            <p:nvPr/>
          </p:nvGrpSpPr>
          <p:grpSpPr>
            <a:xfrm>
              <a:off x="355317" y="3839717"/>
              <a:ext cx="243969" cy="149457"/>
              <a:chOff x="5300460" y="2964804"/>
              <a:chExt cx="271832" cy="225937"/>
            </a:xfrm>
          </p:grpSpPr>
          <p:sp>
            <p:nvSpPr>
              <p:cNvPr id="2420" name="Google Shape;2420;p33"/>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33"/>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33"/>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3" name="Google Shape;2423;p33"/>
            <p:cNvGrpSpPr/>
            <p:nvPr/>
          </p:nvGrpSpPr>
          <p:grpSpPr>
            <a:xfrm>
              <a:off x="1590719" y="3839717"/>
              <a:ext cx="243969" cy="149457"/>
              <a:chOff x="5300460" y="2964804"/>
              <a:chExt cx="271832" cy="225937"/>
            </a:xfrm>
          </p:grpSpPr>
          <p:sp>
            <p:nvSpPr>
              <p:cNvPr id="2424" name="Google Shape;2424;p33"/>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33"/>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33"/>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7" name="Google Shape;2427;p33"/>
            <p:cNvGrpSpPr/>
            <p:nvPr/>
          </p:nvGrpSpPr>
          <p:grpSpPr>
            <a:xfrm>
              <a:off x="3027997" y="3839717"/>
              <a:ext cx="243969" cy="149457"/>
              <a:chOff x="5300460" y="2964804"/>
              <a:chExt cx="271832" cy="225937"/>
            </a:xfrm>
          </p:grpSpPr>
          <p:sp>
            <p:nvSpPr>
              <p:cNvPr id="2428" name="Google Shape;2428;p33"/>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33"/>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33"/>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1" name="Google Shape;2431;p33"/>
            <p:cNvGrpSpPr/>
            <p:nvPr/>
          </p:nvGrpSpPr>
          <p:grpSpPr>
            <a:xfrm>
              <a:off x="4417713" y="3839717"/>
              <a:ext cx="243969" cy="149457"/>
              <a:chOff x="5300460" y="2964804"/>
              <a:chExt cx="271832" cy="225937"/>
            </a:xfrm>
          </p:grpSpPr>
          <p:sp>
            <p:nvSpPr>
              <p:cNvPr id="2432" name="Google Shape;2432;p33"/>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33"/>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33"/>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35" name="Google Shape;2435;p33"/>
          <p:cNvGrpSpPr/>
          <p:nvPr/>
        </p:nvGrpSpPr>
        <p:grpSpPr>
          <a:xfrm>
            <a:off x="242305" y="238933"/>
            <a:ext cx="742482" cy="594924"/>
            <a:chOff x="4458400" y="2657663"/>
            <a:chExt cx="945475" cy="757575"/>
          </a:xfrm>
        </p:grpSpPr>
        <p:sp>
          <p:nvSpPr>
            <p:cNvPr id="2436" name="Google Shape;2436;p33"/>
            <p:cNvSpPr/>
            <p:nvPr/>
          </p:nvSpPr>
          <p:spPr>
            <a:xfrm>
              <a:off x="4458400" y="2657663"/>
              <a:ext cx="945475" cy="757500"/>
            </a:xfrm>
            <a:custGeom>
              <a:rect b="b" l="l" r="r" t="t"/>
              <a:pathLst>
                <a:path extrusionOk="0" h="30300" w="37819">
                  <a:moveTo>
                    <a:pt x="17343" y="0"/>
                  </a:moveTo>
                  <a:cubicBezTo>
                    <a:pt x="16535" y="0"/>
                    <a:pt x="15801" y="191"/>
                    <a:pt x="15168" y="558"/>
                  </a:cubicBezTo>
                  <a:lnTo>
                    <a:pt x="11489" y="2696"/>
                  </a:lnTo>
                  <a:cubicBezTo>
                    <a:pt x="11282" y="2549"/>
                    <a:pt x="11075" y="2413"/>
                    <a:pt x="10868" y="2295"/>
                  </a:cubicBezTo>
                  <a:cubicBezTo>
                    <a:pt x="10025" y="1808"/>
                    <a:pt x="9229" y="1578"/>
                    <a:pt x="8526" y="1578"/>
                  </a:cubicBezTo>
                  <a:cubicBezTo>
                    <a:pt x="8017" y="1578"/>
                    <a:pt x="7556" y="1698"/>
                    <a:pt x="7159" y="1929"/>
                  </a:cubicBezTo>
                  <a:lnTo>
                    <a:pt x="1536" y="5198"/>
                  </a:lnTo>
                  <a:lnTo>
                    <a:pt x="1536" y="5198"/>
                  </a:lnTo>
                  <a:cubicBezTo>
                    <a:pt x="1536" y="5197"/>
                    <a:pt x="1536" y="5196"/>
                    <a:pt x="1536" y="5195"/>
                  </a:cubicBezTo>
                  <a:lnTo>
                    <a:pt x="1536" y="5195"/>
                  </a:lnTo>
                  <a:cubicBezTo>
                    <a:pt x="597" y="5738"/>
                    <a:pt x="13" y="6896"/>
                    <a:pt x="7" y="8544"/>
                  </a:cubicBezTo>
                  <a:cubicBezTo>
                    <a:pt x="1" y="11851"/>
                    <a:pt x="2328" y="15879"/>
                    <a:pt x="5204" y="17545"/>
                  </a:cubicBezTo>
                  <a:cubicBezTo>
                    <a:pt x="7035" y="18602"/>
                    <a:pt x="23868" y="28318"/>
                    <a:pt x="25788" y="29428"/>
                  </a:cubicBezTo>
                  <a:cubicBezTo>
                    <a:pt x="26815" y="30020"/>
                    <a:pt x="27784" y="30300"/>
                    <a:pt x="28643" y="30300"/>
                  </a:cubicBezTo>
                  <a:cubicBezTo>
                    <a:pt x="29286" y="30300"/>
                    <a:pt x="29867" y="30143"/>
                    <a:pt x="30365" y="29842"/>
                  </a:cubicBezTo>
                  <a:lnTo>
                    <a:pt x="30365" y="29842"/>
                  </a:lnTo>
                  <a:cubicBezTo>
                    <a:pt x="30353" y="29854"/>
                    <a:pt x="30336" y="29860"/>
                    <a:pt x="30324" y="29871"/>
                  </a:cubicBezTo>
                  <a:lnTo>
                    <a:pt x="35952" y="26599"/>
                  </a:lnTo>
                  <a:cubicBezTo>
                    <a:pt x="37092" y="25938"/>
                    <a:pt x="37801" y="24520"/>
                    <a:pt x="37807" y="22512"/>
                  </a:cubicBezTo>
                  <a:cubicBezTo>
                    <a:pt x="37819" y="18466"/>
                    <a:pt x="34978" y="13540"/>
                    <a:pt x="31458" y="11509"/>
                  </a:cubicBezTo>
                  <a:cubicBezTo>
                    <a:pt x="30436" y="10918"/>
                    <a:pt x="29465" y="10636"/>
                    <a:pt x="28609" y="10636"/>
                  </a:cubicBezTo>
                  <a:cubicBezTo>
                    <a:pt x="28550" y="10636"/>
                    <a:pt x="28492" y="10638"/>
                    <a:pt x="28434" y="10640"/>
                  </a:cubicBezTo>
                  <a:cubicBezTo>
                    <a:pt x="27081" y="6748"/>
                    <a:pt x="24287" y="2998"/>
                    <a:pt x="21051" y="1131"/>
                  </a:cubicBezTo>
                  <a:cubicBezTo>
                    <a:pt x="19719" y="364"/>
                    <a:pt x="18460" y="0"/>
                    <a:pt x="17343" y="0"/>
                  </a:cubicBez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33"/>
            <p:cNvSpPr/>
            <p:nvPr/>
          </p:nvSpPr>
          <p:spPr>
            <a:xfrm>
              <a:off x="4496650" y="2657663"/>
              <a:ext cx="907225" cy="746800"/>
            </a:xfrm>
            <a:custGeom>
              <a:rect b="b" l="l" r="r" t="t"/>
              <a:pathLst>
                <a:path extrusionOk="0" h="29872" w="36289">
                  <a:moveTo>
                    <a:pt x="15813" y="0"/>
                  </a:moveTo>
                  <a:cubicBezTo>
                    <a:pt x="15005" y="0"/>
                    <a:pt x="14271" y="191"/>
                    <a:pt x="13638" y="558"/>
                  </a:cubicBezTo>
                  <a:lnTo>
                    <a:pt x="9959" y="2696"/>
                  </a:lnTo>
                  <a:cubicBezTo>
                    <a:pt x="9752" y="2549"/>
                    <a:pt x="9545" y="2413"/>
                    <a:pt x="9338" y="2295"/>
                  </a:cubicBezTo>
                  <a:cubicBezTo>
                    <a:pt x="8495" y="1808"/>
                    <a:pt x="7699" y="1578"/>
                    <a:pt x="6996" y="1578"/>
                  </a:cubicBezTo>
                  <a:cubicBezTo>
                    <a:pt x="6487" y="1578"/>
                    <a:pt x="6026" y="1698"/>
                    <a:pt x="5629" y="1929"/>
                  </a:cubicBezTo>
                  <a:lnTo>
                    <a:pt x="1" y="5201"/>
                  </a:lnTo>
                  <a:cubicBezTo>
                    <a:pt x="397" y="4970"/>
                    <a:pt x="858" y="4850"/>
                    <a:pt x="1367" y="4850"/>
                  </a:cubicBezTo>
                  <a:cubicBezTo>
                    <a:pt x="2071" y="4850"/>
                    <a:pt x="2866" y="5080"/>
                    <a:pt x="3710" y="5567"/>
                  </a:cubicBezTo>
                  <a:cubicBezTo>
                    <a:pt x="4448" y="5992"/>
                    <a:pt x="5151" y="6571"/>
                    <a:pt x="5783" y="7256"/>
                  </a:cubicBezTo>
                  <a:lnTo>
                    <a:pt x="11411" y="3990"/>
                  </a:lnTo>
                  <a:cubicBezTo>
                    <a:pt x="11187" y="3742"/>
                    <a:pt x="10951" y="3512"/>
                    <a:pt x="10709" y="3299"/>
                  </a:cubicBezTo>
                  <a:lnTo>
                    <a:pt x="10709" y="3299"/>
                  </a:lnTo>
                  <a:cubicBezTo>
                    <a:pt x="11689" y="3393"/>
                    <a:pt x="12764" y="3754"/>
                    <a:pt x="13898" y="4403"/>
                  </a:cubicBezTo>
                  <a:cubicBezTo>
                    <a:pt x="17129" y="6270"/>
                    <a:pt x="19922" y="10014"/>
                    <a:pt x="21275" y="13907"/>
                  </a:cubicBezTo>
                  <a:cubicBezTo>
                    <a:pt x="21326" y="13905"/>
                    <a:pt x="21377" y="13904"/>
                    <a:pt x="21428" y="13904"/>
                  </a:cubicBezTo>
                  <a:cubicBezTo>
                    <a:pt x="22290" y="13904"/>
                    <a:pt x="23268" y="14184"/>
                    <a:pt x="24299" y="14781"/>
                  </a:cubicBezTo>
                  <a:cubicBezTo>
                    <a:pt x="27819" y="16813"/>
                    <a:pt x="30660" y="21738"/>
                    <a:pt x="30654" y="25784"/>
                  </a:cubicBezTo>
                  <a:cubicBezTo>
                    <a:pt x="30648" y="27792"/>
                    <a:pt x="29934" y="29204"/>
                    <a:pt x="28794" y="29871"/>
                  </a:cubicBezTo>
                  <a:lnTo>
                    <a:pt x="34422" y="26599"/>
                  </a:lnTo>
                  <a:cubicBezTo>
                    <a:pt x="35562" y="25938"/>
                    <a:pt x="36271" y="24520"/>
                    <a:pt x="36277" y="22512"/>
                  </a:cubicBezTo>
                  <a:cubicBezTo>
                    <a:pt x="36289" y="18466"/>
                    <a:pt x="33448" y="13540"/>
                    <a:pt x="29928" y="11509"/>
                  </a:cubicBezTo>
                  <a:cubicBezTo>
                    <a:pt x="28906" y="10918"/>
                    <a:pt x="27935" y="10636"/>
                    <a:pt x="27079" y="10636"/>
                  </a:cubicBezTo>
                  <a:cubicBezTo>
                    <a:pt x="27020" y="10636"/>
                    <a:pt x="26962" y="10638"/>
                    <a:pt x="26904" y="10640"/>
                  </a:cubicBezTo>
                  <a:cubicBezTo>
                    <a:pt x="25551" y="6748"/>
                    <a:pt x="22757" y="2998"/>
                    <a:pt x="19521" y="1131"/>
                  </a:cubicBezTo>
                  <a:cubicBezTo>
                    <a:pt x="18189" y="364"/>
                    <a:pt x="16930" y="0"/>
                    <a:pt x="158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33"/>
            <p:cNvSpPr/>
            <p:nvPr/>
          </p:nvSpPr>
          <p:spPr>
            <a:xfrm>
              <a:off x="4458400" y="2739363"/>
              <a:ext cx="804775" cy="675875"/>
            </a:xfrm>
            <a:custGeom>
              <a:rect b="b" l="l" r="r" t="t"/>
              <a:pathLst>
                <a:path extrusionOk="0" h="27035" w="32191">
                  <a:moveTo>
                    <a:pt x="11715" y="1"/>
                  </a:moveTo>
                  <a:cubicBezTo>
                    <a:pt x="9498" y="1"/>
                    <a:pt x="7847" y="1436"/>
                    <a:pt x="7313" y="3988"/>
                  </a:cubicBezTo>
                  <a:cubicBezTo>
                    <a:pt x="6681" y="3303"/>
                    <a:pt x="5978" y="2724"/>
                    <a:pt x="5240" y="2299"/>
                  </a:cubicBezTo>
                  <a:cubicBezTo>
                    <a:pt x="4398" y="1812"/>
                    <a:pt x="3602" y="1582"/>
                    <a:pt x="2897" y="1582"/>
                  </a:cubicBezTo>
                  <a:cubicBezTo>
                    <a:pt x="1189" y="1582"/>
                    <a:pt x="15" y="2935"/>
                    <a:pt x="7" y="5276"/>
                  </a:cubicBezTo>
                  <a:cubicBezTo>
                    <a:pt x="1" y="8583"/>
                    <a:pt x="2328" y="12611"/>
                    <a:pt x="5204" y="14277"/>
                  </a:cubicBezTo>
                  <a:cubicBezTo>
                    <a:pt x="7035" y="15334"/>
                    <a:pt x="23868" y="25050"/>
                    <a:pt x="25788" y="26160"/>
                  </a:cubicBezTo>
                  <a:cubicBezTo>
                    <a:pt x="26815" y="26754"/>
                    <a:pt x="27787" y="27035"/>
                    <a:pt x="28648" y="27035"/>
                  </a:cubicBezTo>
                  <a:cubicBezTo>
                    <a:pt x="30737" y="27035"/>
                    <a:pt x="32176" y="25381"/>
                    <a:pt x="32184" y="22516"/>
                  </a:cubicBezTo>
                  <a:cubicBezTo>
                    <a:pt x="32190" y="18470"/>
                    <a:pt x="29349" y="13545"/>
                    <a:pt x="25829" y="11513"/>
                  </a:cubicBezTo>
                  <a:cubicBezTo>
                    <a:pt x="24798" y="10916"/>
                    <a:pt x="23820" y="10636"/>
                    <a:pt x="22958" y="10636"/>
                  </a:cubicBezTo>
                  <a:cubicBezTo>
                    <a:pt x="22907" y="10636"/>
                    <a:pt x="22856" y="10637"/>
                    <a:pt x="22805" y="10639"/>
                  </a:cubicBezTo>
                  <a:cubicBezTo>
                    <a:pt x="21452" y="6746"/>
                    <a:pt x="18659" y="3002"/>
                    <a:pt x="15428" y="1135"/>
                  </a:cubicBezTo>
                  <a:cubicBezTo>
                    <a:pt x="14094" y="365"/>
                    <a:pt x="12833" y="1"/>
                    <a:pt x="117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9" name="Google Shape;2439;p33"/>
          <p:cNvGrpSpPr/>
          <p:nvPr/>
        </p:nvGrpSpPr>
        <p:grpSpPr>
          <a:xfrm>
            <a:off x="8610561" y="751456"/>
            <a:ext cx="243987" cy="339453"/>
            <a:chOff x="4661686" y="366694"/>
            <a:chExt cx="243987" cy="339453"/>
          </a:xfrm>
        </p:grpSpPr>
        <p:sp>
          <p:nvSpPr>
            <p:cNvPr id="2440" name="Google Shape;2440;p33"/>
            <p:cNvSpPr/>
            <p:nvPr/>
          </p:nvSpPr>
          <p:spPr>
            <a:xfrm>
              <a:off x="4661686" y="366694"/>
              <a:ext cx="243987" cy="339453"/>
            </a:xfrm>
            <a:custGeom>
              <a:rect b="b" l="l" r="r" t="t"/>
              <a:pathLst>
                <a:path extrusionOk="0" h="37801" w="27170">
                  <a:moveTo>
                    <a:pt x="14365" y="0"/>
                  </a:moveTo>
                  <a:lnTo>
                    <a:pt x="5606" y="5091"/>
                  </a:lnTo>
                  <a:lnTo>
                    <a:pt x="0" y="20938"/>
                  </a:lnTo>
                  <a:lnTo>
                    <a:pt x="7738" y="25403"/>
                  </a:lnTo>
                  <a:lnTo>
                    <a:pt x="3899" y="37801"/>
                  </a:lnTo>
                  <a:lnTo>
                    <a:pt x="12658" y="32709"/>
                  </a:lnTo>
                  <a:lnTo>
                    <a:pt x="27169" y="22007"/>
                  </a:lnTo>
                  <a:lnTo>
                    <a:pt x="17666" y="16526"/>
                  </a:lnTo>
                  <a:lnTo>
                    <a:pt x="21511" y="4129"/>
                  </a:lnTo>
                  <a:lnTo>
                    <a:pt x="14365" y="0"/>
                  </a:ln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33"/>
            <p:cNvSpPr/>
            <p:nvPr/>
          </p:nvSpPr>
          <p:spPr>
            <a:xfrm>
              <a:off x="4741662" y="515079"/>
              <a:ext cx="164002" cy="94946"/>
            </a:xfrm>
            <a:custGeom>
              <a:rect b="b" l="l" r="r" t="t"/>
              <a:pathLst>
                <a:path extrusionOk="0" h="10573" w="18263">
                  <a:moveTo>
                    <a:pt x="8759" y="0"/>
                  </a:moveTo>
                  <a:lnTo>
                    <a:pt x="0" y="5091"/>
                  </a:lnTo>
                  <a:lnTo>
                    <a:pt x="9503" y="10572"/>
                  </a:lnTo>
                  <a:lnTo>
                    <a:pt x="18262" y="5481"/>
                  </a:lnTo>
                  <a:lnTo>
                    <a:pt x="87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33"/>
            <p:cNvSpPr/>
            <p:nvPr/>
          </p:nvSpPr>
          <p:spPr>
            <a:xfrm>
              <a:off x="4696686" y="564293"/>
              <a:ext cx="208983" cy="141830"/>
            </a:xfrm>
            <a:custGeom>
              <a:rect b="b" l="l" r="r" t="t"/>
              <a:pathLst>
                <a:path extrusionOk="0" h="15794" w="23272">
                  <a:moveTo>
                    <a:pt x="23271" y="0"/>
                  </a:moveTo>
                  <a:lnTo>
                    <a:pt x="14512" y="5091"/>
                  </a:lnTo>
                  <a:lnTo>
                    <a:pt x="1" y="15794"/>
                  </a:lnTo>
                  <a:lnTo>
                    <a:pt x="1" y="15794"/>
                  </a:lnTo>
                  <a:lnTo>
                    <a:pt x="8760" y="10702"/>
                  </a:lnTo>
                  <a:lnTo>
                    <a:pt x="232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33"/>
            <p:cNvSpPr/>
            <p:nvPr/>
          </p:nvSpPr>
          <p:spPr>
            <a:xfrm>
              <a:off x="4741662" y="403759"/>
              <a:ext cx="113193" cy="157060"/>
            </a:xfrm>
            <a:custGeom>
              <a:rect b="b" l="l" r="r" t="t"/>
              <a:pathLst>
                <a:path extrusionOk="0" h="17490" w="12605">
                  <a:moveTo>
                    <a:pt x="12604" y="1"/>
                  </a:moveTo>
                  <a:lnTo>
                    <a:pt x="3845" y="5086"/>
                  </a:lnTo>
                  <a:lnTo>
                    <a:pt x="0" y="17489"/>
                  </a:lnTo>
                  <a:lnTo>
                    <a:pt x="8759" y="12398"/>
                  </a:lnTo>
                  <a:lnTo>
                    <a:pt x="1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33"/>
            <p:cNvSpPr/>
            <p:nvPr/>
          </p:nvSpPr>
          <p:spPr>
            <a:xfrm>
              <a:off x="4712013" y="366694"/>
              <a:ext cx="142845" cy="82742"/>
            </a:xfrm>
            <a:custGeom>
              <a:rect b="b" l="l" r="r" t="t"/>
              <a:pathLst>
                <a:path extrusionOk="0" h="9214" w="15907">
                  <a:moveTo>
                    <a:pt x="8760" y="0"/>
                  </a:moveTo>
                  <a:lnTo>
                    <a:pt x="1" y="5091"/>
                  </a:lnTo>
                  <a:lnTo>
                    <a:pt x="7147" y="9214"/>
                  </a:lnTo>
                  <a:lnTo>
                    <a:pt x="15906" y="4129"/>
                  </a:lnTo>
                  <a:lnTo>
                    <a:pt x="87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33"/>
            <p:cNvSpPr/>
            <p:nvPr/>
          </p:nvSpPr>
          <p:spPr>
            <a:xfrm>
              <a:off x="4661686" y="412405"/>
              <a:ext cx="165331" cy="293736"/>
            </a:xfrm>
            <a:custGeom>
              <a:rect b="b" l="l" r="r" t="t"/>
              <a:pathLst>
                <a:path extrusionOk="0" h="32710" w="18411">
                  <a:moveTo>
                    <a:pt x="5606" y="0"/>
                  </a:moveTo>
                  <a:lnTo>
                    <a:pt x="0" y="15847"/>
                  </a:lnTo>
                  <a:lnTo>
                    <a:pt x="7738" y="20312"/>
                  </a:lnTo>
                  <a:lnTo>
                    <a:pt x="3899" y="32710"/>
                  </a:lnTo>
                  <a:lnTo>
                    <a:pt x="18410" y="22007"/>
                  </a:lnTo>
                  <a:lnTo>
                    <a:pt x="8907" y="16526"/>
                  </a:lnTo>
                  <a:lnTo>
                    <a:pt x="12752" y="4123"/>
                  </a:lnTo>
                  <a:lnTo>
                    <a:pt x="56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6" name="Google Shape;2446;p33"/>
          <p:cNvGrpSpPr/>
          <p:nvPr/>
        </p:nvGrpSpPr>
        <p:grpSpPr>
          <a:xfrm>
            <a:off x="195775" y="216109"/>
            <a:ext cx="8738100" cy="2147175"/>
            <a:chOff x="195775" y="216109"/>
            <a:chExt cx="8738100" cy="2147175"/>
          </a:xfrm>
        </p:grpSpPr>
        <p:sp>
          <p:nvSpPr>
            <p:cNvPr id="2447" name="Google Shape;2447;p33"/>
            <p:cNvSpPr/>
            <p:nvPr/>
          </p:nvSpPr>
          <p:spPr>
            <a:xfrm>
              <a:off x="195775" y="1682784"/>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33"/>
            <p:cNvSpPr/>
            <p:nvPr/>
          </p:nvSpPr>
          <p:spPr>
            <a:xfrm>
              <a:off x="1879725" y="216109"/>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33"/>
            <p:cNvSpPr/>
            <p:nvPr/>
          </p:nvSpPr>
          <p:spPr>
            <a:xfrm>
              <a:off x="7891225" y="326259"/>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33"/>
            <p:cNvSpPr/>
            <p:nvPr/>
          </p:nvSpPr>
          <p:spPr>
            <a:xfrm>
              <a:off x="8823725" y="2253134"/>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1" name="Google Shape;2451;p33"/>
          <p:cNvGrpSpPr/>
          <p:nvPr/>
        </p:nvGrpSpPr>
        <p:grpSpPr>
          <a:xfrm>
            <a:off x="446277" y="4453622"/>
            <a:ext cx="243970" cy="457795"/>
            <a:chOff x="3171550" y="3868750"/>
            <a:chExt cx="317050" cy="594925"/>
          </a:xfrm>
        </p:grpSpPr>
        <p:sp>
          <p:nvSpPr>
            <p:cNvPr id="2452" name="Google Shape;2452;p33"/>
            <p:cNvSpPr/>
            <p:nvPr/>
          </p:nvSpPr>
          <p:spPr>
            <a:xfrm>
              <a:off x="3171550" y="4024675"/>
              <a:ext cx="153450" cy="165100"/>
            </a:xfrm>
            <a:custGeom>
              <a:rect b="b" l="l" r="r" t="t"/>
              <a:pathLst>
                <a:path extrusionOk="0" h="6604" w="6138">
                  <a:moveTo>
                    <a:pt x="1" y="0"/>
                  </a:moveTo>
                  <a:cubicBezTo>
                    <a:pt x="1" y="0"/>
                    <a:pt x="686" y="2894"/>
                    <a:pt x="2381" y="4719"/>
                  </a:cubicBezTo>
                  <a:cubicBezTo>
                    <a:pt x="2842" y="5216"/>
                    <a:pt x="3332" y="5582"/>
                    <a:pt x="3798" y="5853"/>
                  </a:cubicBezTo>
                  <a:cubicBezTo>
                    <a:pt x="5045" y="6574"/>
                    <a:pt x="6137" y="6604"/>
                    <a:pt x="6137" y="6604"/>
                  </a:cubicBezTo>
                  <a:cubicBezTo>
                    <a:pt x="6137" y="6604"/>
                    <a:pt x="5452" y="3709"/>
                    <a:pt x="3757" y="1884"/>
                  </a:cubicBezTo>
                  <a:cubicBezTo>
                    <a:pt x="3290" y="1388"/>
                    <a:pt x="2806" y="1022"/>
                    <a:pt x="2334" y="750"/>
                  </a:cubicBezTo>
                  <a:cubicBezTo>
                    <a:pt x="1088" y="36"/>
                    <a:pt x="1"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33"/>
            <p:cNvSpPr/>
            <p:nvPr/>
          </p:nvSpPr>
          <p:spPr>
            <a:xfrm>
              <a:off x="3205675" y="3934750"/>
              <a:ext cx="120500" cy="129525"/>
            </a:xfrm>
            <a:custGeom>
              <a:rect b="b" l="l" r="r" t="t"/>
              <a:pathLst>
                <a:path extrusionOk="0" h="5181" w="4820">
                  <a:moveTo>
                    <a:pt x="0" y="0"/>
                  </a:moveTo>
                  <a:cubicBezTo>
                    <a:pt x="0" y="0"/>
                    <a:pt x="543" y="2274"/>
                    <a:pt x="1872" y="3704"/>
                  </a:cubicBezTo>
                  <a:cubicBezTo>
                    <a:pt x="2233" y="4093"/>
                    <a:pt x="2617" y="4383"/>
                    <a:pt x="2983" y="4595"/>
                  </a:cubicBezTo>
                  <a:cubicBezTo>
                    <a:pt x="3963" y="5157"/>
                    <a:pt x="4820" y="5180"/>
                    <a:pt x="4820" y="5180"/>
                  </a:cubicBezTo>
                  <a:cubicBezTo>
                    <a:pt x="4820" y="5180"/>
                    <a:pt x="4276" y="2912"/>
                    <a:pt x="2947" y="1483"/>
                  </a:cubicBezTo>
                  <a:cubicBezTo>
                    <a:pt x="2587" y="1093"/>
                    <a:pt x="2203" y="804"/>
                    <a:pt x="1837" y="591"/>
                  </a:cubicBezTo>
                  <a:cubicBezTo>
                    <a:pt x="857" y="30"/>
                    <a:pt x="0" y="0"/>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33"/>
            <p:cNvSpPr/>
            <p:nvPr/>
          </p:nvSpPr>
          <p:spPr>
            <a:xfrm>
              <a:off x="3285100" y="4414825"/>
              <a:ext cx="92600" cy="48850"/>
            </a:xfrm>
            <a:custGeom>
              <a:rect b="b" l="l" r="r" t="t"/>
              <a:pathLst>
                <a:path extrusionOk="0" h="1954" w="3704">
                  <a:moveTo>
                    <a:pt x="1847" y="0"/>
                  </a:moveTo>
                  <a:cubicBezTo>
                    <a:pt x="1415" y="0"/>
                    <a:pt x="984" y="96"/>
                    <a:pt x="656" y="288"/>
                  </a:cubicBezTo>
                  <a:cubicBezTo>
                    <a:pt x="1" y="666"/>
                    <a:pt x="7" y="1286"/>
                    <a:pt x="668" y="1670"/>
                  </a:cubicBezTo>
                  <a:cubicBezTo>
                    <a:pt x="996" y="1859"/>
                    <a:pt x="1427" y="1954"/>
                    <a:pt x="1858" y="1954"/>
                  </a:cubicBezTo>
                  <a:cubicBezTo>
                    <a:pt x="2289" y="1954"/>
                    <a:pt x="2720" y="1859"/>
                    <a:pt x="3048" y="1670"/>
                  </a:cubicBezTo>
                  <a:cubicBezTo>
                    <a:pt x="3704" y="1286"/>
                    <a:pt x="3704" y="666"/>
                    <a:pt x="3042" y="288"/>
                  </a:cubicBezTo>
                  <a:cubicBezTo>
                    <a:pt x="2712" y="96"/>
                    <a:pt x="2279" y="0"/>
                    <a:pt x="18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33"/>
            <p:cNvSpPr/>
            <p:nvPr/>
          </p:nvSpPr>
          <p:spPr>
            <a:xfrm>
              <a:off x="3318775" y="3976675"/>
              <a:ext cx="20400" cy="469775"/>
            </a:xfrm>
            <a:custGeom>
              <a:rect b="b" l="l" r="r" t="t"/>
              <a:pathLst>
                <a:path extrusionOk="0" h="18791" w="816">
                  <a:moveTo>
                    <a:pt x="403" y="1"/>
                  </a:moveTo>
                  <a:cubicBezTo>
                    <a:pt x="299" y="1"/>
                    <a:pt x="195" y="24"/>
                    <a:pt x="118" y="72"/>
                  </a:cubicBezTo>
                  <a:cubicBezTo>
                    <a:pt x="36" y="113"/>
                    <a:pt x="0" y="178"/>
                    <a:pt x="0" y="237"/>
                  </a:cubicBezTo>
                  <a:lnTo>
                    <a:pt x="0" y="18552"/>
                  </a:lnTo>
                  <a:cubicBezTo>
                    <a:pt x="0" y="18617"/>
                    <a:pt x="36" y="18677"/>
                    <a:pt x="118" y="18724"/>
                  </a:cubicBezTo>
                  <a:cubicBezTo>
                    <a:pt x="198" y="18768"/>
                    <a:pt x="301" y="18790"/>
                    <a:pt x="405" y="18790"/>
                  </a:cubicBezTo>
                  <a:cubicBezTo>
                    <a:pt x="508" y="18790"/>
                    <a:pt x="612" y="18768"/>
                    <a:pt x="691" y="18724"/>
                  </a:cubicBezTo>
                  <a:cubicBezTo>
                    <a:pt x="774" y="18677"/>
                    <a:pt x="809" y="18617"/>
                    <a:pt x="809" y="18558"/>
                  </a:cubicBezTo>
                  <a:lnTo>
                    <a:pt x="809" y="243"/>
                  </a:lnTo>
                  <a:cubicBezTo>
                    <a:pt x="815" y="178"/>
                    <a:pt x="774" y="119"/>
                    <a:pt x="691" y="72"/>
                  </a:cubicBezTo>
                  <a:cubicBezTo>
                    <a:pt x="612" y="24"/>
                    <a:pt x="507" y="1"/>
                    <a:pt x="403"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33"/>
            <p:cNvSpPr/>
            <p:nvPr/>
          </p:nvSpPr>
          <p:spPr>
            <a:xfrm>
              <a:off x="3317725" y="3976675"/>
              <a:ext cx="22325" cy="11850"/>
            </a:xfrm>
            <a:custGeom>
              <a:rect b="b" l="l" r="r" t="t"/>
              <a:pathLst>
                <a:path extrusionOk="0" h="474" w="893">
                  <a:moveTo>
                    <a:pt x="445" y="1"/>
                  </a:moveTo>
                  <a:cubicBezTo>
                    <a:pt x="341" y="1"/>
                    <a:pt x="237" y="24"/>
                    <a:pt x="160" y="72"/>
                  </a:cubicBezTo>
                  <a:cubicBezTo>
                    <a:pt x="1" y="160"/>
                    <a:pt x="1" y="308"/>
                    <a:pt x="160" y="402"/>
                  </a:cubicBezTo>
                  <a:cubicBezTo>
                    <a:pt x="240" y="450"/>
                    <a:pt x="343" y="473"/>
                    <a:pt x="447" y="473"/>
                  </a:cubicBezTo>
                  <a:cubicBezTo>
                    <a:pt x="550" y="473"/>
                    <a:pt x="654" y="450"/>
                    <a:pt x="733" y="402"/>
                  </a:cubicBezTo>
                  <a:cubicBezTo>
                    <a:pt x="893" y="308"/>
                    <a:pt x="893" y="160"/>
                    <a:pt x="733" y="72"/>
                  </a:cubicBezTo>
                  <a:cubicBezTo>
                    <a:pt x="654" y="24"/>
                    <a:pt x="549" y="1"/>
                    <a:pt x="445"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33"/>
            <p:cNvSpPr/>
            <p:nvPr/>
          </p:nvSpPr>
          <p:spPr>
            <a:xfrm>
              <a:off x="3318775" y="3982600"/>
              <a:ext cx="20250" cy="463850"/>
            </a:xfrm>
            <a:custGeom>
              <a:rect b="b" l="l" r="r" t="t"/>
              <a:pathLst>
                <a:path extrusionOk="0" h="18554" w="810">
                  <a:moveTo>
                    <a:pt x="0" y="0"/>
                  </a:moveTo>
                  <a:lnTo>
                    <a:pt x="0" y="18315"/>
                  </a:lnTo>
                  <a:cubicBezTo>
                    <a:pt x="0" y="18380"/>
                    <a:pt x="36" y="18440"/>
                    <a:pt x="118" y="18487"/>
                  </a:cubicBezTo>
                  <a:cubicBezTo>
                    <a:pt x="198" y="18531"/>
                    <a:pt x="301" y="18553"/>
                    <a:pt x="405" y="18553"/>
                  </a:cubicBezTo>
                  <a:cubicBezTo>
                    <a:pt x="508" y="18553"/>
                    <a:pt x="612" y="18531"/>
                    <a:pt x="691" y="18487"/>
                  </a:cubicBezTo>
                  <a:cubicBezTo>
                    <a:pt x="774" y="18440"/>
                    <a:pt x="809" y="18380"/>
                    <a:pt x="809" y="18321"/>
                  </a:cubicBezTo>
                  <a:lnTo>
                    <a:pt x="809" y="0"/>
                  </a:lnTo>
                  <a:cubicBezTo>
                    <a:pt x="809" y="59"/>
                    <a:pt x="774" y="118"/>
                    <a:pt x="691" y="165"/>
                  </a:cubicBezTo>
                  <a:cubicBezTo>
                    <a:pt x="612" y="213"/>
                    <a:pt x="508" y="236"/>
                    <a:pt x="405" y="236"/>
                  </a:cubicBezTo>
                  <a:cubicBezTo>
                    <a:pt x="301" y="236"/>
                    <a:pt x="198" y="213"/>
                    <a:pt x="118" y="165"/>
                  </a:cubicBezTo>
                  <a:cubicBezTo>
                    <a:pt x="36" y="118"/>
                    <a:pt x="0" y="59"/>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33"/>
            <p:cNvSpPr/>
            <p:nvPr/>
          </p:nvSpPr>
          <p:spPr>
            <a:xfrm>
              <a:off x="3333675" y="4025000"/>
              <a:ext cx="120675" cy="86800"/>
            </a:xfrm>
            <a:custGeom>
              <a:rect b="b" l="l" r="r" t="t"/>
              <a:pathLst>
                <a:path extrusionOk="0" h="3472" w="4827">
                  <a:moveTo>
                    <a:pt x="1762" y="0"/>
                  </a:moveTo>
                  <a:cubicBezTo>
                    <a:pt x="516" y="0"/>
                    <a:pt x="1" y="1541"/>
                    <a:pt x="1" y="1541"/>
                  </a:cubicBezTo>
                  <a:cubicBezTo>
                    <a:pt x="1" y="1541"/>
                    <a:pt x="851" y="2503"/>
                    <a:pt x="1832" y="3065"/>
                  </a:cubicBezTo>
                  <a:cubicBezTo>
                    <a:pt x="2198" y="3277"/>
                    <a:pt x="2582" y="3437"/>
                    <a:pt x="2942" y="3466"/>
                  </a:cubicBezTo>
                  <a:cubicBezTo>
                    <a:pt x="2984" y="3469"/>
                    <a:pt x="3025" y="3471"/>
                    <a:pt x="3065" y="3471"/>
                  </a:cubicBezTo>
                  <a:cubicBezTo>
                    <a:pt x="4311" y="3471"/>
                    <a:pt x="4826" y="1930"/>
                    <a:pt x="4826" y="1930"/>
                  </a:cubicBezTo>
                  <a:cubicBezTo>
                    <a:pt x="4826" y="1930"/>
                    <a:pt x="3976" y="968"/>
                    <a:pt x="2995" y="407"/>
                  </a:cubicBezTo>
                  <a:cubicBezTo>
                    <a:pt x="2629" y="194"/>
                    <a:pt x="2245" y="35"/>
                    <a:pt x="1885" y="5"/>
                  </a:cubicBezTo>
                  <a:cubicBezTo>
                    <a:pt x="1843" y="2"/>
                    <a:pt x="1802" y="0"/>
                    <a:pt x="176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33"/>
            <p:cNvSpPr/>
            <p:nvPr/>
          </p:nvSpPr>
          <p:spPr>
            <a:xfrm>
              <a:off x="3334575" y="4141025"/>
              <a:ext cx="154025" cy="110475"/>
            </a:xfrm>
            <a:custGeom>
              <a:rect b="b" l="l" r="r" t="t"/>
              <a:pathLst>
                <a:path extrusionOk="0" h="4419" w="6161">
                  <a:moveTo>
                    <a:pt x="2246" y="0"/>
                  </a:moveTo>
                  <a:cubicBezTo>
                    <a:pt x="660" y="0"/>
                    <a:pt x="0" y="1961"/>
                    <a:pt x="0" y="1961"/>
                  </a:cubicBezTo>
                  <a:cubicBezTo>
                    <a:pt x="0" y="1961"/>
                    <a:pt x="1087" y="3184"/>
                    <a:pt x="2339" y="3905"/>
                  </a:cubicBezTo>
                  <a:cubicBezTo>
                    <a:pt x="2806" y="4176"/>
                    <a:pt x="3296" y="4377"/>
                    <a:pt x="3757" y="4413"/>
                  </a:cubicBezTo>
                  <a:cubicBezTo>
                    <a:pt x="3810" y="4417"/>
                    <a:pt x="3863" y="4419"/>
                    <a:pt x="3914" y="4419"/>
                  </a:cubicBezTo>
                  <a:cubicBezTo>
                    <a:pt x="5501" y="4419"/>
                    <a:pt x="6161" y="2458"/>
                    <a:pt x="6161" y="2458"/>
                  </a:cubicBezTo>
                  <a:cubicBezTo>
                    <a:pt x="6161" y="2458"/>
                    <a:pt x="5074" y="1229"/>
                    <a:pt x="3828" y="508"/>
                  </a:cubicBezTo>
                  <a:cubicBezTo>
                    <a:pt x="3355" y="243"/>
                    <a:pt x="2871" y="42"/>
                    <a:pt x="2404" y="6"/>
                  </a:cubicBezTo>
                  <a:cubicBezTo>
                    <a:pt x="2351" y="2"/>
                    <a:pt x="2298" y="0"/>
                    <a:pt x="22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33"/>
            <p:cNvSpPr/>
            <p:nvPr/>
          </p:nvSpPr>
          <p:spPr>
            <a:xfrm>
              <a:off x="3296925" y="3868750"/>
              <a:ext cx="63800" cy="120700"/>
            </a:xfrm>
            <a:custGeom>
              <a:rect b="b" l="l" r="r" t="t"/>
              <a:pathLst>
                <a:path extrusionOk="0" h="4828" w="2552">
                  <a:moveTo>
                    <a:pt x="1288" y="0"/>
                  </a:moveTo>
                  <a:cubicBezTo>
                    <a:pt x="1252" y="24"/>
                    <a:pt x="1158" y="89"/>
                    <a:pt x="1028" y="213"/>
                  </a:cubicBezTo>
                  <a:cubicBezTo>
                    <a:pt x="910" y="319"/>
                    <a:pt x="833" y="408"/>
                    <a:pt x="768" y="490"/>
                  </a:cubicBezTo>
                  <a:cubicBezTo>
                    <a:pt x="715" y="550"/>
                    <a:pt x="626" y="662"/>
                    <a:pt x="573" y="739"/>
                  </a:cubicBezTo>
                  <a:cubicBezTo>
                    <a:pt x="490" y="868"/>
                    <a:pt x="461" y="916"/>
                    <a:pt x="390" y="1046"/>
                  </a:cubicBezTo>
                  <a:cubicBezTo>
                    <a:pt x="355" y="1105"/>
                    <a:pt x="319" y="1182"/>
                    <a:pt x="290" y="1241"/>
                  </a:cubicBezTo>
                  <a:cubicBezTo>
                    <a:pt x="266" y="1294"/>
                    <a:pt x="236" y="1359"/>
                    <a:pt x="219" y="1412"/>
                  </a:cubicBezTo>
                  <a:cubicBezTo>
                    <a:pt x="189" y="1477"/>
                    <a:pt x="160" y="1571"/>
                    <a:pt x="136" y="1642"/>
                  </a:cubicBezTo>
                  <a:cubicBezTo>
                    <a:pt x="101" y="1754"/>
                    <a:pt x="71" y="1902"/>
                    <a:pt x="47" y="2020"/>
                  </a:cubicBezTo>
                  <a:cubicBezTo>
                    <a:pt x="30" y="2097"/>
                    <a:pt x="18" y="2203"/>
                    <a:pt x="12" y="2286"/>
                  </a:cubicBezTo>
                  <a:cubicBezTo>
                    <a:pt x="0" y="2469"/>
                    <a:pt x="6" y="2564"/>
                    <a:pt x="12" y="2664"/>
                  </a:cubicBezTo>
                  <a:cubicBezTo>
                    <a:pt x="18" y="2764"/>
                    <a:pt x="24" y="2818"/>
                    <a:pt x="47" y="2971"/>
                  </a:cubicBezTo>
                  <a:cubicBezTo>
                    <a:pt x="65" y="3095"/>
                    <a:pt x="130" y="3343"/>
                    <a:pt x="201" y="3532"/>
                  </a:cubicBezTo>
                  <a:cubicBezTo>
                    <a:pt x="236" y="3621"/>
                    <a:pt x="278" y="3727"/>
                    <a:pt x="366" y="3893"/>
                  </a:cubicBezTo>
                  <a:cubicBezTo>
                    <a:pt x="431" y="4022"/>
                    <a:pt x="490" y="4111"/>
                    <a:pt x="555" y="4211"/>
                  </a:cubicBezTo>
                  <a:cubicBezTo>
                    <a:pt x="585" y="4265"/>
                    <a:pt x="673" y="4383"/>
                    <a:pt x="744" y="4471"/>
                  </a:cubicBezTo>
                  <a:cubicBezTo>
                    <a:pt x="833" y="4578"/>
                    <a:pt x="880" y="4631"/>
                    <a:pt x="975" y="4725"/>
                  </a:cubicBezTo>
                  <a:cubicBezTo>
                    <a:pt x="986" y="4743"/>
                    <a:pt x="1004" y="4755"/>
                    <a:pt x="1022" y="4767"/>
                  </a:cubicBezTo>
                  <a:cubicBezTo>
                    <a:pt x="1092" y="4807"/>
                    <a:pt x="1185" y="4827"/>
                    <a:pt x="1277" y="4827"/>
                  </a:cubicBezTo>
                  <a:cubicBezTo>
                    <a:pt x="1362" y="4827"/>
                    <a:pt x="1447" y="4809"/>
                    <a:pt x="1512" y="4773"/>
                  </a:cubicBezTo>
                  <a:cubicBezTo>
                    <a:pt x="1536" y="4761"/>
                    <a:pt x="1553" y="4743"/>
                    <a:pt x="1571" y="4725"/>
                  </a:cubicBezTo>
                  <a:cubicBezTo>
                    <a:pt x="1689" y="4613"/>
                    <a:pt x="1760" y="4519"/>
                    <a:pt x="1802" y="4471"/>
                  </a:cubicBezTo>
                  <a:cubicBezTo>
                    <a:pt x="1872" y="4389"/>
                    <a:pt x="1961" y="4265"/>
                    <a:pt x="1996" y="4211"/>
                  </a:cubicBezTo>
                  <a:cubicBezTo>
                    <a:pt x="2061" y="4111"/>
                    <a:pt x="2120" y="4017"/>
                    <a:pt x="2191" y="3887"/>
                  </a:cubicBezTo>
                  <a:cubicBezTo>
                    <a:pt x="2280" y="3709"/>
                    <a:pt x="2327" y="3585"/>
                    <a:pt x="2351" y="3526"/>
                  </a:cubicBezTo>
                  <a:cubicBezTo>
                    <a:pt x="2369" y="3485"/>
                    <a:pt x="2392" y="3426"/>
                    <a:pt x="2404" y="3379"/>
                  </a:cubicBezTo>
                  <a:cubicBezTo>
                    <a:pt x="2428" y="3302"/>
                    <a:pt x="2457" y="3196"/>
                    <a:pt x="2475" y="3119"/>
                  </a:cubicBezTo>
                  <a:cubicBezTo>
                    <a:pt x="2498" y="3024"/>
                    <a:pt x="2516" y="2924"/>
                    <a:pt x="2528" y="2812"/>
                  </a:cubicBezTo>
                  <a:cubicBezTo>
                    <a:pt x="2534" y="2788"/>
                    <a:pt x="2546" y="2676"/>
                    <a:pt x="2552" y="2499"/>
                  </a:cubicBezTo>
                  <a:cubicBezTo>
                    <a:pt x="2552" y="2416"/>
                    <a:pt x="2540" y="2304"/>
                    <a:pt x="2540" y="2221"/>
                  </a:cubicBezTo>
                  <a:cubicBezTo>
                    <a:pt x="2534" y="2144"/>
                    <a:pt x="2516" y="2038"/>
                    <a:pt x="2498" y="1961"/>
                  </a:cubicBezTo>
                  <a:cubicBezTo>
                    <a:pt x="2475" y="1849"/>
                    <a:pt x="2439" y="1701"/>
                    <a:pt x="2404" y="1589"/>
                  </a:cubicBezTo>
                  <a:cubicBezTo>
                    <a:pt x="2386" y="1524"/>
                    <a:pt x="2357" y="1435"/>
                    <a:pt x="2327" y="1371"/>
                  </a:cubicBezTo>
                  <a:cubicBezTo>
                    <a:pt x="2304" y="1323"/>
                    <a:pt x="2280" y="1252"/>
                    <a:pt x="2256" y="1205"/>
                  </a:cubicBezTo>
                  <a:cubicBezTo>
                    <a:pt x="2227" y="1146"/>
                    <a:pt x="2191" y="1075"/>
                    <a:pt x="2156" y="1016"/>
                  </a:cubicBezTo>
                  <a:cubicBezTo>
                    <a:pt x="2085" y="886"/>
                    <a:pt x="2061" y="845"/>
                    <a:pt x="1973" y="715"/>
                  </a:cubicBezTo>
                  <a:cubicBezTo>
                    <a:pt x="1920" y="644"/>
                    <a:pt x="1837" y="532"/>
                    <a:pt x="1784" y="473"/>
                  </a:cubicBezTo>
                  <a:cubicBezTo>
                    <a:pt x="1725" y="402"/>
                    <a:pt x="1648" y="313"/>
                    <a:pt x="1530" y="201"/>
                  </a:cubicBezTo>
                  <a:cubicBezTo>
                    <a:pt x="1447" y="118"/>
                    <a:pt x="1364" y="53"/>
                    <a:pt x="12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33"/>
            <p:cNvSpPr/>
            <p:nvPr/>
          </p:nvSpPr>
          <p:spPr>
            <a:xfrm>
              <a:off x="3331775" y="4037225"/>
              <a:ext cx="98950" cy="58350"/>
            </a:xfrm>
            <a:custGeom>
              <a:rect b="b" l="l" r="r" t="t"/>
              <a:pathLst>
                <a:path extrusionOk="0" h="2334" w="3958">
                  <a:moveTo>
                    <a:pt x="1937" y="0"/>
                  </a:moveTo>
                  <a:lnTo>
                    <a:pt x="1412" y="975"/>
                  </a:lnTo>
                  <a:cubicBezTo>
                    <a:pt x="1276" y="972"/>
                    <a:pt x="1140" y="969"/>
                    <a:pt x="1005" y="969"/>
                  </a:cubicBezTo>
                  <a:cubicBezTo>
                    <a:pt x="870" y="969"/>
                    <a:pt x="735" y="972"/>
                    <a:pt x="602" y="981"/>
                  </a:cubicBezTo>
                  <a:cubicBezTo>
                    <a:pt x="602" y="981"/>
                    <a:pt x="602" y="987"/>
                    <a:pt x="602" y="987"/>
                  </a:cubicBezTo>
                  <a:lnTo>
                    <a:pt x="6" y="975"/>
                  </a:lnTo>
                  <a:lnTo>
                    <a:pt x="0" y="1128"/>
                  </a:lnTo>
                  <a:lnTo>
                    <a:pt x="1719" y="1158"/>
                  </a:lnTo>
                  <a:cubicBezTo>
                    <a:pt x="1760" y="1158"/>
                    <a:pt x="1801" y="1164"/>
                    <a:pt x="1849" y="1170"/>
                  </a:cubicBezTo>
                  <a:lnTo>
                    <a:pt x="2995" y="2268"/>
                  </a:lnTo>
                  <a:lnTo>
                    <a:pt x="2026" y="1188"/>
                  </a:lnTo>
                  <a:lnTo>
                    <a:pt x="2026" y="1188"/>
                  </a:lnTo>
                  <a:lnTo>
                    <a:pt x="2309" y="1211"/>
                  </a:lnTo>
                  <a:lnTo>
                    <a:pt x="2652" y="1235"/>
                  </a:lnTo>
                  <a:lnTo>
                    <a:pt x="3798" y="2333"/>
                  </a:lnTo>
                  <a:lnTo>
                    <a:pt x="2823" y="1247"/>
                  </a:lnTo>
                  <a:lnTo>
                    <a:pt x="2823" y="1247"/>
                  </a:lnTo>
                  <a:cubicBezTo>
                    <a:pt x="2930" y="1252"/>
                    <a:pt x="3036" y="1258"/>
                    <a:pt x="3142" y="1258"/>
                  </a:cubicBezTo>
                  <a:cubicBezTo>
                    <a:pt x="3264" y="1264"/>
                    <a:pt x="3388" y="1267"/>
                    <a:pt x="3511" y="1267"/>
                  </a:cubicBezTo>
                  <a:cubicBezTo>
                    <a:pt x="3661" y="1267"/>
                    <a:pt x="3811" y="1262"/>
                    <a:pt x="3957" y="1252"/>
                  </a:cubicBezTo>
                  <a:cubicBezTo>
                    <a:pt x="3668" y="1193"/>
                    <a:pt x="3378" y="1146"/>
                    <a:pt x="3095" y="1111"/>
                  </a:cubicBezTo>
                  <a:cubicBezTo>
                    <a:pt x="2953" y="1093"/>
                    <a:pt x="2811" y="1075"/>
                    <a:pt x="2670" y="1063"/>
                  </a:cubicBezTo>
                  <a:lnTo>
                    <a:pt x="2374" y="1034"/>
                  </a:lnTo>
                  <a:lnTo>
                    <a:pt x="2711" y="59"/>
                  </a:lnTo>
                  <a:lnTo>
                    <a:pt x="2197" y="1016"/>
                  </a:lnTo>
                  <a:lnTo>
                    <a:pt x="2014" y="1004"/>
                  </a:lnTo>
                  <a:lnTo>
                    <a:pt x="2002" y="1004"/>
                  </a:lnTo>
                  <a:lnTo>
                    <a:pt x="1831" y="993"/>
                  </a:lnTo>
                  <a:cubicBezTo>
                    <a:pt x="1754" y="993"/>
                    <a:pt x="1672" y="987"/>
                    <a:pt x="1595" y="981"/>
                  </a:cubicBezTo>
                  <a:lnTo>
                    <a:pt x="193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33"/>
            <p:cNvSpPr/>
            <p:nvPr/>
          </p:nvSpPr>
          <p:spPr>
            <a:xfrm>
              <a:off x="3223975" y="3954975"/>
              <a:ext cx="104700" cy="112700"/>
            </a:xfrm>
            <a:custGeom>
              <a:rect b="b" l="l" r="r" t="t"/>
              <a:pathLst>
                <a:path extrusionOk="0" h="4508" w="4188">
                  <a:moveTo>
                    <a:pt x="0" y="1"/>
                  </a:moveTo>
                  <a:lnTo>
                    <a:pt x="0" y="1"/>
                  </a:lnTo>
                  <a:cubicBezTo>
                    <a:pt x="266" y="325"/>
                    <a:pt x="544" y="638"/>
                    <a:pt x="815" y="946"/>
                  </a:cubicBezTo>
                  <a:cubicBezTo>
                    <a:pt x="922" y="1064"/>
                    <a:pt x="1028" y="1182"/>
                    <a:pt x="1129" y="1300"/>
                  </a:cubicBezTo>
                  <a:lnTo>
                    <a:pt x="154" y="1259"/>
                  </a:lnTo>
                  <a:lnTo>
                    <a:pt x="1306" y="1489"/>
                  </a:lnTo>
                  <a:lnTo>
                    <a:pt x="1648" y="1861"/>
                  </a:lnTo>
                  <a:lnTo>
                    <a:pt x="1926" y="2156"/>
                  </a:lnTo>
                  <a:lnTo>
                    <a:pt x="957" y="2121"/>
                  </a:lnTo>
                  <a:lnTo>
                    <a:pt x="2062" y="2339"/>
                  </a:lnTo>
                  <a:lnTo>
                    <a:pt x="4076" y="4507"/>
                  </a:lnTo>
                  <a:lnTo>
                    <a:pt x="4188" y="4401"/>
                  </a:lnTo>
                  <a:lnTo>
                    <a:pt x="2528" y="2617"/>
                  </a:lnTo>
                  <a:lnTo>
                    <a:pt x="2026" y="1081"/>
                  </a:lnTo>
                  <a:lnTo>
                    <a:pt x="2351" y="2428"/>
                  </a:lnTo>
                  <a:lnTo>
                    <a:pt x="2133" y="2192"/>
                  </a:lnTo>
                  <a:lnTo>
                    <a:pt x="2127" y="2198"/>
                  </a:lnTo>
                  <a:lnTo>
                    <a:pt x="2121" y="2192"/>
                  </a:lnTo>
                  <a:lnTo>
                    <a:pt x="1761" y="1796"/>
                  </a:lnTo>
                  <a:lnTo>
                    <a:pt x="1253" y="249"/>
                  </a:lnTo>
                  <a:lnTo>
                    <a:pt x="1583" y="1607"/>
                  </a:lnTo>
                  <a:lnTo>
                    <a:pt x="1288" y="1294"/>
                  </a:lnTo>
                  <a:cubicBezTo>
                    <a:pt x="1146" y="1146"/>
                    <a:pt x="1004" y="999"/>
                    <a:pt x="863" y="851"/>
                  </a:cubicBezTo>
                  <a:cubicBezTo>
                    <a:pt x="579" y="562"/>
                    <a:pt x="296" y="272"/>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33"/>
            <p:cNvSpPr/>
            <p:nvPr/>
          </p:nvSpPr>
          <p:spPr>
            <a:xfrm>
              <a:off x="3194875" y="4050375"/>
              <a:ext cx="131450" cy="139550"/>
            </a:xfrm>
            <a:custGeom>
              <a:rect b="b" l="l" r="r" t="t"/>
              <a:pathLst>
                <a:path extrusionOk="0" h="5582" w="5258">
                  <a:moveTo>
                    <a:pt x="1" y="0"/>
                  </a:moveTo>
                  <a:lnTo>
                    <a:pt x="1" y="0"/>
                  </a:lnTo>
                  <a:cubicBezTo>
                    <a:pt x="338" y="413"/>
                    <a:pt x="686" y="815"/>
                    <a:pt x="1040" y="1211"/>
                  </a:cubicBezTo>
                  <a:cubicBezTo>
                    <a:pt x="1170" y="1358"/>
                    <a:pt x="1306" y="1506"/>
                    <a:pt x="1442" y="1654"/>
                  </a:cubicBezTo>
                  <a:lnTo>
                    <a:pt x="196" y="1607"/>
                  </a:lnTo>
                  <a:lnTo>
                    <a:pt x="1661" y="1902"/>
                  </a:lnTo>
                  <a:lnTo>
                    <a:pt x="2098" y="2374"/>
                  </a:lnTo>
                  <a:lnTo>
                    <a:pt x="2452" y="2752"/>
                  </a:lnTo>
                  <a:lnTo>
                    <a:pt x="1212" y="2705"/>
                  </a:lnTo>
                  <a:lnTo>
                    <a:pt x="2682" y="2995"/>
                  </a:lnTo>
                  <a:cubicBezTo>
                    <a:pt x="2688" y="3000"/>
                    <a:pt x="2688" y="3000"/>
                    <a:pt x="2694" y="3006"/>
                  </a:cubicBezTo>
                  <a:lnTo>
                    <a:pt x="2688" y="3012"/>
                  </a:lnTo>
                  <a:lnTo>
                    <a:pt x="5151" y="5581"/>
                  </a:lnTo>
                  <a:lnTo>
                    <a:pt x="5257" y="5475"/>
                  </a:lnTo>
                  <a:lnTo>
                    <a:pt x="3226" y="3349"/>
                  </a:lnTo>
                  <a:lnTo>
                    <a:pt x="2582" y="1376"/>
                  </a:lnTo>
                  <a:lnTo>
                    <a:pt x="3001" y="3119"/>
                  </a:lnTo>
                  <a:lnTo>
                    <a:pt x="2854" y="2965"/>
                  </a:lnTo>
                  <a:cubicBezTo>
                    <a:pt x="2806" y="2906"/>
                    <a:pt x="2753" y="2853"/>
                    <a:pt x="2706" y="2794"/>
                  </a:cubicBezTo>
                  <a:lnTo>
                    <a:pt x="2239" y="2292"/>
                  </a:lnTo>
                  <a:lnTo>
                    <a:pt x="1596" y="319"/>
                  </a:lnTo>
                  <a:lnTo>
                    <a:pt x="2015" y="2050"/>
                  </a:lnTo>
                  <a:lnTo>
                    <a:pt x="1637" y="1648"/>
                  </a:lnTo>
                  <a:cubicBezTo>
                    <a:pt x="1460" y="1465"/>
                    <a:pt x="1277" y="1270"/>
                    <a:pt x="1099" y="1087"/>
                  </a:cubicBezTo>
                  <a:cubicBezTo>
                    <a:pt x="733" y="715"/>
                    <a:pt x="373" y="348"/>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33"/>
            <p:cNvSpPr/>
            <p:nvPr/>
          </p:nvSpPr>
          <p:spPr>
            <a:xfrm>
              <a:off x="3333100" y="4156375"/>
              <a:ext cx="125375" cy="74450"/>
            </a:xfrm>
            <a:custGeom>
              <a:rect b="b" l="l" r="r" t="t"/>
              <a:pathLst>
                <a:path extrusionOk="0" h="2978" w="5015">
                  <a:moveTo>
                    <a:pt x="2434" y="1"/>
                  </a:moveTo>
                  <a:lnTo>
                    <a:pt x="1766" y="1247"/>
                  </a:lnTo>
                  <a:cubicBezTo>
                    <a:pt x="1641" y="1245"/>
                    <a:pt x="1518" y="1243"/>
                    <a:pt x="1394" y="1243"/>
                  </a:cubicBezTo>
                  <a:cubicBezTo>
                    <a:pt x="1220" y="1243"/>
                    <a:pt x="1047" y="1246"/>
                    <a:pt x="874" y="1253"/>
                  </a:cubicBezTo>
                  <a:lnTo>
                    <a:pt x="6" y="1206"/>
                  </a:lnTo>
                  <a:lnTo>
                    <a:pt x="0" y="1359"/>
                  </a:lnTo>
                  <a:lnTo>
                    <a:pt x="2067" y="1471"/>
                  </a:lnTo>
                  <a:cubicBezTo>
                    <a:pt x="2156" y="1477"/>
                    <a:pt x="2239" y="1489"/>
                    <a:pt x="2321" y="1495"/>
                  </a:cubicBezTo>
                  <a:lnTo>
                    <a:pt x="3786" y="2895"/>
                  </a:lnTo>
                  <a:lnTo>
                    <a:pt x="2552" y="1519"/>
                  </a:lnTo>
                  <a:lnTo>
                    <a:pt x="2552" y="1519"/>
                  </a:lnTo>
                  <a:lnTo>
                    <a:pt x="2912" y="1554"/>
                  </a:lnTo>
                  <a:lnTo>
                    <a:pt x="3349" y="1584"/>
                  </a:lnTo>
                  <a:lnTo>
                    <a:pt x="4808" y="2978"/>
                  </a:lnTo>
                  <a:lnTo>
                    <a:pt x="3568" y="1595"/>
                  </a:lnTo>
                  <a:lnTo>
                    <a:pt x="3568" y="1595"/>
                  </a:lnTo>
                  <a:cubicBezTo>
                    <a:pt x="3703" y="1601"/>
                    <a:pt x="3839" y="1607"/>
                    <a:pt x="3969" y="1613"/>
                  </a:cubicBezTo>
                  <a:cubicBezTo>
                    <a:pt x="4128" y="1616"/>
                    <a:pt x="4285" y="1618"/>
                    <a:pt x="4441" y="1618"/>
                  </a:cubicBezTo>
                  <a:cubicBezTo>
                    <a:pt x="4634" y="1618"/>
                    <a:pt x="4825" y="1614"/>
                    <a:pt x="5015" y="1601"/>
                  </a:cubicBezTo>
                  <a:cubicBezTo>
                    <a:pt x="4643" y="1525"/>
                    <a:pt x="4276" y="1471"/>
                    <a:pt x="3916" y="1424"/>
                  </a:cubicBezTo>
                  <a:cubicBezTo>
                    <a:pt x="3733" y="1395"/>
                    <a:pt x="3550" y="1377"/>
                    <a:pt x="3373" y="1359"/>
                  </a:cubicBezTo>
                  <a:lnTo>
                    <a:pt x="2995" y="1324"/>
                  </a:lnTo>
                  <a:lnTo>
                    <a:pt x="3420" y="83"/>
                  </a:lnTo>
                  <a:lnTo>
                    <a:pt x="2764" y="1306"/>
                  </a:lnTo>
                  <a:lnTo>
                    <a:pt x="2304" y="1271"/>
                  </a:lnTo>
                  <a:cubicBezTo>
                    <a:pt x="2203" y="1271"/>
                    <a:pt x="2103" y="1265"/>
                    <a:pt x="2002" y="1259"/>
                  </a:cubicBezTo>
                  <a:lnTo>
                    <a:pt x="24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5" name="Google Shape;2465;p33"/>
          <p:cNvGrpSpPr/>
          <p:nvPr/>
        </p:nvGrpSpPr>
        <p:grpSpPr>
          <a:xfrm flipH="1">
            <a:off x="8252450" y="4704126"/>
            <a:ext cx="358106" cy="207311"/>
            <a:chOff x="4085225" y="3759801"/>
            <a:chExt cx="358106" cy="207311"/>
          </a:xfrm>
        </p:grpSpPr>
        <p:sp>
          <p:nvSpPr>
            <p:cNvPr id="2466" name="Google Shape;2466;p33"/>
            <p:cNvSpPr/>
            <p:nvPr/>
          </p:nvSpPr>
          <p:spPr>
            <a:xfrm>
              <a:off x="4310392" y="3867780"/>
              <a:ext cx="132939" cy="24027"/>
            </a:xfrm>
            <a:custGeom>
              <a:rect b="b" l="l" r="r" t="t"/>
              <a:pathLst>
                <a:path extrusionOk="0" h="775" w="4288">
                  <a:moveTo>
                    <a:pt x="2850" y="0"/>
                  </a:moveTo>
                  <a:cubicBezTo>
                    <a:pt x="2835" y="0"/>
                    <a:pt x="2823" y="6"/>
                    <a:pt x="2811" y="18"/>
                  </a:cubicBezTo>
                  <a:lnTo>
                    <a:pt x="1096" y="614"/>
                  </a:lnTo>
                  <a:lnTo>
                    <a:pt x="215" y="114"/>
                  </a:lnTo>
                  <a:cubicBezTo>
                    <a:pt x="191" y="102"/>
                    <a:pt x="162" y="96"/>
                    <a:pt x="132" y="96"/>
                  </a:cubicBezTo>
                  <a:cubicBezTo>
                    <a:pt x="102" y="96"/>
                    <a:pt x="72" y="102"/>
                    <a:pt x="48" y="114"/>
                  </a:cubicBezTo>
                  <a:cubicBezTo>
                    <a:pt x="1" y="137"/>
                    <a:pt x="1" y="185"/>
                    <a:pt x="48" y="209"/>
                  </a:cubicBezTo>
                  <a:lnTo>
                    <a:pt x="977" y="756"/>
                  </a:lnTo>
                  <a:cubicBezTo>
                    <a:pt x="1001" y="768"/>
                    <a:pt x="1025" y="774"/>
                    <a:pt x="1049" y="774"/>
                  </a:cubicBezTo>
                  <a:cubicBezTo>
                    <a:pt x="1072" y="774"/>
                    <a:pt x="1096" y="768"/>
                    <a:pt x="1120" y="756"/>
                  </a:cubicBezTo>
                  <a:lnTo>
                    <a:pt x="2882" y="137"/>
                  </a:lnTo>
                  <a:lnTo>
                    <a:pt x="4145" y="304"/>
                  </a:lnTo>
                  <a:cubicBezTo>
                    <a:pt x="4157" y="310"/>
                    <a:pt x="4172" y="313"/>
                    <a:pt x="4186" y="313"/>
                  </a:cubicBezTo>
                  <a:cubicBezTo>
                    <a:pt x="4225" y="313"/>
                    <a:pt x="4264" y="291"/>
                    <a:pt x="4264" y="256"/>
                  </a:cubicBezTo>
                  <a:cubicBezTo>
                    <a:pt x="4287" y="233"/>
                    <a:pt x="4264" y="209"/>
                    <a:pt x="4240" y="209"/>
                  </a:cubicBezTo>
                  <a:cubicBezTo>
                    <a:pt x="4240" y="185"/>
                    <a:pt x="4216" y="185"/>
                    <a:pt x="4192" y="185"/>
                  </a:cubicBezTo>
                  <a:lnTo>
                    <a:pt x="2906" y="18"/>
                  </a:lnTo>
                  <a:cubicBezTo>
                    <a:pt x="2882" y="6"/>
                    <a:pt x="2864" y="0"/>
                    <a:pt x="28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33"/>
            <p:cNvSpPr/>
            <p:nvPr/>
          </p:nvSpPr>
          <p:spPr>
            <a:xfrm>
              <a:off x="4285311" y="3885482"/>
              <a:ext cx="35467" cy="67058"/>
            </a:xfrm>
            <a:custGeom>
              <a:rect b="b" l="l" r="r" t="t"/>
              <a:pathLst>
                <a:path extrusionOk="0" h="2163" w="1144">
                  <a:moveTo>
                    <a:pt x="110" y="1"/>
                  </a:moveTo>
                  <a:cubicBezTo>
                    <a:pt x="83" y="1"/>
                    <a:pt x="60" y="7"/>
                    <a:pt x="48" y="19"/>
                  </a:cubicBezTo>
                  <a:cubicBezTo>
                    <a:pt x="0" y="43"/>
                    <a:pt x="0" y="90"/>
                    <a:pt x="48" y="114"/>
                  </a:cubicBezTo>
                  <a:lnTo>
                    <a:pt x="905" y="614"/>
                  </a:lnTo>
                  <a:lnTo>
                    <a:pt x="691" y="2091"/>
                  </a:lnTo>
                  <a:cubicBezTo>
                    <a:pt x="691" y="2114"/>
                    <a:pt x="715" y="2114"/>
                    <a:pt x="738" y="2138"/>
                  </a:cubicBezTo>
                  <a:cubicBezTo>
                    <a:pt x="762" y="2138"/>
                    <a:pt x="786" y="2162"/>
                    <a:pt x="810" y="2162"/>
                  </a:cubicBezTo>
                  <a:cubicBezTo>
                    <a:pt x="857" y="2162"/>
                    <a:pt x="929" y="2138"/>
                    <a:pt x="929" y="2091"/>
                  </a:cubicBezTo>
                  <a:lnTo>
                    <a:pt x="1143" y="590"/>
                  </a:lnTo>
                  <a:cubicBezTo>
                    <a:pt x="1143" y="567"/>
                    <a:pt x="1119" y="567"/>
                    <a:pt x="1096" y="543"/>
                  </a:cubicBezTo>
                  <a:lnTo>
                    <a:pt x="191" y="19"/>
                  </a:lnTo>
                  <a:cubicBezTo>
                    <a:pt x="167" y="7"/>
                    <a:pt x="137" y="1"/>
                    <a:pt x="1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33"/>
            <p:cNvSpPr/>
            <p:nvPr/>
          </p:nvSpPr>
          <p:spPr>
            <a:xfrm>
              <a:off x="4221075" y="3899526"/>
              <a:ext cx="70903" cy="67585"/>
            </a:xfrm>
            <a:custGeom>
              <a:rect b="b" l="l" r="r" t="t"/>
              <a:pathLst>
                <a:path extrusionOk="0" h="2180" w="2287">
                  <a:moveTo>
                    <a:pt x="1346" y="0"/>
                  </a:moveTo>
                  <a:cubicBezTo>
                    <a:pt x="1316" y="0"/>
                    <a:pt x="1286" y="6"/>
                    <a:pt x="1262" y="18"/>
                  </a:cubicBezTo>
                  <a:cubicBezTo>
                    <a:pt x="1215" y="42"/>
                    <a:pt x="1215" y="90"/>
                    <a:pt x="1262" y="114"/>
                  </a:cubicBezTo>
                  <a:lnTo>
                    <a:pt x="2024" y="542"/>
                  </a:lnTo>
                  <a:lnTo>
                    <a:pt x="24" y="2066"/>
                  </a:lnTo>
                  <a:cubicBezTo>
                    <a:pt x="0" y="2090"/>
                    <a:pt x="0" y="2138"/>
                    <a:pt x="48" y="2162"/>
                  </a:cubicBezTo>
                  <a:cubicBezTo>
                    <a:pt x="72" y="2173"/>
                    <a:pt x="101" y="2179"/>
                    <a:pt x="131" y="2179"/>
                  </a:cubicBezTo>
                  <a:cubicBezTo>
                    <a:pt x="161" y="2179"/>
                    <a:pt x="191" y="2173"/>
                    <a:pt x="215" y="2162"/>
                  </a:cubicBezTo>
                  <a:lnTo>
                    <a:pt x="2263" y="566"/>
                  </a:lnTo>
                  <a:cubicBezTo>
                    <a:pt x="2286" y="542"/>
                    <a:pt x="2286" y="518"/>
                    <a:pt x="2239" y="495"/>
                  </a:cubicBezTo>
                  <a:lnTo>
                    <a:pt x="1429" y="18"/>
                  </a:lnTo>
                  <a:cubicBezTo>
                    <a:pt x="1405" y="6"/>
                    <a:pt x="1376" y="0"/>
                    <a:pt x="13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33"/>
            <p:cNvSpPr/>
            <p:nvPr/>
          </p:nvSpPr>
          <p:spPr>
            <a:xfrm>
              <a:off x="4215154" y="3759801"/>
              <a:ext cx="41388" cy="76638"/>
            </a:xfrm>
            <a:custGeom>
              <a:rect b="b" l="l" r="r" t="t"/>
              <a:pathLst>
                <a:path extrusionOk="0" h="2472" w="1335">
                  <a:moveTo>
                    <a:pt x="882" y="1"/>
                  </a:moveTo>
                  <a:cubicBezTo>
                    <a:pt x="810" y="24"/>
                    <a:pt x="787" y="48"/>
                    <a:pt x="787" y="96"/>
                  </a:cubicBezTo>
                  <a:lnTo>
                    <a:pt x="1096" y="810"/>
                  </a:lnTo>
                  <a:lnTo>
                    <a:pt x="25" y="1834"/>
                  </a:lnTo>
                  <a:cubicBezTo>
                    <a:pt x="1" y="1858"/>
                    <a:pt x="1" y="1882"/>
                    <a:pt x="48" y="1906"/>
                  </a:cubicBezTo>
                  <a:lnTo>
                    <a:pt x="977" y="2453"/>
                  </a:lnTo>
                  <a:cubicBezTo>
                    <a:pt x="1001" y="2465"/>
                    <a:pt x="1031" y="2471"/>
                    <a:pt x="1060" y="2471"/>
                  </a:cubicBezTo>
                  <a:cubicBezTo>
                    <a:pt x="1090" y="2471"/>
                    <a:pt x="1120" y="2465"/>
                    <a:pt x="1144" y="2453"/>
                  </a:cubicBezTo>
                  <a:cubicBezTo>
                    <a:pt x="1191" y="2430"/>
                    <a:pt x="1191" y="2382"/>
                    <a:pt x="1144" y="2358"/>
                  </a:cubicBezTo>
                  <a:lnTo>
                    <a:pt x="263" y="1858"/>
                  </a:lnTo>
                  <a:lnTo>
                    <a:pt x="1311" y="858"/>
                  </a:lnTo>
                  <a:cubicBezTo>
                    <a:pt x="1311" y="834"/>
                    <a:pt x="1334" y="834"/>
                    <a:pt x="1311" y="810"/>
                  </a:cubicBezTo>
                  <a:lnTo>
                    <a:pt x="1001" y="48"/>
                  </a:lnTo>
                  <a:cubicBezTo>
                    <a:pt x="1001" y="48"/>
                    <a:pt x="1001" y="24"/>
                    <a:pt x="977" y="24"/>
                  </a:cubicBezTo>
                  <a:cubicBezTo>
                    <a:pt x="953" y="1"/>
                    <a:pt x="906" y="1"/>
                    <a:pt x="8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33"/>
            <p:cNvSpPr/>
            <p:nvPr/>
          </p:nvSpPr>
          <p:spPr>
            <a:xfrm>
              <a:off x="4110336" y="3830671"/>
              <a:ext cx="115918" cy="20524"/>
            </a:xfrm>
            <a:custGeom>
              <a:rect b="b" l="l" r="r" t="t"/>
              <a:pathLst>
                <a:path extrusionOk="0" h="662" w="3739">
                  <a:moveTo>
                    <a:pt x="2715" y="1"/>
                  </a:moveTo>
                  <a:lnTo>
                    <a:pt x="119" y="144"/>
                  </a:lnTo>
                  <a:cubicBezTo>
                    <a:pt x="48" y="144"/>
                    <a:pt x="0" y="167"/>
                    <a:pt x="24" y="215"/>
                  </a:cubicBezTo>
                  <a:cubicBezTo>
                    <a:pt x="24" y="215"/>
                    <a:pt x="24" y="239"/>
                    <a:pt x="48" y="239"/>
                  </a:cubicBezTo>
                  <a:cubicBezTo>
                    <a:pt x="72" y="263"/>
                    <a:pt x="95" y="263"/>
                    <a:pt x="143" y="263"/>
                  </a:cubicBezTo>
                  <a:lnTo>
                    <a:pt x="2667" y="144"/>
                  </a:lnTo>
                  <a:lnTo>
                    <a:pt x="3548" y="644"/>
                  </a:lnTo>
                  <a:cubicBezTo>
                    <a:pt x="3572" y="656"/>
                    <a:pt x="3602" y="662"/>
                    <a:pt x="3632" y="662"/>
                  </a:cubicBezTo>
                  <a:cubicBezTo>
                    <a:pt x="3662" y="662"/>
                    <a:pt x="3691" y="656"/>
                    <a:pt x="3715" y="644"/>
                  </a:cubicBezTo>
                  <a:cubicBezTo>
                    <a:pt x="3739" y="620"/>
                    <a:pt x="3739" y="572"/>
                    <a:pt x="3691" y="548"/>
                  </a:cubicBezTo>
                  <a:lnTo>
                    <a:pt x="2786" y="25"/>
                  </a:lnTo>
                  <a:cubicBezTo>
                    <a:pt x="2763" y="25"/>
                    <a:pt x="2739" y="1"/>
                    <a:pt x="27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33"/>
            <p:cNvSpPr/>
            <p:nvPr/>
          </p:nvSpPr>
          <p:spPr>
            <a:xfrm>
              <a:off x="4085225" y="3847846"/>
              <a:ext cx="117406" cy="41016"/>
            </a:xfrm>
            <a:custGeom>
              <a:rect b="b" l="l" r="r" t="t"/>
              <a:pathLst>
                <a:path extrusionOk="0" h="1323" w="3787">
                  <a:moveTo>
                    <a:pt x="2846" y="0"/>
                  </a:moveTo>
                  <a:cubicBezTo>
                    <a:pt x="2816" y="0"/>
                    <a:pt x="2787" y="6"/>
                    <a:pt x="2763" y="18"/>
                  </a:cubicBezTo>
                  <a:lnTo>
                    <a:pt x="48" y="1209"/>
                  </a:lnTo>
                  <a:cubicBezTo>
                    <a:pt x="0" y="1233"/>
                    <a:pt x="0" y="1257"/>
                    <a:pt x="24" y="1280"/>
                  </a:cubicBezTo>
                  <a:cubicBezTo>
                    <a:pt x="48" y="1304"/>
                    <a:pt x="48" y="1304"/>
                    <a:pt x="48" y="1304"/>
                  </a:cubicBezTo>
                  <a:cubicBezTo>
                    <a:pt x="72" y="1316"/>
                    <a:pt x="96" y="1322"/>
                    <a:pt x="119" y="1322"/>
                  </a:cubicBezTo>
                  <a:cubicBezTo>
                    <a:pt x="143" y="1322"/>
                    <a:pt x="167" y="1316"/>
                    <a:pt x="191" y="1304"/>
                  </a:cubicBezTo>
                  <a:lnTo>
                    <a:pt x="2834" y="161"/>
                  </a:lnTo>
                  <a:lnTo>
                    <a:pt x="3573" y="590"/>
                  </a:lnTo>
                  <a:cubicBezTo>
                    <a:pt x="3596" y="602"/>
                    <a:pt x="3626" y="608"/>
                    <a:pt x="3656" y="608"/>
                  </a:cubicBezTo>
                  <a:cubicBezTo>
                    <a:pt x="3686" y="608"/>
                    <a:pt x="3715" y="602"/>
                    <a:pt x="3739" y="590"/>
                  </a:cubicBezTo>
                  <a:cubicBezTo>
                    <a:pt x="3787" y="566"/>
                    <a:pt x="3787" y="518"/>
                    <a:pt x="3739" y="495"/>
                  </a:cubicBezTo>
                  <a:lnTo>
                    <a:pt x="2930" y="18"/>
                  </a:lnTo>
                  <a:cubicBezTo>
                    <a:pt x="2906" y="6"/>
                    <a:pt x="2876" y="0"/>
                    <a:pt x="28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33"/>
            <p:cNvSpPr/>
            <p:nvPr/>
          </p:nvSpPr>
          <p:spPr>
            <a:xfrm>
              <a:off x="4302269" y="3760545"/>
              <a:ext cx="139573" cy="81227"/>
            </a:xfrm>
            <a:custGeom>
              <a:rect b="b" l="l" r="r" t="t"/>
              <a:pathLst>
                <a:path extrusionOk="0" h="2620" w="4502">
                  <a:moveTo>
                    <a:pt x="2597" y="0"/>
                  </a:moveTo>
                  <a:cubicBezTo>
                    <a:pt x="2549" y="0"/>
                    <a:pt x="2478" y="24"/>
                    <a:pt x="2430" y="24"/>
                  </a:cubicBezTo>
                  <a:cubicBezTo>
                    <a:pt x="2239" y="48"/>
                    <a:pt x="2073" y="72"/>
                    <a:pt x="1882" y="119"/>
                  </a:cubicBezTo>
                  <a:cubicBezTo>
                    <a:pt x="1715" y="167"/>
                    <a:pt x="1549" y="215"/>
                    <a:pt x="1382" y="262"/>
                  </a:cubicBezTo>
                  <a:cubicBezTo>
                    <a:pt x="1192" y="334"/>
                    <a:pt x="1025" y="429"/>
                    <a:pt x="858" y="524"/>
                  </a:cubicBezTo>
                  <a:cubicBezTo>
                    <a:pt x="787" y="548"/>
                    <a:pt x="739" y="596"/>
                    <a:pt x="644" y="643"/>
                  </a:cubicBezTo>
                  <a:cubicBezTo>
                    <a:pt x="572" y="715"/>
                    <a:pt x="501" y="762"/>
                    <a:pt x="430" y="834"/>
                  </a:cubicBezTo>
                  <a:cubicBezTo>
                    <a:pt x="382" y="881"/>
                    <a:pt x="334" y="929"/>
                    <a:pt x="287" y="1001"/>
                  </a:cubicBezTo>
                  <a:cubicBezTo>
                    <a:pt x="215" y="1072"/>
                    <a:pt x="144" y="1143"/>
                    <a:pt x="96" y="1239"/>
                  </a:cubicBezTo>
                  <a:cubicBezTo>
                    <a:pt x="48" y="1358"/>
                    <a:pt x="1" y="1477"/>
                    <a:pt x="1" y="1596"/>
                  </a:cubicBezTo>
                  <a:cubicBezTo>
                    <a:pt x="1" y="1644"/>
                    <a:pt x="1" y="1691"/>
                    <a:pt x="1" y="1763"/>
                  </a:cubicBezTo>
                  <a:cubicBezTo>
                    <a:pt x="25" y="1834"/>
                    <a:pt x="48" y="1906"/>
                    <a:pt x="72" y="1977"/>
                  </a:cubicBezTo>
                  <a:cubicBezTo>
                    <a:pt x="168" y="2120"/>
                    <a:pt x="287" y="2239"/>
                    <a:pt x="477" y="2358"/>
                  </a:cubicBezTo>
                  <a:cubicBezTo>
                    <a:pt x="644" y="2453"/>
                    <a:pt x="858" y="2525"/>
                    <a:pt x="1096" y="2572"/>
                  </a:cubicBezTo>
                  <a:cubicBezTo>
                    <a:pt x="1215" y="2596"/>
                    <a:pt x="1358" y="2596"/>
                    <a:pt x="1477" y="2620"/>
                  </a:cubicBezTo>
                  <a:lnTo>
                    <a:pt x="1787" y="2620"/>
                  </a:lnTo>
                  <a:cubicBezTo>
                    <a:pt x="2001" y="2620"/>
                    <a:pt x="2192" y="2596"/>
                    <a:pt x="2382" y="2548"/>
                  </a:cubicBezTo>
                  <a:cubicBezTo>
                    <a:pt x="2525" y="2525"/>
                    <a:pt x="2668" y="2501"/>
                    <a:pt x="2811" y="2453"/>
                  </a:cubicBezTo>
                  <a:cubicBezTo>
                    <a:pt x="2906" y="2429"/>
                    <a:pt x="3001" y="2406"/>
                    <a:pt x="3097" y="2358"/>
                  </a:cubicBezTo>
                  <a:cubicBezTo>
                    <a:pt x="3216" y="2310"/>
                    <a:pt x="3311" y="2287"/>
                    <a:pt x="3383" y="2239"/>
                  </a:cubicBezTo>
                  <a:cubicBezTo>
                    <a:pt x="3478" y="2191"/>
                    <a:pt x="3549" y="2144"/>
                    <a:pt x="3621" y="2120"/>
                  </a:cubicBezTo>
                  <a:cubicBezTo>
                    <a:pt x="3787" y="2025"/>
                    <a:pt x="3930" y="1929"/>
                    <a:pt x="4049" y="1810"/>
                  </a:cubicBezTo>
                  <a:cubicBezTo>
                    <a:pt x="4168" y="1715"/>
                    <a:pt x="4240" y="1620"/>
                    <a:pt x="4311" y="1524"/>
                  </a:cubicBezTo>
                  <a:cubicBezTo>
                    <a:pt x="4383" y="1429"/>
                    <a:pt x="4454" y="1310"/>
                    <a:pt x="4478" y="1215"/>
                  </a:cubicBezTo>
                  <a:cubicBezTo>
                    <a:pt x="4478" y="1167"/>
                    <a:pt x="4502" y="1143"/>
                    <a:pt x="4502" y="1096"/>
                  </a:cubicBezTo>
                  <a:lnTo>
                    <a:pt x="4502" y="1096"/>
                  </a:lnTo>
                  <a:cubicBezTo>
                    <a:pt x="4502" y="1096"/>
                    <a:pt x="4145" y="1239"/>
                    <a:pt x="4073" y="1334"/>
                  </a:cubicBezTo>
                  <a:cubicBezTo>
                    <a:pt x="4002" y="1405"/>
                    <a:pt x="3930" y="1477"/>
                    <a:pt x="3835" y="1548"/>
                  </a:cubicBezTo>
                  <a:cubicBezTo>
                    <a:pt x="3740" y="1620"/>
                    <a:pt x="3644" y="1691"/>
                    <a:pt x="3525" y="1763"/>
                  </a:cubicBezTo>
                  <a:cubicBezTo>
                    <a:pt x="3406" y="1834"/>
                    <a:pt x="3287" y="1906"/>
                    <a:pt x="3168" y="1953"/>
                  </a:cubicBezTo>
                  <a:cubicBezTo>
                    <a:pt x="3025" y="2001"/>
                    <a:pt x="2882" y="2048"/>
                    <a:pt x="2740" y="2096"/>
                  </a:cubicBezTo>
                  <a:cubicBezTo>
                    <a:pt x="2668" y="2120"/>
                    <a:pt x="2549" y="2144"/>
                    <a:pt x="2454" y="2167"/>
                  </a:cubicBezTo>
                  <a:cubicBezTo>
                    <a:pt x="2335" y="2191"/>
                    <a:pt x="2216" y="2215"/>
                    <a:pt x="2073" y="2239"/>
                  </a:cubicBezTo>
                  <a:cubicBezTo>
                    <a:pt x="1977" y="2263"/>
                    <a:pt x="1858" y="2263"/>
                    <a:pt x="1739" y="2263"/>
                  </a:cubicBezTo>
                  <a:lnTo>
                    <a:pt x="1549" y="2263"/>
                  </a:lnTo>
                  <a:cubicBezTo>
                    <a:pt x="1406" y="2239"/>
                    <a:pt x="1263" y="2215"/>
                    <a:pt x="1168" y="2191"/>
                  </a:cubicBezTo>
                  <a:cubicBezTo>
                    <a:pt x="1144" y="2167"/>
                    <a:pt x="739" y="1953"/>
                    <a:pt x="739" y="1953"/>
                  </a:cubicBezTo>
                  <a:cubicBezTo>
                    <a:pt x="691" y="1882"/>
                    <a:pt x="644" y="1810"/>
                    <a:pt x="620" y="1715"/>
                  </a:cubicBezTo>
                  <a:cubicBezTo>
                    <a:pt x="620" y="1691"/>
                    <a:pt x="620" y="1644"/>
                    <a:pt x="620" y="1620"/>
                  </a:cubicBezTo>
                  <a:cubicBezTo>
                    <a:pt x="620" y="1548"/>
                    <a:pt x="620" y="1477"/>
                    <a:pt x="644" y="1405"/>
                  </a:cubicBezTo>
                  <a:cubicBezTo>
                    <a:pt x="691" y="1334"/>
                    <a:pt x="715" y="1263"/>
                    <a:pt x="763" y="1191"/>
                  </a:cubicBezTo>
                  <a:cubicBezTo>
                    <a:pt x="787" y="1143"/>
                    <a:pt x="834" y="1072"/>
                    <a:pt x="882" y="1024"/>
                  </a:cubicBezTo>
                  <a:cubicBezTo>
                    <a:pt x="953" y="953"/>
                    <a:pt x="1049" y="858"/>
                    <a:pt x="1144" y="786"/>
                  </a:cubicBezTo>
                  <a:cubicBezTo>
                    <a:pt x="1239" y="715"/>
                    <a:pt x="1358" y="643"/>
                    <a:pt x="1454" y="572"/>
                  </a:cubicBezTo>
                  <a:cubicBezTo>
                    <a:pt x="1573" y="500"/>
                    <a:pt x="1692" y="453"/>
                    <a:pt x="1835" y="405"/>
                  </a:cubicBezTo>
                  <a:cubicBezTo>
                    <a:pt x="1954" y="334"/>
                    <a:pt x="2073" y="286"/>
                    <a:pt x="2216" y="262"/>
                  </a:cubicBezTo>
                  <a:cubicBezTo>
                    <a:pt x="2358" y="215"/>
                    <a:pt x="2597" y="0"/>
                    <a:pt x="25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33"/>
            <p:cNvSpPr/>
            <p:nvPr/>
          </p:nvSpPr>
          <p:spPr>
            <a:xfrm>
              <a:off x="4273499" y="3781223"/>
              <a:ext cx="73104" cy="90837"/>
            </a:xfrm>
            <a:custGeom>
              <a:rect b="b" l="l" r="r" t="t"/>
              <a:pathLst>
                <a:path extrusionOk="0" h="2930" w="2358">
                  <a:moveTo>
                    <a:pt x="0" y="0"/>
                  </a:moveTo>
                  <a:cubicBezTo>
                    <a:pt x="27" y="0"/>
                    <a:pt x="56" y="2"/>
                    <a:pt x="86" y="5"/>
                  </a:cubicBezTo>
                  <a:lnTo>
                    <a:pt x="86" y="5"/>
                  </a:lnTo>
                  <a:cubicBezTo>
                    <a:pt x="57" y="2"/>
                    <a:pt x="28" y="0"/>
                    <a:pt x="0" y="0"/>
                  </a:cubicBezTo>
                  <a:close/>
                  <a:moveTo>
                    <a:pt x="86" y="5"/>
                  </a:moveTo>
                  <a:cubicBezTo>
                    <a:pt x="254" y="23"/>
                    <a:pt x="437" y="93"/>
                    <a:pt x="619" y="214"/>
                  </a:cubicBezTo>
                  <a:cubicBezTo>
                    <a:pt x="1500" y="715"/>
                    <a:pt x="2215" y="1929"/>
                    <a:pt x="2215" y="2929"/>
                  </a:cubicBezTo>
                  <a:cubicBezTo>
                    <a:pt x="2310" y="2763"/>
                    <a:pt x="2358" y="2572"/>
                    <a:pt x="2358" y="2405"/>
                  </a:cubicBezTo>
                  <a:cubicBezTo>
                    <a:pt x="2358" y="2358"/>
                    <a:pt x="2358" y="2263"/>
                    <a:pt x="2358" y="2215"/>
                  </a:cubicBezTo>
                  <a:cubicBezTo>
                    <a:pt x="2334" y="2167"/>
                    <a:pt x="2334" y="2120"/>
                    <a:pt x="2334" y="2096"/>
                  </a:cubicBezTo>
                  <a:cubicBezTo>
                    <a:pt x="2334" y="2048"/>
                    <a:pt x="2310" y="1977"/>
                    <a:pt x="2310" y="1929"/>
                  </a:cubicBezTo>
                  <a:cubicBezTo>
                    <a:pt x="2310" y="1905"/>
                    <a:pt x="2286" y="1858"/>
                    <a:pt x="2286" y="1810"/>
                  </a:cubicBezTo>
                  <a:cubicBezTo>
                    <a:pt x="2262" y="1786"/>
                    <a:pt x="2262" y="1739"/>
                    <a:pt x="2239" y="1691"/>
                  </a:cubicBezTo>
                  <a:cubicBezTo>
                    <a:pt x="2239" y="1667"/>
                    <a:pt x="2215" y="1620"/>
                    <a:pt x="2215" y="1596"/>
                  </a:cubicBezTo>
                  <a:cubicBezTo>
                    <a:pt x="2215" y="1572"/>
                    <a:pt x="2191" y="1524"/>
                    <a:pt x="2167" y="1500"/>
                  </a:cubicBezTo>
                  <a:cubicBezTo>
                    <a:pt x="2167" y="1500"/>
                    <a:pt x="2143" y="1405"/>
                    <a:pt x="2096" y="1310"/>
                  </a:cubicBezTo>
                  <a:cubicBezTo>
                    <a:pt x="2048" y="1215"/>
                    <a:pt x="2000" y="1143"/>
                    <a:pt x="1977" y="1119"/>
                  </a:cubicBezTo>
                  <a:cubicBezTo>
                    <a:pt x="1977" y="1096"/>
                    <a:pt x="1953" y="1072"/>
                    <a:pt x="1929" y="1024"/>
                  </a:cubicBezTo>
                  <a:cubicBezTo>
                    <a:pt x="1905" y="1000"/>
                    <a:pt x="1881" y="977"/>
                    <a:pt x="1858" y="953"/>
                  </a:cubicBezTo>
                  <a:cubicBezTo>
                    <a:pt x="1786" y="857"/>
                    <a:pt x="1715" y="786"/>
                    <a:pt x="1715" y="786"/>
                  </a:cubicBezTo>
                  <a:cubicBezTo>
                    <a:pt x="1619" y="691"/>
                    <a:pt x="1619" y="691"/>
                    <a:pt x="1524" y="596"/>
                  </a:cubicBezTo>
                  <a:cubicBezTo>
                    <a:pt x="1477" y="572"/>
                    <a:pt x="1429" y="524"/>
                    <a:pt x="1381" y="500"/>
                  </a:cubicBezTo>
                  <a:cubicBezTo>
                    <a:pt x="1310" y="453"/>
                    <a:pt x="1238" y="381"/>
                    <a:pt x="1167" y="334"/>
                  </a:cubicBezTo>
                  <a:cubicBezTo>
                    <a:pt x="1096" y="310"/>
                    <a:pt x="1048" y="286"/>
                    <a:pt x="976" y="262"/>
                  </a:cubicBezTo>
                  <a:cubicBezTo>
                    <a:pt x="905" y="214"/>
                    <a:pt x="786" y="167"/>
                    <a:pt x="715" y="143"/>
                  </a:cubicBezTo>
                  <a:cubicBezTo>
                    <a:pt x="643" y="119"/>
                    <a:pt x="572" y="95"/>
                    <a:pt x="500" y="72"/>
                  </a:cubicBezTo>
                  <a:cubicBezTo>
                    <a:pt x="453" y="72"/>
                    <a:pt x="357" y="48"/>
                    <a:pt x="310" y="24"/>
                  </a:cubicBezTo>
                  <a:cubicBezTo>
                    <a:pt x="242" y="24"/>
                    <a:pt x="161" y="12"/>
                    <a:pt x="86" y="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33"/>
            <p:cNvSpPr/>
            <p:nvPr/>
          </p:nvSpPr>
          <p:spPr>
            <a:xfrm>
              <a:off x="4165706" y="3780107"/>
              <a:ext cx="177210" cy="137713"/>
            </a:xfrm>
            <a:custGeom>
              <a:rect b="b" l="l" r="r" t="t"/>
              <a:pathLst>
                <a:path extrusionOk="0" h="4442" w="5716">
                  <a:moveTo>
                    <a:pt x="3424" y="0"/>
                  </a:moveTo>
                  <a:cubicBezTo>
                    <a:pt x="3266" y="0"/>
                    <a:pt x="3123" y="37"/>
                    <a:pt x="3001" y="108"/>
                  </a:cubicBezTo>
                  <a:lnTo>
                    <a:pt x="1096" y="1203"/>
                  </a:lnTo>
                  <a:cubicBezTo>
                    <a:pt x="1048" y="1251"/>
                    <a:pt x="953" y="1298"/>
                    <a:pt x="905" y="1322"/>
                  </a:cubicBezTo>
                  <a:cubicBezTo>
                    <a:pt x="834" y="1394"/>
                    <a:pt x="715" y="1489"/>
                    <a:pt x="643" y="1560"/>
                  </a:cubicBezTo>
                  <a:cubicBezTo>
                    <a:pt x="596" y="1608"/>
                    <a:pt x="548" y="1656"/>
                    <a:pt x="500" y="1703"/>
                  </a:cubicBezTo>
                  <a:cubicBezTo>
                    <a:pt x="453" y="1775"/>
                    <a:pt x="357" y="1894"/>
                    <a:pt x="310" y="1965"/>
                  </a:cubicBezTo>
                  <a:cubicBezTo>
                    <a:pt x="262" y="2060"/>
                    <a:pt x="214" y="2156"/>
                    <a:pt x="167" y="2251"/>
                  </a:cubicBezTo>
                  <a:cubicBezTo>
                    <a:pt x="143" y="2322"/>
                    <a:pt x="119" y="2418"/>
                    <a:pt x="95" y="2489"/>
                  </a:cubicBezTo>
                  <a:cubicBezTo>
                    <a:pt x="72" y="2584"/>
                    <a:pt x="24" y="2703"/>
                    <a:pt x="24" y="2775"/>
                  </a:cubicBezTo>
                  <a:cubicBezTo>
                    <a:pt x="0" y="2846"/>
                    <a:pt x="0" y="2918"/>
                    <a:pt x="0" y="2989"/>
                  </a:cubicBezTo>
                  <a:cubicBezTo>
                    <a:pt x="0" y="3037"/>
                    <a:pt x="0" y="3084"/>
                    <a:pt x="0" y="3132"/>
                  </a:cubicBezTo>
                  <a:cubicBezTo>
                    <a:pt x="0" y="3465"/>
                    <a:pt x="214" y="3775"/>
                    <a:pt x="643" y="4013"/>
                  </a:cubicBezTo>
                  <a:lnTo>
                    <a:pt x="691" y="4061"/>
                  </a:lnTo>
                  <a:lnTo>
                    <a:pt x="738" y="4085"/>
                  </a:lnTo>
                  <a:cubicBezTo>
                    <a:pt x="1167" y="4323"/>
                    <a:pt x="1727" y="4442"/>
                    <a:pt x="2286" y="4442"/>
                  </a:cubicBezTo>
                  <a:cubicBezTo>
                    <a:pt x="2846" y="4442"/>
                    <a:pt x="3406" y="4323"/>
                    <a:pt x="3834" y="4085"/>
                  </a:cubicBezTo>
                  <a:lnTo>
                    <a:pt x="5716" y="2965"/>
                  </a:lnTo>
                  <a:cubicBezTo>
                    <a:pt x="5716" y="1941"/>
                    <a:pt x="5001" y="727"/>
                    <a:pt x="4120" y="203"/>
                  </a:cubicBezTo>
                  <a:cubicBezTo>
                    <a:pt x="3874" y="66"/>
                    <a:pt x="3636" y="0"/>
                    <a:pt x="3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33"/>
            <p:cNvSpPr/>
            <p:nvPr/>
          </p:nvSpPr>
          <p:spPr>
            <a:xfrm>
              <a:off x="4183408" y="3790058"/>
              <a:ext cx="119639" cy="115949"/>
            </a:xfrm>
            <a:custGeom>
              <a:rect b="b" l="l" r="r" t="t"/>
              <a:pathLst>
                <a:path extrusionOk="0" h="3740" w="3859">
                  <a:moveTo>
                    <a:pt x="3740" y="1"/>
                  </a:moveTo>
                  <a:lnTo>
                    <a:pt x="1715" y="977"/>
                  </a:lnTo>
                  <a:cubicBezTo>
                    <a:pt x="1215" y="1215"/>
                    <a:pt x="787" y="1620"/>
                    <a:pt x="453" y="2144"/>
                  </a:cubicBezTo>
                  <a:cubicBezTo>
                    <a:pt x="191" y="2621"/>
                    <a:pt x="25" y="3144"/>
                    <a:pt x="1" y="3668"/>
                  </a:cubicBezTo>
                  <a:cubicBezTo>
                    <a:pt x="25" y="3668"/>
                    <a:pt x="48" y="3692"/>
                    <a:pt x="72" y="3692"/>
                  </a:cubicBezTo>
                  <a:lnTo>
                    <a:pt x="120" y="3740"/>
                  </a:lnTo>
                  <a:lnTo>
                    <a:pt x="144" y="3740"/>
                  </a:lnTo>
                  <a:cubicBezTo>
                    <a:pt x="167" y="2621"/>
                    <a:pt x="834" y="1549"/>
                    <a:pt x="1787" y="1096"/>
                  </a:cubicBezTo>
                  <a:lnTo>
                    <a:pt x="3859" y="96"/>
                  </a:lnTo>
                  <a:cubicBezTo>
                    <a:pt x="3835" y="72"/>
                    <a:pt x="3787" y="25"/>
                    <a:pt x="37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6" name="Google Shape;2476;p33"/>
          <p:cNvSpPr/>
          <p:nvPr/>
        </p:nvSpPr>
        <p:spPr>
          <a:xfrm>
            <a:off x="712500" y="751450"/>
            <a:ext cx="7719000" cy="3334500"/>
          </a:xfrm>
          <a:prstGeom prst="roundRect">
            <a:avLst>
              <a:gd fmla="val 19210" name="adj"/>
            </a:avLst>
          </a:prstGeom>
          <a:solidFill>
            <a:schemeClr val="lt1"/>
          </a:solidFill>
          <a:ln>
            <a:noFill/>
          </a:ln>
          <a:effectLst>
            <a:outerShdw rotWithShape="0" algn="bl" dist="381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0" name="Shape 300"/>
        <p:cNvGrpSpPr/>
        <p:nvPr/>
      </p:nvGrpSpPr>
      <p:grpSpPr>
        <a:xfrm>
          <a:off x="0" y="0"/>
          <a:ext cx="0" cy="0"/>
          <a:chOff x="0" y="0"/>
          <a:chExt cx="0" cy="0"/>
        </a:xfrm>
      </p:grpSpPr>
      <p:sp>
        <p:nvSpPr>
          <p:cNvPr id="301" name="Google Shape;301;p5"/>
          <p:cNvSpPr txBox="1"/>
          <p:nvPr>
            <p:ph type="title"/>
          </p:nvPr>
        </p:nvSpPr>
        <p:spPr>
          <a:xfrm>
            <a:off x="1684500" y="536400"/>
            <a:ext cx="5775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2" name="Google Shape;302;p5"/>
          <p:cNvSpPr txBox="1"/>
          <p:nvPr>
            <p:ph idx="2" type="title"/>
          </p:nvPr>
        </p:nvSpPr>
        <p:spPr>
          <a:xfrm>
            <a:off x="1728381" y="2406349"/>
            <a:ext cx="2250600" cy="39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03" name="Google Shape;303;p5"/>
          <p:cNvSpPr txBox="1"/>
          <p:nvPr>
            <p:ph idx="1" type="subTitle"/>
          </p:nvPr>
        </p:nvSpPr>
        <p:spPr>
          <a:xfrm>
            <a:off x="1808325" y="2844775"/>
            <a:ext cx="2090700" cy="89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304" name="Google Shape;304;p5"/>
          <p:cNvSpPr txBox="1"/>
          <p:nvPr>
            <p:ph idx="3" type="title"/>
          </p:nvPr>
        </p:nvSpPr>
        <p:spPr>
          <a:xfrm>
            <a:off x="5165019" y="2406349"/>
            <a:ext cx="2250600" cy="39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05" name="Google Shape;305;p5"/>
          <p:cNvSpPr txBox="1"/>
          <p:nvPr>
            <p:ph idx="4" type="subTitle"/>
          </p:nvPr>
        </p:nvSpPr>
        <p:spPr>
          <a:xfrm>
            <a:off x="5244974" y="2844775"/>
            <a:ext cx="2090700" cy="89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grpSp>
        <p:nvGrpSpPr>
          <p:cNvPr id="306" name="Google Shape;306;p5"/>
          <p:cNvGrpSpPr/>
          <p:nvPr/>
        </p:nvGrpSpPr>
        <p:grpSpPr>
          <a:xfrm>
            <a:off x="387275" y="207813"/>
            <a:ext cx="8561000" cy="614100"/>
            <a:chOff x="387275" y="207813"/>
            <a:chExt cx="8561000" cy="614100"/>
          </a:xfrm>
        </p:grpSpPr>
        <p:sp>
          <p:nvSpPr>
            <p:cNvPr id="307" name="Google Shape;307;p5"/>
            <p:cNvSpPr/>
            <p:nvPr/>
          </p:nvSpPr>
          <p:spPr>
            <a:xfrm>
              <a:off x="387275" y="207813"/>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8838125" y="711763"/>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4729275" y="247338"/>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5"/>
          <p:cNvGrpSpPr/>
          <p:nvPr/>
        </p:nvGrpSpPr>
        <p:grpSpPr>
          <a:xfrm>
            <a:off x="0" y="4221559"/>
            <a:ext cx="9144000" cy="921943"/>
            <a:chOff x="0" y="3827814"/>
            <a:chExt cx="9144000" cy="921943"/>
          </a:xfrm>
        </p:grpSpPr>
        <p:grpSp>
          <p:nvGrpSpPr>
            <p:cNvPr id="311" name="Google Shape;311;p5"/>
            <p:cNvGrpSpPr/>
            <p:nvPr/>
          </p:nvGrpSpPr>
          <p:grpSpPr>
            <a:xfrm>
              <a:off x="5807441" y="3839717"/>
              <a:ext cx="243969" cy="149457"/>
              <a:chOff x="5300460" y="2964804"/>
              <a:chExt cx="271832" cy="225937"/>
            </a:xfrm>
          </p:grpSpPr>
          <p:sp>
            <p:nvSpPr>
              <p:cNvPr id="312" name="Google Shape;312;p5"/>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5"/>
            <p:cNvGrpSpPr/>
            <p:nvPr/>
          </p:nvGrpSpPr>
          <p:grpSpPr>
            <a:xfrm>
              <a:off x="8805122" y="3827814"/>
              <a:ext cx="243969" cy="149457"/>
              <a:chOff x="5300460" y="2964804"/>
              <a:chExt cx="271832" cy="225937"/>
            </a:xfrm>
          </p:grpSpPr>
          <p:sp>
            <p:nvSpPr>
              <p:cNvPr id="316" name="Google Shape;316;p5"/>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5"/>
            <p:cNvSpPr/>
            <p:nvPr/>
          </p:nvSpPr>
          <p:spPr>
            <a:xfrm>
              <a:off x="0" y="3910657"/>
              <a:ext cx="9144000" cy="839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0" name="Google Shape;320;p5"/>
            <p:cNvGrpSpPr/>
            <p:nvPr/>
          </p:nvGrpSpPr>
          <p:grpSpPr>
            <a:xfrm>
              <a:off x="355317" y="3839717"/>
              <a:ext cx="243969" cy="149457"/>
              <a:chOff x="5300460" y="2964804"/>
              <a:chExt cx="271832" cy="225937"/>
            </a:xfrm>
          </p:grpSpPr>
          <p:sp>
            <p:nvSpPr>
              <p:cNvPr id="321" name="Google Shape;321;p5"/>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5"/>
            <p:cNvGrpSpPr/>
            <p:nvPr/>
          </p:nvGrpSpPr>
          <p:grpSpPr>
            <a:xfrm>
              <a:off x="1590719" y="3839717"/>
              <a:ext cx="243969" cy="149457"/>
              <a:chOff x="5300460" y="2964804"/>
              <a:chExt cx="271832" cy="225937"/>
            </a:xfrm>
          </p:grpSpPr>
          <p:sp>
            <p:nvSpPr>
              <p:cNvPr id="325" name="Google Shape;325;p5"/>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5"/>
            <p:cNvGrpSpPr/>
            <p:nvPr/>
          </p:nvGrpSpPr>
          <p:grpSpPr>
            <a:xfrm>
              <a:off x="3027997" y="3839717"/>
              <a:ext cx="243969" cy="149457"/>
              <a:chOff x="5300460" y="2964804"/>
              <a:chExt cx="271832" cy="225937"/>
            </a:xfrm>
          </p:grpSpPr>
          <p:sp>
            <p:nvSpPr>
              <p:cNvPr id="329" name="Google Shape;329;p5"/>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 name="Google Shape;332;p5"/>
            <p:cNvGrpSpPr/>
            <p:nvPr/>
          </p:nvGrpSpPr>
          <p:grpSpPr>
            <a:xfrm>
              <a:off x="4417713" y="3839717"/>
              <a:ext cx="243969" cy="149457"/>
              <a:chOff x="5300460" y="2964804"/>
              <a:chExt cx="271832" cy="225937"/>
            </a:xfrm>
          </p:grpSpPr>
          <p:sp>
            <p:nvSpPr>
              <p:cNvPr id="333" name="Google Shape;333;p5"/>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6" name="Google Shape;336;p5"/>
          <p:cNvGrpSpPr/>
          <p:nvPr/>
        </p:nvGrpSpPr>
        <p:grpSpPr>
          <a:xfrm>
            <a:off x="307911" y="2402031"/>
            <a:ext cx="243987" cy="339453"/>
            <a:chOff x="4661686" y="366694"/>
            <a:chExt cx="243987" cy="339453"/>
          </a:xfrm>
        </p:grpSpPr>
        <p:sp>
          <p:nvSpPr>
            <p:cNvPr id="337" name="Google Shape;337;p5"/>
            <p:cNvSpPr/>
            <p:nvPr/>
          </p:nvSpPr>
          <p:spPr>
            <a:xfrm>
              <a:off x="4661686" y="366694"/>
              <a:ext cx="243987" cy="339453"/>
            </a:xfrm>
            <a:custGeom>
              <a:rect b="b" l="l" r="r" t="t"/>
              <a:pathLst>
                <a:path extrusionOk="0" h="37801" w="27170">
                  <a:moveTo>
                    <a:pt x="14365" y="0"/>
                  </a:moveTo>
                  <a:lnTo>
                    <a:pt x="5606" y="5091"/>
                  </a:lnTo>
                  <a:lnTo>
                    <a:pt x="0" y="20938"/>
                  </a:lnTo>
                  <a:lnTo>
                    <a:pt x="7738" y="25403"/>
                  </a:lnTo>
                  <a:lnTo>
                    <a:pt x="3899" y="37801"/>
                  </a:lnTo>
                  <a:lnTo>
                    <a:pt x="12658" y="32709"/>
                  </a:lnTo>
                  <a:lnTo>
                    <a:pt x="27169" y="22007"/>
                  </a:lnTo>
                  <a:lnTo>
                    <a:pt x="17666" y="16526"/>
                  </a:lnTo>
                  <a:lnTo>
                    <a:pt x="21511" y="4129"/>
                  </a:lnTo>
                  <a:lnTo>
                    <a:pt x="14365" y="0"/>
                  </a:ln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4741662" y="515079"/>
              <a:ext cx="164002" cy="94946"/>
            </a:xfrm>
            <a:custGeom>
              <a:rect b="b" l="l" r="r" t="t"/>
              <a:pathLst>
                <a:path extrusionOk="0" h="10573" w="18263">
                  <a:moveTo>
                    <a:pt x="8759" y="0"/>
                  </a:moveTo>
                  <a:lnTo>
                    <a:pt x="0" y="5091"/>
                  </a:lnTo>
                  <a:lnTo>
                    <a:pt x="9503" y="10572"/>
                  </a:lnTo>
                  <a:lnTo>
                    <a:pt x="18262" y="5481"/>
                  </a:lnTo>
                  <a:lnTo>
                    <a:pt x="87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4696686" y="564293"/>
              <a:ext cx="208983" cy="141830"/>
            </a:xfrm>
            <a:custGeom>
              <a:rect b="b" l="l" r="r" t="t"/>
              <a:pathLst>
                <a:path extrusionOk="0" h="15794" w="23272">
                  <a:moveTo>
                    <a:pt x="23271" y="0"/>
                  </a:moveTo>
                  <a:lnTo>
                    <a:pt x="14512" y="5091"/>
                  </a:lnTo>
                  <a:lnTo>
                    <a:pt x="1" y="15794"/>
                  </a:lnTo>
                  <a:lnTo>
                    <a:pt x="1" y="15794"/>
                  </a:lnTo>
                  <a:lnTo>
                    <a:pt x="8760" y="10702"/>
                  </a:lnTo>
                  <a:lnTo>
                    <a:pt x="232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4741662" y="403759"/>
              <a:ext cx="113193" cy="157060"/>
            </a:xfrm>
            <a:custGeom>
              <a:rect b="b" l="l" r="r" t="t"/>
              <a:pathLst>
                <a:path extrusionOk="0" h="17490" w="12605">
                  <a:moveTo>
                    <a:pt x="12604" y="1"/>
                  </a:moveTo>
                  <a:lnTo>
                    <a:pt x="3845" y="5086"/>
                  </a:lnTo>
                  <a:lnTo>
                    <a:pt x="0" y="17489"/>
                  </a:lnTo>
                  <a:lnTo>
                    <a:pt x="8759" y="12398"/>
                  </a:lnTo>
                  <a:lnTo>
                    <a:pt x="1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4712013" y="366694"/>
              <a:ext cx="142845" cy="82742"/>
            </a:xfrm>
            <a:custGeom>
              <a:rect b="b" l="l" r="r" t="t"/>
              <a:pathLst>
                <a:path extrusionOk="0" h="9214" w="15907">
                  <a:moveTo>
                    <a:pt x="8760" y="0"/>
                  </a:moveTo>
                  <a:lnTo>
                    <a:pt x="1" y="5091"/>
                  </a:lnTo>
                  <a:lnTo>
                    <a:pt x="7147" y="9214"/>
                  </a:lnTo>
                  <a:lnTo>
                    <a:pt x="15906" y="4129"/>
                  </a:lnTo>
                  <a:lnTo>
                    <a:pt x="87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4661686" y="412405"/>
              <a:ext cx="165331" cy="293736"/>
            </a:xfrm>
            <a:custGeom>
              <a:rect b="b" l="l" r="r" t="t"/>
              <a:pathLst>
                <a:path extrusionOk="0" h="32710" w="18411">
                  <a:moveTo>
                    <a:pt x="5606" y="0"/>
                  </a:moveTo>
                  <a:lnTo>
                    <a:pt x="0" y="15847"/>
                  </a:lnTo>
                  <a:lnTo>
                    <a:pt x="7738" y="20312"/>
                  </a:lnTo>
                  <a:lnTo>
                    <a:pt x="3899" y="32710"/>
                  </a:lnTo>
                  <a:lnTo>
                    <a:pt x="18410" y="22007"/>
                  </a:lnTo>
                  <a:lnTo>
                    <a:pt x="8907" y="16526"/>
                  </a:lnTo>
                  <a:lnTo>
                    <a:pt x="12752" y="4123"/>
                  </a:lnTo>
                  <a:lnTo>
                    <a:pt x="56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5"/>
          <p:cNvGrpSpPr/>
          <p:nvPr/>
        </p:nvGrpSpPr>
        <p:grpSpPr>
          <a:xfrm>
            <a:off x="7621961" y="293756"/>
            <a:ext cx="243987" cy="339453"/>
            <a:chOff x="4661686" y="366694"/>
            <a:chExt cx="243987" cy="339453"/>
          </a:xfrm>
        </p:grpSpPr>
        <p:sp>
          <p:nvSpPr>
            <p:cNvPr id="344" name="Google Shape;344;p5"/>
            <p:cNvSpPr/>
            <p:nvPr/>
          </p:nvSpPr>
          <p:spPr>
            <a:xfrm>
              <a:off x="4661686" y="366694"/>
              <a:ext cx="243987" cy="339453"/>
            </a:xfrm>
            <a:custGeom>
              <a:rect b="b" l="l" r="r" t="t"/>
              <a:pathLst>
                <a:path extrusionOk="0" h="37801" w="27170">
                  <a:moveTo>
                    <a:pt x="14365" y="0"/>
                  </a:moveTo>
                  <a:lnTo>
                    <a:pt x="5606" y="5091"/>
                  </a:lnTo>
                  <a:lnTo>
                    <a:pt x="0" y="20938"/>
                  </a:lnTo>
                  <a:lnTo>
                    <a:pt x="7738" y="25403"/>
                  </a:lnTo>
                  <a:lnTo>
                    <a:pt x="3899" y="37801"/>
                  </a:lnTo>
                  <a:lnTo>
                    <a:pt x="12658" y="32709"/>
                  </a:lnTo>
                  <a:lnTo>
                    <a:pt x="27169" y="22007"/>
                  </a:lnTo>
                  <a:lnTo>
                    <a:pt x="17666" y="16526"/>
                  </a:lnTo>
                  <a:lnTo>
                    <a:pt x="21511" y="4129"/>
                  </a:lnTo>
                  <a:lnTo>
                    <a:pt x="14365" y="0"/>
                  </a:ln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a:off x="4741662" y="515079"/>
              <a:ext cx="164002" cy="94946"/>
            </a:xfrm>
            <a:custGeom>
              <a:rect b="b" l="l" r="r" t="t"/>
              <a:pathLst>
                <a:path extrusionOk="0" h="10573" w="18263">
                  <a:moveTo>
                    <a:pt x="8759" y="0"/>
                  </a:moveTo>
                  <a:lnTo>
                    <a:pt x="0" y="5091"/>
                  </a:lnTo>
                  <a:lnTo>
                    <a:pt x="9503" y="10572"/>
                  </a:lnTo>
                  <a:lnTo>
                    <a:pt x="18262" y="5481"/>
                  </a:lnTo>
                  <a:lnTo>
                    <a:pt x="87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a:off x="4696686" y="564293"/>
              <a:ext cx="208983" cy="141830"/>
            </a:xfrm>
            <a:custGeom>
              <a:rect b="b" l="l" r="r" t="t"/>
              <a:pathLst>
                <a:path extrusionOk="0" h="15794" w="23272">
                  <a:moveTo>
                    <a:pt x="23271" y="0"/>
                  </a:moveTo>
                  <a:lnTo>
                    <a:pt x="14512" y="5091"/>
                  </a:lnTo>
                  <a:lnTo>
                    <a:pt x="1" y="15794"/>
                  </a:lnTo>
                  <a:lnTo>
                    <a:pt x="1" y="15794"/>
                  </a:lnTo>
                  <a:lnTo>
                    <a:pt x="8760" y="10702"/>
                  </a:lnTo>
                  <a:lnTo>
                    <a:pt x="232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
            <p:cNvSpPr/>
            <p:nvPr/>
          </p:nvSpPr>
          <p:spPr>
            <a:xfrm>
              <a:off x="4741662" y="403759"/>
              <a:ext cx="113193" cy="157060"/>
            </a:xfrm>
            <a:custGeom>
              <a:rect b="b" l="l" r="r" t="t"/>
              <a:pathLst>
                <a:path extrusionOk="0" h="17490" w="12605">
                  <a:moveTo>
                    <a:pt x="12604" y="1"/>
                  </a:moveTo>
                  <a:lnTo>
                    <a:pt x="3845" y="5086"/>
                  </a:lnTo>
                  <a:lnTo>
                    <a:pt x="0" y="17489"/>
                  </a:lnTo>
                  <a:lnTo>
                    <a:pt x="8759" y="12398"/>
                  </a:lnTo>
                  <a:lnTo>
                    <a:pt x="1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
            <p:cNvSpPr/>
            <p:nvPr/>
          </p:nvSpPr>
          <p:spPr>
            <a:xfrm>
              <a:off x="4712013" y="366694"/>
              <a:ext cx="142845" cy="82742"/>
            </a:xfrm>
            <a:custGeom>
              <a:rect b="b" l="l" r="r" t="t"/>
              <a:pathLst>
                <a:path extrusionOk="0" h="9214" w="15907">
                  <a:moveTo>
                    <a:pt x="8760" y="0"/>
                  </a:moveTo>
                  <a:lnTo>
                    <a:pt x="1" y="5091"/>
                  </a:lnTo>
                  <a:lnTo>
                    <a:pt x="7147" y="9214"/>
                  </a:lnTo>
                  <a:lnTo>
                    <a:pt x="15906" y="4129"/>
                  </a:lnTo>
                  <a:lnTo>
                    <a:pt x="87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
            <p:cNvSpPr/>
            <p:nvPr/>
          </p:nvSpPr>
          <p:spPr>
            <a:xfrm>
              <a:off x="4661686" y="412405"/>
              <a:ext cx="165331" cy="293736"/>
            </a:xfrm>
            <a:custGeom>
              <a:rect b="b" l="l" r="r" t="t"/>
              <a:pathLst>
                <a:path extrusionOk="0" h="32710" w="18411">
                  <a:moveTo>
                    <a:pt x="5606" y="0"/>
                  </a:moveTo>
                  <a:lnTo>
                    <a:pt x="0" y="15847"/>
                  </a:lnTo>
                  <a:lnTo>
                    <a:pt x="7738" y="20312"/>
                  </a:lnTo>
                  <a:lnTo>
                    <a:pt x="3899" y="32710"/>
                  </a:lnTo>
                  <a:lnTo>
                    <a:pt x="18410" y="22007"/>
                  </a:lnTo>
                  <a:lnTo>
                    <a:pt x="8907" y="16526"/>
                  </a:lnTo>
                  <a:lnTo>
                    <a:pt x="12752" y="4123"/>
                  </a:lnTo>
                  <a:lnTo>
                    <a:pt x="56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5"/>
          <p:cNvGrpSpPr/>
          <p:nvPr/>
        </p:nvGrpSpPr>
        <p:grpSpPr>
          <a:xfrm>
            <a:off x="468519" y="4743735"/>
            <a:ext cx="243972" cy="161330"/>
            <a:chOff x="2472236" y="4329463"/>
            <a:chExt cx="646284" cy="427478"/>
          </a:xfrm>
        </p:grpSpPr>
        <p:sp>
          <p:nvSpPr>
            <p:cNvPr id="351" name="Google Shape;351;p5"/>
            <p:cNvSpPr/>
            <p:nvPr/>
          </p:nvSpPr>
          <p:spPr>
            <a:xfrm>
              <a:off x="2935691" y="4400177"/>
              <a:ext cx="121388" cy="121285"/>
            </a:xfrm>
            <a:custGeom>
              <a:rect b="b" l="l" r="r" t="t"/>
              <a:pathLst>
                <a:path extrusionOk="0" h="7101" w="7107">
                  <a:moveTo>
                    <a:pt x="3551" y="1"/>
                  </a:moveTo>
                  <a:cubicBezTo>
                    <a:pt x="1596" y="1"/>
                    <a:pt x="1" y="1590"/>
                    <a:pt x="1" y="3551"/>
                  </a:cubicBezTo>
                  <a:cubicBezTo>
                    <a:pt x="1" y="5512"/>
                    <a:pt x="1596" y="7100"/>
                    <a:pt x="3551" y="7100"/>
                  </a:cubicBezTo>
                  <a:cubicBezTo>
                    <a:pt x="5511" y="7100"/>
                    <a:pt x="7106" y="5512"/>
                    <a:pt x="7106" y="3551"/>
                  </a:cubicBezTo>
                  <a:cubicBezTo>
                    <a:pt x="7106" y="1590"/>
                    <a:pt x="5511" y="1"/>
                    <a:pt x="3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
            <p:cNvSpPr/>
            <p:nvPr/>
          </p:nvSpPr>
          <p:spPr>
            <a:xfrm>
              <a:off x="3026083" y="4521451"/>
              <a:ext cx="3758" cy="41880"/>
            </a:xfrm>
            <a:custGeom>
              <a:rect b="b" l="l" r="r" t="t"/>
              <a:pathLst>
                <a:path extrusionOk="0" h="2452" w="220">
                  <a:moveTo>
                    <a:pt x="1" y="0"/>
                  </a:moveTo>
                  <a:lnTo>
                    <a:pt x="219" y="2452"/>
                  </a:lnTo>
                  <a:cubicBezTo>
                    <a:pt x="213" y="2227"/>
                    <a:pt x="213" y="1920"/>
                    <a:pt x="202" y="1695"/>
                  </a:cubicBezTo>
                  <a:cubicBezTo>
                    <a:pt x="178" y="1388"/>
                    <a:pt x="143" y="981"/>
                    <a:pt x="107" y="674"/>
                  </a:cubicBezTo>
                  <a:cubicBezTo>
                    <a:pt x="84" y="473"/>
                    <a:pt x="36" y="201"/>
                    <a:pt x="1" y="0"/>
                  </a:cubicBezTo>
                  <a:close/>
                </a:path>
              </a:pathLst>
            </a:custGeom>
            <a:solidFill>
              <a:srgbClr val="3E3D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
            <p:cNvSpPr/>
            <p:nvPr/>
          </p:nvSpPr>
          <p:spPr>
            <a:xfrm>
              <a:off x="2809190" y="4337337"/>
              <a:ext cx="220639" cy="275517"/>
            </a:xfrm>
            <a:custGeom>
              <a:rect b="b" l="l" r="r" t="t"/>
              <a:pathLst>
                <a:path extrusionOk="0" h="16131" w="12918">
                  <a:moveTo>
                    <a:pt x="0" y="0"/>
                  </a:moveTo>
                  <a:lnTo>
                    <a:pt x="0" y="0"/>
                  </a:lnTo>
                  <a:cubicBezTo>
                    <a:pt x="106" y="10"/>
                    <a:pt x="220" y="22"/>
                    <a:pt x="338" y="35"/>
                  </a:cubicBezTo>
                  <a:lnTo>
                    <a:pt x="338" y="35"/>
                  </a:lnTo>
                  <a:cubicBezTo>
                    <a:pt x="224" y="20"/>
                    <a:pt x="112" y="8"/>
                    <a:pt x="0" y="0"/>
                  </a:cubicBezTo>
                  <a:close/>
                  <a:moveTo>
                    <a:pt x="338" y="35"/>
                  </a:moveTo>
                  <a:lnTo>
                    <a:pt x="338" y="35"/>
                  </a:lnTo>
                  <a:cubicBezTo>
                    <a:pt x="1304" y="160"/>
                    <a:pt x="2350" y="529"/>
                    <a:pt x="3444" y="1158"/>
                  </a:cubicBezTo>
                  <a:cubicBezTo>
                    <a:pt x="8240" y="3904"/>
                    <a:pt x="12132" y="10608"/>
                    <a:pt x="12132" y="16131"/>
                  </a:cubicBezTo>
                  <a:cubicBezTo>
                    <a:pt x="12658" y="15162"/>
                    <a:pt x="12917" y="14187"/>
                    <a:pt x="12917" y="13231"/>
                  </a:cubicBezTo>
                  <a:cubicBezTo>
                    <a:pt x="12917" y="12912"/>
                    <a:pt x="12906" y="12486"/>
                    <a:pt x="12876" y="12167"/>
                  </a:cubicBezTo>
                  <a:cubicBezTo>
                    <a:pt x="12858" y="11955"/>
                    <a:pt x="12835" y="11671"/>
                    <a:pt x="12805" y="11453"/>
                  </a:cubicBezTo>
                  <a:cubicBezTo>
                    <a:pt x="12770" y="11211"/>
                    <a:pt x="12717" y="10886"/>
                    <a:pt x="12669" y="10644"/>
                  </a:cubicBezTo>
                  <a:cubicBezTo>
                    <a:pt x="12634" y="10455"/>
                    <a:pt x="12575" y="10195"/>
                    <a:pt x="12528" y="10006"/>
                  </a:cubicBezTo>
                  <a:cubicBezTo>
                    <a:pt x="12480" y="9805"/>
                    <a:pt x="12409" y="9545"/>
                    <a:pt x="12350" y="9350"/>
                  </a:cubicBezTo>
                  <a:cubicBezTo>
                    <a:pt x="12297" y="9173"/>
                    <a:pt x="12220" y="8943"/>
                    <a:pt x="12155" y="8771"/>
                  </a:cubicBezTo>
                  <a:cubicBezTo>
                    <a:pt x="12096" y="8600"/>
                    <a:pt x="12008" y="8376"/>
                    <a:pt x="11937" y="8204"/>
                  </a:cubicBezTo>
                  <a:cubicBezTo>
                    <a:pt x="11937" y="8198"/>
                    <a:pt x="11760" y="7749"/>
                    <a:pt x="11453" y="7165"/>
                  </a:cubicBezTo>
                  <a:cubicBezTo>
                    <a:pt x="11205" y="6692"/>
                    <a:pt x="10974" y="6320"/>
                    <a:pt x="10886" y="6184"/>
                  </a:cubicBezTo>
                  <a:cubicBezTo>
                    <a:pt x="10791" y="6043"/>
                    <a:pt x="10661" y="5848"/>
                    <a:pt x="10561" y="5706"/>
                  </a:cubicBezTo>
                  <a:cubicBezTo>
                    <a:pt x="10460" y="5564"/>
                    <a:pt x="10325" y="5375"/>
                    <a:pt x="10218" y="5239"/>
                  </a:cubicBezTo>
                  <a:cubicBezTo>
                    <a:pt x="9787" y="4696"/>
                    <a:pt x="9462" y="4353"/>
                    <a:pt x="9403" y="4294"/>
                  </a:cubicBezTo>
                  <a:cubicBezTo>
                    <a:pt x="8937" y="3816"/>
                    <a:pt x="8877" y="3763"/>
                    <a:pt x="8375" y="3320"/>
                  </a:cubicBezTo>
                  <a:cubicBezTo>
                    <a:pt x="8151" y="3125"/>
                    <a:pt x="7844" y="2889"/>
                    <a:pt x="7608" y="2717"/>
                  </a:cubicBezTo>
                  <a:cubicBezTo>
                    <a:pt x="7247" y="2457"/>
                    <a:pt x="6745" y="2138"/>
                    <a:pt x="6361" y="1914"/>
                  </a:cubicBezTo>
                  <a:cubicBezTo>
                    <a:pt x="6084" y="1749"/>
                    <a:pt x="5706" y="1548"/>
                    <a:pt x="5416" y="1418"/>
                  </a:cubicBezTo>
                  <a:cubicBezTo>
                    <a:pt x="4979" y="1217"/>
                    <a:pt x="4383" y="969"/>
                    <a:pt x="3928" y="804"/>
                  </a:cubicBezTo>
                  <a:cubicBezTo>
                    <a:pt x="3585" y="680"/>
                    <a:pt x="3119" y="550"/>
                    <a:pt x="2770" y="455"/>
                  </a:cubicBezTo>
                  <a:cubicBezTo>
                    <a:pt x="2446" y="372"/>
                    <a:pt x="2008" y="266"/>
                    <a:pt x="1678" y="213"/>
                  </a:cubicBezTo>
                  <a:cubicBezTo>
                    <a:pt x="1282" y="148"/>
                    <a:pt x="779" y="83"/>
                    <a:pt x="338" y="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
            <p:cNvSpPr/>
            <p:nvPr/>
          </p:nvSpPr>
          <p:spPr>
            <a:xfrm>
              <a:off x="2472236" y="4329463"/>
              <a:ext cx="546680" cy="427478"/>
            </a:xfrm>
            <a:custGeom>
              <a:rect b="b" l="l" r="r" t="t"/>
              <a:pathLst>
                <a:path extrusionOk="0" h="25028" w="32007">
                  <a:moveTo>
                    <a:pt x="18192" y="1"/>
                  </a:moveTo>
                  <a:cubicBezTo>
                    <a:pt x="18038" y="1"/>
                    <a:pt x="17831" y="7"/>
                    <a:pt x="17672" y="12"/>
                  </a:cubicBezTo>
                  <a:cubicBezTo>
                    <a:pt x="17530" y="18"/>
                    <a:pt x="17335" y="30"/>
                    <a:pt x="17188" y="36"/>
                  </a:cubicBezTo>
                  <a:cubicBezTo>
                    <a:pt x="17034" y="48"/>
                    <a:pt x="16827" y="60"/>
                    <a:pt x="16674" y="77"/>
                  </a:cubicBezTo>
                  <a:cubicBezTo>
                    <a:pt x="16384" y="107"/>
                    <a:pt x="15995" y="154"/>
                    <a:pt x="15705" y="196"/>
                  </a:cubicBezTo>
                  <a:cubicBezTo>
                    <a:pt x="15552" y="219"/>
                    <a:pt x="15351" y="249"/>
                    <a:pt x="15197" y="278"/>
                  </a:cubicBezTo>
                  <a:cubicBezTo>
                    <a:pt x="15050" y="308"/>
                    <a:pt x="14843" y="343"/>
                    <a:pt x="14695" y="379"/>
                  </a:cubicBezTo>
                  <a:cubicBezTo>
                    <a:pt x="14406" y="438"/>
                    <a:pt x="14022" y="532"/>
                    <a:pt x="13732" y="603"/>
                  </a:cubicBezTo>
                  <a:cubicBezTo>
                    <a:pt x="13727" y="603"/>
                    <a:pt x="13289" y="715"/>
                    <a:pt x="12734" y="893"/>
                  </a:cubicBezTo>
                  <a:cubicBezTo>
                    <a:pt x="12451" y="987"/>
                    <a:pt x="12073" y="1123"/>
                    <a:pt x="11795" y="1229"/>
                  </a:cubicBezTo>
                  <a:cubicBezTo>
                    <a:pt x="11648" y="1282"/>
                    <a:pt x="11453" y="1365"/>
                    <a:pt x="11305" y="1424"/>
                  </a:cubicBezTo>
                  <a:cubicBezTo>
                    <a:pt x="11098" y="1507"/>
                    <a:pt x="10590" y="1731"/>
                    <a:pt x="10366" y="1843"/>
                  </a:cubicBezTo>
                  <a:cubicBezTo>
                    <a:pt x="9775" y="2133"/>
                    <a:pt x="9775" y="2133"/>
                    <a:pt x="9439" y="2316"/>
                  </a:cubicBezTo>
                  <a:cubicBezTo>
                    <a:pt x="9173" y="2464"/>
                    <a:pt x="8818" y="2659"/>
                    <a:pt x="8570" y="2824"/>
                  </a:cubicBezTo>
                  <a:cubicBezTo>
                    <a:pt x="8228" y="3048"/>
                    <a:pt x="7761" y="3332"/>
                    <a:pt x="7436" y="3574"/>
                  </a:cubicBezTo>
                  <a:cubicBezTo>
                    <a:pt x="6987" y="3905"/>
                    <a:pt x="6409" y="4371"/>
                    <a:pt x="5977" y="4726"/>
                  </a:cubicBezTo>
                  <a:cubicBezTo>
                    <a:pt x="5546" y="5092"/>
                    <a:pt x="5003" y="5618"/>
                    <a:pt x="4619" y="6043"/>
                  </a:cubicBezTo>
                  <a:cubicBezTo>
                    <a:pt x="4111" y="6610"/>
                    <a:pt x="3444" y="7384"/>
                    <a:pt x="3013" y="8021"/>
                  </a:cubicBezTo>
                  <a:cubicBezTo>
                    <a:pt x="2694" y="8494"/>
                    <a:pt x="2286" y="9150"/>
                    <a:pt x="2003" y="9646"/>
                  </a:cubicBezTo>
                  <a:cubicBezTo>
                    <a:pt x="1819" y="9959"/>
                    <a:pt x="1625" y="10396"/>
                    <a:pt x="1465" y="10715"/>
                  </a:cubicBezTo>
                  <a:cubicBezTo>
                    <a:pt x="1182" y="11276"/>
                    <a:pt x="904" y="12073"/>
                    <a:pt x="709" y="12670"/>
                  </a:cubicBezTo>
                  <a:cubicBezTo>
                    <a:pt x="609" y="12983"/>
                    <a:pt x="491" y="13402"/>
                    <a:pt x="414" y="13727"/>
                  </a:cubicBezTo>
                  <a:cubicBezTo>
                    <a:pt x="313" y="14188"/>
                    <a:pt x="201" y="14814"/>
                    <a:pt x="130" y="15280"/>
                  </a:cubicBezTo>
                  <a:cubicBezTo>
                    <a:pt x="42" y="15859"/>
                    <a:pt x="18" y="16639"/>
                    <a:pt x="0" y="17218"/>
                  </a:cubicBezTo>
                  <a:cubicBezTo>
                    <a:pt x="0" y="19344"/>
                    <a:pt x="1270" y="21352"/>
                    <a:pt x="3857" y="22840"/>
                  </a:cubicBezTo>
                  <a:cubicBezTo>
                    <a:pt x="6425" y="24311"/>
                    <a:pt x="9866" y="25028"/>
                    <a:pt x="13510" y="25028"/>
                  </a:cubicBezTo>
                  <a:cubicBezTo>
                    <a:pt x="18179" y="25028"/>
                    <a:pt x="23180" y="23850"/>
                    <a:pt x="27098" y="21571"/>
                  </a:cubicBezTo>
                  <a:cubicBezTo>
                    <a:pt x="29355" y="20265"/>
                    <a:pt x="30973" y="18753"/>
                    <a:pt x="31936" y="17194"/>
                  </a:cubicBezTo>
                  <a:cubicBezTo>
                    <a:pt x="31983" y="17117"/>
                    <a:pt x="32007" y="17040"/>
                    <a:pt x="32007" y="16958"/>
                  </a:cubicBezTo>
                  <a:cubicBezTo>
                    <a:pt x="32001" y="16651"/>
                    <a:pt x="31995" y="16237"/>
                    <a:pt x="31965" y="15930"/>
                  </a:cubicBezTo>
                  <a:cubicBezTo>
                    <a:pt x="31936" y="15658"/>
                    <a:pt x="31900" y="15286"/>
                    <a:pt x="31865" y="15015"/>
                  </a:cubicBezTo>
                  <a:cubicBezTo>
                    <a:pt x="31829" y="14761"/>
                    <a:pt x="31776" y="14424"/>
                    <a:pt x="31723" y="14176"/>
                  </a:cubicBezTo>
                  <a:cubicBezTo>
                    <a:pt x="31664" y="13904"/>
                    <a:pt x="31587" y="13544"/>
                    <a:pt x="31522" y="13278"/>
                  </a:cubicBezTo>
                  <a:cubicBezTo>
                    <a:pt x="31457" y="13012"/>
                    <a:pt x="31357" y="12664"/>
                    <a:pt x="31280" y="12404"/>
                  </a:cubicBezTo>
                  <a:cubicBezTo>
                    <a:pt x="31197" y="12132"/>
                    <a:pt x="31079" y="11778"/>
                    <a:pt x="30985" y="11512"/>
                  </a:cubicBezTo>
                  <a:cubicBezTo>
                    <a:pt x="30884" y="11246"/>
                    <a:pt x="30754" y="10886"/>
                    <a:pt x="30642" y="10626"/>
                  </a:cubicBezTo>
                  <a:cubicBezTo>
                    <a:pt x="30530" y="10366"/>
                    <a:pt x="30376" y="10018"/>
                    <a:pt x="30258" y="9758"/>
                  </a:cubicBezTo>
                  <a:cubicBezTo>
                    <a:pt x="30134" y="9492"/>
                    <a:pt x="29963" y="9144"/>
                    <a:pt x="29827" y="8890"/>
                  </a:cubicBezTo>
                  <a:cubicBezTo>
                    <a:pt x="29697" y="8636"/>
                    <a:pt x="29343" y="7962"/>
                    <a:pt x="28853" y="7206"/>
                  </a:cubicBezTo>
                  <a:cubicBezTo>
                    <a:pt x="28699" y="6970"/>
                    <a:pt x="28297" y="6344"/>
                    <a:pt x="27736" y="5623"/>
                  </a:cubicBezTo>
                  <a:cubicBezTo>
                    <a:pt x="27246" y="4997"/>
                    <a:pt x="26833" y="4531"/>
                    <a:pt x="26478" y="4159"/>
                  </a:cubicBezTo>
                  <a:cubicBezTo>
                    <a:pt x="26260" y="3928"/>
                    <a:pt x="25964" y="3621"/>
                    <a:pt x="25728" y="3409"/>
                  </a:cubicBezTo>
                  <a:cubicBezTo>
                    <a:pt x="25350" y="3066"/>
                    <a:pt x="24830" y="2629"/>
                    <a:pt x="24435" y="2310"/>
                  </a:cubicBezTo>
                  <a:cubicBezTo>
                    <a:pt x="24187" y="2115"/>
                    <a:pt x="23838" y="1879"/>
                    <a:pt x="23578" y="1708"/>
                  </a:cubicBezTo>
                  <a:cubicBezTo>
                    <a:pt x="23389" y="1578"/>
                    <a:pt x="23123" y="1424"/>
                    <a:pt x="22929" y="1306"/>
                  </a:cubicBezTo>
                  <a:cubicBezTo>
                    <a:pt x="22728" y="1188"/>
                    <a:pt x="22456" y="1040"/>
                    <a:pt x="22249" y="946"/>
                  </a:cubicBezTo>
                  <a:cubicBezTo>
                    <a:pt x="21907" y="786"/>
                    <a:pt x="21446" y="591"/>
                    <a:pt x="21092" y="461"/>
                  </a:cubicBezTo>
                  <a:cubicBezTo>
                    <a:pt x="20850" y="373"/>
                    <a:pt x="20519" y="278"/>
                    <a:pt x="20265" y="213"/>
                  </a:cubicBezTo>
                  <a:cubicBezTo>
                    <a:pt x="20058" y="166"/>
                    <a:pt x="19780" y="107"/>
                    <a:pt x="19568" y="77"/>
                  </a:cubicBezTo>
                  <a:cubicBezTo>
                    <a:pt x="19314" y="42"/>
                    <a:pt x="18965" y="12"/>
                    <a:pt x="18706" y="7"/>
                  </a:cubicBezTo>
                  <a:cubicBezTo>
                    <a:pt x="18552" y="1"/>
                    <a:pt x="18345" y="1"/>
                    <a:pt x="181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a:off x="2675516" y="4421972"/>
              <a:ext cx="161731" cy="123881"/>
            </a:xfrm>
            <a:custGeom>
              <a:rect b="b" l="l" r="r" t="t"/>
              <a:pathLst>
                <a:path extrusionOk="0" h="7253" w="9469">
                  <a:moveTo>
                    <a:pt x="5518" y="1"/>
                  </a:moveTo>
                  <a:cubicBezTo>
                    <a:pt x="4773" y="1"/>
                    <a:pt x="3979" y="180"/>
                    <a:pt x="3219" y="556"/>
                  </a:cubicBezTo>
                  <a:cubicBezTo>
                    <a:pt x="1064" y="1619"/>
                    <a:pt x="0" y="3852"/>
                    <a:pt x="839" y="5553"/>
                  </a:cubicBezTo>
                  <a:cubicBezTo>
                    <a:pt x="1382" y="6650"/>
                    <a:pt x="2591" y="7252"/>
                    <a:pt x="3959" y="7252"/>
                  </a:cubicBezTo>
                  <a:cubicBezTo>
                    <a:pt x="4704" y="7252"/>
                    <a:pt x="5497" y="7073"/>
                    <a:pt x="6255" y="6699"/>
                  </a:cubicBezTo>
                  <a:cubicBezTo>
                    <a:pt x="8405" y="5635"/>
                    <a:pt x="9468" y="3397"/>
                    <a:pt x="8630" y="1702"/>
                  </a:cubicBezTo>
                  <a:cubicBezTo>
                    <a:pt x="8087" y="602"/>
                    <a:pt x="6883" y="1"/>
                    <a:pt x="55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a:off x="2572706" y="4343793"/>
              <a:ext cx="120277" cy="72061"/>
            </a:xfrm>
            <a:custGeom>
              <a:rect b="b" l="l" r="r" t="t"/>
              <a:pathLst>
                <a:path extrusionOk="0" h="4219" w="7042">
                  <a:moveTo>
                    <a:pt x="7029" y="0"/>
                  </a:moveTo>
                  <a:cubicBezTo>
                    <a:pt x="6970" y="18"/>
                    <a:pt x="6917" y="36"/>
                    <a:pt x="6852" y="54"/>
                  </a:cubicBezTo>
                  <a:cubicBezTo>
                    <a:pt x="6569" y="148"/>
                    <a:pt x="6191" y="284"/>
                    <a:pt x="5913" y="390"/>
                  </a:cubicBezTo>
                  <a:cubicBezTo>
                    <a:pt x="5766" y="443"/>
                    <a:pt x="5571" y="526"/>
                    <a:pt x="5423" y="585"/>
                  </a:cubicBezTo>
                  <a:cubicBezTo>
                    <a:pt x="5216" y="668"/>
                    <a:pt x="4708" y="892"/>
                    <a:pt x="4484" y="1004"/>
                  </a:cubicBezTo>
                  <a:cubicBezTo>
                    <a:pt x="3893" y="1294"/>
                    <a:pt x="3893" y="1294"/>
                    <a:pt x="3557" y="1477"/>
                  </a:cubicBezTo>
                  <a:cubicBezTo>
                    <a:pt x="3291" y="1625"/>
                    <a:pt x="2936" y="1820"/>
                    <a:pt x="2688" y="1985"/>
                  </a:cubicBezTo>
                  <a:cubicBezTo>
                    <a:pt x="2346" y="2209"/>
                    <a:pt x="1879" y="2493"/>
                    <a:pt x="1548" y="2735"/>
                  </a:cubicBezTo>
                  <a:cubicBezTo>
                    <a:pt x="1105" y="3066"/>
                    <a:pt x="527" y="3532"/>
                    <a:pt x="95" y="3887"/>
                  </a:cubicBezTo>
                  <a:cubicBezTo>
                    <a:pt x="66" y="3916"/>
                    <a:pt x="36" y="3940"/>
                    <a:pt x="1" y="3969"/>
                  </a:cubicBezTo>
                  <a:cubicBezTo>
                    <a:pt x="383" y="4135"/>
                    <a:pt x="845" y="4219"/>
                    <a:pt x="1356" y="4219"/>
                  </a:cubicBezTo>
                  <a:cubicBezTo>
                    <a:pt x="2195" y="4219"/>
                    <a:pt x="3164" y="3991"/>
                    <a:pt x="4112" y="3521"/>
                  </a:cubicBezTo>
                  <a:cubicBezTo>
                    <a:pt x="5890" y="2646"/>
                    <a:pt x="7041" y="1193"/>
                    <a:pt x="70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
            <p:cNvSpPr/>
            <p:nvPr/>
          </p:nvSpPr>
          <p:spPr>
            <a:xfrm>
              <a:off x="2856197" y="4530829"/>
              <a:ext cx="117032" cy="117032"/>
            </a:xfrm>
            <a:custGeom>
              <a:rect b="b" l="l" r="r" t="t"/>
              <a:pathLst>
                <a:path extrusionOk="0" h="6852" w="6852">
                  <a:moveTo>
                    <a:pt x="3426" y="1"/>
                  </a:moveTo>
                  <a:cubicBezTo>
                    <a:pt x="1536" y="1"/>
                    <a:pt x="1" y="1530"/>
                    <a:pt x="1" y="3426"/>
                  </a:cubicBezTo>
                  <a:cubicBezTo>
                    <a:pt x="1" y="5316"/>
                    <a:pt x="1536" y="6852"/>
                    <a:pt x="3426" y="6852"/>
                  </a:cubicBezTo>
                  <a:cubicBezTo>
                    <a:pt x="5322" y="6852"/>
                    <a:pt x="6852" y="5316"/>
                    <a:pt x="6852" y="3426"/>
                  </a:cubicBezTo>
                  <a:cubicBezTo>
                    <a:pt x="6852" y="1530"/>
                    <a:pt x="5322" y="1"/>
                    <a:pt x="34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a:off x="2590777" y="4589348"/>
              <a:ext cx="124804" cy="118757"/>
            </a:xfrm>
            <a:custGeom>
              <a:rect b="b" l="l" r="r" t="t"/>
              <a:pathLst>
                <a:path extrusionOk="0" h="6953" w="7307">
                  <a:moveTo>
                    <a:pt x="3650" y="0"/>
                  </a:moveTo>
                  <a:cubicBezTo>
                    <a:pt x="1636" y="0"/>
                    <a:pt x="0" y="1554"/>
                    <a:pt x="0" y="3473"/>
                  </a:cubicBezTo>
                  <a:cubicBezTo>
                    <a:pt x="0" y="5399"/>
                    <a:pt x="1636" y="6952"/>
                    <a:pt x="3650" y="6952"/>
                  </a:cubicBezTo>
                  <a:cubicBezTo>
                    <a:pt x="5670" y="6952"/>
                    <a:pt x="7306" y="5399"/>
                    <a:pt x="7306" y="3473"/>
                  </a:cubicBezTo>
                  <a:cubicBezTo>
                    <a:pt x="7306" y="1554"/>
                    <a:pt x="5670" y="0"/>
                    <a:pt x="36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a:off x="2494424" y="4355391"/>
              <a:ext cx="385786" cy="334631"/>
            </a:xfrm>
            <a:custGeom>
              <a:rect b="b" l="l" r="r" t="t"/>
              <a:pathLst>
                <a:path extrusionOk="0" h="19592" w="22587">
                  <a:moveTo>
                    <a:pt x="21984" y="1"/>
                  </a:moveTo>
                  <a:cubicBezTo>
                    <a:pt x="20531" y="48"/>
                    <a:pt x="17412" y="219"/>
                    <a:pt x="15605" y="822"/>
                  </a:cubicBezTo>
                  <a:cubicBezTo>
                    <a:pt x="12593" y="1820"/>
                    <a:pt x="9888" y="3444"/>
                    <a:pt x="7573" y="5641"/>
                  </a:cubicBezTo>
                  <a:cubicBezTo>
                    <a:pt x="5724" y="7401"/>
                    <a:pt x="4111" y="9527"/>
                    <a:pt x="2788" y="11967"/>
                  </a:cubicBezTo>
                  <a:cubicBezTo>
                    <a:pt x="1070" y="15121"/>
                    <a:pt x="284" y="17997"/>
                    <a:pt x="1" y="19208"/>
                  </a:cubicBezTo>
                  <a:cubicBezTo>
                    <a:pt x="101" y="19338"/>
                    <a:pt x="213" y="19468"/>
                    <a:pt x="331" y="19592"/>
                  </a:cubicBezTo>
                  <a:cubicBezTo>
                    <a:pt x="532" y="18647"/>
                    <a:pt x="1288" y="15576"/>
                    <a:pt x="3143" y="12162"/>
                  </a:cubicBezTo>
                  <a:cubicBezTo>
                    <a:pt x="5192" y="8393"/>
                    <a:pt x="9043" y="3432"/>
                    <a:pt x="15729" y="1205"/>
                  </a:cubicBezTo>
                  <a:cubicBezTo>
                    <a:pt x="17779" y="526"/>
                    <a:pt x="21700" y="414"/>
                    <a:pt x="22586" y="396"/>
                  </a:cubicBezTo>
                  <a:cubicBezTo>
                    <a:pt x="22480" y="320"/>
                    <a:pt x="22374" y="249"/>
                    <a:pt x="22279" y="190"/>
                  </a:cubicBezTo>
                  <a:cubicBezTo>
                    <a:pt x="22191" y="131"/>
                    <a:pt x="22090" y="66"/>
                    <a:pt x="21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3029517" y="4422177"/>
              <a:ext cx="89004" cy="16311"/>
            </a:xfrm>
            <a:custGeom>
              <a:rect b="b" l="l" r="r" t="t"/>
              <a:pathLst>
                <a:path extrusionOk="0" h="955" w="5211">
                  <a:moveTo>
                    <a:pt x="2598" y="1"/>
                  </a:moveTo>
                  <a:cubicBezTo>
                    <a:pt x="2378" y="1"/>
                    <a:pt x="2156" y="13"/>
                    <a:pt x="1938" y="36"/>
                  </a:cubicBezTo>
                  <a:cubicBezTo>
                    <a:pt x="1282" y="113"/>
                    <a:pt x="650" y="296"/>
                    <a:pt x="148" y="591"/>
                  </a:cubicBezTo>
                  <a:cubicBezTo>
                    <a:pt x="1" y="674"/>
                    <a:pt x="7" y="810"/>
                    <a:pt x="148" y="892"/>
                  </a:cubicBezTo>
                  <a:cubicBezTo>
                    <a:pt x="219" y="934"/>
                    <a:pt x="314" y="954"/>
                    <a:pt x="408" y="954"/>
                  </a:cubicBezTo>
                  <a:cubicBezTo>
                    <a:pt x="503" y="954"/>
                    <a:pt x="597" y="934"/>
                    <a:pt x="668" y="892"/>
                  </a:cubicBezTo>
                  <a:cubicBezTo>
                    <a:pt x="934" y="739"/>
                    <a:pt x="1241" y="621"/>
                    <a:pt x="1572" y="544"/>
                  </a:cubicBezTo>
                  <a:cubicBezTo>
                    <a:pt x="1902" y="465"/>
                    <a:pt x="2254" y="426"/>
                    <a:pt x="2606" y="426"/>
                  </a:cubicBezTo>
                  <a:cubicBezTo>
                    <a:pt x="2782" y="426"/>
                    <a:pt x="2958" y="436"/>
                    <a:pt x="3131" y="455"/>
                  </a:cubicBezTo>
                  <a:cubicBezTo>
                    <a:pt x="3651" y="514"/>
                    <a:pt x="4147" y="656"/>
                    <a:pt x="4549" y="892"/>
                  </a:cubicBezTo>
                  <a:cubicBezTo>
                    <a:pt x="4622" y="934"/>
                    <a:pt x="4717" y="954"/>
                    <a:pt x="4811" y="954"/>
                  </a:cubicBezTo>
                  <a:cubicBezTo>
                    <a:pt x="4904" y="954"/>
                    <a:pt x="4997" y="934"/>
                    <a:pt x="5068" y="892"/>
                  </a:cubicBezTo>
                  <a:cubicBezTo>
                    <a:pt x="5210" y="810"/>
                    <a:pt x="5210" y="674"/>
                    <a:pt x="5068" y="591"/>
                  </a:cubicBezTo>
                  <a:cubicBezTo>
                    <a:pt x="4726" y="396"/>
                    <a:pt x="4330" y="249"/>
                    <a:pt x="3911" y="148"/>
                  </a:cubicBezTo>
                  <a:cubicBezTo>
                    <a:pt x="3491" y="49"/>
                    <a:pt x="3046" y="1"/>
                    <a:pt x="25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a:off x="3001367" y="4371481"/>
              <a:ext cx="29890" cy="50864"/>
            </a:xfrm>
            <a:custGeom>
              <a:rect b="b" l="l" r="r" t="t"/>
              <a:pathLst>
                <a:path extrusionOk="0" h="2978" w="1750">
                  <a:moveTo>
                    <a:pt x="400" y="1"/>
                  </a:moveTo>
                  <a:cubicBezTo>
                    <a:pt x="306" y="1"/>
                    <a:pt x="213" y="21"/>
                    <a:pt x="143" y="63"/>
                  </a:cubicBezTo>
                  <a:cubicBezTo>
                    <a:pt x="1" y="145"/>
                    <a:pt x="1" y="281"/>
                    <a:pt x="143" y="364"/>
                  </a:cubicBezTo>
                  <a:cubicBezTo>
                    <a:pt x="414" y="517"/>
                    <a:pt x="615" y="701"/>
                    <a:pt x="751" y="890"/>
                  </a:cubicBezTo>
                  <a:cubicBezTo>
                    <a:pt x="952" y="1179"/>
                    <a:pt x="1005" y="1492"/>
                    <a:pt x="904" y="1793"/>
                  </a:cubicBezTo>
                  <a:cubicBezTo>
                    <a:pt x="804" y="2094"/>
                    <a:pt x="556" y="2378"/>
                    <a:pt x="154" y="2614"/>
                  </a:cubicBezTo>
                  <a:cubicBezTo>
                    <a:pt x="13" y="2697"/>
                    <a:pt x="13" y="2833"/>
                    <a:pt x="160" y="2915"/>
                  </a:cubicBezTo>
                  <a:cubicBezTo>
                    <a:pt x="231" y="2957"/>
                    <a:pt x="324" y="2977"/>
                    <a:pt x="417" y="2977"/>
                  </a:cubicBezTo>
                  <a:cubicBezTo>
                    <a:pt x="510" y="2977"/>
                    <a:pt x="603" y="2957"/>
                    <a:pt x="674" y="2915"/>
                  </a:cubicBezTo>
                  <a:cubicBezTo>
                    <a:pt x="1017" y="2715"/>
                    <a:pt x="1271" y="2490"/>
                    <a:pt x="1436" y="2248"/>
                  </a:cubicBezTo>
                  <a:cubicBezTo>
                    <a:pt x="1690" y="1882"/>
                    <a:pt x="1749" y="1486"/>
                    <a:pt x="1625" y="1102"/>
                  </a:cubicBezTo>
                  <a:cubicBezTo>
                    <a:pt x="1495" y="724"/>
                    <a:pt x="1170" y="358"/>
                    <a:pt x="662" y="63"/>
                  </a:cubicBezTo>
                  <a:cubicBezTo>
                    <a:pt x="588" y="21"/>
                    <a:pt x="494" y="1"/>
                    <a:pt x="4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5"/>
          <p:cNvGrpSpPr/>
          <p:nvPr/>
        </p:nvGrpSpPr>
        <p:grpSpPr>
          <a:xfrm flipH="1">
            <a:off x="8497059" y="4607103"/>
            <a:ext cx="271859" cy="233627"/>
            <a:chOff x="739150" y="4174275"/>
            <a:chExt cx="945925" cy="812900"/>
          </a:xfrm>
        </p:grpSpPr>
        <p:sp>
          <p:nvSpPr>
            <p:cNvPr id="363" name="Google Shape;363;p5"/>
            <p:cNvSpPr/>
            <p:nvPr/>
          </p:nvSpPr>
          <p:spPr>
            <a:xfrm>
              <a:off x="739150" y="4366050"/>
              <a:ext cx="807725" cy="489000"/>
            </a:xfrm>
            <a:custGeom>
              <a:rect b="b" l="l" r="r" t="t"/>
              <a:pathLst>
                <a:path extrusionOk="0" h="19560" w="32309">
                  <a:moveTo>
                    <a:pt x="32249" y="0"/>
                  </a:moveTo>
                  <a:cubicBezTo>
                    <a:pt x="32237" y="83"/>
                    <a:pt x="32214" y="183"/>
                    <a:pt x="32190" y="295"/>
                  </a:cubicBezTo>
                  <a:cubicBezTo>
                    <a:pt x="32178" y="331"/>
                    <a:pt x="32167" y="372"/>
                    <a:pt x="32155" y="408"/>
                  </a:cubicBezTo>
                  <a:cubicBezTo>
                    <a:pt x="32149" y="449"/>
                    <a:pt x="32137" y="484"/>
                    <a:pt x="32125" y="520"/>
                  </a:cubicBezTo>
                  <a:cubicBezTo>
                    <a:pt x="32119" y="532"/>
                    <a:pt x="32119" y="538"/>
                    <a:pt x="32113" y="549"/>
                  </a:cubicBezTo>
                  <a:cubicBezTo>
                    <a:pt x="32084" y="656"/>
                    <a:pt x="32043" y="750"/>
                    <a:pt x="32007" y="839"/>
                  </a:cubicBezTo>
                  <a:cubicBezTo>
                    <a:pt x="32007" y="839"/>
                    <a:pt x="32007" y="845"/>
                    <a:pt x="32007" y="845"/>
                  </a:cubicBezTo>
                  <a:cubicBezTo>
                    <a:pt x="32007" y="851"/>
                    <a:pt x="32001" y="851"/>
                    <a:pt x="32001" y="856"/>
                  </a:cubicBezTo>
                  <a:cubicBezTo>
                    <a:pt x="31989" y="880"/>
                    <a:pt x="31984" y="904"/>
                    <a:pt x="31972" y="927"/>
                  </a:cubicBezTo>
                  <a:cubicBezTo>
                    <a:pt x="31966" y="945"/>
                    <a:pt x="31960" y="963"/>
                    <a:pt x="31948" y="981"/>
                  </a:cubicBezTo>
                  <a:cubicBezTo>
                    <a:pt x="31854" y="1199"/>
                    <a:pt x="31765" y="1341"/>
                    <a:pt x="31747" y="1370"/>
                  </a:cubicBezTo>
                  <a:cubicBezTo>
                    <a:pt x="31694" y="1453"/>
                    <a:pt x="31617" y="1589"/>
                    <a:pt x="31493" y="1742"/>
                  </a:cubicBezTo>
                  <a:cubicBezTo>
                    <a:pt x="31464" y="1784"/>
                    <a:pt x="31434" y="1825"/>
                    <a:pt x="31405" y="1861"/>
                  </a:cubicBezTo>
                  <a:cubicBezTo>
                    <a:pt x="31357" y="1920"/>
                    <a:pt x="31304" y="1979"/>
                    <a:pt x="31245" y="2038"/>
                  </a:cubicBezTo>
                  <a:cubicBezTo>
                    <a:pt x="31163" y="2132"/>
                    <a:pt x="31103" y="2191"/>
                    <a:pt x="31015" y="2274"/>
                  </a:cubicBezTo>
                  <a:cubicBezTo>
                    <a:pt x="30997" y="2286"/>
                    <a:pt x="30991" y="2298"/>
                    <a:pt x="30974" y="2304"/>
                  </a:cubicBezTo>
                  <a:cubicBezTo>
                    <a:pt x="30932" y="2345"/>
                    <a:pt x="30891" y="2380"/>
                    <a:pt x="30850" y="2416"/>
                  </a:cubicBezTo>
                  <a:cubicBezTo>
                    <a:pt x="30844" y="2416"/>
                    <a:pt x="30844" y="2416"/>
                    <a:pt x="30844" y="2422"/>
                  </a:cubicBezTo>
                  <a:cubicBezTo>
                    <a:pt x="30773" y="2481"/>
                    <a:pt x="30690" y="2546"/>
                    <a:pt x="30596" y="2605"/>
                  </a:cubicBezTo>
                  <a:cubicBezTo>
                    <a:pt x="30460" y="2699"/>
                    <a:pt x="30324" y="2782"/>
                    <a:pt x="30164" y="2871"/>
                  </a:cubicBezTo>
                  <a:cubicBezTo>
                    <a:pt x="30023" y="2947"/>
                    <a:pt x="29899" y="3012"/>
                    <a:pt x="29816" y="3048"/>
                  </a:cubicBezTo>
                  <a:cubicBezTo>
                    <a:pt x="29816" y="3054"/>
                    <a:pt x="29816" y="3054"/>
                    <a:pt x="29816" y="3054"/>
                  </a:cubicBezTo>
                  <a:cubicBezTo>
                    <a:pt x="29686" y="3119"/>
                    <a:pt x="29503" y="3201"/>
                    <a:pt x="29278" y="3290"/>
                  </a:cubicBezTo>
                  <a:cubicBezTo>
                    <a:pt x="29231" y="3314"/>
                    <a:pt x="29178" y="3331"/>
                    <a:pt x="29125" y="3349"/>
                  </a:cubicBezTo>
                  <a:cubicBezTo>
                    <a:pt x="29101" y="3361"/>
                    <a:pt x="29078" y="3367"/>
                    <a:pt x="29048" y="3378"/>
                  </a:cubicBezTo>
                  <a:cubicBezTo>
                    <a:pt x="29024" y="3384"/>
                    <a:pt x="29007" y="3390"/>
                    <a:pt x="28983" y="3402"/>
                  </a:cubicBezTo>
                  <a:cubicBezTo>
                    <a:pt x="28983" y="3402"/>
                    <a:pt x="28865" y="3443"/>
                    <a:pt x="28694" y="3491"/>
                  </a:cubicBezTo>
                  <a:cubicBezTo>
                    <a:pt x="28688" y="3491"/>
                    <a:pt x="28682" y="3497"/>
                    <a:pt x="28676" y="3497"/>
                  </a:cubicBezTo>
                  <a:cubicBezTo>
                    <a:pt x="28617" y="3514"/>
                    <a:pt x="28552" y="3532"/>
                    <a:pt x="28481" y="3550"/>
                  </a:cubicBezTo>
                  <a:cubicBezTo>
                    <a:pt x="28475" y="3550"/>
                    <a:pt x="28469" y="3550"/>
                    <a:pt x="28463" y="3556"/>
                  </a:cubicBezTo>
                  <a:lnTo>
                    <a:pt x="28446" y="3556"/>
                  </a:lnTo>
                  <a:cubicBezTo>
                    <a:pt x="28434" y="3562"/>
                    <a:pt x="28428" y="3562"/>
                    <a:pt x="28422" y="3562"/>
                  </a:cubicBezTo>
                  <a:cubicBezTo>
                    <a:pt x="28404" y="3567"/>
                    <a:pt x="28387" y="3567"/>
                    <a:pt x="28369" y="3573"/>
                  </a:cubicBezTo>
                  <a:cubicBezTo>
                    <a:pt x="28351" y="3579"/>
                    <a:pt x="28339" y="3579"/>
                    <a:pt x="28328" y="3585"/>
                  </a:cubicBezTo>
                  <a:cubicBezTo>
                    <a:pt x="28162" y="3621"/>
                    <a:pt x="28014" y="3644"/>
                    <a:pt x="27855" y="3662"/>
                  </a:cubicBezTo>
                  <a:cubicBezTo>
                    <a:pt x="27701" y="3680"/>
                    <a:pt x="27648" y="3686"/>
                    <a:pt x="27507" y="3692"/>
                  </a:cubicBezTo>
                  <a:cubicBezTo>
                    <a:pt x="27436" y="3697"/>
                    <a:pt x="27377" y="3697"/>
                    <a:pt x="27318" y="3697"/>
                  </a:cubicBezTo>
                  <a:lnTo>
                    <a:pt x="27288" y="3697"/>
                  </a:lnTo>
                  <a:cubicBezTo>
                    <a:pt x="27211" y="3697"/>
                    <a:pt x="27123" y="3697"/>
                    <a:pt x="27022" y="3692"/>
                  </a:cubicBezTo>
                  <a:lnTo>
                    <a:pt x="26981" y="3692"/>
                  </a:lnTo>
                  <a:cubicBezTo>
                    <a:pt x="26869" y="3680"/>
                    <a:pt x="26739" y="3668"/>
                    <a:pt x="26597" y="3650"/>
                  </a:cubicBezTo>
                  <a:cubicBezTo>
                    <a:pt x="26532" y="3638"/>
                    <a:pt x="26473" y="3627"/>
                    <a:pt x="26414" y="3615"/>
                  </a:cubicBezTo>
                  <a:cubicBezTo>
                    <a:pt x="26402" y="3615"/>
                    <a:pt x="26384" y="3609"/>
                    <a:pt x="26367" y="3609"/>
                  </a:cubicBezTo>
                  <a:cubicBezTo>
                    <a:pt x="26331" y="3597"/>
                    <a:pt x="26296" y="3591"/>
                    <a:pt x="26254" y="3585"/>
                  </a:cubicBezTo>
                  <a:cubicBezTo>
                    <a:pt x="26237" y="3579"/>
                    <a:pt x="26219" y="3573"/>
                    <a:pt x="26201" y="3567"/>
                  </a:cubicBezTo>
                  <a:cubicBezTo>
                    <a:pt x="26195" y="3591"/>
                    <a:pt x="26189" y="3609"/>
                    <a:pt x="26184" y="3632"/>
                  </a:cubicBezTo>
                  <a:cubicBezTo>
                    <a:pt x="26172" y="3656"/>
                    <a:pt x="26166" y="3680"/>
                    <a:pt x="26160" y="3703"/>
                  </a:cubicBezTo>
                  <a:cubicBezTo>
                    <a:pt x="26154" y="3721"/>
                    <a:pt x="26148" y="3745"/>
                    <a:pt x="26142" y="3762"/>
                  </a:cubicBezTo>
                  <a:cubicBezTo>
                    <a:pt x="26130" y="3798"/>
                    <a:pt x="26119" y="3833"/>
                    <a:pt x="26107" y="3869"/>
                  </a:cubicBezTo>
                  <a:cubicBezTo>
                    <a:pt x="26107" y="3886"/>
                    <a:pt x="26101" y="3898"/>
                    <a:pt x="26095" y="3910"/>
                  </a:cubicBezTo>
                  <a:cubicBezTo>
                    <a:pt x="26083" y="3945"/>
                    <a:pt x="26071" y="3987"/>
                    <a:pt x="26060" y="4028"/>
                  </a:cubicBezTo>
                  <a:cubicBezTo>
                    <a:pt x="26054" y="4046"/>
                    <a:pt x="26048" y="4058"/>
                    <a:pt x="26042" y="4075"/>
                  </a:cubicBezTo>
                  <a:cubicBezTo>
                    <a:pt x="26030" y="4111"/>
                    <a:pt x="26018" y="4140"/>
                    <a:pt x="26006" y="4176"/>
                  </a:cubicBezTo>
                  <a:cubicBezTo>
                    <a:pt x="25995" y="4205"/>
                    <a:pt x="25989" y="4235"/>
                    <a:pt x="25977" y="4259"/>
                  </a:cubicBezTo>
                  <a:cubicBezTo>
                    <a:pt x="25965" y="4282"/>
                    <a:pt x="25959" y="4306"/>
                    <a:pt x="25953" y="4323"/>
                  </a:cubicBezTo>
                  <a:cubicBezTo>
                    <a:pt x="25941" y="4353"/>
                    <a:pt x="25930" y="4383"/>
                    <a:pt x="25918" y="4412"/>
                  </a:cubicBezTo>
                  <a:cubicBezTo>
                    <a:pt x="25906" y="4448"/>
                    <a:pt x="25882" y="4501"/>
                    <a:pt x="25859" y="4560"/>
                  </a:cubicBezTo>
                  <a:cubicBezTo>
                    <a:pt x="25788" y="4719"/>
                    <a:pt x="25711" y="4890"/>
                    <a:pt x="25622" y="5062"/>
                  </a:cubicBezTo>
                  <a:cubicBezTo>
                    <a:pt x="25528" y="5233"/>
                    <a:pt x="25416" y="5428"/>
                    <a:pt x="25292" y="5617"/>
                  </a:cubicBezTo>
                  <a:cubicBezTo>
                    <a:pt x="25280" y="5635"/>
                    <a:pt x="25262" y="5652"/>
                    <a:pt x="25250" y="5676"/>
                  </a:cubicBezTo>
                  <a:cubicBezTo>
                    <a:pt x="25250" y="5676"/>
                    <a:pt x="25244" y="5682"/>
                    <a:pt x="25244" y="5682"/>
                  </a:cubicBezTo>
                  <a:cubicBezTo>
                    <a:pt x="25239" y="5688"/>
                    <a:pt x="25239" y="5694"/>
                    <a:pt x="25233" y="5700"/>
                  </a:cubicBezTo>
                  <a:cubicBezTo>
                    <a:pt x="25209" y="5735"/>
                    <a:pt x="25179" y="5776"/>
                    <a:pt x="25150" y="5818"/>
                  </a:cubicBezTo>
                  <a:cubicBezTo>
                    <a:pt x="25144" y="5830"/>
                    <a:pt x="25132" y="5841"/>
                    <a:pt x="25126" y="5853"/>
                  </a:cubicBezTo>
                  <a:cubicBezTo>
                    <a:pt x="25061" y="5942"/>
                    <a:pt x="24985" y="6042"/>
                    <a:pt x="24890" y="6149"/>
                  </a:cubicBezTo>
                  <a:cubicBezTo>
                    <a:pt x="24884" y="6154"/>
                    <a:pt x="24884" y="6160"/>
                    <a:pt x="24878" y="6166"/>
                  </a:cubicBezTo>
                  <a:cubicBezTo>
                    <a:pt x="24861" y="6190"/>
                    <a:pt x="24843" y="6208"/>
                    <a:pt x="24819" y="6231"/>
                  </a:cubicBezTo>
                  <a:cubicBezTo>
                    <a:pt x="24813" y="6243"/>
                    <a:pt x="24801" y="6255"/>
                    <a:pt x="24790" y="6267"/>
                  </a:cubicBezTo>
                  <a:cubicBezTo>
                    <a:pt x="24778" y="6278"/>
                    <a:pt x="24772" y="6290"/>
                    <a:pt x="24760" y="6302"/>
                  </a:cubicBezTo>
                  <a:cubicBezTo>
                    <a:pt x="24713" y="6355"/>
                    <a:pt x="24660" y="6414"/>
                    <a:pt x="24601" y="6473"/>
                  </a:cubicBezTo>
                  <a:cubicBezTo>
                    <a:pt x="24571" y="6509"/>
                    <a:pt x="24536" y="6538"/>
                    <a:pt x="24506" y="6568"/>
                  </a:cubicBezTo>
                  <a:cubicBezTo>
                    <a:pt x="24494" y="6586"/>
                    <a:pt x="24477" y="6603"/>
                    <a:pt x="24453" y="6621"/>
                  </a:cubicBezTo>
                  <a:cubicBezTo>
                    <a:pt x="24453" y="6627"/>
                    <a:pt x="24447" y="6633"/>
                    <a:pt x="24441" y="6633"/>
                  </a:cubicBezTo>
                  <a:cubicBezTo>
                    <a:pt x="24406" y="6668"/>
                    <a:pt x="24364" y="6710"/>
                    <a:pt x="24323" y="6745"/>
                  </a:cubicBezTo>
                  <a:cubicBezTo>
                    <a:pt x="24294" y="6775"/>
                    <a:pt x="24264" y="6804"/>
                    <a:pt x="24234" y="6828"/>
                  </a:cubicBezTo>
                  <a:cubicBezTo>
                    <a:pt x="24146" y="6910"/>
                    <a:pt x="24075" y="6970"/>
                    <a:pt x="23992" y="7040"/>
                  </a:cubicBezTo>
                  <a:cubicBezTo>
                    <a:pt x="23921" y="7094"/>
                    <a:pt x="23845" y="7153"/>
                    <a:pt x="23786" y="7200"/>
                  </a:cubicBezTo>
                  <a:cubicBezTo>
                    <a:pt x="23750" y="7223"/>
                    <a:pt x="23709" y="7247"/>
                    <a:pt x="23673" y="7277"/>
                  </a:cubicBezTo>
                  <a:cubicBezTo>
                    <a:pt x="23626" y="7306"/>
                    <a:pt x="23579" y="7342"/>
                    <a:pt x="23526" y="7383"/>
                  </a:cubicBezTo>
                  <a:cubicBezTo>
                    <a:pt x="23402" y="7472"/>
                    <a:pt x="23219" y="7578"/>
                    <a:pt x="23083" y="7661"/>
                  </a:cubicBezTo>
                  <a:cubicBezTo>
                    <a:pt x="23047" y="7678"/>
                    <a:pt x="22994" y="7708"/>
                    <a:pt x="22929" y="7743"/>
                  </a:cubicBezTo>
                  <a:cubicBezTo>
                    <a:pt x="22917" y="7749"/>
                    <a:pt x="22900" y="7761"/>
                    <a:pt x="22888" y="7767"/>
                  </a:cubicBezTo>
                  <a:cubicBezTo>
                    <a:pt x="22852" y="7785"/>
                    <a:pt x="22817" y="7802"/>
                    <a:pt x="22782" y="7826"/>
                  </a:cubicBezTo>
                  <a:cubicBezTo>
                    <a:pt x="22740" y="7844"/>
                    <a:pt x="22705" y="7861"/>
                    <a:pt x="22663" y="7879"/>
                  </a:cubicBezTo>
                  <a:cubicBezTo>
                    <a:pt x="22646" y="7891"/>
                    <a:pt x="22622" y="7903"/>
                    <a:pt x="22604" y="7909"/>
                  </a:cubicBezTo>
                  <a:cubicBezTo>
                    <a:pt x="22563" y="7932"/>
                    <a:pt x="22516" y="7950"/>
                    <a:pt x="22474" y="7968"/>
                  </a:cubicBezTo>
                  <a:cubicBezTo>
                    <a:pt x="22451" y="7985"/>
                    <a:pt x="22421" y="7997"/>
                    <a:pt x="22392" y="8009"/>
                  </a:cubicBezTo>
                  <a:cubicBezTo>
                    <a:pt x="22368" y="8021"/>
                    <a:pt x="22339" y="8033"/>
                    <a:pt x="22315" y="8044"/>
                  </a:cubicBezTo>
                  <a:cubicBezTo>
                    <a:pt x="22268" y="8062"/>
                    <a:pt x="22215" y="8086"/>
                    <a:pt x="22167" y="8104"/>
                  </a:cubicBezTo>
                  <a:cubicBezTo>
                    <a:pt x="22144" y="8115"/>
                    <a:pt x="22120" y="8127"/>
                    <a:pt x="22096" y="8133"/>
                  </a:cubicBezTo>
                  <a:cubicBezTo>
                    <a:pt x="22043" y="8157"/>
                    <a:pt x="21990" y="8174"/>
                    <a:pt x="21931" y="8198"/>
                  </a:cubicBezTo>
                  <a:cubicBezTo>
                    <a:pt x="21913" y="8204"/>
                    <a:pt x="21896" y="8216"/>
                    <a:pt x="21878" y="8222"/>
                  </a:cubicBezTo>
                  <a:cubicBezTo>
                    <a:pt x="21831" y="8239"/>
                    <a:pt x="21789" y="8251"/>
                    <a:pt x="21742" y="8269"/>
                  </a:cubicBezTo>
                  <a:cubicBezTo>
                    <a:pt x="21718" y="8281"/>
                    <a:pt x="21695" y="8287"/>
                    <a:pt x="21671" y="8293"/>
                  </a:cubicBezTo>
                  <a:cubicBezTo>
                    <a:pt x="21618" y="8316"/>
                    <a:pt x="21559" y="8334"/>
                    <a:pt x="21494" y="8357"/>
                  </a:cubicBezTo>
                  <a:lnTo>
                    <a:pt x="21488" y="8357"/>
                  </a:lnTo>
                  <a:cubicBezTo>
                    <a:pt x="21482" y="8357"/>
                    <a:pt x="21482" y="8363"/>
                    <a:pt x="21482" y="8363"/>
                  </a:cubicBezTo>
                  <a:cubicBezTo>
                    <a:pt x="21459" y="8369"/>
                    <a:pt x="21441" y="8375"/>
                    <a:pt x="21423" y="8381"/>
                  </a:cubicBezTo>
                  <a:cubicBezTo>
                    <a:pt x="20697" y="8617"/>
                    <a:pt x="20100" y="8724"/>
                    <a:pt x="19870" y="8759"/>
                  </a:cubicBezTo>
                  <a:cubicBezTo>
                    <a:pt x="19805" y="8765"/>
                    <a:pt x="19757" y="8777"/>
                    <a:pt x="19722" y="8777"/>
                  </a:cubicBezTo>
                  <a:cubicBezTo>
                    <a:pt x="19645" y="8789"/>
                    <a:pt x="19563" y="8800"/>
                    <a:pt x="19474" y="8806"/>
                  </a:cubicBezTo>
                  <a:cubicBezTo>
                    <a:pt x="19297" y="8830"/>
                    <a:pt x="19173" y="8842"/>
                    <a:pt x="18990" y="8848"/>
                  </a:cubicBezTo>
                  <a:lnTo>
                    <a:pt x="18954" y="8848"/>
                  </a:lnTo>
                  <a:cubicBezTo>
                    <a:pt x="18937" y="8848"/>
                    <a:pt x="18919" y="8854"/>
                    <a:pt x="18907" y="8854"/>
                  </a:cubicBezTo>
                  <a:lnTo>
                    <a:pt x="18736" y="8854"/>
                  </a:lnTo>
                  <a:cubicBezTo>
                    <a:pt x="18671" y="8855"/>
                    <a:pt x="18612" y="8855"/>
                    <a:pt x="18557" y="8855"/>
                  </a:cubicBezTo>
                  <a:cubicBezTo>
                    <a:pt x="18327" y="8855"/>
                    <a:pt x="18188" y="8847"/>
                    <a:pt x="18169" y="8842"/>
                  </a:cubicBezTo>
                  <a:lnTo>
                    <a:pt x="18139" y="8842"/>
                  </a:lnTo>
                  <a:cubicBezTo>
                    <a:pt x="18139" y="8895"/>
                    <a:pt x="18133" y="8942"/>
                    <a:pt x="18121" y="9001"/>
                  </a:cubicBezTo>
                  <a:cubicBezTo>
                    <a:pt x="18116" y="9078"/>
                    <a:pt x="18104" y="9149"/>
                    <a:pt x="18086" y="9226"/>
                  </a:cubicBezTo>
                  <a:cubicBezTo>
                    <a:pt x="18068" y="9350"/>
                    <a:pt x="18045" y="9438"/>
                    <a:pt x="18033" y="9486"/>
                  </a:cubicBezTo>
                  <a:cubicBezTo>
                    <a:pt x="17986" y="9692"/>
                    <a:pt x="17938" y="9870"/>
                    <a:pt x="17897" y="10005"/>
                  </a:cubicBezTo>
                  <a:cubicBezTo>
                    <a:pt x="17885" y="10029"/>
                    <a:pt x="17879" y="10053"/>
                    <a:pt x="17873" y="10076"/>
                  </a:cubicBezTo>
                  <a:cubicBezTo>
                    <a:pt x="17867" y="10088"/>
                    <a:pt x="17867" y="10094"/>
                    <a:pt x="17862" y="10106"/>
                  </a:cubicBezTo>
                  <a:cubicBezTo>
                    <a:pt x="17862" y="10118"/>
                    <a:pt x="17856" y="10129"/>
                    <a:pt x="17850" y="10141"/>
                  </a:cubicBezTo>
                  <a:cubicBezTo>
                    <a:pt x="17791" y="10330"/>
                    <a:pt x="17720" y="10531"/>
                    <a:pt x="17619" y="10744"/>
                  </a:cubicBezTo>
                  <a:cubicBezTo>
                    <a:pt x="17590" y="10815"/>
                    <a:pt x="17554" y="10897"/>
                    <a:pt x="17513" y="10980"/>
                  </a:cubicBezTo>
                  <a:cubicBezTo>
                    <a:pt x="17507" y="10998"/>
                    <a:pt x="17501" y="11015"/>
                    <a:pt x="17489" y="11027"/>
                  </a:cubicBezTo>
                  <a:cubicBezTo>
                    <a:pt x="17454" y="11116"/>
                    <a:pt x="17407" y="11210"/>
                    <a:pt x="17354" y="11305"/>
                  </a:cubicBezTo>
                  <a:cubicBezTo>
                    <a:pt x="17289" y="11441"/>
                    <a:pt x="17218" y="11571"/>
                    <a:pt x="17147" y="11683"/>
                  </a:cubicBezTo>
                  <a:cubicBezTo>
                    <a:pt x="17111" y="11742"/>
                    <a:pt x="17076" y="11795"/>
                    <a:pt x="17035" y="11854"/>
                  </a:cubicBezTo>
                  <a:cubicBezTo>
                    <a:pt x="16911" y="12061"/>
                    <a:pt x="16781" y="12256"/>
                    <a:pt x="16674" y="12427"/>
                  </a:cubicBezTo>
                  <a:cubicBezTo>
                    <a:pt x="16515" y="12663"/>
                    <a:pt x="16279" y="12959"/>
                    <a:pt x="16101" y="13183"/>
                  </a:cubicBezTo>
                  <a:cubicBezTo>
                    <a:pt x="16096" y="13183"/>
                    <a:pt x="16090" y="13189"/>
                    <a:pt x="16090" y="13195"/>
                  </a:cubicBezTo>
                  <a:cubicBezTo>
                    <a:pt x="15936" y="13384"/>
                    <a:pt x="15759" y="13585"/>
                    <a:pt x="15564" y="13785"/>
                  </a:cubicBezTo>
                  <a:cubicBezTo>
                    <a:pt x="15405" y="13957"/>
                    <a:pt x="15239" y="14128"/>
                    <a:pt x="15092" y="14270"/>
                  </a:cubicBezTo>
                  <a:cubicBezTo>
                    <a:pt x="14950" y="14411"/>
                    <a:pt x="14773" y="14583"/>
                    <a:pt x="14595" y="14736"/>
                  </a:cubicBezTo>
                  <a:cubicBezTo>
                    <a:pt x="14365" y="14949"/>
                    <a:pt x="14058" y="15185"/>
                    <a:pt x="13828" y="15368"/>
                  </a:cubicBezTo>
                  <a:cubicBezTo>
                    <a:pt x="13591" y="15557"/>
                    <a:pt x="13302" y="15764"/>
                    <a:pt x="12989" y="15971"/>
                  </a:cubicBezTo>
                  <a:cubicBezTo>
                    <a:pt x="12747" y="16130"/>
                    <a:pt x="12493" y="16296"/>
                    <a:pt x="12268" y="16420"/>
                  </a:cubicBezTo>
                  <a:cubicBezTo>
                    <a:pt x="12003" y="16579"/>
                    <a:pt x="11737" y="16727"/>
                    <a:pt x="11506" y="16839"/>
                  </a:cubicBezTo>
                  <a:cubicBezTo>
                    <a:pt x="11270" y="16957"/>
                    <a:pt x="10993" y="17081"/>
                    <a:pt x="10703" y="17199"/>
                  </a:cubicBezTo>
                  <a:cubicBezTo>
                    <a:pt x="10555" y="17270"/>
                    <a:pt x="10408" y="17341"/>
                    <a:pt x="10266" y="17400"/>
                  </a:cubicBezTo>
                  <a:cubicBezTo>
                    <a:pt x="10042" y="17495"/>
                    <a:pt x="9752" y="17595"/>
                    <a:pt x="9492" y="17678"/>
                  </a:cubicBezTo>
                  <a:cubicBezTo>
                    <a:pt x="9362" y="17719"/>
                    <a:pt x="9215" y="17760"/>
                    <a:pt x="9067" y="17802"/>
                  </a:cubicBezTo>
                  <a:cubicBezTo>
                    <a:pt x="8801" y="17878"/>
                    <a:pt x="8500" y="17949"/>
                    <a:pt x="8211" y="18008"/>
                  </a:cubicBezTo>
                  <a:cubicBezTo>
                    <a:pt x="7951" y="18062"/>
                    <a:pt x="7626" y="18115"/>
                    <a:pt x="7378" y="18132"/>
                  </a:cubicBezTo>
                  <a:cubicBezTo>
                    <a:pt x="7337" y="18138"/>
                    <a:pt x="7295" y="18138"/>
                    <a:pt x="7254" y="18144"/>
                  </a:cubicBezTo>
                  <a:cubicBezTo>
                    <a:pt x="6948" y="18177"/>
                    <a:pt x="6680" y="18195"/>
                    <a:pt x="6369" y="18195"/>
                  </a:cubicBezTo>
                  <a:cubicBezTo>
                    <a:pt x="6289" y="18195"/>
                    <a:pt x="6207" y="18194"/>
                    <a:pt x="6120" y="18191"/>
                  </a:cubicBezTo>
                  <a:lnTo>
                    <a:pt x="6108" y="18191"/>
                  </a:lnTo>
                  <a:cubicBezTo>
                    <a:pt x="6055" y="18186"/>
                    <a:pt x="6002" y="18186"/>
                    <a:pt x="5954" y="18186"/>
                  </a:cubicBezTo>
                  <a:cubicBezTo>
                    <a:pt x="5872" y="18180"/>
                    <a:pt x="5783" y="18174"/>
                    <a:pt x="5695" y="18168"/>
                  </a:cubicBezTo>
                  <a:lnTo>
                    <a:pt x="5689" y="18168"/>
                  </a:lnTo>
                  <a:cubicBezTo>
                    <a:pt x="5683" y="18168"/>
                    <a:pt x="5647" y="18168"/>
                    <a:pt x="5588" y="18162"/>
                  </a:cubicBezTo>
                  <a:cubicBezTo>
                    <a:pt x="5576" y="18162"/>
                    <a:pt x="5571" y="18156"/>
                    <a:pt x="5559" y="18156"/>
                  </a:cubicBezTo>
                  <a:lnTo>
                    <a:pt x="5541" y="18156"/>
                  </a:lnTo>
                  <a:cubicBezTo>
                    <a:pt x="5352" y="18138"/>
                    <a:pt x="5163" y="18115"/>
                    <a:pt x="4998" y="18085"/>
                  </a:cubicBezTo>
                  <a:cubicBezTo>
                    <a:pt x="4767" y="18050"/>
                    <a:pt x="4507" y="17997"/>
                    <a:pt x="4259" y="17926"/>
                  </a:cubicBezTo>
                  <a:cubicBezTo>
                    <a:pt x="4248" y="17920"/>
                    <a:pt x="4230" y="17914"/>
                    <a:pt x="4212" y="17908"/>
                  </a:cubicBezTo>
                  <a:cubicBezTo>
                    <a:pt x="4041" y="17861"/>
                    <a:pt x="3852" y="17802"/>
                    <a:pt x="3704" y="17743"/>
                  </a:cubicBezTo>
                  <a:cubicBezTo>
                    <a:pt x="3692" y="17743"/>
                    <a:pt x="3681" y="17737"/>
                    <a:pt x="3669" y="17731"/>
                  </a:cubicBezTo>
                  <a:cubicBezTo>
                    <a:pt x="3657" y="17725"/>
                    <a:pt x="3639" y="17719"/>
                    <a:pt x="3627" y="17713"/>
                  </a:cubicBezTo>
                  <a:cubicBezTo>
                    <a:pt x="3503" y="17666"/>
                    <a:pt x="3362" y="17613"/>
                    <a:pt x="3255" y="17560"/>
                  </a:cubicBezTo>
                  <a:cubicBezTo>
                    <a:pt x="3243" y="17554"/>
                    <a:pt x="3226" y="17548"/>
                    <a:pt x="3214" y="17542"/>
                  </a:cubicBezTo>
                  <a:cubicBezTo>
                    <a:pt x="3131" y="17500"/>
                    <a:pt x="3049" y="17459"/>
                    <a:pt x="2960" y="17418"/>
                  </a:cubicBezTo>
                  <a:cubicBezTo>
                    <a:pt x="2919" y="17394"/>
                    <a:pt x="2871" y="17371"/>
                    <a:pt x="2836" y="17353"/>
                  </a:cubicBezTo>
                  <a:cubicBezTo>
                    <a:pt x="2830" y="17347"/>
                    <a:pt x="2818" y="17341"/>
                    <a:pt x="2812" y="17335"/>
                  </a:cubicBezTo>
                  <a:cubicBezTo>
                    <a:pt x="2806" y="17335"/>
                    <a:pt x="2806" y="17335"/>
                    <a:pt x="2801" y="17329"/>
                  </a:cubicBezTo>
                  <a:cubicBezTo>
                    <a:pt x="2789" y="17323"/>
                    <a:pt x="2777" y="17317"/>
                    <a:pt x="2765" y="17311"/>
                  </a:cubicBezTo>
                  <a:cubicBezTo>
                    <a:pt x="2753" y="17306"/>
                    <a:pt x="2741" y="17294"/>
                    <a:pt x="2724" y="17288"/>
                  </a:cubicBezTo>
                  <a:cubicBezTo>
                    <a:pt x="2641" y="17241"/>
                    <a:pt x="2564" y="17193"/>
                    <a:pt x="2487" y="17140"/>
                  </a:cubicBezTo>
                  <a:cubicBezTo>
                    <a:pt x="2476" y="17140"/>
                    <a:pt x="2470" y="17134"/>
                    <a:pt x="2464" y="17128"/>
                  </a:cubicBezTo>
                  <a:cubicBezTo>
                    <a:pt x="2464" y="17128"/>
                    <a:pt x="2369" y="17069"/>
                    <a:pt x="2222" y="16969"/>
                  </a:cubicBezTo>
                  <a:cubicBezTo>
                    <a:pt x="2222" y="16963"/>
                    <a:pt x="2216" y="16957"/>
                    <a:pt x="2210" y="16957"/>
                  </a:cubicBezTo>
                  <a:cubicBezTo>
                    <a:pt x="2180" y="16933"/>
                    <a:pt x="2145" y="16910"/>
                    <a:pt x="2109" y="16880"/>
                  </a:cubicBezTo>
                  <a:cubicBezTo>
                    <a:pt x="1897" y="16721"/>
                    <a:pt x="1743" y="16585"/>
                    <a:pt x="1661" y="16502"/>
                  </a:cubicBezTo>
                  <a:cubicBezTo>
                    <a:pt x="1661" y="16502"/>
                    <a:pt x="1655" y="16502"/>
                    <a:pt x="1655" y="16496"/>
                  </a:cubicBezTo>
                  <a:cubicBezTo>
                    <a:pt x="1655" y="16496"/>
                    <a:pt x="1649" y="16490"/>
                    <a:pt x="1643" y="16485"/>
                  </a:cubicBezTo>
                  <a:cubicBezTo>
                    <a:pt x="1478" y="16331"/>
                    <a:pt x="1336" y="16177"/>
                    <a:pt x="1229" y="16048"/>
                  </a:cubicBezTo>
                  <a:cubicBezTo>
                    <a:pt x="1206" y="16024"/>
                    <a:pt x="1182" y="15994"/>
                    <a:pt x="1159" y="15959"/>
                  </a:cubicBezTo>
                  <a:cubicBezTo>
                    <a:pt x="1153" y="15959"/>
                    <a:pt x="1153" y="15953"/>
                    <a:pt x="1147" y="15947"/>
                  </a:cubicBezTo>
                  <a:cubicBezTo>
                    <a:pt x="1111" y="15906"/>
                    <a:pt x="1082" y="15864"/>
                    <a:pt x="1046" y="15817"/>
                  </a:cubicBezTo>
                  <a:cubicBezTo>
                    <a:pt x="1023" y="15788"/>
                    <a:pt x="999" y="15758"/>
                    <a:pt x="981" y="15734"/>
                  </a:cubicBezTo>
                  <a:cubicBezTo>
                    <a:pt x="981" y="15734"/>
                    <a:pt x="981" y="15729"/>
                    <a:pt x="981" y="15729"/>
                  </a:cubicBezTo>
                  <a:cubicBezTo>
                    <a:pt x="975" y="15723"/>
                    <a:pt x="975" y="15717"/>
                    <a:pt x="970" y="15711"/>
                  </a:cubicBezTo>
                  <a:cubicBezTo>
                    <a:pt x="887" y="15593"/>
                    <a:pt x="804" y="15469"/>
                    <a:pt x="739" y="15356"/>
                  </a:cubicBezTo>
                  <a:cubicBezTo>
                    <a:pt x="733" y="15356"/>
                    <a:pt x="733" y="15351"/>
                    <a:pt x="733" y="15351"/>
                  </a:cubicBezTo>
                  <a:cubicBezTo>
                    <a:pt x="698" y="15291"/>
                    <a:pt x="662" y="15227"/>
                    <a:pt x="633" y="15167"/>
                  </a:cubicBezTo>
                  <a:cubicBezTo>
                    <a:pt x="627" y="15162"/>
                    <a:pt x="627" y="15156"/>
                    <a:pt x="621" y="15156"/>
                  </a:cubicBezTo>
                  <a:cubicBezTo>
                    <a:pt x="615" y="15138"/>
                    <a:pt x="609" y="15120"/>
                    <a:pt x="597" y="15108"/>
                  </a:cubicBezTo>
                  <a:cubicBezTo>
                    <a:pt x="586" y="15079"/>
                    <a:pt x="574" y="15055"/>
                    <a:pt x="562" y="15032"/>
                  </a:cubicBezTo>
                  <a:cubicBezTo>
                    <a:pt x="562" y="15032"/>
                    <a:pt x="556" y="15026"/>
                    <a:pt x="556" y="15026"/>
                  </a:cubicBezTo>
                  <a:cubicBezTo>
                    <a:pt x="550" y="15008"/>
                    <a:pt x="538" y="14990"/>
                    <a:pt x="533" y="14978"/>
                  </a:cubicBezTo>
                  <a:cubicBezTo>
                    <a:pt x="456" y="14813"/>
                    <a:pt x="391" y="14660"/>
                    <a:pt x="338" y="14524"/>
                  </a:cubicBezTo>
                  <a:cubicBezTo>
                    <a:pt x="338" y="14518"/>
                    <a:pt x="338" y="14512"/>
                    <a:pt x="338" y="14512"/>
                  </a:cubicBezTo>
                  <a:cubicBezTo>
                    <a:pt x="308" y="14435"/>
                    <a:pt x="279" y="14341"/>
                    <a:pt x="255" y="14264"/>
                  </a:cubicBezTo>
                  <a:cubicBezTo>
                    <a:pt x="219" y="14169"/>
                    <a:pt x="202" y="14116"/>
                    <a:pt x="178" y="14010"/>
                  </a:cubicBezTo>
                  <a:cubicBezTo>
                    <a:pt x="178" y="14004"/>
                    <a:pt x="178" y="14004"/>
                    <a:pt x="178" y="14004"/>
                  </a:cubicBezTo>
                  <a:cubicBezTo>
                    <a:pt x="155" y="13921"/>
                    <a:pt x="131" y="13821"/>
                    <a:pt x="113" y="13720"/>
                  </a:cubicBezTo>
                  <a:cubicBezTo>
                    <a:pt x="113" y="13715"/>
                    <a:pt x="113" y="13715"/>
                    <a:pt x="113" y="13715"/>
                  </a:cubicBezTo>
                  <a:cubicBezTo>
                    <a:pt x="90" y="13608"/>
                    <a:pt x="72" y="13520"/>
                    <a:pt x="60" y="13396"/>
                  </a:cubicBezTo>
                  <a:cubicBezTo>
                    <a:pt x="60" y="13396"/>
                    <a:pt x="54" y="13390"/>
                    <a:pt x="54" y="13390"/>
                  </a:cubicBezTo>
                  <a:cubicBezTo>
                    <a:pt x="54" y="13354"/>
                    <a:pt x="48" y="13313"/>
                    <a:pt x="42" y="13277"/>
                  </a:cubicBezTo>
                  <a:cubicBezTo>
                    <a:pt x="42" y="13260"/>
                    <a:pt x="42" y="13248"/>
                    <a:pt x="36" y="13236"/>
                  </a:cubicBezTo>
                  <a:cubicBezTo>
                    <a:pt x="25" y="13348"/>
                    <a:pt x="19" y="13461"/>
                    <a:pt x="13" y="13561"/>
                  </a:cubicBezTo>
                  <a:cubicBezTo>
                    <a:pt x="13" y="13579"/>
                    <a:pt x="7" y="13602"/>
                    <a:pt x="7" y="13626"/>
                  </a:cubicBezTo>
                  <a:cubicBezTo>
                    <a:pt x="7" y="13626"/>
                    <a:pt x="7" y="13626"/>
                    <a:pt x="7" y="13632"/>
                  </a:cubicBezTo>
                  <a:cubicBezTo>
                    <a:pt x="7" y="13650"/>
                    <a:pt x="7" y="13673"/>
                    <a:pt x="7" y="13691"/>
                  </a:cubicBezTo>
                  <a:cubicBezTo>
                    <a:pt x="1" y="13797"/>
                    <a:pt x="1" y="13904"/>
                    <a:pt x="1" y="14010"/>
                  </a:cubicBezTo>
                  <a:cubicBezTo>
                    <a:pt x="1" y="14128"/>
                    <a:pt x="7" y="14287"/>
                    <a:pt x="19" y="14406"/>
                  </a:cubicBezTo>
                  <a:cubicBezTo>
                    <a:pt x="30" y="14494"/>
                    <a:pt x="36" y="14571"/>
                    <a:pt x="42" y="14642"/>
                  </a:cubicBezTo>
                  <a:cubicBezTo>
                    <a:pt x="48" y="14677"/>
                    <a:pt x="54" y="14719"/>
                    <a:pt x="54" y="14754"/>
                  </a:cubicBezTo>
                  <a:cubicBezTo>
                    <a:pt x="54" y="14754"/>
                    <a:pt x="60" y="14760"/>
                    <a:pt x="60" y="14766"/>
                  </a:cubicBezTo>
                  <a:cubicBezTo>
                    <a:pt x="72" y="14884"/>
                    <a:pt x="90" y="14973"/>
                    <a:pt x="113" y="15079"/>
                  </a:cubicBezTo>
                  <a:cubicBezTo>
                    <a:pt x="113" y="15079"/>
                    <a:pt x="113" y="15085"/>
                    <a:pt x="113" y="15085"/>
                  </a:cubicBezTo>
                  <a:cubicBezTo>
                    <a:pt x="131" y="15185"/>
                    <a:pt x="155" y="15286"/>
                    <a:pt x="178" y="15368"/>
                  </a:cubicBezTo>
                  <a:cubicBezTo>
                    <a:pt x="178" y="15368"/>
                    <a:pt x="178" y="15374"/>
                    <a:pt x="178" y="15374"/>
                  </a:cubicBezTo>
                  <a:cubicBezTo>
                    <a:pt x="202" y="15481"/>
                    <a:pt x="219" y="15534"/>
                    <a:pt x="255" y="15628"/>
                  </a:cubicBezTo>
                  <a:cubicBezTo>
                    <a:pt x="279" y="15705"/>
                    <a:pt x="308" y="15805"/>
                    <a:pt x="338" y="15876"/>
                  </a:cubicBezTo>
                  <a:cubicBezTo>
                    <a:pt x="338" y="15876"/>
                    <a:pt x="338" y="15882"/>
                    <a:pt x="338" y="15888"/>
                  </a:cubicBezTo>
                  <a:cubicBezTo>
                    <a:pt x="391" y="16024"/>
                    <a:pt x="456" y="16177"/>
                    <a:pt x="533" y="16343"/>
                  </a:cubicBezTo>
                  <a:cubicBezTo>
                    <a:pt x="538" y="16355"/>
                    <a:pt x="550" y="16372"/>
                    <a:pt x="556" y="16390"/>
                  </a:cubicBezTo>
                  <a:cubicBezTo>
                    <a:pt x="556" y="16390"/>
                    <a:pt x="562" y="16396"/>
                    <a:pt x="562" y="16396"/>
                  </a:cubicBezTo>
                  <a:cubicBezTo>
                    <a:pt x="574" y="16420"/>
                    <a:pt x="586" y="16443"/>
                    <a:pt x="597" y="16473"/>
                  </a:cubicBezTo>
                  <a:cubicBezTo>
                    <a:pt x="609" y="16490"/>
                    <a:pt x="615" y="16502"/>
                    <a:pt x="621" y="16520"/>
                  </a:cubicBezTo>
                  <a:cubicBezTo>
                    <a:pt x="627" y="16520"/>
                    <a:pt x="627" y="16526"/>
                    <a:pt x="633" y="16532"/>
                  </a:cubicBezTo>
                  <a:cubicBezTo>
                    <a:pt x="662" y="16591"/>
                    <a:pt x="698" y="16656"/>
                    <a:pt x="733" y="16715"/>
                  </a:cubicBezTo>
                  <a:cubicBezTo>
                    <a:pt x="733" y="16721"/>
                    <a:pt x="733" y="16721"/>
                    <a:pt x="739" y="16721"/>
                  </a:cubicBezTo>
                  <a:cubicBezTo>
                    <a:pt x="804" y="16833"/>
                    <a:pt x="887" y="16957"/>
                    <a:pt x="970" y="17075"/>
                  </a:cubicBezTo>
                  <a:cubicBezTo>
                    <a:pt x="975" y="17081"/>
                    <a:pt x="975" y="17087"/>
                    <a:pt x="981" y="17093"/>
                  </a:cubicBezTo>
                  <a:cubicBezTo>
                    <a:pt x="981" y="17093"/>
                    <a:pt x="981" y="17099"/>
                    <a:pt x="987" y="17099"/>
                  </a:cubicBezTo>
                  <a:cubicBezTo>
                    <a:pt x="999" y="17122"/>
                    <a:pt x="1023" y="17152"/>
                    <a:pt x="1046" y="17182"/>
                  </a:cubicBezTo>
                  <a:cubicBezTo>
                    <a:pt x="1082" y="17229"/>
                    <a:pt x="1111" y="17270"/>
                    <a:pt x="1147" y="17311"/>
                  </a:cubicBezTo>
                  <a:cubicBezTo>
                    <a:pt x="1153" y="17317"/>
                    <a:pt x="1153" y="17323"/>
                    <a:pt x="1159" y="17329"/>
                  </a:cubicBezTo>
                  <a:cubicBezTo>
                    <a:pt x="1182" y="17359"/>
                    <a:pt x="1206" y="17388"/>
                    <a:pt x="1229" y="17412"/>
                  </a:cubicBezTo>
                  <a:cubicBezTo>
                    <a:pt x="1336" y="17542"/>
                    <a:pt x="1478" y="17695"/>
                    <a:pt x="1643" y="17855"/>
                  </a:cubicBezTo>
                  <a:cubicBezTo>
                    <a:pt x="1649" y="17855"/>
                    <a:pt x="1655" y="17861"/>
                    <a:pt x="1655" y="17867"/>
                  </a:cubicBezTo>
                  <a:lnTo>
                    <a:pt x="1661" y="17867"/>
                  </a:lnTo>
                  <a:cubicBezTo>
                    <a:pt x="1661" y="17867"/>
                    <a:pt x="1661" y="17873"/>
                    <a:pt x="1661" y="17873"/>
                  </a:cubicBezTo>
                  <a:cubicBezTo>
                    <a:pt x="1743" y="17949"/>
                    <a:pt x="1897" y="18085"/>
                    <a:pt x="2109" y="18245"/>
                  </a:cubicBezTo>
                  <a:cubicBezTo>
                    <a:pt x="2145" y="18274"/>
                    <a:pt x="2180" y="18298"/>
                    <a:pt x="2210" y="18321"/>
                  </a:cubicBezTo>
                  <a:cubicBezTo>
                    <a:pt x="2216" y="18321"/>
                    <a:pt x="2222" y="18327"/>
                    <a:pt x="2222" y="18333"/>
                  </a:cubicBezTo>
                  <a:cubicBezTo>
                    <a:pt x="2369" y="18434"/>
                    <a:pt x="2464" y="18493"/>
                    <a:pt x="2464" y="18493"/>
                  </a:cubicBezTo>
                  <a:cubicBezTo>
                    <a:pt x="2470" y="18499"/>
                    <a:pt x="2476" y="18505"/>
                    <a:pt x="2487" y="18505"/>
                  </a:cubicBezTo>
                  <a:cubicBezTo>
                    <a:pt x="2564" y="18558"/>
                    <a:pt x="2641" y="18605"/>
                    <a:pt x="2724" y="18652"/>
                  </a:cubicBezTo>
                  <a:cubicBezTo>
                    <a:pt x="2741" y="18658"/>
                    <a:pt x="2753" y="18670"/>
                    <a:pt x="2765" y="18676"/>
                  </a:cubicBezTo>
                  <a:cubicBezTo>
                    <a:pt x="2777" y="18682"/>
                    <a:pt x="2789" y="18688"/>
                    <a:pt x="2801" y="18694"/>
                  </a:cubicBezTo>
                  <a:cubicBezTo>
                    <a:pt x="2806" y="18699"/>
                    <a:pt x="2806" y="18699"/>
                    <a:pt x="2812" y="18705"/>
                  </a:cubicBezTo>
                  <a:cubicBezTo>
                    <a:pt x="2818" y="18705"/>
                    <a:pt x="2830" y="18711"/>
                    <a:pt x="2836" y="18717"/>
                  </a:cubicBezTo>
                  <a:cubicBezTo>
                    <a:pt x="2871" y="18735"/>
                    <a:pt x="2919" y="18759"/>
                    <a:pt x="2960" y="18782"/>
                  </a:cubicBezTo>
                  <a:cubicBezTo>
                    <a:pt x="3049" y="18823"/>
                    <a:pt x="3131" y="18865"/>
                    <a:pt x="3214" y="18906"/>
                  </a:cubicBezTo>
                  <a:cubicBezTo>
                    <a:pt x="3226" y="18912"/>
                    <a:pt x="3243" y="18918"/>
                    <a:pt x="3255" y="18924"/>
                  </a:cubicBezTo>
                  <a:cubicBezTo>
                    <a:pt x="3362" y="18977"/>
                    <a:pt x="3503" y="19036"/>
                    <a:pt x="3627" y="19083"/>
                  </a:cubicBezTo>
                  <a:cubicBezTo>
                    <a:pt x="3639" y="19083"/>
                    <a:pt x="3657" y="19089"/>
                    <a:pt x="3669" y="19095"/>
                  </a:cubicBezTo>
                  <a:cubicBezTo>
                    <a:pt x="3681" y="19101"/>
                    <a:pt x="3692" y="19107"/>
                    <a:pt x="3704" y="19113"/>
                  </a:cubicBezTo>
                  <a:cubicBezTo>
                    <a:pt x="3852" y="19166"/>
                    <a:pt x="4041" y="19225"/>
                    <a:pt x="4212" y="19278"/>
                  </a:cubicBezTo>
                  <a:cubicBezTo>
                    <a:pt x="4230" y="19278"/>
                    <a:pt x="4248" y="19284"/>
                    <a:pt x="4259" y="19290"/>
                  </a:cubicBezTo>
                  <a:cubicBezTo>
                    <a:pt x="4513" y="19361"/>
                    <a:pt x="4767" y="19414"/>
                    <a:pt x="4998" y="19450"/>
                  </a:cubicBezTo>
                  <a:cubicBezTo>
                    <a:pt x="5163" y="19479"/>
                    <a:pt x="5352" y="19503"/>
                    <a:pt x="5541" y="19520"/>
                  </a:cubicBezTo>
                  <a:lnTo>
                    <a:pt x="5559" y="19520"/>
                  </a:lnTo>
                  <a:cubicBezTo>
                    <a:pt x="5571" y="19526"/>
                    <a:pt x="5576" y="19526"/>
                    <a:pt x="5588" y="19526"/>
                  </a:cubicBezTo>
                  <a:cubicBezTo>
                    <a:pt x="5647" y="19532"/>
                    <a:pt x="5683" y="19532"/>
                    <a:pt x="5689" y="19532"/>
                  </a:cubicBezTo>
                  <a:lnTo>
                    <a:pt x="5695" y="19532"/>
                  </a:lnTo>
                  <a:cubicBezTo>
                    <a:pt x="5783" y="19538"/>
                    <a:pt x="5872" y="19544"/>
                    <a:pt x="5954" y="19550"/>
                  </a:cubicBezTo>
                  <a:cubicBezTo>
                    <a:pt x="6002" y="19550"/>
                    <a:pt x="6055" y="19556"/>
                    <a:pt x="6108" y="19556"/>
                  </a:cubicBezTo>
                  <a:lnTo>
                    <a:pt x="6120" y="19556"/>
                  </a:lnTo>
                  <a:cubicBezTo>
                    <a:pt x="6207" y="19558"/>
                    <a:pt x="6289" y="19559"/>
                    <a:pt x="6369" y="19559"/>
                  </a:cubicBezTo>
                  <a:cubicBezTo>
                    <a:pt x="6680" y="19559"/>
                    <a:pt x="6948" y="19542"/>
                    <a:pt x="7254" y="19509"/>
                  </a:cubicBezTo>
                  <a:cubicBezTo>
                    <a:pt x="7295" y="19503"/>
                    <a:pt x="7337" y="19503"/>
                    <a:pt x="7378" y="19497"/>
                  </a:cubicBezTo>
                  <a:cubicBezTo>
                    <a:pt x="7626" y="19479"/>
                    <a:pt x="7951" y="19432"/>
                    <a:pt x="8211" y="19373"/>
                  </a:cubicBezTo>
                  <a:cubicBezTo>
                    <a:pt x="8500" y="19314"/>
                    <a:pt x="8801" y="19243"/>
                    <a:pt x="9067" y="19166"/>
                  </a:cubicBezTo>
                  <a:cubicBezTo>
                    <a:pt x="9215" y="19131"/>
                    <a:pt x="9362" y="19083"/>
                    <a:pt x="9492" y="19042"/>
                  </a:cubicBezTo>
                  <a:cubicBezTo>
                    <a:pt x="9752" y="18959"/>
                    <a:pt x="10042" y="18865"/>
                    <a:pt x="10266" y="18764"/>
                  </a:cubicBezTo>
                  <a:cubicBezTo>
                    <a:pt x="10408" y="18705"/>
                    <a:pt x="10555" y="18634"/>
                    <a:pt x="10703" y="18570"/>
                  </a:cubicBezTo>
                  <a:cubicBezTo>
                    <a:pt x="10993" y="18445"/>
                    <a:pt x="11270" y="18321"/>
                    <a:pt x="11506" y="18203"/>
                  </a:cubicBezTo>
                  <a:cubicBezTo>
                    <a:pt x="11737" y="18091"/>
                    <a:pt x="12003" y="17949"/>
                    <a:pt x="12268" y="17784"/>
                  </a:cubicBezTo>
                  <a:cubicBezTo>
                    <a:pt x="12493" y="17660"/>
                    <a:pt x="12747" y="17500"/>
                    <a:pt x="12989" y="17335"/>
                  </a:cubicBezTo>
                  <a:cubicBezTo>
                    <a:pt x="13302" y="17128"/>
                    <a:pt x="13591" y="16922"/>
                    <a:pt x="13828" y="16733"/>
                  </a:cubicBezTo>
                  <a:cubicBezTo>
                    <a:pt x="14058" y="16550"/>
                    <a:pt x="14365" y="16313"/>
                    <a:pt x="14595" y="16101"/>
                  </a:cubicBezTo>
                  <a:cubicBezTo>
                    <a:pt x="14773" y="15947"/>
                    <a:pt x="14950" y="15782"/>
                    <a:pt x="15092" y="15634"/>
                  </a:cubicBezTo>
                  <a:cubicBezTo>
                    <a:pt x="15239" y="15492"/>
                    <a:pt x="15405" y="15321"/>
                    <a:pt x="15564" y="15150"/>
                  </a:cubicBezTo>
                  <a:cubicBezTo>
                    <a:pt x="15759" y="14949"/>
                    <a:pt x="15942" y="14748"/>
                    <a:pt x="16090" y="14559"/>
                  </a:cubicBezTo>
                  <a:cubicBezTo>
                    <a:pt x="16090" y="14553"/>
                    <a:pt x="16096" y="14547"/>
                    <a:pt x="16101" y="14547"/>
                  </a:cubicBezTo>
                  <a:cubicBezTo>
                    <a:pt x="16279" y="14323"/>
                    <a:pt x="16515" y="14028"/>
                    <a:pt x="16674" y="13791"/>
                  </a:cubicBezTo>
                  <a:cubicBezTo>
                    <a:pt x="16781" y="13620"/>
                    <a:pt x="16911" y="13425"/>
                    <a:pt x="17035" y="13224"/>
                  </a:cubicBezTo>
                  <a:cubicBezTo>
                    <a:pt x="17076" y="13159"/>
                    <a:pt x="17111" y="13106"/>
                    <a:pt x="17147" y="13047"/>
                  </a:cubicBezTo>
                  <a:cubicBezTo>
                    <a:pt x="17218" y="12941"/>
                    <a:pt x="17289" y="12805"/>
                    <a:pt x="17354" y="12675"/>
                  </a:cubicBezTo>
                  <a:cubicBezTo>
                    <a:pt x="17407" y="12575"/>
                    <a:pt x="17454" y="12486"/>
                    <a:pt x="17489" y="12397"/>
                  </a:cubicBezTo>
                  <a:cubicBezTo>
                    <a:pt x="17501" y="12380"/>
                    <a:pt x="17507" y="12362"/>
                    <a:pt x="17513" y="12344"/>
                  </a:cubicBezTo>
                  <a:cubicBezTo>
                    <a:pt x="17554" y="12262"/>
                    <a:pt x="17590" y="12179"/>
                    <a:pt x="17619" y="12108"/>
                  </a:cubicBezTo>
                  <a:cubicBezTo>
                    <a:pt x="17720" y="11895"/>
                    <a:pt x="17791" y="11695"/>
                    <a:pt x="17850" y="11506"/>
                  </a:cubicBezTo>
                  <a:cubicBezTo>
                    <a:pt x="17856" y="11494"/>
                    <a:pt x="17862" y="11482"/>
                    <a:pt x="17862" y="11470"/>
                  </a:cubicBezTo>
                  <a:cubicBezTo>
                    <a:pt x="17867" y="11458"/>
                    <a:pt x="17867" y="11452"/>
                    <a:pt x="17873" y="11441"/>
                  </a:cubicBezTo>
                  <a:cubicBezTo>
                    <a:pt x="17879" y="11417"/>
                    <a:pt x="17885" y="11393"/>
                    <a:pt x="17897" y="11370"/>
                  </a:cubicBezTo>
                  <a:cubicBezTo>
                    <a:pt x="17938" y="11234"/>
                    <a:pt x="17986" y="11057"/>
                    <a:pt x="18033" y="10850"/>
                  </a:cubicBezTo>
                  <a:cubicBezTo>
                    <a:pt x="18045" y="10803"/>
                    <a:pt x="18068" y="10714"/>
                    <a:pt x="18086" y="10590"/>
                  </a:cubicBezTo>
                  <a:cubicBezTo>
                    <a:pt x="18104" y="10519"/>
                    <a:pt x="18116" y="10442"/>
                    <a:pt x="18121" y="10366"/>
                  </a:cubicBezTo>
                  <a:cubicBezTo>
                    <a:pt x="18133" y="10307"/>
                    <a:pt x="18139" y="10259"/>
                    <a:pt x="18139" y="10206"/>
                  </a:cubicBezTo>
                  <a:cubicBezTo>
                    <a:pt x="18151" y="10206"/>
                    <a:pt x="18163" y="10206"/>
                    <a:pt x="18169" y="10212"/>
                  </a:cubicBezTo>
                  <a:cubicBezTo>
                    <a:pt x="18188" y="10212"/>
                    <a:pt x="18324" y="10220"/>
                    <a:pt x="18550" y="10220"/>
                  </a:cubicBezTo>
                  <a:cubicBezTo>
                    <a:pt x="18606" y="10220"/>
                    <a:pt x="18668" y="10219"/>
                    <a:pt x="18736" y="10218"/>
                  </a:cubicBezTo>
                  <a:lnTo>
                    <a:pt x="18907" y="10218"/>
                  </a:lnTo>
                  <a:cubicBezTo>
                    <a:pt x="18919" y="10218"/>
                    <a:pt x="18937" y="10212"/>
                    <a:pt x="18954" y="10212"/>
                  </a:cubicBezTo>
                  <a:lnTo>
                    <a:pt x="18990" y="10212"/>
                  </a:lnTo>
                  <a:cubicBezTo>
                    <a:pt x="19173" y="10206"/>
                    <a:pt x="19297" y="10194"/>
                    <a:pt x="19474" y="10171"/>
                  </a:cubicBezTo>
                  <a:cubicBezTo>
                    <a:pt x="19563" y="10165"/>
                    <a:pt x="19645" y="10153"/>
                    <a:pt x="19722" y="10141"/>
                  </a:cubicBezTo>
                  <a:cubicBezTo>
                    <a:pt x="19757" y="10141"/>
                    <a:pt x="19805" y="10129"/>
                    <a:pt x="19870" y="10123"/>
                  </a:cubicBezTo>
                  <a:cubicBezTo>
                    <a:pt x="20100" y="10088"/>
                    <a:pt x="20697" y="9982"/>
                    <a:pt x="21423" y="9745"/>
                  </a:cubicBezTo>
                  <a:cubicBezTo>
                    <a:pt x="21441" y="9740"/>
                    <a:pt x="21459" y="9734"/>
                    <a:pt x="21482" y="9728"/>
                  </a:cubicBezTo>
                  <a:lnTo>
                    <a:pt x="21488" y="9728"/>
                  </a:lnTo>
                  <a:cubicBezTo>
                    <a:pt x="21488" y="9722"/>
                    <a:pt x="21494" y="9722"/>
                    <a:pt x="21494" y="9722"/>
                  </a:cubicBezTo>
                  <a:cubicBezTo>
                    <a:pt x="21559" y="9704"/>
                    <a:pt x="21618" y="9681"/>
                    <a:pt x="21671" y="9663"/>
                  </a:cubicBezTo>
                  <a:cubicBezTo>
                    <a:pt x="21695" y="9651"/>
                    <a:pt x="21718" y="9645"/>
                    <a:pt x="21742" y="9633"/>
                  </a:cubicBezTo>
                  <a:cubicBezTo>
                    <a:pt x="21789" y="9621"/>
                    <a:pt x="21831" y="9604"/>
                    <a:pt x="21878" y="9586"/>
                  </a:cubicBezTo>
                  <a:cubicBezTo>
                    <a:pt x="21896" y="9580"/>
                    <a:pt x="21913" y="9574"/>
                    <a:pt x="21931" y="9562"/>
                  </a:cubicBezTo>
                  <a:cubicBezTo>
                    <a:pt x="21990" y="9545"/>
                    <a:pt x="22043" y="9521"/>
                    <a:pt x="22096" y="9497"/>
                  </a:cubicBezTo>
                  <a:cubicBezTo>
                    <a:pt x="22120" y="9492"/>
                    <a:pt x="22144" y="9480"/>
                    <a:pt x="22167" y="9468"/>
                  </a:cubicBezTo>
                  <a:cubicBezTo>
                    <a:pt x="22215" y="9450"/>
                    <a:pt x="22268" y="9427"/>
                    <a:pt x="22315" y="9409"/>
                  </a:cubicBezTo>
                  <a:cubicBezTo>
                    <a:pt x="22339" y="9397"/>
                    <a:pt x="22368" y="9385"/>
                    <a:pt x="22392" y="9373"/>
                  </a:cubicBezTo>
                  <a:cubicBezTo>
                    <a:pt x="22421" y="9362"/>
                    <a:pt x="22451" y="9350"/>
                    <a:pt x="22474" y="9338"/>
                  </a:cubicBezTo>
                  <a:cubicBezTo>
                    <a:pt x="22516" y="9314"/>
                    <a:pt x="22563" y="9297"/>
                    <a:pt x="22604" y="9279"/>
                  </a:cubicBezTo>
                  <a:cubicBezTo>
                    <a:pt x="22622" y="9267"/>
                    <a:pt x="22646" y="9255"/>
                    <a:pt x="22663" y="9243"/>
                  </a:cubicBezTo>
                  <a:cubicBezTo>
                    <a:pt x="22705" y="9226"/>
                    <a:pt x="22740" y="9208"/>
                    <a:pt x="22782" y="9190"/>
                  </a:cubicBezTo>
                  <a:cubicBezTo>
                    <a:pt x="22817" y="9167"/>
                    <a:pt x="22852" y="9149"/>
                    <a:pt x="22888" y="9131"/>
                  </a:cubicBezTo>
                  <a:cubicBezTo>
                    <a:pt x="22900" y="9125"/>
                    <a:pt x="22917" y="9119"/>
                    <a:pt x="22935" y="9108"/>
                  </a:cubicBezTo>
                  <a:cubicBezTo>
                    <a:pt x="22994" y="9072"/>
                    <a:pt x="23047" y="9049"/>
                    <a:pt x="23083" y="9025"/>
                  </a:cubicBezTo>
                  <a:cubicBezTo>
                    <a:pt x="23219" y="8942"/>
                    <a:pt x="23402" y="8836"/>
                    <a:pt x="23526" y="8747"/>
                  </a:cubicBezTo>
                  <a:cubicBezTo>
                    <a:pt x="23579" y="8706"/>
                    <a:pt x="23632" y="8671"/>
                    <a:pt x="23673" y="8641"/>
                  </a:cubicBezTo>
                  <a:cubicBezTo>
                    <a:pt x="23709" y="8611"/>
                    <a:pt x="23750" y="8588"/>
                    <a:pt x="23786" y="8564"/>
                  </a:cubicBezTo>
                  <a:cubicBezTo>
                    <a:pt x="23845" y="8517"/>
                    <a:pt x="23921" y="8458"/>
                    <a:pt x="23992" y="8405"/>
                  </a:cubicBezTo>
                  <a:cubicBezTo>
                    <a:pt x="24075" y="8334"/>
                    <a:pt x="24146" y="8275"/>
                    <a:pt x="24234" y="8198"/>
                  </a:cubicBezTo>
                  <a:cubicBezTo>
                    <a:pt x="24264" y="8168"/>
                    <a:pt x="24294" y="8139"/>
                    <a:pt x="24323" y="8109"/>
                  </a:cubicBezTo>
                  <a:cubicBezTo>
                    <a:pt x="24364" y="8074"/>
                    <a:pt x="24406" y="8033"/>
                    <a:pt x="24441" y="7997"/>
                  </a:cubicBezTo>
                  <a:cubicBezTo>
                    <a:pt x="24447" y="7997"/>
                    <a:pt x="24453" y="7991"/>
                    <a:pt x="24453" y="7985"/>
                  </a:cubicBezTo>
                  <a:cubicBezTo>
                    <a:pt x="24477" y="7968"/>
                    <a:pt x="24494" y="7950"/>
                    <a:pt x="24506" y="7932"/>
                  </a:cubicBezTo>
                  <a:cubicBezTo>
                    <a:pt x="24536" y="7903"/>
                    <a:pt x="24571" y="7873"/>
                    <a:pt x="24601" y="7838"/>
                  </a:cubicBezTo>
                  <a:cubicBezTo>
                    <a:pt x="24660" y="7779"/>
                    <a:pt x="24713" y="7720"/>
                    <a:pt x="24760" y="7666"/>
                  </a:cubicBezTo>
                  <a:cubicBezTo>
                    <a:pt x="24772" y="7655"/>
                    <a:pt x="24778" y="7643"/>
                    <a:pt x="24790" y="7637"/>
                  </a:cubicBezTo>
                  <a:cubicBezTo>
                    <a:pt x="24801" y="7625"/>
                    <a:pt x="24813" y="7607"/>
                    <a:pt x="24819" y="7601"/>
                  </a:cubicBezTo>
                  <a:cubicBezTo>
                    <a:pt x="24843" y="7578"/>
                    <a:pt x="24861" y="7554"/>
                    <a:pt x="24878" y="7531"/>
                  </a:cubicBezTo>
                  <a:cubicBezTo>
                    <a:pt x="24884" y="7525"/>
                    <a:pt x="24884" y="7519"/>
                    <a:pt x="24890" y="7519"/>
                  </a:cubicBezTo>
                  <a:cubicBezTo>
                    <a:pt x="24985" y="7407"/>
                    <a:pt x="25061" y="7306"/>
                    <a:pt x="25126" y="7218"/>
                  </a:cubicBezTo>
                  <a:cubicBezTo>
                    <a:pt x="25132" y="7206"/>
                    <a:pt x="25144" y="7194"/>
                    <a:pt x="25150" y="7182"/>
                  </a:cubicBezTo>
                  <a:cubicBezTo>
                    <a:pt x="25179" y="7141"/>
                    <a:pt x="25209" y="7099"/>
                    <a:pt x="25233" y="7064"/>
                  </a:cubicBezTo>
                  <a:cubicBezTo>
                    <a:pt x="25239" y="7058"/>
                    <a:pt x="25239" y="7052"/>
                    <a:pt x="25244" y="7052"/>
                  </a:cubicBezTo>
                  <a:cubicBezTo>
                    <a:pt x="25244" y="7046"/>
                    <a:pt x="25250" y="7046"/>
                    <a:pt x="25250" y="7040"/>
                  </a:cubicBezTo>
                  <a:cubicBezTo>
                    <a:pt x="25262" y="7017"/>
                    <a:pt x="25280" y="6999"/>
                    <a:pt x="25292" y="6981"/>
                  </a:cubicBezTo>
                  <a:cubicBezTo>
                    <a:pt x="25416" y="6792"/>
                    <a:pt x="25528" y="6603"/>
                    <a:pt x="25622" y="6426"/>
                  </a:cubicBezTo>
                  <a:cubicBezTo>
                    <a:pt x="25711" y="6255"/>
                    <a:pt x="25788" y="6089"/>
                    <a:pt x="25859" y="5924"/>
                  </a:cubicBezTo>
                  <a:cubicBezTo>
                    <a:pt x="25882" y="5865"/>
                    <a:pt x="25906" y="5818"/>
                    <a:pt x="25918" y="5776"/>
                  </a:cubicBezTo>
                  <a:cubicBezTo>
                    <a:pt x="25930" y="5747"/>
                    <a:pt x="25941" y="5717"/>
                    <a:pt x="25953" y="5694"/>
                  </a:cubicBezTo>
                  <a:cubicBezTo>
                    <a:pt x="25959" y="5670"/>
                    <a:pt x="25965" y="5646"/>
                    <a:pt x="25977" y="5629"/>
                  </a:cubicBezTo>
                  <a:cubicBezTo>
                    <a:pt x="25989" y="5599"/>
                    <a:pt x="25995" y="5570"/>
                    <a:pt x="26006" y="5540"/>
                  </a:cubicBezTo>
                  <a:cubicBezTo>
                    <a:pt x="26018" y="5511"/>
                    <a:pt x="26030" y="5475"/>
                    <a:pt x="26042" y="5440"/>
                  </a:cubicBezTo>
                  <a:cubicBezTo>
                    <a:pt x="26048" y="5428"/>
                    <a:pt x="26054" y="5410"/>
                    <a:pt x="26060" y="5393"/>
                  </a:cubicBezTo>
                  <a:cubicBezTo>
                    <a:pt x="26071" y="5351"/>
                    <a:pt x="26083" y="5316"/>
                    <a:pt x="26095" y="5274"/>
                  </a:cubicBezTo>
                  <a:cubicBezTo>
                    <a:pt x="26101" y="5263"/>
                    <a:pt x="26107" y="5251"/>
                    <a:pt x="26107" y="5239"/>
                  </a:cubicBezTo>
                  <a:cubicBezTo>
                    <a:pt x="26119" y="5198"/>
                    <a:pt x="26130" y="5162"/>
                    <a:pt x="26142" y="5127"/>
                  </a:cubicBezTo>
                  <a:cubicBezTo>
                    <a:pt x="26148" y="5109"/>
                    <a:pt x="26154" y="5091"/>
                    <a:pt x="26160" y="5068"/>
                  </a:cubicBezTo>
                  <a:cubicBezTo>
                    <a:pt x="26166" y="5044"/>
                    <a:pt x="26172" y="5020"/>
                    <a:pt x="26184" y="4997"/>
                  </a:cubicBezTo>
                  <a:cubicBezTo>
                    <a:pt x="26189" y="4973"/>
                    <a:pt x="26195" y="4955"/>
                    <a:pt x="26201" y="4938"/>
                  </a:cubicBezTo>
                  <a:cubicBezTo>
                    <a:pt x="26219" y="4938"/>
                    <a:pt x="26237" y="4944"/>
                    <a:pt x="26254" y="4950"/>
                  </a:cubicBezTo>
                  <a:cubicBezTo>
                    <a:pt x="26296" y="4955"/>
                    <a:pt x="26331" y="4967"/>
                    <a:pt x="26367" y="4973"/>
                  </a:cubicBezTo>
                  <a:cubicBezTo>
                    <a:pt x="26384" y="4973"/>
                    <a:pt x="26402" y="4979"/>
                    <a:pt x="26414" y="4985"/>
                  </a:cubicBezTo>
                  <a:cubicBezTo>
                    <a:pt x="26473" y="4991"/>
                    <a:pt x="26532" y="5003"/>
                    <a:pt x="26597" y="5015"/>
                  </a:cubicBezTo>
                  <a:cubicBezTo>
                    <a:pt x="26739" y="5032"/>
                    <a:pt x="26869" y="5050"/>
                    <a:pt x="26981" y="5056"/>
                  </a:cubicBezTo>
                  <a:lnTo>
                    <a:pt x="27022" y="5056"/>
                  </a:lnTo>
                  <a:cubicBezTo>
                    <a:pt x="27093" y="5060"/>
                    <a:pt x="27158" y="5064"/>
                    <a:pt x="27218" y="5064"/>
                  </a:cubicBezTo>
                  <a:cubicBezTo>
                    <a:pt x="27242" y="5064"/>
                    <a:pt x="27266" y="5063"/>
                    <a:pt x="27288" y="5062"/>
                  </a:cubicBezTo>
                  <a:lnTo>
                    <a:pt x="27318" y="5062"/>
                  </a:lnTo>
                  <a:cubicBezTo>
                    <a:pt x="27377" y="5062"/>
                    <a:pt x="27436" y="5062"/>
                    <a:pt x="27507" y="5056"/>
                  </a:cubicBezTo>
                  <a:cubicBezTo>
                    <a:pt x="27648" y="5050"/>
                    <a:pt x="27701" y="5044"/>
                    <a:pt x="27855" y="5026"/>
                  </a:cubicBezTo>
                  <a:cubicBezTo>
                    <a:pt x="28014" y="5009"/>
                    <a:pt x="28162" y="4985"/>
                    <a:pt x="28328" y="4950"/>
                  </a:cubicBezTo>
                  <a:cubicBezTo>
                    <a:pt x="28339" y="4944"/>
                    <a:pt x="28351" y="4944"/>
                    <a:pt x="28369" y="4938"/>
                  </a:cubicBezTo>
                  <a:cubicBezTo>
                    <a:pt x="28387" y="4938"/>
                    <a:pt x="28404" y="4932"/>
                    <a:pt x="28422" y="4926"/>
                  </a:cubicBezTo>
                  <a:cubicBezTo>
                    <a:pt x="28428" y="4926"/>
                    <a:pt x="28434" y="4926"/>
                    <a:pt x="28446" y="4920"/>
                  </a:cubicBezTo>
                  <a:lnTo>
                    <a:pt x="28463" y="4920"/>
                  </a:lnTo>
                  <a:cubicBezTo>
                    <a:pt x="28469" y="4914"/>
                    <a:pt x="28475" y="4914"/>
                    <a:pt x="28481" y="4914"/>
                  </a:cubicBezTo>
                  <a:cubicBezTo>
                    <a:pt x="28552" y="4896"/>
                    <a:pt x="28617" y="4879"/>
                    <a:pt x="28676" y="4861"/>
                  </a:cubicBezTo>
                  <a:cubicBezTo>
                    <a:pt x="28682" y="4861"/>
                    <a:pt x="28688" y="4861"/>
                    <a:pt x="28694" y="4855"/>
                  </a:cubicBezTo>
                  <a:cubicBezTo>
                    <a:pt x="28865" y="4808"/>
                    <a:pt x="28983" y="4766"/>
                    <a:pt x="28983" y="4766"/>
                  </a:cubicBezTo>
                  <a:cubicBezTo>
                    <a:pt x="29007" y="4761"/>
                    <a:pt x="29024" y="4749"/>
                    <a:pt x="29048" y="4743"/>
                  </a:cubicBezTo>
                  <a:cubicBezTo>
                    <a:pt x="29078" y="4731"/>
                    <a:pt x="29101" y="4725"/>
                    <a:pt x="29125" y="4713"/>
                  </a:cubicBezTo>
                  <a:cubicBezTo>
                    <a:pt x="29178" y="4696"/>
                    <a:pt x="29231" y="4678"/>
                    <a:pt x="29278" y="4660"/>
                  </a:cubicBezTo>
                  <a:cubicBezTo>
                    <a:pt x="29503" y="4572"/>
                    <a:pt x="29686" y="4483"/>
                    <a:pt x="29816" y="4418"/>
                  </a:cubicBezTo>
                  <a:cubicBezTo>
                    <a:pt x="29899" y="4377"/>
                    <a:pt x="30023" y="4312"/>
                    <a:pt x="30164" y="4235"/>
                  </a:cubicBezTo>
                  <a:cubicBezTo>
                    <a:pt x="30324" y="4146"/>
                    <a:pt x="30460" y="4064"/>
                    <a:pt x="30596" y="3969"/>
                  </a:cubicBezTo>
                  <a:cubicBezTo>
                    <a:pt x="30690" y="3910"/>
                    <a:pt x="30773" y="3845"/>
                    <a:pt x="30844" y="3786"/>
                  </a:cubicBezTo>
                  <a:cubicBezTo>
                    <a:pt x="30844" y="3786"/>
                    <a:pt x="30844" y="3780"/>
                    <a:pt x="30850" y="3780"/>
                  </a:cubicBezTo>
                  <a:cubicBezTo>
                    <a:pt x="30891" y="3745"/>
                    <a:pt x="30932" y="3709"/>
                    <a:pt x="30974" y="3674"/>
                  </a:cubicBezTo>
                  <a:cubicBezTo>
                    <a:pt x="30991" y="3662"/>
                    <a:pt x="30997" y="3650"/>
                    <a:pt x="31015" y="3638"/>
                  </a:cubicBezTo>
                  <a:cubicBezTo>
                    <a:pt x="31103" y="3556"/>
                    <a:pt x="31163" y="3497"/>
                    <a:pt x="31245" y="3402"/>
                  </a:cubicBezTo>
                  <a:cubicBezTo>
                    <a:pt x="31304" y="3343"/>
                    <a:pt x="31357" y="3284"/>
                    <a:pt x="31405" y="3225"/>
                  </a:cubicBezTo>
                  <a:cubicBezTo>
                    <a:pt x="31434" y="3189"/>
                    <a:pt x="31464" y="3148"/>
                    <a:pt x="31493" y="3107"/>
                  </a:cubicBezTo>
                  <a:cubicBezTo>
                    <a:pt x="31617" y="2953"/>
                    <a:pt x="31694" y="2817"/>
                    <a:pt x="31747" y="2735"/>
                  </a:cubicBezTo>
                  <a:cubicBezTo>
                    <a:pt x="31765" y="2705"/>
                    <a:pt x="31854" y="2563"/>
                    <a:pt x="31948" y="2345"/>
                  </a:cubicBezTo>
                  <a:cubicBezTo>
                    <a:pt x="31960" y="2327"/>
                    <a:pt x="31966" y="2309"/>
                    <a:pt x="31972" y="2292"/>
                  </a:cubicBezTo>
                  <a:cubicBezTo>
                    <a:pt x="31984" y="2274"/>
                    <a:pt x="31989" y="2250"/>
                    <a:pt x="32001" y="2221"/>
                  </a:cubicBezTo>
                  <a:cubicBezTo>
                    <a:pt x="32001" y="2221"/>
                    <a:pt x="32007" y="2215"/>
                    <a:pt x="32007" y="2209"/>
                  </a:cubicBezTo>
                  <a:cubicBezTo>
                    <a:pt x="32007" y="2209"/>
                    <a:pt x="32007" y="2203"/>
                    <a:pt x="32007" y="2203"/>
                  </a:cubicBezTo>
                  <a:cubicBezTo>
                    <a:pt x="32048" y="2115"/>
                    <a:pt x="32084" y="2020"/>
                    <a:pt x="32113" y="1914"/>
                  </a:cubicBezTo>
                  <a:cubicBezTo>
                    <a:pt x="32119" y="1902"/>
                    <a:pt x="32119" y="1896"/>
                    <a:pt x="32125" y="1884"/>
                  </a:cubicBezTo>
                  <a:cubicBezTo>
                    <a:pt x="32137" y="1849"/>
                    <a:pt x="32149" y="1813"/>
                    <a:pt x="32155" y="1772"/>
                  </a:cubicBezTo>
                  <a:cubicBezTo>
                    <a:pt x="32167" y="1737"/>
                    <a:pt x="32178" y="1695"/>
                    <a:pt x="32190" y="1660"/>
                  </a:cubicBezTo>
                  <a:cubicBezTo>
                    <a:pt x="32232" y="1471"/>
                    <a:pt x="32261" y="1323"/>
                    <a:pt x="32273" y="1199"/>
                  </a:cubicBezTo>
                  <a:cubicBezTo>
                    <a:pt x="32285" y="1099"/>
                    <a:pt x="32297" y="998"/>
                    <a:pt x="32302" y="892"/>
                  </a:cubicBezTo>
                  <a:cubicBezTo>
                    <a:pt x="32302" y="886"/>
                    <a:pt x="32302" y="886"/>
                    <a:pt x="32302" y="880"/>
                  </a:cubicBezTo>
                  <a:cubicBezTo>
                    <a:pt x="32308" y="809"/>
                    <a:pt x="32308" y="744"/>
                    <a:pt x="32308" y="679"/>
                  </a:cubicBezTo>
                  <a:cubicBezTo>
                    <a:pt x="32308" y="650"/>
                    <a:pt x="32308" y="614"/>
                    <a:pt x="32308" y="585"/>
                  </a:cubicBezTo>
                  <a:cubicBezTo>
                    <a:pt x="32308" y="573"/>
                    <a:pt x="32302" y="561"/>
                    <a:pt x="32302" y="549"/>
                  </a:cubicBezTo>
                  <a:cubicBezTo>
                    <a:pt x="32302" y="496"/>
                    <a:pt x="32297" y="443"/>
                    <a:pt x="32297" y="384"/>
                  </a:cubicBezTo>
                  <a:cubicBezTo>
                    <a:pt x="32297" y="349"/>
                    <a:pt x="32285" y="236"/>
                    <a:pt x="32267" y="112"/>
                  </a:cubicBezTo>
                  <a:cubicBezTo>
                    <a:pt x="32267" y="95"/>
                    <a:pt x="32261" y="53"/>
                    <a:pt x="3224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1452050" y="4296350"/>
              <a:ext cx="79900" cy="14600"/>
            </a:xfrm>
            <a:custGeom>
              <a:rect b="b" l="l" r="r" t="t"/>
              <a:pathLst>
                <a:path extrusionOk="0" h="584" w="3196">
                  <a:moveTo>
                    <a:pt x="1603" y="0"/>
                  </a:moveTo>
                  <a:cubicBezTo>
                    <a:pt x="1465" y="0"/>
                    <a:pt x="1325" y="8"/>
                    <a:pt x="1188" y="24"/>
                  </a:cubicBezTo>
                  <a:cubicBezTo>
                    <a:pt x="786" y="65"/>
                    <a:pt x="402" y="177"/>
                    <a:pt x="89" y="361"/>
                  </a:cubicBezTo>
                  <a:cubicBezTo>
                    <a:pt x="1" y="414"/>
                    <a:pt x="1" y="496"/>
                    <a:pt x="89" y="544"/>
                  </a:cubicBezTo>
                  <a:cubicBezTo>
                    <a:pt x="133" y="570"/>
                    <a:pt x="191" y="584"/>
                    <a:pt x="249" y="584"/>
                  </a:cubicBezTo>
                  <a:cubicBezTo>
                    <a:pt x="306" y="584"/>
                    <a:pt x="364" y="570"/>
                    <a:pt x="408" y="544"/>
                  </a:cubicBezTo>
                  <a:cubicBezTo>
                    <a:pt x="573" y="449"/>
                    <a:pt x="762" y="378"/>
                    <a:pt x="963" y="331"/>
                  </a:cubicBezTo>
                  <a:cubicBezTo>
                    <a:pt x="1168" y="284"/>
                    <a:pt x="1383" y="260"/>
                    <a:pt x="1599" y="260"/>
                  </a:cubicBezTo>
                  <a:cubicBezTo>
                    <a:pt x="1706" y="260"/>
                    <a:pt x="1814" y="266"/>
                    <a:pt x="1920" y="278"/>
                  </a:cubicBezTo>
                  <a:cubicBezTo>
                    <a:pt x="2239" y="313"/>
                    <a:pt x="2546" y="402"/>
                    <a:pt x="2794" y="544"/>
                  </a:cubicBezTo>
                  <a:cubicBezTo>
                    <a:pt x="2836" y="570"/>
                    <a:pt x="2893" y="584"/>
                    <a:pt x="2951" y="584"/>
                  </a:cubicBezTo>
                  <a:cubicBezTo>
                    <a:pt x="3008" y="584"/>
                    <a:pt x="3066" y="570"/>
                    <a:pt x="3107" y="544"/>
                  </a:cubicBezTo>
                  <a:cubicBezTo>
                    <a:pt x="3196" y="496"/>
                    <a:pt x="3196" y="414"/>
                    <a:pt x="3107" y="361"/>
                  </a:cubicBezTo>
                  <a:cubicBezTo>
                    <a:pt x="2901" y="242"/>
                    <a:pt x="2658" y="148"/>
                    <a:pt x="2398" y="89"/>
                  </a:cubicBezTo>
                  <a:cubicBezTo>
                    <a:pt x="2144" y="30"/>
                    <a:pt x="1875" y="0"/>
                    <a:pt x="16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1540350" y="4322025"/>
              <a:ext cx="26900" cy="45625"/>
            </a:xfrm>
            <a:custGeom>
              <a:rect b="b" l="l" r="r" t="t"/>
              <a:pathLst>
                <a:path extrusionOk="0" h="1825" w="1076">
                  <a:moveTo>
                    <a:pt x="243" y="1"/>
                  </a:moveTo>
                  <a:cubicBezTo>
                    <a:pt x="187" y="1"/>
                    <a:pt x="130" y="13"/>
                    <a:pt x="89" y="36"/>
                  </a:cubicBezTo>
                  <a:cubicBezTo>
                    <a:pt x="0" y="90"/>
                    <a:pt x="0" y="172"/>
                    <a:pt x="89" y="225"/>
                  </a:cubicBezTo>
                  <a:cubicBezTo>
                    <a:pt x="254" y="320"/>
                    <a:pt x="378" y="426"/>
                    <a:pt x="461" y="544"/>
                  </a:cubicBezTo>
                  <a:cubicBezTo>
                    <a:pt x="585" y="722"/>
                    <a:pt x="615" y="916"/>
                    <a:pt x="556" y="1100"/>
                  </a:cubicBezTo>
                  <a:cubicBezTo>
                    <a:pt x="497" y="1283"/>
                    <a:pt x="343" y="1460"/>
                    <a:pt x="95" y="1602"/>
                  </a:cubicBezTo>
                  <a:cubicBezTo>
                    <a:pt x="6" y="1655"/>
                    <a:pt x="6" y="1737"/>
                    <a:pt x="95" y="1785"/>
                  </a:cubicBezTo>
                  <a:cubicBezTo>
                    <a:pt x="139" y="1811"/>
                    <a:pt x="197" y="1825"/>
                    <a:pt x="254" y="1825"/>
                  </a:cubicBezTo>
                  <a:cubicBezTo>
                    <a:pt x="312" y="1825"/>
                    <a:pt x="370" y="1811"/>
                    <a:pt x="414" y="1785"/>
                  </a:cubicBezTo>
                  <a:cubicBezTo>
                    <a:pt x="621" y="1667"/>
                    <a:pt x="780" y="1525"/>
                    <a:pt x="881" y="1377"/>
                  </a:cubicBezTo>
                  <a:cubicBezTo>
                    <a:pt x="1034" y="1153"/>
                    <a:pt x="1075" y="911"/>
                    <a:pt x="993" y="674"/>
                  </a:cubicBezTo>
                  <a:cubicBezTo>
                    <a:pt x="916" y="444"/>
                    <a:pt x="715" y="220"/>
                    <a:pt x="408" y="36"/>
                  </a:cubicBezTo>
                  <a:lnTo>
                    <a:pt x="402" y="36"/>
                  </a:lnTo>
                  <a:cubicBezTo>
                    <a:pt x="358" y="13"/>
                    <a:pt x="300" y="1"/>
                    <a:pt x="2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a:off x="1432400" y="4174275"/>
              <a:ext cx="165550" cy="140700"/>
            </a:xfrm>
            <a:custGeom>
              <a:rect b="b" l="l" r="r" t="t"/>
              <a:pathLst>
                <a:path extrusionOk="0" h="5628" w="6622">
                  <a:moveTo>
                    <a:pt x="5589" y="1"/>
                  </a:moveTo>
                  <a:cubicBezTo>
                    <a:pt x="5027" y="1"/>
                    <a:pt x="4415" y="194"/>
                    <a:pt x="3805" y="548"/>
                  </a:cubicBezTo>
                  <a:cubicBezTo>
                    <a:pt x="2736" y="1162"/>
                    <a:pt x="1661" y="2279"/>
                    <a:pt x="887" y="3714"/>
                  </a:cubicBezTo>
                  <a:lnTo>
                    <a:pt x="113" y="5125"/>
                  </a:lnTo>
                  <a:cubicBezTo>
                    <a:pt x="1" y="5332"/>
                    <a:pt x="13" y="5557"/>
                    <a:pt x="137" y="5616"/>
                  </a:cubicBezTo>
                  <a:cubicBezTo>
                    <a:pt x="157" y="5624"/>
                    <a:pt x="179" y="5628"/>
                    <a:pt x="203" y="5628"/>
                  </a:cubicBezTo>
                  <a:cubicBezTo>
                    <a:pt x="248" y="5628"/>
                    <a:pt x="297" y="5613"/>
                    <a:pt x="344" y="5586"/>
                  </a:cubicBezTo>
                  <a:cubicBezTo>
                    <a:pt x="426" y="5539"/>
                    <a:pt x="509" y="5450"/>
                    <a:pt x="574" y="5338"/>
                  </a:cubicBezTo>
                  <a:lnTo>
                    <a:pt x="1342" y="3926"/>
                  </a:lnTo>
                  <a:cubicBezTo>
                    <a:pt x="1997" y="2716"/>
                    <a:pt x="2901" y="1777"/>
                    <a:pt x="3805" y="1251"/>
                  </a:cubicBezTo>
                  <a:cubicBezTo>
                    <a:pt x="4317" y="955"/>
                    <a:pt x="4829" y="795"/>
                    <a:pt x="5301" y="795"/>
                  </a:cubicBezTo>
                  <a:cubicBezTo>
                    <a:pt x="5575" y="795"/>
                    <a:pt x="5834" y="849"/>
                    <a:pt x="6073" y="961"/>
                  </a:cubicBezTo>
                  <a:cubicBezTo>
                    <a:pt x="6093" y="970"/>
                    <a:pt x="6115" y="974"/>
                    <a:pt x="6137" y="974"/>
                  </a:cubicBezTo>
                  <a:cubicBezTo>
                    <a:pt x="6181" y="974"/>
                    <a:pt x="6229" y="959"/>
                    <a:pt x="6279" y="932"/>
                  </a:cubicBezTo>
                  <a:cubicBezTo>
                    <a:pt x="6362" y="885"/>
                    <a:pt x="6445" y="796"/>
                    <a:pt x="6504" y="684"/>
                  </a:cubicBezTo>
                  <a:cubicBezTo>
                    <a:pt x="6622" y="477"/>
                    <a:pt x="6610" y="259"/>
                    <a:pt x="6486" y="194"/>
                  </a:cubicBezTo>
                  <a:cubicBezTo>
                    <a:pt x="6210" y="63"/>
                    <a:pt x="5908" y="1"/>
                    <a:pt x="5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
            <p:cNvSpPr/>
            <p:nvPr/>
          </p:nvSpPr>
          <p:spPr>
            <a:xfrm>
              <a:off x="1520125" y="4245750"/>
              <a:ext cx="164950" cy="139725"/>
            </a:xfrm>
            <a:custGeom>
              <a:rect b="b" l="l" r="r" t="t"/>
              <a:pathLst>
                <a:path extrusionOk="0" h="5589" w="6598">
                  <a:moveTo>
                    <a:pt x="5558" y="0"/>
                  </a:moveTo>
                  <a:cubicBezTo>
                    <a:pt x="4995" y="0"/>
                    <a:pt x="4382" y="192"/>
                    <a:pt x="3769" y="542"/>
                  </a:cubicBezTo>
                  <a:cubicBezTo>
                    <a:pt x="2705" y="1156"/>
                    <a:pt x="1648" y="2261"/>
                    <a:pt x="874" y="3678"/>
                  </a:cubicBezTo>
                  <a:lnTo>
                    <a:pt x="113" y="5084"/>
                  </a:lnTo>
                  <a:cubicBezTo>
                    <a:pt x="0" y="5296"/>
                    <a:pt x="6" y="5515"/>
                    <a:pt x="130" y="5574"/>
                  </a:cubicBezTo>
                  <a:cubicBezTo>
                    <a:pt x="150" y="5584"/>
                    <a:pt x="173" y="5589"/>
                    <a:pt x="196" y="5589"/>
                  </a:cubicBezTo>
                  <a:cubicBezTo>
                    <a:pt x="242" y="5589"/>
                    <a:pt x="292" y="5572"/>
                    <a:pt x="343" y="5544"/>
                  </a:cubicBezTo>
                  <a:cubicBezTo>
                    <a:pt x="426" y="5497"/>
                    <a:pt x="508" y="5409"/>
                    <a:pt x="567" y="5296"/>
                  </a:cubicBezTo>
                  <a:lnTo>
                    <a:pt x="1335" y="3897"/>
                  </a:lnTo>
                  <a:cubicBezTo>
                    <a:pt x="1985" y="2698"/>
                    <a:pt x="2871" y="1770"/>
                    <a:pt x="3774" y="1251"/>
                  </a:cubicBezTo>
                  <a:cubicBezTo>
                    <a:pt x="4287" y="955"/>
                    <a:pt x="4802" y="792"/>
                    <a:pt x="5276" y="792"/>
                  </a:cubicBezTo>
                  <a:cubicBezTo>
                    <a:pt x="5550" y="792"/>
                    <a:pt x="5810" y="846"/>
                    <a:pt x="6048" y="961"/>
                  </a:cubicBezTo>
                  <a:cubicBezTo>
                    <a:pt x="6069" y="969"/>
                    <a:pt x="6090" y="973"/>
                    <a:pt x="6113" y="973"/>
                  </a:cubicBezTo>
                  <a:cubicBezTo>
                    <a:pt x="6157" y="973"/>
                    <a:pt x="6205" y="959"/>
                    <a:pt x="6255" y="932"/>
                  </a:cubicBezTo>
                  <a:cubicBezTo>
                    <a:pt x="6338" y="884"/>
                    <a:pt x="6420" y="796"/>
                    <a:pt x="6480" y="684"/>
                  </a:cubicBezTo>
                  <a:cubicBezTo>
                    <a:pt x="6598" y="477"/>
                    <a:pt x="6586" y="258"/>
                    <a:pt x="6462" y="193"/>
                  </a:cubicBezTo>
                  <a:cubicBezTo>
                    <a:pt x="6183" y="63"/>
                    <a:pt x="5879" y="0"/>
                    <a:pt x="5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
            <p:cNvSpPr/>
            <p:nvPr/>
          </p:nvSpPr>
          <p:spPr>
            <a:xfrm>
              <a:off x="739150" y="4281800"/>
              <a:ext cx="807875" cy="705375"/>
            </a:xfrm>
            <a:custGeom>
              <a:rect b="b" l="l" r="r" t="t"/>
              <a:pathLst>
                <a:path extrusionOk="0" h="28215" w="32315">
                  <a:moveTo>
                    <a:pt x="28266" y="1"/>
                  </a:moveTo>
                  <a:cubicBezTo>
                    <a:pt x="28213" y="1"/>
                    <a:pt x="28156" y="3"/>
                    <a:pt x="28097" y="3"/>
                  </a:cubicBezTo>
                  <a:cubicBezTo>
                    <a:pt x="28079" y="3"/>
                    <a:pt x="28062" y="9"/>
                    <a:pt x="28044" y="9"/>
                  </a:cubicBezTo>
                  <a:cubicBezTo>
                    <a:pt x="27885" y="15"/>
                    <a:pt x="27749" y="33"/>
                    <a:pt x="27648" y="51"/>
                  </a:cubicBezTo>
                  <a:cubicBezTo>
                    <a:pt x="27524" y="68"/>
                    <a:pt x="27388" y="92"/>
                    <a:pt x="27282" y="127"/>
                  </a:cubicBezTo>
                  <a:lnTo>
                    <a:pt x="27264" y="127"/>
                  </a:lnTo>
                  <a:cubicBezTo>
                    <a:pt x="27170" y="151"/>
                    <a:pt x="27069" y="181"/>
                    <a:pt x="26987" y="210"/>
                  </a:cubicBezTo>
                  <a:cubicBezTo>
                    <a:pt x="26957" y="222"/>
                    <a:pt x="26922" y="240"/>
                    <a:pt x="26886" y="252"/>
                  </a:cubicBezTo>
                  <a:cubicBezTo>
                    <a:pt x="26869" y="257"/>
                    <a:pt x="26851" y="263"/>
                    <a:pt x="26839" y="269"/>
                  </a:cubicBezTo>
                  <a:cubicBezTo>
                    <a:pt x="26751" y="299"/>
                    <a:pt x="26638" y="346"/>
                    <a:pt x="26550" y="387"/>
                  </a:cubicBezTo>
                  <a:cubicBezTo>
                    <a:pt x="26491" y="423"/>
                    <a:pt x="26438" y="452"/>
                    <a:pt x="26378" y="476"/>
                  </a:cubicBezTo>
                  <a:cubicBezTo>
                    <a:pt x="26378" y="482"/>
                    <a:pt x="26373" y="482"/>
                    <a:pt x="26367" y="488"/>
                  </a:cubicBezTo>
                  <a:cubicBezTo>
                    <a:pt x="26184" y="588"/>
                    <a:pt x="26048" y="671"/>
                    <a:pt x="25989" y="712"/>
                  </a:cubicBezTo>
                  <a:cubicBezTo>
                    <a:pt x="25965" y="724"/>
                    <a:pt x="25947" y="736"/>
                    <a:pt x="25930" y="754"/>
                  </a:cubicBezTo>
                  <a:cubicBezTo>
                    <a:pt x="25882" y="783"/>
                    <a:pt x="25835" y="813"/>
                    <a:pt x="25788" y="842"/>
                  </a:cubicBezTo>
                  <a:cubicBezTo>
                    <a:pt x="25764" y="860"/>
                    <a:pt x="25735" y="878"/>
                    <a:pt x="25705" y="895"/>
                  </a:cubicBezTo>
                  <a:cubicBezTo>
                    <a:pt x="25693" y="907"/>
                    <a:pt x="25682" y="913"/>
                    <a:pt x="25670" y="925"/>
                  </a:cubicBezTo>
                  <a:cubicBezTo>
                    <a:pt x="25599" y="972"/>
                    <a:pt x="25534" y="1019"/>
                    <a:pt x="25475" y="1067"/>
                  </a:cubicBezTo>
                  <a:lnTo>
                    <a:pt x="25469" y="1067"/>
                  </a:lnTo>
                  <a:cubicBezTo>
                    <a:pt x="25404" y="1114"/>
                    <a:pt x="25327" y="1179"/>
                    <a:pt x="25256" y="1232"/>
                  </a:cubicBezTo>
                  <a:cubicBezTo>
                    <a:pt x="25162" y="1309"/>
                    <a:pt x="25085" y="1380"/>
                    <a:pt x="25032" y="1427"/>
                  </a:cubicBezTo>
                  <a:cubicBezTo>
                    <a:pt x="24961" y="1492"/>
                    <a:pt x="24872" y="1575"/>
                    <a:pt x="24807" y="1640"/>
                  </a:cubicBezTo>
                  <a:cubicBezTo>
                    <a:pt x="24736" y="1704"/>
                    <a:pt x="24654" y="1799"/>
                    <a:pt x="24589" y="1870"/>
                  </a:cubicBezTo>
                  <a:cubicBezTo>
                    <a:pt x="24553" y="1905"/>
                    <a:pt x="24506" y="1964"/>
                    <a:pt x="24453" y="2023"/>
                  </a:cubicBezTo>
                  <a:cubicBezTo>
                    <a:pt x="24453" y="2029"/>
                    <a:pt x="24453" y="2029"/>
                    <a:pt x="24447" y="2035"/>
                  </a:cubicBezTo>
                  <a:cubicBezTo>
                    <a:pt x="24447" y="2035"/>
                    <a:pt x="24394" y="2100"/>
                    <a:pt x="24311" y="2201"/>
                  </a:cubicBezTo>
                  <a:cubicBezTo>
                    <a:pt x="24282" y="2248"/>
                    <a:pt x="24252" y="2289"/>
                    <a:pt x="24229" y="2313"/>
                  </a:cubicBezTo>
                  <a:cubicBezTo>
                    <a:pt x="24229" y="2319"/>
                    <a:pt x="24229" y="2319"/>
                    <a:pt x="24229" y="2319"/>
                  </a:cubicBezTo>
                  <a:cubicBezTo>
                    <a:pt x="24181" y="2378"/>
                    <a:pt x="24140" y="2449"/>
                    <a:pt x="24093" y="2525"/>
                  </a:cubicBezTo>
                  <a:cubicBezTo>
                    <a:pt x="24081" y="2531"/>
                    <a:pt x="24081" y="2543"/>
                    <a:pt x="24075" y="2555"/>
                  </a:cubicBezTo>
                  <a:cubicBezTo>
                    <a:pt x="24040" y="2608"/>
                    <a:pt x="24004" y="2661"/>
                    <a:pt x="23975" y="2720"/>
                  </a:cubicBezTo>
                  <a:cubicBezTo>
                    <a:pt x="23963" y="2738"/>
                    <a:pt x="23951" y="2756"/>
                    <a:pt x="23939" y="2779"/>
                  </a:cubicBezTo>
                  <a:cubicBezTo>
                    <a:pt x="23927" y="2803"/>
                    <a:pt x="23910" y="2833"/>
                    <a:pt x="23892" y="2862"/>
                  </a:cubicBezTo>
                  <a:cubicBezTo>
                    <a:pt x="23874" y="2903"/>
                    <a:pt x="23851" y="2945"/>
                    <a:pt x="23833" y="2980"/>
                  </a:cubicBezTo>
                  <a:cubicBezTo>
                    <a:pt x="23827" y="2992"/>
                    <a:pt x="23821" y="2998"/>
                    <a:pt x="23821" y="3010"/>
                  </a:cubicBezTo>
                  <a:cubicBezTo>
                    <a:pt x="23803" y="3033"/>
                    <a:pt x="23786" y="3075"/>
                    <a:pt x="23762" y="3128"/>
                  </a:cubicBezTo>
                  <a:cubicBezTo>
                    <a:pt x="23744" y="3163"/>
                    <a:pt x="23732" y="3205"/>
                    <a:pt x="23715" y="3240"/>
                  </a:cubicBezTo>
                  <a:cubicBezTo>
                    <a:pt x="23709" y="3246"/>
                    <a:pt x="23709" y="3258"/>
                    <a:pt x="23703" y="3270"/>
                  </a:cubicBezTo>
                  <a:cubicBezTo>
                    <a:pt x="23685" y="3317"/>
                    <a:pt x="23662" y="3364"/>
                    <a:pt x="23644" y="3411"/>
                  </a:cubicBezTo>
                  <a:cubicBezTo>
                    <a:pt x="23632" y="3453"/>
                    <a:pt x="23614" y="3494"/>
                    <a:pt x="23602" y="3530"/>
                  </a:cubicBezTo>
                  <a:cubicBezTo>
                    <a:pt x="23597" y="3547"/>
                    <a:pt x="23591" y="3571"/>
                    <a:pt x="23585" y="3589"/>
                  </a:cubicBezTo>
                  <a:cubicBezTo>
                    <a:pt x="23585" y="3589"/>
                    <a:pt x="23585" y="3594"/>
                    <a:pt x="23579" y="3600"/>
                  </a:cubicBezTo>
                  <a:cubicBezTo>
                    <a:pt x="23579" y="3606"/>
                    <a:pt x="23579" y="3612"/>
                    <a:pt x="23573" y="3624"/>
                  </a:cubicBezTo>
                  <a:cubicBezTo>
                    <a:pt x="23561" y="3659"/>
                    <a:pt x="23549" y="3695"/>
                    <a:pt x="23538" y="3730"/>
                  </a:cubicBezTo>
                  <a:cubicBezTo>
                    <a:pt x="23520" y="3724"/>
                    <a:pt x="23496" y="3724"/>
                    <a:pt x="23478" y="3719"/>
                  </a:cubicBezTo>
                  <a:cubicBezTo>
                    <a:pt x="23455" y="3713"/>
                    <a:pt x="23431" y="3707"/>
                    <a:pt x="23408" y="3701"/>
                  </a:cubicBezTo>
                  <a:cubicBezTo>
                    <a:pt x="23384" y="3695"/>
                    <a:pt x="23366" y="3689"/>
                    <a:pt x="23343" y="3683"/>
                  </a:cubicBezTo>
                  <a:cubicBezTo>
                    <a:pt x="23307" y="3677"/>
                    <a:pt x="23272" y="3671"/>
                    <a:pt x="23236" y="3659"/>
                  </a:cubicBezTo>
                  <a:cubicBezTo>
                    <a:pt x="23219" y="3659"/>
                    <a:pt x="23207" y="3654"/>
                    <a:pt x="23195" y="3654"/>
                  </a:cubicBezTo>
                  <a:cubicBezTo>
                    <a:pt x="23154" y="3642"/>
                    <a:pt x="23112" y="3636"/>
                    <a:pt x="23071" y="3630"/>
                  </a:cubicBezTo>
                  <a:cubicBezTo>
                    <a:pt x="23053" y="3624"/>
                    <a:pt x="23041" y="3624"/>
                    <a:pt x="23024" y="3618"/>
                  </a:cubicBezTo>
                  <a:cubicBezTo>
                    <a:pt x="22988" y="3612"/>
                    <a:pt x="22953" y="3606"/>
                    <a:pt x="22917" y="3600"/>
                  </a:cubicBezTo>
                  <a:cubicBezTo>
                    <a:pt x="22888" y="3594"/>
                    <a:pt x="22858" y="3589"/>
                    <a:pt x="22829" y="3583"/>
                  </a:cubicBezTo>
                  <a:cubicBezTo>
                    <a:pt x="22805" y="3583"/>
                    <a:pt x="22782" y="3577"/>
                    <a:pt x="22758" y="3571"/>
                  </a:cubicBezTo>
                  <a:cubicBezTo>
                    <a:pt x="22728" y="3571"/>
                    <a:pt x="22699" y="3565"/>
                    <a:pt x="22669" y="3559"/>
                  </a:cubicBezTo>
                  <a:cubicBezTo>
                    <a:pt x="22640" y="3553"/>
                    <a:pt x="22593" y="3547"/>
                    <a:pt x="22533" y="3541"/>
                  </a:cubicBezTo>
                  <a:cubicBezTo>
                    <a:pt x="22244" y="3506"/>
                    <a:pt x="21990" y="3500"/>
                    <a:pt x="21961" y="3494"/>
                  </a:cubicBezTo>
                  <a:lnTo>
                    <a:pt x="21553" y="3494"/>
                  </a:lnTo>
                  <a:cubicBezTo>
                    <a:pt x="21541" y="3494"/>
                    <a:pt x="21529" y="3500"/>
                    <a:pt x="21523" y="3500"/>
                  </a:cubicBezTo>
                  <a:lnTo>
                    <a:pt x="21482" y="3500"/>
                  </a:lnTo>
                  <a:cubicBezTo>
                    <a:pt x="21423" y="3500"/>
                    <a:pt x="21370" y="3506"/>
                    <a:pt x="21317" y="3506"/>
                  </a:cubicBezTo>
                  <a:cubicBezTo>
                    <a:pt x="21293" y="3512"/>
                    <a:pt x="21275" y="3512"/>
                    <a:pt x="21252" y="3512"/>
                  </a:cubicBezTo>
                  <a:cubicBezTo>
                    <a:pt x="21246" y="3512"/>
                    <a:pt x="21240" y="3512"/>
                    <a:pt x="21228" y="3518"/>
                  </a:cubicBezTo>
                  <a:lnTo>
                    <a:pt x="21210" y="3518"/>
                  </a:lnTo>
                  <a:cubicBezTo>
                    <a:pt x="21169" y="3518"/>
                    <a:pt x="21122" y="3524"/>
                    <a:pt x="21069" y="3530"/>
                  </a:cubicBezTo>
                  <a:cubicBezTo>
                    <a:pt x="21057" y="3530"/>
                    <a:pt x="21039" y="3535"/>
                    <a:pt x="21027" y="3535"/>
                  </a:cubicBezTo>
                  <a:cubicBezTo>
                    <a:pt x="20921" y="3547"/>
                    <a:pt x="20791" y="3565"/>
                    <a:pt x="20649" y="3589"/>
                  </a:cubicBezTo>
                  <a:cubicBezTo>
                    <a:pt x="20643" y="3594"/>
                    <a:pt x="20638" y="3594"/>
                    <a:pt x="20632" y="3594"/>
                  </a:cubicBezTo>
                  <a:cubicBezTo>
                    <a:pt x="20602" y="3600"/>
                    <a:pt x="20573" y="3606"/>
                    <a:pt x="20543" y="3612"/>
                  </a:cubicBezTo>
                  <a:cubicBezTo>
                    <a:pt x="20531" y="3612"/>
                    <a:pt x="20513" y="3618"/>
                    <a:pt x="20496" y="3618"/>
                  </a:cubicBezTo>
                  <a:cubicBezTo>
                    <a:pt x="20484" y="3624"/>
                    <a:pt x="20466" y="3624"/>
                    <a:pt x="20454" y="3630"/>
                  </a:cubicBezTo>
                  <a:cubicBezTo>
                    <a:pt x="20389" y="3642"/>
                    <a:pt x="20307" y="3659"/>
                    <a:pt x="20230" y="3683"/>
                  </a:cubicBezTo>
                  <a:cubicBezTo>
                    <a:pt x="20183" y="3695"/>
                    <a:pt x="20135" y="3707"/>
                    <a:pt x="20100" y="3719"/>
                  </a:cubicBezTo>
                  <a:cubicBezTo>
                    <a:pt x="20076" y="3724"/>
                    <a:pt x="20053" y="3730"/>
                    <a:pt x="20023" y="3736"/>
                  </a:cubicBezTo>
                  <a:cubicBezTo>
                    <a:pt x="20023" y="3736"/>
                    <a:pt x="20017" y="3736"/>
                    <a:pt x="20011" y="3742"/>
                  </a:cubicBezTo>
                  <a:cubicBezTo>
                    <a:pt x="19964" y="3754"/>
                    <a:pt x="19905" y="3772"/>
                    <a:pt x="19852" y="3789"/>
                  </a:cubicBezTo>
                  <a:cubicBezTo>
                    <a:pt x="19811" y="3801"/>
                    <a:pt x="19769" y="3813"/>
                    <a:pt x="19734" y="3825"/>
                  </a:cubicBezTo>
                  <a:cubicBezTo>
                    <a:pt x="19586" y="3872"/>
                    <a:pt x="19486" y="3908"/>
                    <a:pt x="19338" y="3973"/>
                  </a:cubicBezTo>
                  <a:cubicBezTo>
                    <a:pt x="19226" y="4020"/>
                    <a:pt x="19096" y="4079"/>
                    <a:pt x="18954" y="4144"/>
                  </a:cubicBezTo>
                  <a:cubicBezTo>
                    <a:pt x="18942" y="4150"/>
                    <a:pt x="18925" y="4162"/>
                    <a:pt x="18907" y="4167"/>
                  </a:cubicBezTo>
                  <a:cubicBezTo>
                    <a:pt x="18765" y="4232"/>
                    <a:pt x="18582" y="4333"/>
                    <a:pt x="18446" y="4415"/>
                  </a:cubicBezTo>
                  <a:cubicBezTo>
                    <a:pt x="18381" y="4451"/>
                    <a:pt x="18310" y="4498"/>
                    <a:pt x="18240" y="4540"/>
                  </a:cubicBezTo>
                  <a:cubicBezTo>
                    <a:pt x="18175" y="4581"/>
                    <a:pt x="18116" y="4622"/>
                    <a:pt x="18051" y="4664"/>
                  </a:cubicBezTo>
                  <a:cubicBezTo>
                    <a:pt x="18039" y="4675"/>
                    <a:pt x="18027" y="4681"/>
                    <a:pt x="18015" y="4693"/>
                  </a:cubicBezTo>
                  <a:cubicBezTo>
                    <a:pt x="17968" y="4723"/>
                    <a:pt x="17921" y="4758"/>
                    <a:pt x="17873" y="4788"/>
                  </a:cubicBezTo>
                  <a:cubicBezTo>
                    <a:pt x="17850" y="4805"/>
                    <a:pt x="17826" y="4823"/>
                    <a:pt x="17808" y="4835"/>
                  </a:cubicBezTo>
                  <a:cubicBezTo>
                    <a:pt x="17773" y="4864"/>
                    <a:pt x="17738" y="4888"/>
                    <a:pt x="17702" y="4918"/>
                  </a:cubicBezTo>
                  <a:cubicBezTo>
                    <a:pt x="17673" y="4935"/>
                    <a:pt x="17643" y="4959"/>
                    <a:pt x="17619" y="4982"/>
                  </a:cubicBezTo>
                  <a:cubicBezTo>
                    <a:pt x="17590" y="5000"/>
                    <a:pt x="17560" y="5024"/>
                    <a:pt x="17531" y="5047"/>
                  </a:cubicBezTo>
                  <a:cubicBezTo>
                    <a:pt x="17501" y="5071"/>
                    <a:pt x="17472" y="5095"/>
                    <a:pt x="17442" y="5118"/>
                  </a:cubicBezTo>
                  <a:cubicBezTo>
                    <a:pt x="17413" y="5142"/>
                    <a:pt x="17383" y="5166"/>
                    <a:pt x="17360" y="5189"/>
                  </a:cubicBezTo>
                  <a:cubicBezTo>
                    <a:pt x="17330" y="5213"/>
                    <a:pt x="17300" y="5236"/>
                    <a:pt x="17271" y="5260"/>
                  </a:cubicBezTo>
                  <a:cubicBezTo>
                    <a:pt x="17247" y="5284"/>
                    <a:pt x="17218" y="5301"/>
                    <a:pt x="17194" y="5325"/>
                  </a:cubicBezTo>
                  <a:cubicBezTo>
                    <a:pt x="17147" y="5366"/>
                    <a:pt x="17100" y="5408"/>
                    <a:pt x="17052" y="5449"/>
                  </a:cubicBezTo>
                  <a:cubicBezTo>
                    <a:pt x="17052" y="5449"/>
                    <a:pt x="17052" y="5455"/>
                    <a:pt x="17046" y="5455"/>
                  </a:cubicBezTo>
                  <a:cubicBezTo>
                    <a:pt x="17046" y="5455"/>
                    <a:pt x="17041" y="5455"/>
                    <a:pt x="17041" y="5461"/>
                  </a:cubicBezTo>
                  <a:cubicBezTo>
                    <a:pt x="17029" y="5473"/>
                    <a:pt x="17011" y="5485"/>
                    <a:pt x="16999" y="5502"/>
                  </a:cubicBezTo>
                  <a:cubicBezTo>
                    <a:pt x="16438" y="6004"/>
                    <a:pt x="16054" y="6471"/>
                    <a:pt x="15907" y="6654"/>
                  </a:cubicBezTo>
                  <a:cubicBezTo>
                    <a:pt x="15865" y="6707"/>
                    <a:pt x="15830" y="6754"/>
                    <a:pt x="15812" y="6784"/>
                  </a:cubicBezTo>
                  <a:cubicBezTo>
                    <a:pt x="15765" y="6837"/>
                    <a:pt x="15718" y="6908"/>
                    <a:pt x="15664" y="6979"/>
                  </a:cubicBezTo>
                  <a:cubicBezTo>
                    <a:pt x="15558" y="7121"/>
                    <a:pt x="15487" y="7227"/>
                    <a:pt x="15387" y="7380"/>
                  </a:cubicBezTo>
                  <a:cubicBezTo>
                    <a:pt x="15381" y="7392"/>
                    <a:pt x="15375" y="7404"/>
                    <a:pt x="15363" y="7416"/>
                  </a:cubicBezTo>
                  <a:cubicBezTo>
                    <a:pt x="15357" y="7428"/>
                    <a:pt x="15351" y="7440"/>
                    <a:pt x="15340" y="7457"/>
                  </a:cubicBezTo>
                  <a:cubicBezTo>
                    <a:pt x="15328" y="7475"/>
                    <a:pt x="15316" y="7493"/>
                    <a:pt x="15304" y="7510"/>
                  </a:cubicBezTo>
                  <a:cubicBezTo>
                    <a:pt x="15298" y="7528"/>
                    <a:pt x="15286" y="7546"/>
                    <a:pt x="15275" y="7564"/>
                  </a:cubicBezTo>
                  <a:cubicBezTo>
                    <a:pt x="15269" y="7575"/>
                    <a:pt x="15263" y="7587"/>
                    <a:pt x="15257" y="7599"/>
                  </a:cubicBezTo>
                  <a:cubicBezTo>
                    <a:pt x="15092" y="7871"/>
                    <a:pt x="15009" y="8048"/>
                    <a:pt x="14985" y="8089"/>
                  </a:cubicBezTo>
                  <a:cubicBezTo>
                    <a:pt x="14979" y="8101"/>
                    <a:pt x="14979" y="8107"/>
                    <a:pt x="14973" y="8119"/>
                  </a:cubicBezTo>
                  <a:cubicBezTo>
                    <a:pt x="14967" y="8119"/>
                    <a:pt x="14962" y="8119"/>
                    <a:pt x="14962" y="8113"/>
                  </a:cubicBezTo>
                  <a:cubicBezTo>
                    <a:pt x="14867" y="8077"/>
                    <a:pt x="14773" y="8036"/>
                    <a:pt x="14684" y="8007"/>
                  </a:cubicBezTo>
                  <a:cubicBezTo>
                    <a:pt x="14572" y="7959"/>
                    <a:pt x="14436" y="7918"/>
                    <a:pt x="14306" y="7882"/>
                  </a:cubicBezTo>
                  <a:cubicBezTo>
                    <a:pt x="14282" y="7871"/>
                    <a:pt x="14253" y="7865"/>
                    <a:pt x="14229" y="7859"/>
                  </a:cubicBezTo>
                  <a:cubicBezTo>
                    <a:pt x="14223" y="7859"/>
                    <a:pt x="14223" y="7859"/>
                    <a:pt x="14217" y="7853"/>
                  </a:cubicBezTo>
                  <a:cubicBezTo>
                    <a:pt x="14206" y="7853"/>
                    <a:pt x="14188" y="7847"/>
                    <a:pt x="14176" y="7841"/>
                  </a:cubicBezTo>
                  <a:cubicBezTo>
                    <a:pt x="14164" y="7841"/>
                    <a:pt x="14147" y="7835"/>
                    <a:pt x="14135" y="7829"/>
                  </a:cubicBezTo>
                  <a:cubicBezTo>
                    <a:pt x="14111" y="7829"/>
                    <a:pt x="14087" y="7818"/>
                    <a:pt x="14070" y="7818"/>
                  </a:cubicBezTo>
                  <a:cubicBezTo>
                    <a:pt x="14017" y="7800"/>
                    <a:pt x="13963" y="7788"/>
                    <a:pt x="13910" y="7776"/>
                  </a:cubicBezTo>
                  <a:cubicBezTo>
                    <a:pt x="13774" y="7747"/>
                    <a:pt x="13633" y="7717"/>
                    <a:pt x="13515" y="7699"/>
                  </a:cubicBezTo>
                  <a:cubicBezTo>
                    <a:pt x="13190" y="7634"/>
                    <a:pt x="12753" y="7593"/>
                    <a:pt x="12422" y="7587"/>
                  </a:cubicBezTo>
                  <a:cubicBezTo>
                    <a:pt x="12357" y="7587"/>
                    <a:pt x="12286" y="7581"/>
                    <a:pt x="12209" y="7581"/>
                  </a:cubicBezTo>
                  <a:lnTo>
                    <a:pt x="12044" y="7581"/>
                  </a:lnTo>
                  <a:cubicBezTo>
                    <a:pt x="11938" y="7581"/>
                    <a:pt x="11825" y="7581"/>
                    <a:pt x="11707" y="7587"/>
                  </a:cubicBezTo>
                  <a:cubicBezTo>
                    <a:pt x="11654" y="7587"/>
                    <a:pt x="11607" y="7593"/>
                    <a:pt x="11560" y="7593"/>
                  </a:cubicBezTo>
                  <a:cubicBezTo>
                    <a:pt x="11430" y="7599"/>
                    <a:pt x="11282" y="7611"/>
                    <a:pt x="11134" y="7629"/>
                  </a:cubicBezTo>
                  <a:cubicBezTo>
                    <a:pt x="10987" y="7640"/>
                    <a:pt x="10839" y="7658"/>
                    <a:pt x="10709" y="7670"/>
                  </a:cubicBezTo>
                  <a:cubicBezTo>
                    <a:pt x="10674" y="7676"/>
                    <a:pt x="10632" y="7682"/>
                    <a:pt x="10597" y="7688"/>
                  </a:cubicBezTo>
                  <a:cubicBezTo>
                    <a:pt x="10307" y="7717"/>
                    <a:pt x="9935" y="7782"/>
                    <a:pt x="9658" y="7853"/>
                  </a:cubicBezTo>
                  <a:cubicBezTo>
                    <a:pt x="9410" y="7912"/>
                    <a:pt x="9126" y="7983"/>
                    <a:pt x="8843" y="8060"/>
                  </a:cubicBezTo>
                  <a:cubicBezTo>
                    <a:pt x="8813" y="8066"/>
                    <a:pt x="8784" y="8071"/>
                    <a:pt x="8754" y="8077"/>
                  </a:cubicBezTo>
                  <a:cubicBezTo>
                    <a:pt x="8654" y="8107"/>
                    <a:pt x="8536" y="8142"/>
                    <a:pt x="8423" y="8178"/>
                  </a:cubicBezTo>
                  <a:cubicBezTo>
                    <a:pt x="8329" y="8207"/>
                    <a:pt x="8246" y="8237"/>
                    <a:pt x="8163" y="8266"/>
                  </a:cubicBezTo>
                  <a:cubicBezTo>
                    <a:pt x="8116" y="8284"/>
                    <a:pt x="8063" y="8302"/>
                    <a:pt x="8016" y="8320"/>
                  </a:cubicBezTo>
                  <a:cubicBezTo>
                    <a:pt x="7880" y="8367"/>
                    <a:pt x="7750" y="8414"/>
                    <a:pt x="7632" y="8455"/>
                  </a:cubicBezTo>
                  <a:cubicBezTo>
                    <a:pt x="7100" y="8633"/>
                    <a:pt x="6439" y="8940"/>
                    <a:pt x="5901" y="9235"/>
                  </a:cubicBezTo>
                  <a:cubicBezTo>
                    <a:pt x="5594" y="9394"/>
                    <a:pt x="5252" y="9589"/>
                    <a:pt x="4992" y="9767"/>
                  </a:cubicBezTo>
                  <a:cubicBezTo>
                    <a:pt x="4915" y="9814"/>
                    <a:pt x="4832" y="9873"/>
                    <a:pt x="4750" y="9926"/>
                  </a:cubicBezTo>
                  <a:cubicBezTo>
                    <a:pt x="4567" y="10050"/>
                    <a:pt x="4383" y="10168"/>
                    <a:pt x="4224" y="10280"/>
                  </a:cubicBezTo>
                  <a:cubicBezTo>
                    <a:pt x="3958" y="10464"/>
                    <a:pt x="3616" y="10729"/>
                    <a:pt x="3373" y="10948"/>
                  </a:cubicBezTo>
                  <a:cubicBezTo>
                    <a:pt x="3350" y="10971"/>
                    <a:pt x="3320" y="10995"/>
                    <a:pt x="3291" y="11019"/>
                  </a:cubicBezTo>
                  <a:cubicBezTo>
                    <a:pt x="3279" y="11031"/>
                    <a:pt x="3267" y="11042"/>
                    <a:pt x="3249" y="11054"/>
                  </a:cubicBezTo>
                  <a:cubicBezTo>
                    <a:pt x="3049" y="11220"/>
                    <a:pt x="2806" y="11450"/>
                    <a:pt x="2606" y="11657"/>
                  </a:cubicBezTo>
                  <a:cubicBezTo>
                    <a:pt x="2564" y="11698"/>
                    <a:pt x="2523" y="11739"/>
                    <a:pt x="2487" y="11781"/>
                  </a:cubicBezTo>
                  <a:cubicBezTo>
                    <a:pt x="2180" y="12117"/>
                    <a:pt x="1791" y="12584"/>
                    <a:pt x="1519" y="12944"/>
                  </a:cubicBezTo>
                  <a:cubicBezTo>
                    <a:pt x="1318" y="13216"/>
                    <a:pt x="1070" y="13600"/>
                    <a:pt x="916" y="13901"/>
                  </a:cubicBezTo>
                  <a:cubicBezTo>
                    <a:pt x="916" y="13907"/>
                    <a:pt x="911" y="13913"/>
                    <a:pt x="911" y="13919"/>
                  </a:cubicBezTo>
                  <a:cubicBezTo>
                    <a:pt x="722" y="14273"/>
                    <a:pt x="503" y="14728"/>
                    <a:pt x="344" y="15230"/>
                  </a:cubicBezTo>
                  <a:cubicBezTo>
                    <a:pt x="279" y="15413"/>
                    <a:pt x="225" y="15602"/>
                    <a:pt x="184" y="15773"/>
                  </a:cubicBezTo>
                  <a:cubicBezTo>
                    <a:pt x="143" y="15945"/>
                    <a:pt x="101" y="16145"/>
                    <a:pt x="72" y="16370"/>
                  </a:cubicBezTo>
                  <a:cubicBezTo>
                    <a:pt x="66" y="16388"/>
                    <a:pt x="66" y="16411"/>
                    <a:pt x="60" y="16429"/>
                  </a:cubicBezTo>
                  <a:cubicBezTo>
                    <a:pt x="36" y="16577"/>
                    <a:pt x="19" y="16777"/>
                    <a:pt x="13" y="16931"/>
                  </a:cubicBezTo>
                  <a:cubicBezTo>
                    <a:pt x="13" y="16949"/>
                    <a:pt x="7" y="16972"/>
                    <a:pt x="7" y="16996"/>
                  </a:cubicBezTo>
                  <a:cubicBezTo>
                    <a:pt x="7" y="16996"/>
                    <a:pt x="7" y="17002"/>
                    <a:pt x="7" y="17002"/>
                  </a:cubicBezTo>
                  <a:cubicBezTo>
                    <a:pt x="7" y="17020"/>
                    <a:pt x="7" y="17043"/>
                    <a:pt x="7" y="17061"/>
                  </a:cubicBezTo>
                  <a:cubicBezTo>
                    <a:pt x="1" y="17167"/>
                    <a:pt x="1" y="17274"/>
                    <a:pt x="1" y="17380"/>
                  </a:cubicBezTo>
                  <a:cubicBezTo>
                    <a:pt x="1" y="17498"/>
                    <a:pt x="7" y="17657"/>
                    <a:pt x="19" y="17776"/>
                  </a:cubicBezTo>
                  <a:cubicBezTo>
                    <a:pt x="30" y="17870"/>
                    <a:pt x="36" y="17947"/>
                    <a:pt x="42" y="18012"/>
                  </a:cubicBezTo>
                  <a:cubicBezTo>
                    <a:pt x="48" y="18047"/>
                    <a:pt x="54" y="18089"/>
                    <a:pt x="54" y="18124"/>
                  </a:cubicBezTo>
                  <a:cubicBezTo>
                    <a:pt x="54" y="18124"/>
                    <a:pt x="54" y="18130"/>
                    <a:pt x="60" y="18136"/>
                  </a:cubicBezTo>
                  <a:cubicBezTo>
                    <a:pt x="72" y="18254"/>
                    <a:pt x="90" y="18343"/>
                    <a:pt x="113" y="18449"/>
                  </a:cubicBezTo>
                  <a:cubicBezTo>
                    <a:pt x="113" y="18455"/>
                    <a:pt x="113" y="18455"/>
                    <a:pt x="113" y="18455"/>
                  </a:cubicBezTo>
                  <a:cubicBezTo>
                    <a:pt x="131" y="18555"/>
                    <a:pt x="155" y="18656"/>
                    <a:pt x="178" y="18744"/>
                  </a:cubicBezTo>
                  <a:cubicBezTo>
                    <a:pt x="202" y="18851"/>
                    <a:pt x="219" y="18910"/>
                    <a:pt x="255" y="18998"/>
                  </a:cubicBezTo>
                  <a:cubicBezTo>
                    <a:pt x="279" y="19075"/>
                    <a:pt x="308" y="19175"/>
                    <a:pt x="338" y="19246"/>
                  </a:cubicBezTo>
                  <a:cubicBezTo>
                    <a:pt x="338" y="19252"/>
                    <a:pt x="338" y="19252"/>
                    <a:pt x="338" y="19258"/>
                  </a:cubicBezTo>
                  <a:cubicBezTo>
                    <a:pt x="391" y="19394"/>
                    <a:pt x="456" y="19547"/>
                    <a:pt x="533" y="19713"/>
                  </a:cubicBezTo>
                  <a:cubicBezTo>
                    <a:pt x="538" y="19731"/>
                    <a:pt x="550" y="19742"/>
                    <a:pt x="556" y="19760"/>
                  </a:cubicBezTo>
                  <a:cubicBezTo>
                    <a:pt x="556" y="19766"/>
                    <a:pt x="556" y="19766"/>
                    <a:pt x="562" y="19766"/>
                  </a:cubicBezTo>
                  <a:cubicBezTo>
                    <a:pt x="574" y="19790"/>
                    <a:pt x="586" y="19813"/>
                    <a:pt x="597" y="19843"/>
                  </a:cubicBezTo>
                  <a:cubicBezTo>
                    <a:pt x="609" y="19860"/>
                    <a:pt x="615" y="19872"/>
                    <a:pt x="621" y="19890"/>
                  </a:cubicBezTo>
                  <a:cubicBezTo>
                    <a:pt x="627" y="19896"/>
                    <a:pt x="627" y="19896"/>
                    <a:pt x="633" y="19902"/>
                  </a:cubicBezTo>
                  <a:cubicBezTo>
                    <a:pt x="662" y="19961"/>
                    <a:pt x="698" y="20026"/>
                    <a:pt x="733" y="20085"/>
                  </a:cubicBezTo>
                  <a:cubicBezTo>
                    <a:pt x="733" y="20091"/>
                    <a:pt x="733" y="20091"/>
                    <a:pt x="739" y="20091"/>
                  </a:cubicBezTo>
                  <a:cubicBezTo>
                    <a:pt x="804" y="20209"/>
                    <a:pt x="887" y="20333"/>
                    <a:pt x="970" y="20451"/>
                  </a:cubicBezTo>
                  <a:cubicBezTo>
                    <a:pt x="970" y="20451"/>
                    <a:pt x="975" y="20457"/>
                    <a:pt x="981" y="20463"/>
                  </a:cubicBezTo>
                  <a:cubicBezTo>
                    <a:pt x="981" y="20463"/>
                    <a:pt x="981" y="20469"/>
                    <a:pt x="981" y="20469"/>
                  </a:cubicBezTo>
                  <a:cubicBezTo>
                    <a:pt x="999" y="20492"/>
                    <a:pt x="1023" y="20522"/>
                    <a:pt x="1046" y="20557"/>
                  </a:cubicBezTo>
                  <a:cubicBezTo>
                    <a:pt x="1082" y="20599"/>
                    <a:pt x="1111" y="20640"/>
                    <a:pt x="1147" y="20681"/>
                  </a:cubicBezTo>
                  <a:cubicBezTo>
                    <a:pt x="1153" y="20687"/>
                    <a:pt x="1153" y="20693"/>
                    <a:pt x="1159" y="20699"/>
                  </a:cubicBezTo>
                  <a:cubicBezTo>
                    <a:pt x="1182" y="20729"/>
                    <a:pt x="1206" y="20758"/>
                    <a:pt x="1229" y="20788"/>
                  </a:cubicBezTo>
                  <a:cubicBezTo>
                    <a:pt x="1336" y="20912"/>
                    <a:pt x="1478" y="21065"/>
                    <a:pt x="1643" y="21225"/>
                  </a:cubicBezTo>
                  <a:cubicBezTo>
                    <a:pt x="1649" y="21225"/>
                    <a:pt x="1655" y="21231"/>
                    <a:pt x="1655" y="21237"/>
                  </a:cubicBezTo>
                  <a:lnTo>
                    <a:pt x="1661" y="21237"/>
                  </a:lnTo>
                  <a:lnTo>
                    <a:pt x="1661" y="21243"/>
                  </a:lnTo>
                  <a:cubicBezTo>
                    <a:pt x="1743" y="21319"/>
                    <a:pt x="1897" y="21455"/>
                    <a:pt x="2109" y="21615"/>
                  </a:cubicBezTo>
                  <a:cubicBezTo>
                    <a:pt x="2145" y="21644"/>
                    <a:pt x="2180" y="21668"/>
                    <a:pt x="2210" y="21691"/>
                  </a:cubicBezTo>
                  <a:cubicBezTo>
                    <a:pt x="2216" y="21697"/>
                    <a:pt x="2216" y="21697"/>
                    <a:pt x="2222" y="21703"/>
                  </a:cubicBezTo>
                  <a:cubicBezTo>
                    <a:pt x="2369" y="21804"/>
                    <a:pt x="2464" y="21863"/>
                    <a:pt x="2464" y="21863"/>
                  </a:cubicBezTo>
                  <a:cubicBezTo>
                    <a:pt x="2470" y="21869"/>
                    <a:pt x="2476" y="21875"/>
                    <a:pt x="2487" y="21880"/>
                  </a:cubicBezTo>
                  <a:cubicBezTo>
                    <a:pt x="2558" y="21928"/>
                    <a:pt x="2641" y="21975"/>
                    <a:pt x="2724" y="22022"/>
                  </a:cubicBezTo>
                  <a:cubicBezTo>
                    <a:pt x="2741" y="22034"/>
                    <a:pt x="2753" y="22040"/>
                    <a:pt x="2765" y="22046"/>
                  </a:cubicBezTo>
                  <a:cubicBezTo>
                    <a:pt x="2777" y="22052"/>
                    <a:pt x="2789" y="22058"/>
                    <a:pt x="2801" y="22069"/>
                  </a:cubicBezTo>
                  <a:cubicBezTo>
                    <a:pt x="2806" y="22069"/>
                    <a:pt x="2806" y="22069"/>
                    <a:pt x="2812" y="22075"/>
                  </a:cubicBezTo>
                  <a:cubicBezTo>
                    <a:pt x="2818" y="22075"/>
                    <a:pt x="2830" y="22081"/>
                    <a:pt x="2836" y="22087"/>
                  </a:cubicBezTo>
                  <a:cubicBezTo>
                    <a:pt x="2871" y="22105"/>
                    <a:pt x="2919" y="22129"/>
                    <a:pt x="2960" y="22152"/>
                  </a:cubicBezTo>
                  <a:cubicBezTo>
                    <a:pt x="3049" y="22193"/>
                    <a:pt x="3131" y="22241"/>
                    <a:pt x="3214" y="22276"/>
                  </a:cubicBezTo>
                  <a:cubicBezTo>
                    <a:pt x="3226" y="22282"/>
                    <a:pt x="3243" y="22288"/>
                    <a:pt x="3255" y="22294"/>
                  </a:cubicBezTo>
                  <a:cubicBezTo>
                    <a:pt x="3362" y="22347"/>
                    <a:pt x="3503" y="22406"/>
                    <a:pt x="3627" y="22453"/>
                  </a:cubicBezTo>
                  <a:cubicBezTo>
                    <a:pt x="3639" y="22459"/>
                    <a:pt x="3657" y="22465"/>
                    <a:pt x="3669" y="22465"/>
                  </a:cubicBezTo>
                  <a:cubicBezTo>
                    <a:pt x="3681" y="22471"/>
                    <a:pt x="3692" y="22477"/>
                    <a:pt x="3704" y="22483"/>
                  </a:cubicBezTo>
                  <a:cubicBezTo>
                    <a:pt x="3852" y="22536"/>
                    <a:pt x="4041" y="22595"/>
                    <a:pt x="4212" y="22648"/>
                  </a:cubicBezTo>
                  <a:cubicBezTo>
                    <a:pt x="4230" y="22648"/>
                    <a:pt x="4248" y="22654"/>
                    <a:pt x="4259" y="22660"/>
                  </a:cubicBezTo>
                  <a:cubicBezTo>
                    <a:pt x="4507" y="22731"/>
                    <a:pt x="4767" y="22784"/>
                    <a:pt x="4998" y="22820"/>
                  </a:cubicBezTo>
                  <a:cubicBezTo>
                    <a:pt x="5163" y="22849"/>
                    <a:pt x="5352" y="22873"/>
                    <a:pt x="5541" y="22890"/>
                  </a:cubicBezTo>
                  <a:cubicBezTo>
                    <a:pt x="5547" y="22890"/>
                    <a:pt x="5553" y="22890"/>
                    <a:pt x="5559" y="22896"/>
                  </a:cubicBezTo>
                  <a:lnTo>
                    <a:pt x="5588" y="22896"/>
                  </a:lnTo>
                  <a:cubicBezTo>
                    <a:pt x="5647" y="22902"/>
                    <a:pt x="5683" y="22902"/>
                    <a:pt x="5689" y="22902"/>
                  </a:cubicBezTo>
                  <a:lnTo>
                    <a:pt x="5695" y="22902"/>
                  </a:lnTo>
                  <a:cubicBezTo>
                    <a:pt x="5783" y="22914"/>
                    <a:pt x="5872" y="22914"/>
                    <a:pt x="5954" y="22920"/>
                  </a:cubicBezTo>
                  <a:cubicBezTo>
                    <a:pt x="6002" y="22920"/>
                    <a:pt x="6055" y="22926"/>
                    <a:pt x="6108" y="22926"/>
                  </a:cubicBezTo>
                  <a:lnTo>
                    <a:pt x="6120" y="22926"/>
                  </a:lnTo>
                  <a:cubicBezTo>
                    <a:pt x="6207" y="22928"/>
                    <a:pt x="6289" y="22929"/>
                    <a:pt x="6369" y="22929"/>
                  </a:cubicBezTo>
                  <a:cubicBezTo>
                    <a:pt x="6680" y="22929"/>
                    <a:pt x="6948" y="22912"/>
                    <a:pt x="7254" y="22879"/>
                  </a:cubicBezTo>
                  <a:cubicBezTo>
                    <a:pt x="7295" y="22879"/>
                    <a:pt x="7337" y="22873"/>
                    <a:pt x="7378" y="22867"/>
                  </a:cubicBezTo>
                  <a:cubicBezTo>
                    <a:pt x="7626" y="22849"/>
                    <a:pt x="7951" y="22802"/>
                    <a:pt x="8211" y="22743"/>
                  </a:cubicBezTo>
                  <a:cubicBezTo>
                    <a:pt x="8500" y="22684"/>
                    <a:pt x="8801" y="22613"/>
                    <a:pt x="9067" y="22536"/>
                  </a:cubicBezTo>
                  <a:cubicBezTo>
                    <a:pt x="9215" y="22501"/>
                    <a:pt x="9362" y="22459"/>
                    <a:pt x="9486" y="22412"/>
                  </a:cubicBezTo>
                  <a:cubicBezTo>
                    <a:pt x="9752" y="22329"/>
                    <a:pt x="10042" y="22235"/>
                    <a:pt x="10266" y="22134"/>
                  </a:cubicBezTo>
                  <a:cubicBezTo>
                    <a:pt x="10408" y="22075"/>
                    <a:pt x="10555" y="22010"/>
                    <a:pt x="10703" y="21940"/>
                  </a:cubicBezTo>
                  <a:cubicBezTo>
                    <a:pt x="10993" y="21815"/>
                    <a:pt x="11270" y="21691"/>
                    <a:pt x="11506" y="21573"/>
                  </a:cubicBezTo>
                  <a:cubicBezTo>
                    <a:pt x="11737" y="21461"/>
                    <a:pt x="12003" y="21319"/>
                    <a:pt x="12268" y="21160"/>
                  </a:cubicBezTo>
                  <a:cubicBezTo>
                    <a:pt x="12493" y="21036"/>
                    <a:pt x="12747" y="20870"/>
                    <a:pt x="12989" y="20705"/>
                  </a:cubicBezTo>
                  <a:cubicBezTo>
                    <a:pt x="13302" y="20498"/>
                    <a:pt x="13591" y="20292"/>
                    <a:pt x="13828" y="20103"/>
                  </a:cubicBezTo>
                  <a:cubicBezTo>
                    <a:pt x="14058" y="19920"/>
                    <a:pt x="14365" y="19683"/>
                    <a:pt x="14595" y="19471"/>
                  </a:cubicBezTo>
                  <a:cubicBezTo>
                    <a:pt x="14773" y="19317"/>
                    <a:pt x="14950" y="19152"/>
                    <a:pt x="15092" y="19010"/>
                  </a:cubicBezTo>
                  <a:cubicBezTo>
                    <a:pt x="15239" y="18862"/>
                    <a:pt x="15405" y="18691"/>
                    <a:pt x="15564" y="18520"/>
                  </a:cubicBezTo>
                  <a:cubicBezTo>
                    <a:pt x="15759" y="18319"/>
                    <a:pt x="15936" y="18118"/>
                    <a:pt x="16090" y="17929"/>
                  </a:cubicBezTo>
                  <a:cubicBezTo>
                    <a:pt x="16090" y="17923"/>
                    <a:pt x="16096" y="17923"/>
                    <a:pt x="16101" y="17917"/>
                  </a:cubicBezTo>
                  <a:cubicBezTo>
                    <a:pt x="16184" y="17811"/>
                    <a:pt x="16279" y="17693"/>
                    <a:pt x="16379" y="17569"/>
                  </a:cubicBezTo>
                  <a:lnTo>
                    <a:pt x="17472" y="17894"/>
                  </a:lnTo>
                  <a:lnTo>
                    <a:pt x="15794" y="25223"/>
                  </a:lnTo>
                  <a:cubicBezTo>
                    <a:pt x="15741" y="25466"/>
                    <a:pt x="15794" y="25779"/>
                    <a:pt x="15948" y="26080"/>
                  </a:cubicBezTo>
                  <a:cubicBezTo>
                    <a:pt x="16096" y="26387"/>
                    <a:pt x="16326" y="26647"/>
                    <a:pt x="16562" y="26783"/>
                  </a:cubicBezTo>
                  <a:lnTo>
                    <a:pt x="18854" y="28106"/>
                  </a:lnTo>
                  <a:cubicBezTo>
                    <a:pt x="18981" y="28180"/>
                    <a:pt x="19101" y="28214"/>
                    <a:pt x="19207" y="28214"/>
                  </a:cubicBezTo>
                  <a:cubicBezTo>
                    <a:pt x="19467" y="28214"/>
                    <a:pt x="19645" y="28007"/>
                    <a:pt x="19645" y="27651"/>
                  </a:cubicBezTo>
                  <a:cubicBezTo>
                    <a:pt x="19651" y="27149"/>
                    <a:pt x="19297" y="26535"/>
                    <a:pt x="18860" y="26287"/>
                  </a:cubicBezTo>
                  <a:lnTo>
                    <a:pt x="17566" y="25536"/>
                  </a:lnTo>
                  <a:lnTo>
                    <a:pt x="19303" y="17917"/>
                  </a:lnTo>
                  <a:cubicBezTo>
                    <a:pt x="19368" y="17646"/>
                    <a:pt x="19285" y="17279"/>
                    <a:pt x="19090" y="16943"/>
                  </a:cubicBezTo>
                  <a:cubicBezTo>
                    <a:pt x="18937" y="16689"/>
                    <a:pt x="18742" y="16476"/>
                    <a:pt x="18535" y="16358"/>
                  </a:cubicBezTo>
                  <a:cubicBezTo>
                    <a:pt x="18470" y="16323"/>
                    <a:pt x="18411" y="16293"/>
                    <a:pt x="18346" y="16275"/>
                  </a:cubicBezTo>
                  <a:lnTo>
                    <a:pt x="17383" y="15992"/>
                  </a:lnTo>
                  <a:cubicBezTo>
                    <a:pt x="17419" y="15915"/>
                    <a:pt x="17460" y="15838"/>
                    <a:pt x="17489" y="15767"/>
                  </a:cubicBezTo>
                  <a:cubicBezTo>
                    <a:pt x="17501" y="15750"/>
                    <a:pt x="17507" y="15732"/>
                    <a:pt x="17513" y="15714"/>
                  </a:cubicBezTo>
                  <a:cubicBezTo>
                    <a:pt x="17554" y="15632"/>
                    <a:pt x="17590" y="15549"/>
                    <a:pt x="17619" y="15478"/>
                  </a:cubicBezTo>
                  <a:cubicBezTo>
                    <a:pt x="17714" y="15265"/>
                    <a:pt x="17791" y="15065"/>
                    <a:pt x="17850" y="14881"/>
                  </a:cubicBezTo>
                  <a:cubicBezTo>
                    <a:pt x="17856" y="14864"/>
                    <a:pt x="17862" y="14852"/>
                    <a:pt x="17862" y="14840"/>
                  </a:cubicBezTo>
                  <a:cubicBezTo>
                    <a:pt x="17867" y="14834"/>
                    <a:pt x="17867" y="14822"/>
                    <a:pt x="17873" y="14811"/>
                  </a:cubicBezTo>
                  <a:cubicBezTo>
                    <a:pt x="17879" y="14787"/>
                    <a:pt x="17885" y="14763"/>
                    <a:pt x="17897" y="14740"/>
                  </a:cubicBezTo>
                  <a:cubicBezTo>
                    <a:pt x="17932" y="14610"/>
                    <a:pt x="17986" y="14427"/>
                    <a:pt x="18033" y="14220"/>
                  </a:cubicBezTo>
                  <a:cubicBezTo>
                    <a:pt x="18045" y="14173"/>
                    <a:pt x="18068" y="14084"/>
                    <a:pt x="18086" y="13960"/>
                  </a:cubicBezTo>
                  <a:cubicBezTo>
                    <a:pt x="18104" y="13889"/>
                    <a:pt x="18116" y="13812"/>
                    <a:pt x="18121" y="13736"/>
                  </a:cubicBezTo>
                  <a:cubicBezTo>
                    <a:pt x="18127" y="13712"/>
                    <a:pt x="18127" y="13688"/>
                    <a:pt x="18133" y="13671"/>
                  </a:cubicBezTo>
                  <a:lnTo>
                    <a:pt x="22604" y="15194"/>
                  </a:lnTo>
                  <a:lnTo>
                    <a:pt x="20915" y="22577"/>
                  </a:lnTo>
                  <a:cubicBezTo>
                    <a:pt x="20862" y="22820"/>
                    <a:pt x="20915" y="23133"/>
                    <a:pt x="21069" y="23440"/>
                  </a:cubicBezTo>
                  <a:cubicBezTo>
                    <a:pt x="21216" y="23741"/>
                    <a:pt x="21447" y="24001"/>
                    <a:pt x="21689" y="24137"/>
                  </a:cubicBezTo>
                  <a:lnTo>
                    <a:pt x="23975" y="25460"/>
                  </a:lnTo>
                  <a:cubicBezTo>
                    <a:pt x="24102" y="25534"/>
                    <a:pt x="24222" y="25568"/>
                    <a:pt x="24328" y="25568"/>
                  </a:cubicBezTo>
                  <a:cubicBezTo>
                    <a:pt x="24588" y="25568"/>
                    <a:pt x="24768" y="25361"/>
                    <a:pt x="24772" y="25005"/>
                  </a:cubicBezTo>
                  <a:cubicBezTo>
                    <a:pt x="24772" y="24503"/>
                    <a:pt x="24418" y="23889"/>
                    <a:pt x="23980" y="23641"/>
                  </a:cubicBezTo>
                  <a:lnTo>
                    <a:pt x="22687" y="22890"/>
                  </a:lnTo>
                  <a:lnTo>
                    <a:pt x="24423" y="15271"/>
                  </a:lnTo>
                  <a:cubicBezTo>
                    <a:pt x="24488" y="15005"/>
                    <a:pt x="24412" y="14645"/>
                    <a:pt x="24223" y="14314"/>
                  </a:cubicBezTo>
                  <a:cubicBezTo>
                    <a:pt x="24069" y="14049"/>
                    <a:pt x="23868" y="13836"/>
                    <a:pt x="23656" y="13712"/>
                  </a:cubicBezTo>
                  <a:cubicBezTo>
                    <a:pt x="23602" y="13682"/>
                    <a:pt x="23549" y="13659"/>
                    <a:pt x="23496" y="13641"/>
                  </a:cubicBezTo>
                  <a:lnTo>
                    <a:pt x="21695" y="13027"/>
                  </a:lnTo>
                  <a:cubicBezTo>
                    <a:pt x="21707" y="13021"/>
                    <a:pt x="21724" y="13015"/>
                    <a:pt x="21742" y="13009"/>
                  </a:cubicBezTo>
                  <a:cubicBezTo>
                    <a:pt x="21789" y="12991"/>
                    <a:pt x="21831" y="12974"/>
                    <a:pt x="21878" y="12956"/>
                  </a:cubicBezTo>
                  <a:cubicBezTo>
                    <a:pt x="21896" y="12950"/>
                    <a:pt x="21913" y="12944"/>
                    <a:pt x="21931" y="12932"/>
                  </a:cubicBezTo>
                  <a:cubicBezTo>
                    <a:pt x="21990" y="12915"/>
                    <a:pt x="22043" y="12891"/>
                    <a:pt x="22096" y="12867"/>
                  </a:cubicBezTo>
                  <a:cubicBezTo>
                    <a:pt x="22120" y="12862"/>
                    <a:pt x="22144" y="12850"/>
                    <a:pt x="22167" y="12844"/>
                  </a:cubicBezTo>
                  <a:cubicBezTo>
                    <a:pt x="22215" y="12820"/>
                    <a:pt x="22268" y="12802"/>
                    <a:pt x="22309" y="12779"/>
                  </a:cubicBezTo>
                  <a:cubicBezTo>
                    <a:pt x="22339" y="12767"/>
                    <a:pt x="22368" y="12755"/>
                    <a:pt x="22392" y="12743"/>
                  </a:cubicBezTo>
                  <a:cubicBezTo>
                    <a:pt x="22421" y="12732"/>
                    <a:pt x="22451" y="12720"/>
                    <a:pt x="22474" y="12708"/>
                  </a:cubicBezTo>
                  <a:cubicBezTo>
                    <a:pt x="22516" y="12684"/>
                    <a:pt x="22563" y="12667"/>
                    <a:pt x="22604" y="12649"/>
                  </a:cubicBezTo>
                  <a:cubicBezTo>
                    <a:pt x="22622" y="12637"/>
                    <a:pt x="22646" y="12625"/>
                    <a:pt x="22663" y="12619"/>
                  </a:cubicBezTo>
                  <a:cubicBezTo>
                    <a:pt x="22705" y="12596"/>
                    <a:pt x="22740" y="12578"/>
                    <a:pt x="22782" y="12560"/>
                  </a:cubicBezTo>
                  <a:cubicBezTo>
                    <a:pt x="22817" y="12543"/>
                    <a:pt x="22852" y="12525"/>
                    <a:pt x="22888" y="12507"/>
                  </a:cubicBezTo>
                  <a:cubicBezTo>
                    <a:pt x="22900" y="12495"/>
                    <a:pt x="22917" y="12489"/>
                    <a:pt x="22929" y="12478"/>
                  </a:cubicBezTo>
                  <a:cubicBezTo>
                    <a:pt x="22994" y="12448"/>
                    <a:pt x="23047" y="12419"/>
                    <a:pt x="23083" y="12395"/>
                  </a:cubicBezTo>
                  <a:cubicBezTo>
                    <a:pt x="23219" y="12318"/>
                    <a:pt x="23402" y="12206"/>
                    <a:pt x="23526" y="12117"/>
                  </a:cubicBezTo>
                  <a:cubicBezTo>
                    <a:pt x="23579" y="12076"/>
                    <a:pt x="23626" y="12041"/>
                    <a:pt x="23673" y="12011"/>
                  </a:cubicBezTo>
                  <a:cubicBezTo>
                    <a:pt x="23709" y="11987"/>
                    <a:pt x="23750" y="11958"/>
                    <a:pt x="23786" y="11934"/>
                  </a:cubicBezTo>
                  <a:cubicBezTo>
                    <a:pt x="23845" y="11887"/>
                    <a:pt x="23921" y="11834"/>
                    <a:pt x="23992" y="11775"/>
                  </a:cubicBezTo>
                  <a:cubicBezTo>
                    <a:pt x="24075" y="11710"/>
                    <a:pt x="24146" y="11645"/>
                    <a:pt x="24234" y="11568"/>
                  </a:cubicBezTo>
                  <a:cubicBezTo>
                    <a:pt x="24258" y="11538"/>
                    <a:pt x="24294" y="11509"/>
                    <a:pt x="24323" y="11485"/>
                  </a:cubicBezTo>
                  <a:cubicBezTo>
                    <a:pt x="24364" y="11444"/>
                    <a:pt x="24406" y="11403"/>
                    <a:pt x="24441" y="11373"/>
                  </a:cubicBezTo>
                  <a:cubicBezTo>
                    <a:pt x="24447" y="11367"/>
                    <a:pt x="24453" y="11361"/>
                    <a:pt x="24453" y="11361"/>
                  </a:cubicBezTo>
                  <a:cubicBezTo>
                    <a:pt x="24471" y="11338"/>
                    <a:pt x="24494" y="11320"/>
                    <a:pt x="24506" y="11308"/>
                  </a:cubicBezTo>
                  <a:cubicBezTo>
                    <a:pt x="24536" y="11279"/>
                    <a:pt x="24571" y="11243"/>
                    <a:pt x="24601" y="11208"/>
                  </a:cubicBezTo>
                  <a:cubicBezTo>
                    <a:pt x="24660" y="11149"/>
                    <a:pt x="24713" y="11090"/>
                    <a:pt x="24760" y="11036"/>
                  </a:cubicBezTo>
                  <a:cubicBezTo>
                    <a:pt x="24772" y="11031"/>
                    <a:pt x="24778" y="11019"/>
                    <a:pt x="24790" y="11007"/>
                  </a:cubicBezTo>
                  <a:cubicBezTo>
                    <a:pt x="24801" y="10995"/>
                    <a:pt x="24813" y="10983"/>
                    <a:pt x="24819" y="10971"/>
                  </a:cubicBezTo>
                  <a:cubicBezTo>
                    <a:pt x="24843" y="10948"/>
                    <a:pt x="24861" y="10924"/>
                    <a:pt x="24878" y="10901"/>
                  </a:cubicBezTo>
                  <a:cubicBezTo>
                    <a:pt x="24884" y="10895"/>
                    <a:pt x="24884" y="10895"/>
                    <a:pt x="24890" y="10889"/>
                  </a:cubicBezTo>
                  <a:cubicBezTo>
                    <a:pt x="24985" y="10777"/>
                    <a:pt x="25061" y="10676"/>
                    <a:pt x="25126" y="10588"/>
                  </a:cubicBezTo>
                  <a:cubicBezTo>
                    <a:pt x="25132" y="10576"/>
                    <a:pt x="25144" y="10564"/>
                    <a:pt x="25150" y="10552"/>
                  </a:cubicBezTo>
                  <a:cubicBezTo>
                    <a:pt x="25179" y="10511"/>
                    <a:pt x="25209" y="10469"/>
                    <a:pt x="25233" y="10434"/>
                  </a:cubicBezTo>
                  <a:cubicBezTo>
                    <a:pt x="25239" y="10434"/>
                    <a:pt x="25239" y="10428"/>
                    <a:pt x="25244" y="10422"/>
                  </a:cubicBezTo>
                  <a:cubicBezTo>
                    <a:pt x="25244" y="10416"/>
                    <a:pt x="25250" y="10416"/>
                    <a:pt x="25250" y="10410"/>
                  </a:cubicBezTo>
                  <a:cubicBezTo>
                    <a:pt x="25262" y="10387"/>
                    <a:pt x="25280" y="10369"/>
                    <a:pt x="25292" y="10351"/>
                  </a:cubicBezTo>
                  <a:cubicBezTo>
                    <a:pt x="25345" y="10269"/>
                    <a:pt x="25398" y="10192"/>
                    <a:pt x="25445" y="10109"/>
                  </a:cubicBezTo>
                  <a:lnTo>
                    <a:pt x="30129" y="11503"/>
                  </a:lnTo>
                  <a:lnTo>
                    <a:pt x="28457" y="18833"/>
                  </a:lnTo>
                  <a:cubicBezTo>
                    <a:pt x="28404" y="19069"/>
                    <a:pt x="28457" y="19388"/>
                    <a:pt x="28605" y="19689"/>
                  </a:cubicBezTo>
                  <a:cubicBezTo>
                    <a:pt x="28759" y="19996"/>
                    <a:pt x="28989" y="20256"/>
                    <a:pt x="29225" y="20392"/>
                  </a:cubicBezTo>
                  <a:lnTo>
                    <a:pt x="31517" y="21715"/>
                  </a:lnTo>
                  <a:cubicBezTo>
                    <a:pt x="31644" y="21789"/>
                    <a:pt x="31764" y="21824"/>
                    <a:pt x="31871" y="21824"/>
                  </a:cubicBezTo>
                  <a:cubicBezTo>
                    <a:pt x="32130" y="21824"/>
                    <a:pt x="32308" y="21616"/>
                    <a:pt x="32308" y="21260"/>
                  </a:cubicBezTo>
                  <a:cubicBezTo>
                    <a:pt x="32314" y="20758"/>
                    <a:pt x="31960" y="20144"/>
                    <a:pt x="31523" y="19896"/>
                  </a:cubicBezTo>
                  <a:lnTo>
                    <a:pt x="30223" y="19146"/>
                  </a:lnTo>
                  <a:lnTo>
                    <a:pt x="31966" y="11527"/>
                  </a:lnTo>
                  <a:cubicBezTo>
                    <a:pt x="32025" y="11255"/>
                    <a:pt x="31948" y="10889"/>
                    <a:pt x="31753" y="10552"/>
                  </a:cubicBezTo>
                  <a:cubicBezTo>
                    <a:pt x="31600" y="10292"/>
                    <a:pt x="31405" y="10086"/>
                    <a:pt x="31198" y="9967"/>
                  </a:cubicBezTo>
                  <a:cubicBezTo>
                    <a:pt x="31133" y="9932"/>
                    <a:pt x="31068" y="9902"/>
                    <a:pt x="31009" y="9885"/>
                  </a:cubicBezTo>
                  <a:lnTo>
                    <a:pt x="26160" y="8449"/>
                  </a:lnTo>
                  <a:cubicBezTo>
                    <a:pt x="26160" y="8444"/>
                    <a:pt x="26160" y="8444"/>
                    <a:pt x="26160" y="8438"/>
                  </a:cubicBezTo>
                  <a:cubicBezTo>
                    <a:pt x="26166" y="8414"/>
                    <a:pt x="26172" y="8390"/>
                    <a:pt x="26184" y="8367"/>
                  </a:cubicBezTo>
                  <a:cubicBezTo>
                    <a:pt x="26189" y="8349"/>
                    <a:pt x="26195" y="8325"/>
                    <a:pt x="26201" y="8308"/>
                  </a:cubicBezTo>
                  <a:cubicBezTo>
                    <a:pt x="26219" y="8308"/>
                    <a:pt x="26237" y="8314"/>
                    <a:pt x="26254" y="8320"/>
                  </a:cubicBezTo>
                  <a:cubicBezTo>
                    <a:pt x="26296" y="8325"/>
                    <a:pt x="26331" y="8337"/>
                    <a:pt x="26367" y="8343"/>
                  </a:cubicBezTo>
                  <a:cubicBezTo>
                    <a:pt x="26384" y="8349"/>
                    <a:pt x="26396" y="8349"/>
                    <a:pt x="26414" y="8355"/>
                  </a:cubicBezTo>
                  <a:cubicBezTo>
                    <a:pt x="26473" y="8367"/>
                    <a:pt x="26532" y="8373"/>
                    <a:pt x="26597" y="8385"/>
                  </a:cubicBezTo>
                  <a:cubicBezTo>
                    <a:pt x="26739" y="8408"/>
                    <a:pt x="26869" y="8420"/>
                    <a:pt x="26981" y="8426"/>
                  </a:cubicBezTo>
                  <a:lnTo>
                    <a:pt x="27022" y="8426"/>
                  </a:lnTo>
                  <a:cubicBezTo>
                    <a:pt x="27093" y="8430"/>
                    <a:pt x="27158" y="8434"/>
                    <a:pt x="27218" y="8434"/>
                  </a:cubicBezTo>
                  <a:cubicBezTo>
                    <a:pt x="27242" y="8434"/>
                    <a:pt x="27266" y="8433"/>
                    <a:pt x="27288" y="8432"/>
                  </a:cubicBezTo>
                  <a:lnTo>
                    <a:pt x="27318" y="8432"/>
                  </a:lnTo>
                  <a:cubicBezTo>
                    <a:pt x="27377" y="8432"/>
                    <a:pt x="27436" y="8432"/>
                    <a:pt x="27507" y="8426"/>
                  </a:cubicBezTo>
                  <a:cubicBezTo>
                    <a:pt x="27648" y="8420"/>
                    <a:pt x="27701" y="8420"/>
                    <a:pt x="27855" y="8396"/>
                  </a:cubicBezTo>
                  <a:cubicBezTo>
                    <a:pt x="28014" y="8379"/>
                    <a:pt x="28162" y="8355"/>
                    <a:pt x="28328" y="8320"/>
                  </a:cubicBezTo>
                  <a:cubicBezTo>
                    <a:pt x="28339" y="8320"/>
                    <a:pt x="28351" y="8314"/>
                    <a:pt x="28369" y="8308"/>
                  </a:cubicBezTo>
                  <a:cubicBezTo>
                    <a:pt x="28387" y="8308"/>
                    <a:pt x="28404" y="8302"/>
                    <a:pt x="28416" y="8302"/>
                  </a:cubicBezTo>
                  <a:cubicBezTo>
                    <a:pt x="28428" y="8296"/>
                    <a:pt x="28434" y="8296"/>
                    <a:pt x="28446" y="8290"/>
                  </a:cubicBezTo>
                  <a:lnTo>
                    <a:pt x="28463" y="8290"/>
                  </a:lnTo>
                  <a:cubicBezTo>
                    <a:pt x="28469" y="8290"/>
                    <a:pt x="28475" y="8284"/>
                    <a:pt x="28475" y="8284"/>
                  </a:cubicBezTo>
                  <a:cubicBezTo>
                    <a:pt x="28552" y="8266"/>
                    <a:pt x="28617" y="8249"/>
                    <a:pt x="28676" y="8231"/>
                  </a:cubicBezTo>
                  <a:cubicBezTo>
                    <a:pt x="28682" y="8231"/>
                    <a:pt x="28688" y="8231"/>
                    <a:pt x="28694" y="8225"/>
                  </a:cubicBezTo>
                  <a:cubicBezTo>
                    <a:pt x="28865" y="8178"/>
                    <a:pt x="28983" y="8136"/>
                    <a:pt x="28983" y="8136"/>
                  </a:cubicBezTo>
                  <a:cubicBezTo>
                    <a:pt x="29007" y="8131"/>
                    <a:pt x="29024" y="8119"/>
                    <a:pt x="29048" y="8113"/>
                  </a:cubicBezTo>
                  <a:cubicBezTo>
                    <a:pt x="29078" y="8101"/>
                    <a:pt x="29101" y="8095"/>
                    <a:pt x="29125" y="8083"/>
                  </a:cubicBezTo>
                  <a:cubicBezTo>
                    <a:pt x="29178" y="8066"/>
                    <a:pt x="29231" y="8048"/>
                    <a:pt x="29278" y="8030"/>
                  </a:cubicBezTo>
                  <a:cubicBezTo>
                    <a:pt x="29503" y="7942"/>
                    <a:pt x="29686" y="7853"/>
                    <a:pt x="29816" y="7788"/>
                  </a:cubicBezTo>
                  <a:cubicBezTo>
                    <a:pt x="29899" y="7747"/>
                    <a:pt x="30023" y="7688"/>
                    <a:pt x="30164" y="7605"/>
                  </a:cubicBezTo>
                  <a:cubicBezTo>
                    <a:pt x="30324" y="7522"/>
                    <a:pt x="30460" y="7434"/>
                    <a:pt x="30596" y="7339"/>
                  </a:cubicBezTo>
                  <a:cubicBezTo>
                    <a:pt x="30690" y="7280"/>
                    <a:pt x="30773" y="7215"/>
                    <a:pt x="30844" y="7156"/>
                  </a:cubicBezTo>
                  <a:cubicBezTo>
                    <a:pt x="30844" y="7156"/>
                    <a:pt x="30844" y="7156"/>
                    <a:pt x="30850" y="7150"/>
                  </a:cubicBezTo>
                  <a:cubicBezTo>
                    <a:pt x="30891" y="7115"/>
                    <a:pt x="30932" y="7079"/>
                    <a:pt x="30974" y="7044"/>
                  </a:cubicBezTo>
                  <a:cubicBezTo>
                    <a:pt x="30991" y="7032"/>
                    <a:pt x="30997" y="7020"/>
                    <a:pt x="31015" y="7008"/>
                  </a:cubicBezTo>
                  <a:cubicBezTo>
                    <a:pt x="31103" y="6926"/>
                    <a:pt x="31163" y="6867"/>
                    <a:pt x="31245" y="6778"/>
                  </a:cubicBezTo>
                  <a:cubicBezTo>
                    <a:pt x="31304" y="6713"/>
                    <a:pt x="31357" y="6654"/>
                    <a:pt x="31405" y="6595"/>
                  </a:cubicBezTo>
                  <a:cubicBezTo>
                    <a:pt x="31434" y="6559"/>
                    <a:pt x="31464" y="6518"/>
                    <a:pt x="31493" y="6477"/>
                  </a:cubicBezTo>
                  <a:cubicBezTo>
                    <a:pt x="31611" y="6323"/>
                    <a:pt x="31694" y="6187"/>
                    <a:pt x="31747" y="6105"/>
                  </a:cubicBezTo>
                  <a:cubicBezTo>
                    <a:pt x="31765" y="6075"/>
                    <a:pt x="31854" y="5933"/>
                    <a:pt x="31948" y="5715"/>
                  </a:cubicBezTo>
                  <a:cubicBezTo>
                    <a:pt x="31960" y="5697"/>
                    <a:pt x="31966" y="5679"/>
                    <a:pt x="31972" y="5668"/>
                  </a:cubicBezTo>
                  <a:cubicBezTo>
                    <a:pt x="31984" y="5644"/>
                    <a:pt x="31989" y="5620"/>
                    <a:pt x="32001" y="5591"/>
                  </a:cubicBezTo>
                  <a:cubicBezTo>
                    <a:pt x="32001" y="5591"/>
                    <a:pt x="32007" y="5585"/>
                    <a:pt x="32007" y="5579"/>
                  </a:cubicBezTo>
                  <a:cubicBezTo>
                    <a:pt x="32007" y="5579"/>
                    <a:pt x="32007" y="5573"/>
                    <a:pt x="32007" y="5573"/>
                  </a:cubicBezTo>
                  <a:cubicBezTo>
                    <a:pt x="32043" y="5485"/>
                    <a:pt x="32084" y="5390"/>
                    <a:pt x="32113" y="5284"/>
                  </a:cubicBezTo>
                  <a:cubicBezTo>
                    <a:pt x="32119" y="5272"/>
                    <a:pt x="32119" y="5266"/>
                    <a:pt x="32125" y="5254"/>
                  </a:cubicBezTo>
                  <a:cubicBezTo>
                    <a:pt x="32137" y="5219"/>
                    <a:pt x="32149" y="5183"/>
                    <a:pt x="32155" y="5142"/>
                  </a:cubicBezTo>
                  <a:cubicBezTo>
                    <a:pt x="32167" y="5107"/>
                    <a:pt x="32178" y="5065"/>
                    <a:pt x="32190" y="5030"/>
                  </a:cubicBezTo>
                  <a:cubicBezTo>
                    <a:pt x="32232" y="4841"/>
                    <a:pt x="32261" y="4693"/>
                    <a:pt x="32273" y="4569"/>
                  </a:cubicBezTo>
                  <a:cubicBezTo>
                    <a:pt x="32285" y="4469"/>
                    <a:pt x="32297" y="4368"/>
                    <a:pt x="32302" y="4262"/>
                  </a:cubicBezTo>
                  <a:cubicBezTo>
                    <a:pt x="32302" y="4256"/>
                    <a:pt x="32302" y="4256"/>
                    <a:pt x="32302" y="4250"/>
                  </a:cubicBezTo>
                  <a:cubicBezTo>
                    <a:pt x="32308" y="4179"/>
                    <a:pt x="32308" y="4114"/>
                    <a:pt x="32308" y="4049"/>
                  </a:cubicBezTo>
                  <a:cubicBezTo>
                    <a:pt x="32308" y="4014"/>
                    <a:pt x="32308" y="3984"/>
                    <a:pt x="32308" y="3955"/>
                  </a:cubicBezTo>
                  <a:cubicBezTo>
                    <a:pt x="32308" y="3943"/>
                    <a:pt x="32302" y="3931"/>
                    <a:pt x="32302" y="3919"/>
                  </a:cubicBezTo>
                  <a:cubicBezTo>
                    <a:pt x="32302" y="3866"/>
                    <a:pt x="32297" y="3813"/>
                    <a:pt x="32297" y="3754"/>
                  </a:cubicBezTo>
                  <a:cubicBezTo>
                    <a:pt x="32297" y="3719"/>
                    <a:pt x="32285" y="3606"/>
                    <a:pt x="32267" y="3482"/>
                  </a:cubicBezTo>
                  <a:cubicBezTo>
                    <a:pt x="32267" y="3465"/>
                    <a:pt x="32255" y="3411"/>
                    <a:pt x="32243" y="3335"/>
                  </a:cubicBezTo>
                  <a:cubicBezTo>
                    <a:pt x="32243" y="3335"/>
                    <a:pt x="32243" y="3329"/>
                    <a:pt x="32243" y="3323"/>
                  </a:cubicBezTo>
                  <a:cubicBezTo>
                    <a:pt x="32208" y="3152"/>
                    <a:pt x="32143" y="2862"/>
                    <a:pt x="32019" y="2543"/>
                  </a:cubicBezTo>
                  <a:cubicBezTo>
                    <a:pt x="32013" y="2543"/>
                    <a:pt x="32013" y="2537"/>
                    <a:pt x="32013" y="2537"/>
                  </a:cubicBezTo>
                  <a:cubicBezTo>
                    <a:pt x="31984" y="2460"/>
                    <a:pt x="31948" y="2384"/>
                    <a:pt x="31913" y="2307"/>
                  </a:cubicBezTo>
                  <a:cubicBezTo>
                    <a:pt x="31895" y="2271"/>
                    <a:pt x="31877" y="2242"/>
                    <a:pt x="31859" y="2207"/>
                  </a:cubicBezTo>
                  <a:cubicBezTo>
                    <a:pt x="31848" y="2177"/>
                    <a:pt x="31836" y="2153"/>
                    <a:pt x="31818" y="2124"/>
                  </a:cubicBezTo>
                  <a:cubicBezTo>
                    <a:pt x="31800" y="2094"/>
                    <a:pt x="31789" y="2065"/>
                    <a:pt x="31771" y="2035"/>
                  </a:cubicBezTo>
                  <a:cubicBezTo>
                    <a:pt x="31765" y="2023"/>
                    <a:pt x="31759" y="2012"/>
                    <a:pt x="31747" y="2000"/>
                  </a:cubicBezTo>
                  <a:cubicBezTo>
                    <a:pt x="31741" y="1982"/>
                    <a:pt x="31730" y="1964"/>
                    <a:pt x="31718" y="1947"/>
                  </a:cubicBezTo>
                  <a:cubicBezTo>
                    <a:pt x="31665" y="1852"/>
                    <a:pt x="31606" y="1764"/>
                    <a:pt x="31546" y="1687"/>
                  </a:cubicBezTo>
                  <a:cubicBezTo>
                    <a:pt x="31541" y="1687"/>
                    <a:pt x="31476" y="1586"/>
                    <a:pt x="31369" y="1462"/>
                  </a:cubicBezTo>
                  <a:cubicBezTo>
                    <a:pt x="31310" y="1391"/>
                    <a:pt x="31245" y="1315"/>
                    <a:pt x="31174" y="1244"/>
                  </a:cubicBezTo>
                  <a:cubicBezTo>
                    <a:pt x="31174" y="1244"/>
                    <a:pt x="31174" y="1244"/>
                    <a:pt x="31174" y="1238"/>
                  </a:cubicBezTo>
                  <a:cubicBezTo>
                    <a:pt x="31168" y="1238"/>
                    <a:pt x="31168" y="1238"/>
                    <a:pt x="31168" y="1232"/>
                  </a:cubicBezTo>
                  <a:cubicBezTo>
                    <a:pt x="31068" y="1132"/>
                    <a:pt x="30938" y="1002"/>
                    <a:pt x="30696" y="813"/>
                  </a:cubicBezTo>
                  <a:cubicBezTo>
                    <a:pt x="30259" y="482"/>
                    <a:pt x="29828" y="316"/>
                    <a:pt x="29745" y="281"/>
                  </a:cubicBezTo>
                  <a:cubicBezTo>
                    <a:pt x="29721" y="275"/>
                    <a:pt x="29704" y="269"/>
                    <a:pt x="29680" y="257"/>
                  </a:cubicBezTo>
                  <a:cubicBezTo>
                    <a:pt x="29662" y="252"/>
                    <a:pt x="29639" y="246"/>
                    <a:pt x="29627" y="240"/>
                  </a:cubicBezTo>
                  <a:cubicBezTo>
                    <a:pt x="29568" y="216"/>
                    <a:pt x="29509" y="198"/>
                    <a:pt x="29444" y="175"/>
                  </a:cubicBezTo>
                  <a:lnTo>
                    <a:pt x="29438" y="175"/>
                  </a:lnTo>
                  <a:cubicBezTo>
                    <a:pt x="29326" y="139"/>
                    <a:pt x="29213" y="110"/>
                    <a:pt x="29113" y="92"/>
                  </a:cubicBezTo>
                  <a:cubicBezTo>
                    <a:pt x="29107" y="92"/>
                    <a:pt x="29107" y="92"/>
                    <a:pt x="29101" y="86"/>
                  </a:cubicBezTo>
                  <a:lnTo>
                    <a:pt x="29089" y="86"/>
                  </a:lnTo>
                  <a:cubicBezTo>
                    <a:pt x="29036" y="74"/>
                    <a:pt x="28977" y="63"/>
                    <a:pt x="28912" y="51"/>
                  </a:cubicBezTo>
                  <a:cubicBezTo>
                    <a:pt x="28895" y="51"/>
                    <a:pt x="28871" y="45"/>
                    <a:pt x="28853" y="45"/>
                  </a:cubicBezTo>
                  <a:cubicBezTo>
                    <a:pt x="28747" y="27"/>
                    <a:pt x="28635" y="15"/>
                    <a:pt x="28540" y="9"/>
                  </a:cubicBezTo>
                  <a:cubicBezTo>
                    <a:pt x="28481" y="9"/>
                    <a:pt x="28428" y="3"/>
                    <a:pt x="28375" y="3"/>
                  </a:cubicBezTo>
                  <a:lnTo>
                    <a:pt x="28345" y="3"/>
                  </a:lnTo>
                  <a:cubicBezTo>
                    <a:pt x="28320" y="1"/>
                    <a:pt x="28293" y="1"/>
                    <a:pt x="282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1112300" y="4263525"/>
              <a:ext cx="231550" cy="321950"/>
            </a:xfrm>
            <a:custGeom>
              <a:rect b="b" l="l" r="r" t="t"/>
              <a:pathLst>
                <a:path extrusionOk="0" h="12878" w="9262">
                  <a:moveTo>
                    <a:pt x="817" y="0"/>
                  </a:moveTo>
                  <a:cubicBezTo>
                    <a:pt x="744" y="0"/>
                    <a:pt x="675" y="16"/>
                    <a:pt x="614" y="49"/>
                  </a:cubicBezTo>
                  <a:cubicBezTo>
                    <a:pt x="419" y="162"/>
                    <a:pt x="337" y="433"/>
                    <a:pt x="396" y="776"/>
                  </a:cubicBezTo>
                  <a:lnTo>
                    <a:pt x="2091" y="10374"/>
                  </a:lnTo>
                  <a:lnTo>
                    <a:pt x="792" y="9629"/>
                  </a:lnTo>
                  <a:cubicBezTo>
                    <a:pt x="663" y="9555"/>
                    <a:pt x="542" y="9519"/>
                    <a:pt x="435" y="9519"/>
                  </a:cubicBezTo>
                  <a:cubicBezTo>
                    <a:pt x="177" y="9519"/>
                    <a:pt x="0" y="9724"/>
                    <a:pt x="0" y="10078"/>
                  </a:cubicBezTo>
                  <a:cubicBezTo>
                    <a:pt x="0" y="10580"/>
                    <a:pt x="349" y="11195"/>
                    <a:pt x="792" y="11449"/>
                  </a:cubicBezTo>
                  <a:lnTo>
                    <a:pt x="3077" y="12772"/>
                  </a:lnTo>
                  <a:cubicBezTo>
                    <a:pt x="3202" y="12842"/>
                    <a:pt x="3324" y="12877"/>
                    <a:pt x="3433" y="12877"/>
                  </a:cubicBezTo>
                  <a:cubicBezTo>
                    <a:pt x="3535" y="12877"/>
                    <a:pt x="3626" y="12846"/>
                    <a:pt x="3697" y="12783"/>
                  </a:cubicBezTo>
                  <a:cubicBezTo>
                    <a:pt x="3851" y="12653"/>
                    <a:pt x="3904" y="12405"/>
                    <a:pt x="3851" y="12104"/>
                  </a:cubicBezTo>
                  <a:lnTo>
                    <a:pt x="2227" y="2867"/>
                  </a:lnTo>
                  <a:lnTo>
                    <a:pt x="8192" y="7987"/>
                  </a:lnTo>
                  <a:cubicBezTo>
                    <a:pt x="8257" y="8041"/>
                    <a:pt x="8322" y="8088"/>
                    <a:pt x="8381" y="8123"/>
                  </a:cubicBezTo>
                  <a:cubicBezTo>
                    <a:pt x="8507" y="8195"/>
                    <a:pt x="8628" y="8231"/>
                    <a:pt x="8737" y="8231"/>
                  </a:cubicBezTo>
                  <a:cubicBezTo>
                    <a:pt x="8939" y="8231"/>
                    <a:pt x="9097" y="8108"/>
                    <a:pt x="9155" y="7869"/>
                  </a:cubicBezTo>
                  <a:cubicBezTo>
                    <a:pt x="9261" y="7444"/>
                    <a:pt x="9001" y="6800"/>
                    <a:pt x="8576" y="6434"/>
                  </a:cubicBezTo>
                  <a:lnTo>
                    <a:pt x="1364" y="244"/>
                  </a:lnTo>
                  <a:cubicBezTo>
                    <a:pt x="1300" y="191"/>
                    <a:pt x="1235" y="144"/>
                    <a:pt x="1175" y="108"/>
                  </a:cubicBezTo>
                  <a:cubicBezTo>
                    <a:pt x="1051" y="37"/>
                    <a:pt x="929" y="0"/>
                    <a:pt x="8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5"/>
            <p:cNvSpPr/>
            <p:nvPr/>
          </p:nvSpPr>
          <p:spPr>
            <a:xfrm>
              <a:off x="788625" y="4420950"/>
              <a:ext cx="231550" cy="321925"/>
            </a:xfrm>
            <a:custGeom>
              <a:rect b="b" l="l" r="r" t="t"/>
              <a:pathLst>
                <a:path extrusionOk="0" h="12877" w="9262">
                  <a:moveTo>
                    <a:pt x="829" y="1"/>
                  </a:moveTo>
                  <a:cubicBezTo>
                    <a:pt x="754" y="1"/>
                    <a:pt x="683" y="18"/>
                    <a:pt x="621" y="54"/>
                  </a:cubicBezTo>
                  <a:cubicBezTo>
                    <a:pt x="426" y="161"/>
                    <a:pt x="343" y="432"/>
                    <a:pt x="402" y="781"/>
                  </a:cubicBezTo>
                  <a:lnTo>
                    <a:pt x="2091" y="10373"/>
                  </a:lnTo>
                  <a:lnTo>
                    <a:pt x="798" y="9628"/>
                  </a:lnTo>
                  <a:cubicBezTo>
                    <a:pt x="671" y="9555"/>
                    <a:pt x="551" y="9520"/>
                    <a:pt x="444" y="9520"/>
                  </a:cubicBezTo>
                  <a:cubicBezTo>
                    <a:pt x="185" y="9520"/>
                    <a:pt x="6" y="9727"/>
                    <a:pt x="6" y="10083"/>
                  </a:cubicBezTo>
                  <a:cubicBezTo>
                    <a:pt x="1" y="10585"/>
                    <a:pt x="355" y="11194"/>
                    <a:pt x="792" y="11448"/>
                  </a:cubicBezTo>
                  <a:lnTo>
                    <a:pt x="3084" y="12771"/>
                  </a:lnTo>
                  <a:cubicBezTo>
                    <a:pt x="3209" y="12841"/>
                    <a:pt x="3331" y="12876"/>
                    <a:pt x="3440" y="12876"/>
                  </a:cubicBezTo>
                  <a:cubicBezTo>
                    <a:pt x="3542" y="12876"/>
                    <a:pt x="3632" y="12845"/>
                    <a:pt x="3704" y="12782"/>
                  </a:cubicBezTo>
                  <a:cubicBezTo>
                    <a:pt x="3857" y="12658"/>
                    <a:pt x="3911" y="12404"/>
                    <a:pt x="3857" y="12103"/>
                  </a:cubicBezTo>
                  <a:lnTo>
                    <a:pt x="2233" y="2866"/>
                  </a:lnTo>
                  <a:lnTo>
                    <a:pt x="8198" y="7987"/>
                  </a:lnTo>
                  <a:cubicBezTo>
                    <a:pt x="8263" y="8040"/>
                    <a:pt x="8328" y="8087"/>
                    <a:pt x="8387" y="8122"/>
                  </a:cubicBezTo>
                  <a:cubicBezTo>
                    <a:pt x="8515" y="8196"/>
                    <a:pt x="8638" y="8232"/>
                    <a:pt x="8748" y="8232"/>
                  </a:cubicBezTo>
                  <a:cubicBezTo>
                    <a:pt x="8948" y="8232"/>
                    <a:pt x="9104" y="8111"/>
                    <a:pt x="9161" y="7874"/>
                  </a:cubicBezTo>
                  <a:cubicBezTo>
                    <a:pt x="9262" y="7443"/>
                    <a:pt x="9002" y="6799"/>
                    <a:pt x="8582" y="6439"/>
                  </a:cubicBezTo>
                  <a:lnTo>
                    <a:pt x="1365" y="243"/>
                  </a:lnTo>
                  <a:cubicBezTo>
                    <a:pt x="1306" y="190"/>
                    <a:pt x="1241" y="149"/>
                    <a:pt x="1182" y="108"/>
                  </a:cubicBezTo>
                  <a:cubicBezTo>
                    <a:pt x="1059" y="38"/>
                    <a:pt x="939" y="1"/>
                    <a:pt x="8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
            <p:cNvSpPr/>
            <p:nvPr/>
          </p:nvSpPr>
          <p:spPr>
            <a:xfrm>
              <a:off x="920475" y="4311575"/>
              <a:ext cx="265675" cy="322000"/>
            </a:xfrm>
            <a:custGeom>
              <a:rect b="b" l="l" r="r" t="t"/>
              <a:pathLst>
                <a:path extrusionOk="0" h="12880" w="10627">
                  <a:moveTo>
                    <a:pt x="819" y="1"/>
                  </a:moveTo>
                  <a:cubicBezTo>
                    <a:pt x="741" y="1"/>
                    <a:pt x="670" y="20"/>
                    <a:pt x="609" y="59"/>
                  </a:cubicBezTo>
                  <a:cubicBezTo>
                    <a:pt x="420" y="171"/>
                    <a:pt x="343" y="443"/>
                    <a:pt x="402" y="779"/>
                  </a:cubicBezTo>
                  <a:lnTo>
                    <a:pt x="2092" y="10377"/>
                  </a:lnTo>
                  <a:lnTo>
                    <a:pt x="798" y="9627"/>
                  </a:lnTo>
                  <a:cubicBezTo>
                    <a:pt x="671" y="9553"/>
                    <a:pt x="550" y="9518"/>
                    <a:pt x="443" y="9518"/>
                  </a:cubicBezTo>
                  <a:cubicBezTo>
                    <a:pt x="182" y="9518"/>
                    <a:pt x="1" y="9726"/>
                    <a:pt x="1" y="10082"/>
                  </a:cubicBezTo>
                  <a:cubicBezTo>
                    <a:pt x="1" y="10584"/>
                    <a:pt x="355" y="11198"/>
                    <a:pt x="792" y="11446"/>
                  </a:cubicBezTo>
                  <a:lnTo>
                    <a:pt x="3078" y="12769"/>
                  </a:lnTo>
                  <a:cubicBezTo>
                    <a:pt x="3204" y="12843"/>
                    <a:pt x="3328" y="12880"/>
                    <a:pt x="3437" y="12880"/>
                  </a:cubicBezTo>
                  <a:cubicBezTo>
                    <a:pt x="3538" y="12880"/>
                    <a:pt x="3628" y="12849"/>
                    <a:pt x="3698" y="12787"/>
                  </a:cubicBezTo>
                  <a:cubicBezTo>
                    <a:pt x="3852" y="12657"/>
                    <a:pt x="3905" y="12403"/>
                    <a:pt x="3858" y="12102"/>
                  </a:cubicBezTo>
                  <a:lnTo>
                    <a:pt x="2216" y="2799"/>
                  </a:lnTo>
                  <a:lnTo>
                    <a:pt x="2216" y="2799"/>
                  </a:lnTo>
                  <a:lnTo>
                    <a:pt x="9599" y="8806"/>
                  </a:lnTo>
                  <a:cubicBezTo>
                    <a:pt x="9652" y="8847"/>
                    <a:pt x="9705" y="8883"/>
                    <a:pt x="9758" y="8912"/>
                  </a:cubicBezTo>
                  <a:cubicBezTo>
                    <a:pt x="9883" y="8985"/>
                    <a:pt x="10004" y="9020"/>
                    <a:pt x="10112" y="9020"/>
                  </a:cubicBezTo>
                  <a:cubicBezTo>
                    <a:pt x="10320" y="9020"/>
                    <a:pt x="10481" y="8888"/>
                    <a:pt x="10532" y="8635"/>
                  </a:cubicBezTo>
                  <a:cubicBezTo>
                    <a:pt x="10626" y="8192"/>
                    <a:pt x="10349" y="7554"/>
                    <a:pt x="9918" y="7205"/>
                  </a:cubicBezTo>
                  <a:lnTo>
                    <a:pt x="1336" y="218"/>
                  </a:lnTo>
                  <a:cubicBezTo>
                    <a:pt x="1283" y="177"/>
                    <a:pt x="1229" y="141"/>
                    <a:pt x="1176" y="112"/>
                  </a:cubicBezTo>
                  <a:cubicBezTo>
                    <a:pt x="1051" y="39"/>
                    <a:pt x="929" y="1"/>
                    <a:pt x="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2" name="Shape 372"/>
        <p:cNvGrpSpPr/>
        <p:nvPr/>
      </p:nvGrpSpPr>
      <p:grpSpPr>
        <a:xfrm>
          <a:off x="0" y="0"/>
          <a:ext cx="0" cy="0"/>
          <a:chOff x="0" y="0"/>
          <a:chExt cx="0" cy="0"/>
        </a:xfrm>
      </p:grpSpPr>
      <p:sp>
        <p:nvSpPr>
          <p:cNvPr id="373" name="Google Shape;373;p6"/>
          <p:cNvSpPr txBox="1"/>
          <p:nvPr>
            <p:ph type="title"/>
          </p:nvPr>
        </p:nvSpPr>
        <p:spPr>
          <a:xfrm>
            <a:off x="1302675" y="536400"/>
            <a:ext cx="65388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374" name="Google Shape;374;p6"/>
          <p:cNvGrpSpPr/>
          <p:nvPr/>
        </p:nvGrpSpPr>
        <p:grpSpPr>
          <a:xfrm>
            <a:off x="0" y="4221559"/>
            <a:ext cx="9144000" cy="921943"/>
            <a:chOff x="0" y="3827814"/>
            <a:chExt cx="9144000" cy="921943"/>
          </a:xfrm>
        </p:grpSpPr>
        <p:grpSp>
          <p:nvGrpSpPr>
            <p:cNvPr id="375" name="Google Shape;375;p6"/>
            <p:cNvGrpSpPr/>
            <p:nvPr/>
          </p:nvGrpSpPr>
          <p:grpSpPr>
            <a:xfrm>
              <a:off x="5807441" y="3839717"/>
              <a:ext cx="243969" cy="149457"/>
              <a:chOff x="5300460" y="2964804"/>
              <a:chExt cx="271832" cy="225937"/>
            </a:xfrm>
          </p:grpSpPr>
          <p:sp>
            <p:nvSpPr>
              <p:cNvPr id="376" name="Google Shape;376;p6"/>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6"/>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6"/>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6"/>
            <p:cNvGrpSpPr/>
            <p:nvPr/>
          </p:nvGrpSpPr>
          <p:grpSpPr>
            <a:xfrm>
              <a:off x="8805122" y="3827814"/>
              <a:ext cx="243969" cy="149457"/>
              <a:chOff x="5300460" y="2964804"/>
              <a:chExt cx="271832" cy="225937"/>
            </a:xfrm>
          </p:grpSpPr>
          <p:sp>
            <p:nvSpPr>
              <p:cNvPr id="380" name="Google Shape;380;p6"/>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6"/>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6"/>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 name="Google Shape;383;p6"/>
            <p:cNvSpPr/>
            <p:nvPr/>
          </p:nvSpPr>
          <p:spPr>
            <a:xfrm>
              <a:off x="0" y="3910657"/>
              <a:ext cx="9144000" cy="839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4" name="Google Shape;384;p6"/>
            <p:cNvGrpSpPr/>
            <p:nvPr/>
          </p:nvGrpSpPr>
          <p:grpSpPr>
            <a:xfrm>
              <a:off x="355317" y="3839717"/>
              <a:ext cx="243969" cy="149457"/>
              <a:chOff x="5300460" y="2964804"/>
              <a:chExt cx="271832" cy="225937"/>
            </a:xfrm>
          </p:grpSpPr>
          <p:sp>
            <p:nvSpPr>
              <p:cNvPr id="385" name="Google Shape;385;p6"/>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6"/>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6"/>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6"/>
            <p:cNvGrpSpPr/>
            <p:nvPr/>
          </p:nvGrpSpPr>
          <p:grpSpPr>
            <a:xfrm>
              <a:off x="1590719" y="3839717"/>
              <a:ext cx="243969" cy="149457"/>
              <a:chOff x="5300460" y="2964804"/>
              <a:chExt cx="271832" cy="225937"/>
            </a:xfrm>
          </p:grpSpPr>
          <p:sp>
            <p:nvSpPr>
              <p:cNvPr id="389" name="Google Shape;389;p6"/>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6"/>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6"/>
            <p:cNvGrpSpPr/>
            <p:nvPr/>
          </p:nvGrpSpPr>
          <p:grpSpPr>
            <a:xfrm>
              <a:off x="3027997" y="3839717"/>
              <a:ext cx="243969" cy="149457"/>
              <a:chOff x="5300460" y="2964804"/>
              <a:chExt cx="271832" cy="225937"/>
            </a:xfrm>
          </p:grpSpPr>
          <p:sp>
            <p:nvSpPr>
              <p:cNvPr id="393" name="Google Shape;393;p6"/>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6"/>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6"/>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6"/>
            <p:cNvGrpSpPr/>
            <p:nvPr/>
          </p:nvGrpSpPr>
          <p:grpSpPr>
            <a:xfrm>
              <a:off x="4417713" y="3839717"/>
              <a:ext cx="243969" cy="149457"/>
              <a:chOff x="5300460" y="2964804"/>
              <a:chExt cx="271832" cy="225937"/>
            </a:xfrm>
          </p:grpSpPr>
          <p:sp>
            <p:nvSpPr>
              <p:cNvPr id="397" name="Google Shape;397;p6"/>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6"/>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6"/>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0" name="Google Shape;400;p6"/>
          <p:cNvGrpSpPr/>
          <p:nvPr/>
        </p:nvGrpSpPr>
        <p:grpSpPr>
          <a:xfrm>
            <a:off x="7921217" y="261833"/>
            <a:ext cx="742482" cy="594924"/>
            <a:chOff x="4458400" y="2657663"/>
            <a:chExt cx="945475" cy="757575"/>
          </a:xfrm>
        </p:grpSpPr>
        <p:sp>
          <p:nvSpPr>
            <p:cNvPr id="401" name="Google Shape;401;p6"/>
            <p:cNvSpPr/>
            <p:nvPr/>
          </p:nvSpPr>
          <p:spPr>
            <a:xfrm>
              <a:off x="4458400" y="2657663"/>
              <a:ext cx="945475" cy="757500"/>
            </a:xfrm>
            <a:custGeom>
              <a:rect b="b" l="l" r="r" t="t"/>
              <a:pathLst>
                <a:path extrusionOk="0" h="30300" w="37819">
                  <a:moveTo>
                    <a:pt x="17343" y="0"/>
                  </a:moveTo>
                  <a:cubicBezTo>
                    <a:pt x="16535" y="0"/>
                    <a:pt x="15801" y="191"/>
                    <a:pt x="15168" y="558"/>
                  </a:cubicBezTo>
                  <a:lnTo>
                    <a:pt x="11489" y="2696"/>
                  </a:lnTo>
                  <a:cubicBezTo>
                    <a:pt x="11282" y="2549"/>
                    <a:pt x="11075" y="2413"/>
                    <a:pt x="10868" y="2295"/>
                  </a:cubicBezTo>
                  <a:cubicBezTo>
                    <a:pt x="10025" y="1808"/>
                    <a:pt x="9229" y="1578"/>
                    <a:pt x="8526" y="1578"/>
                  </a:cubicBezTo>
                  <a:cubicBezTo>
                    <a:pt x="8017" y="1578"/>
                    <a:pt x="7556" y="1698"/>
                    <a:pt x="7159" y="1929"/>
                  </a:cubicBezTo>
                  <a:lnTo>
                    <a:pt x="1536" y="5198"/>
                  </a:lnTo>
                  <a:lnTo>
                    <a:pt x="1536" y="5198"/>
                  </a:lnTo>
                  <a:cubicBezTo>
                    <a:pt x="1536" y="5197"/>
                    <a:pt x="1536" y="5196"/>
                    <a:pt x="1536" y="5195"/>
                  </a:cubicBezTo>
                  <a:lnTo>
                    <a:pt x="1536" y="5195"/>
                  </a:lnTo>
                  <a:cubicBezTo>
                    <a:pt x="597" y="5738"/>
                    <a:pt x="13" y="6896"/>
                    <a:pt x="7" y="8544"/>
                  </a:cubicBezTo>
                  <a:cubicBezTo>
                    <a:pt x="1" y="11851"/>
                    <a:pt x="2328" y="15879"/>
                    <a:pt x="5204" y="17545"/>
                  </a:cubicBezTo>
                  <a:cubicBezTo>
                    <a:pt x="7035" y="18602"/>
                    <a:pt x="23868" y="28318"/>
                    <a:pt x="25788" y="29428"/>
                  </a:cubicBezTo>
                  <a:cubicBezTo>
                    <a:pt x="26815" y="30020"/>
                    <a:pt x="27784" y="30300"/>
                    <a:pt x="28643" y="30300"/>
                  </a:cubicBezTo>
                  <a:cubicBezTo>
                    <a:pt x="29286" y="30300"/>
                    <a:pt x="29867" y="30143"/>
                    <a:pt x="30365" y="29842"/>
                  </a:cubicBezTo>
                  <a:lnTo>
                    <a:pt x="30365" y="29842"/>
                  </a:lnTo>
                  <a:cubicBezTo>
                    <a:pt x="30353" y="29854"/>
                    <a:pt x="30336" y="29860"/>
                    <a:pt x="30324" y="29871"/>
                  </a:cubicBezTo>
                  <a:lnTo>
                    <a:pt x="35952" y="26599"/>
                  </a:lnTo>
                  <a:cubicBezTo>
                    <a:pt x="37092" y="25938"/>
                    <a:pt x="37801" y="24520"/>
                    <a:pt x="37807" y="22512"/>
                  </a:cubicBezTo>
                  <a:cubicBezTo>
                    <a:pt x="37819" y="18466"/>
                    <a:pt x="34978" y="13540"/>
                    <a:pt x="31458" y="11509"/>
                  </a:cubicBezTo>
                  <a:cubicBezTo>
                    <a:pt x="30436" y="10918"/>
                    <a:pt x="29465" y="10636"/>
                    <a:pt x="28609" y="10636"/>
                  </a:cubicBezTo>
                  <a:cubicBezTo>
                    <a:pt x="28550" y="10636"/>
                    <a:pt x="28492" y="10638"/>
                    <a:pt x="28434" y="10640"/>
                  </a:cubicBezTo>
                  <a:cubicBezTo>
                    <a:pt x="27081" y="6748"/>
                    <a:pt x="24287" y="2998"/>
                    <a:pt x="21051" y="1131"/>
                  </a:cubicBezTo>
                  <a:cubicBezTo>
                    <a:pt x="19719" y="364"/>
                    <a:pt x="18460" y="0"/>
                    <a:pt x="17343" y="0"/>
                  </a:cubicBez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
            <p:cNvSpPr/>
            <p:nvPr/>
          </p:nvSpPr>
          <p:spPr>
            <a:xfrm>
              <a:off x="4496650" y="2657663"/>
              <a:ext cx="907225" cy="746800"/>
            </a:xfrm>
            <a:custGeom>
              <a:rect b="b" l="l" r="r" t="t"/>
              <a:pathLst>
                <a:path extrusionOk="0" h="29872" w="36289">
                  <a:moveTo>
                    <a:pt x="15813" y="0"/>
                  </a:moveTo>
                  <a:cubicBezTo>
                    <a:pt x="15005" y="0"/>
                    <a:pt x="14271" y="191"/>
                    <a:pt x="13638" y="558"/>
                  </a:cubicBezTo>
                  <a:lnTo>
                    <a:pt x="9959" y="2696"/>
                  </a:lnTo>
                  <a:cubicBezTo>
                    <a:pt x="9752" y="2549"/>
                    <a:pt x="9545" y="2413"/>
                    <a:pt x="9338" y="2295"/>
                  </a:cubicBezTo>
                  <a:cubicBezTo>
                    <a:pt x="8495" y="1808"/>
                    <a:pt x="7699" y="1578"/>
                    <a:pt x="6996" y="1578"/>
                  </a:cubicBezTo>
                  <a:cubicBezTo>
                    <a:pt x="6487" y="1578"/>
                    <a:pt x="6026" y="1698"/>
                    <a:pt x="5629" y="1929"/>
                  </a:cubicBezTo>
                  <a:lnTo>
                    <a:pt x="1" y="5201"/>
                  </a:lnTo>
                  <a:cubicBezTo>
                    <a:pt x="397" y="4970"/>
                    <a:pt x="858" y="4850"/>
                    <a:pt x="1367" y="4850"/>
                  </a:cubicBezTo>
                  <a:cubicBezTo>
                    <a:pt x="2071" y="4850"/>
                    <a:pt x="2866" y="5080"/>
                    <a:pt x="3710" y="5567"/>
                  </a:cubicBezTo>
                  <a:cubicBezTo>
                    <a:pt x="4448" y="5992"/>
                    <a:pt x="5151" y="6571"/>
                    <a:pt x="5783" y="7256"/>
                  </a:cubicBezTo>
                  <a:lnTo>
                    <a:pt x="11411" y="3990"/>
                  </a:lnTo>
                  <a:cubicBezTo>
                    <a:pt x="11187" y="3742"/>
                    <a:pt x="10951" y="3512"/>
                    <a:pt x="10709" y="3299"/>
                  </a:cubicBezTo>
                  <a:lnTo>
                    <a:pt x="10709" y="3299"/>
                  </a:lnTo>
                  <a:cubicBezTo>
                    <a:pt x="11689" y="3393"/>
                    <a:pt x="12764" y="3754"/>
                    <a:pt x="13898" y="4403"/>
                  </a:cubicBezTo>
                  <a:cubicBezTo>
                    <a:pt x="17129" y="6270"/>
                    <a:pt x="19922" y="10014"/>
                    <a:pt x="21275" y="13907"/>
                  </a:cubicBezTo>
                  <a:cubicBezTo>
                    <a:pt x="21326" y="13905"/>
                    <a:pt x="21377" y="13904"/>
                    <a:pt x="21428" y="13904"/>
                  </a:cubicBezTo>
                  <a:cubicBezTo>
                    <a:pt x="22290" y="13904"/>
                    <a:pt x="23268" y="14184"/>
                    <a:pt x="24299" y="14781"/>
                  </a:cubicBezTo>
                  <a:cubicBezTo>
                    <a:pt x="27819" y="16813"/>
                    <a:pt x="30660" y="21738"/>
                    <a:pt x="30654" y="25784"/>
                  </a:cubicBezTo>
                  <a:cubicBezTo>
                    <a:pt x="30648" y="27792"/>
                    <a:pt x="29934" y="29204"/>
                    <a:pt x="28794" y="29871"/>
                  </a:cubicBezTo>
                  <a:lnTo>
                    <a:pt x="34422" y="26599"/>
                  </a:lnTo>
                  <a:cubicBezTo>
                    <a:pt x="35562" y="25938"/>
                    <a:pt x="36271" y="24520"/>
                    <a:pt x="36277" y="22512"/>
                  </a:cubicBezTo>
                  <a:cubicBezTo>
                    <a:pt x="36289" y="18466"/>
                    <a:pt x="33448" y="13540"/>
                    <a:pt x="29928" y="11509"/>
                  </a:cubicBezTo>
                  <a:cubicBezTo>
                    <a:pt x="28906" y="10918"/>
                    <a:pt x="27935" y="10636"/>
                    <a:pt x="27079" y="10636"/>
                  </a:cubicBezTo>
                  <a:cubicBezTo>
                    <a:pt x="27020" y="10636"/>
                    <a:pt x="26962" y="10638"/>
                    <a:pt x="26904" y="10640"/>
                  </a:cubicBezTo>
                  <a:cubicBezTo>
                    <a:pt x="25551" y="6748"/>
                    <a:pt x="22757" y="2998"/>
                    <a:pt x="19521" y="1131"/>
                  </a:cubicBezTo>
                  <a:cubicBezTo>
                    <a:pt x="18189" y="364"/>
                    <a:pt x="16930" y="0"/>
                    <a:pt x="158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
            <p:cNvSpPr/>
            <p:nvPr/>
          </p:nvSpPr>
          <p:spPr>
            <a:xfrm>
              <a:off x="4458400" y="2739363"/>
              <a:ext cx="804775" cy="675875"/>
            </a:xfrm>
            <a:custGeom>
              <a:rect b="b" l="l" r="r" t="t"/>
              <a:pathLst>
                <a:path extrusionOk="0" h="27035" w="32191">
                  <a:moveTo>
                    <a:pt x="11715" y="1"/>
                  </a:moveTo>
                  <a:cubicBezTo>
                    <a:pt x="9498" y="1"/>
                    <a:pt x="7847" y="1436"/>
                    <a:pt x="7313" y="3988"/>
                  </a:cubicBezTo>
                  <a:cubicBezTo>
                    <a:pt x="6681" y="3303"/>
                    <a:pt x="5978" y="2724"/>
                    <a:pt x="5240" y="2299"/>
                  </a:cubicBezTo>
                  <a:cubicBezTo>
                    <a:pt x="4398" y="1812"/>
                    <a:pt x="3602" y="1582"/>
                    <a:pt x="2897" y="1582"/>
                  </a:cubicBezTo>
                  <a:cubicBezTo>
                    <a:pt x="1189" y="1582"/>
                    <a:pt x="15" y="2935"/>
                    <a:pt x="7" y="5276"/>
                  </a:cubicBezTo>
                  <a:cubicBezTo>
                    <a:pt x="1" y="8583"/>
                    <a:pt x="2328" y="12611"/>
                    <a:pt x="5204" y="14277"/>
                  </a:cubicBezTo>
                  <a:cubicBezTo>
                    <a:pt x="7035" y="15334"/>
                    <a:pt x="23868" y="25050"/>
                    <a:pt x="25788" y="26160"/>
                  </a:cubicBezTo>
                  <a:cubicBezTo>
                    <a:pt x="26815" y="26754"/>
                    <a:pt x="27787" y="27035"/>
                    <a:pt x="28648" y="27035"/>
                  </a:cubicBezTo>
                  <a:cubicBezTo>
                    <a:pt x="30737" y="27035"/>
                    <a:pt x="32176" y="25381"/>
                    <a:pt x="32184" y="22516"/>
                  </a:cubicBezTo>
                  <a:cubicBezTo>
                    <a:pt x="32190" y="18470"/>
                    <a:pt x="29349" y="13545"/>
                    <a:pt x="25829" y="11513"/>
                  </a:cubicBezTo>
                  <a:cubicBezTo>
                    <a:pt x="24798" y="10916"/>
                    <a:pt x="23820" y="10636"/>
                    <a:pt x="22958" y="10636"/>
                  </a:cubicBezTo>
                  <a:cubicBezTo>
                    <a:pt x="22907" y="10636"/>
                    <a:pt x="22856" y="10637"/>
                    <a:pt x="22805" y="10639"/>
                  </a:cubicBezTo>
                  <a:cubicBezTo>
                    <a:pt x="21452" y="6746"/>
                    <a:pt x="18659" y="3002"/>
                    <a:pt x="15428" y="1135"/>
                  </a:cubicBezTo>
                  <a:cubicBezTo>
                    <a:pt x="14094" y="365"/>
                    <a:pt x="12833" y="1"/>
                    <a:pt x="117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 name="Google Shape;404;p6"/>
          <p:cNvGrpSpPr/>
          <p:nvPr/>
        </p:nvGrpSpPr>
        <p:grpSpPr>
          <a:xfrm>
            <a:off x="517398" y="620706"/>
            <a:ext cx="243987" cy="339453"/>
            <a:chOff x="4661686" y="366694"/>
            <a:chExt cx="243987" cy="339453"/>
          </a:xfrm>
        </p:grpSpPr>
        <p:sp>
          <p:nvSpPr>
            <p:cNvPr id="405" name="Google Shape;405;p6"/>
            <p:cNvSpPr/>
            <p:nvPr/>
          </p:nvSpPr>
          <p:spPr>
            <a:xfrm>
              <a:off x="4661686" y="366694"/>
              <a:ext cx="243987" cy="339453"/>
            </a:xfrm>
            <a:custGeom>
              <a:rect b="b" l="l" r="r" t="t"/>
              <a:pathLst>
                <a:path extrusionOk="0" h="37801" w="27170">
                  <a:moveTo>
                    <a:pt x="14365" y="0"/>
                  </a:moveTo>
                  <a:lnTo>
                    <a:pt x="5606" y="5091"/>
                  </a:lnTo>
                  <a:lnTo>
                    <a:pt x="0" y="20938"/>
                  </a:lnTo>
                  <a:lnTo>
                    <a:pt x="7738" y="25403"/>
                  </a:lnTo>
                  <a:lnTo>
                    <a:pt x="3899" y="37801"/>
                  </a:lnTo>
                  <a:lnTo>
                    <a:pt x="12658" y="32709"/>
                  </a:lnTo>
                  <a:lnTo>
                    <a:pt x="27169" y="22007"/>
                  </a:lnTo>
                  <a:lnTo>
                    <a:pt x="17666" y="16526"/>
                  </a:lnTo>
                  <a:lnTo>
                    <a:pt x="21511" y="4129"/>
                  </a:lnTo>
                  <a:lnTo>
                    <a:pt x="14365" y="0"/>
                  </a:ln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
            <p:cNvSpPr/>
            <p:nvPr/>
          </p:nvSpPr>
          <p:spPr>
            <a:xfrm>
              <a:off x="4741662" y="515079"/>
              <a:ext cx="164002" cy="94946"/>
            </a:xfrm>
            <a:custGeom>
              <a:rect b="b" l="l" r="r" t="t"/>
              <a:pathLst>
                <a:path extrusionOk="0" h="10573" w="18263">
                  <a:moveTo>
                    <a:pt x="8759" y="0"/>
                  </a:moveTo>
                  <a:lnTo>
                    <a:pt x="0" y="5091"/>
                  </a:lnTo>
                  <a:lnTo>
                    <a:pt x="9503" y="10572"/>
                  </a:lnTo>
                  <a:lnTo>
                    <a:pt x="18262" y="5481"/>
                  </a:lnTo>
                  <a:lnTo>
                    <a:pt x="87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
            <p:cNvSpPr/>
            <p:nvPr/>
          </p:nvSpPr>
          <p:spPr>
            <a:xfrm>
              <a:off x="4696686" y="564293"/>
              <a:ext cx="208983" cy="141830"/>
            </a:xfrm>
            <a:custGeom>
              <a:rect b="b" l="l" r="r" t="t"/>
              <a:pathLst>
                <a:path extrusionOk="0" h="15794" w="23272">
                  <a:moveTo>
                    <a:pt x="23271" y="0"/>
                  </a:moveTo>
                  <a:lnTo>
                    <a:pt x="14512" y="5091"/>
                  </a:lnTo>
                  <a:lnTo>
                    <a:pt x="1" y="15794"/>
                  </a:lnTo>
                  <a:lnTo>
                    <a:pt x="1" y="15794"/>
                  </a:lnTo>
                  <a:lnTo>
                    <a:pt x="8760" y="10702"/>
                  </a:lnTo>
                  <a:lnTo>
                    <a:pt x="232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
            <p:cNvSpPr/>
            <p:nvPr/>
          </p:nvSpPr>
          <p:spPr>
            <a:xfrm>
              <a:off x="4741662" y="403759"/>
              <a:ext cx="113193" cy="157060"/>
            </a:xfrm>
            <a:custGeom>
              <a:rect b="b" l="l" r="r" t="t"/>
              <a:pathLst>
                <a:path extrusionOk="0" h="17490" w="12605">
                  <a:moveTo>
                    <a:pt x="12604" y="1"/>
                  </a:moveTo>
                  <a:lnTo>
                    <a:pt x="3845" y="5086"/>
                  </a:lnTo>
                  <a:lnTo>
                    <a:pt x="0" y="17489"/>
                  </a:lnTo>
                  <a:lnTo>
                    <a:pt x="8759" y="12398"/>
                  </a:lnTo>
                  <a:lnTo>
                    <a:pt x="1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
            <p:cNvSpPr/>
            <p:nvPr/>
          </p:nvSpPr>
          <p:spPr>
            <a:xfrm>
              <a:off x="4712013" y="366694"/>
              <a:ext cx="142845" cy="82742"/>
            </a:xfrm>
            <a:custGeom>
              <a:rect b="b" l="l" r="r" t="t"/>
              <a:pathLst>
                <a:path extrusionOk="0" h="9214" w="15907">
                  <a:moveTo>
                    <a:pt x="8760" y="0"/>
                  </a:moveTo>
                  <a:lnTo>
                    <a:pt x="1" y="5091"/>
                  </a:lnTo>
                  <a:lnTo>
                    <a:pt x="7147" y="9214"/>
                  </a:lnTo>
                  <a:lnTo>
                    <a:pt x="15906" y="4129"/>
                  </a:lnTo>
                  <a:lnTo>
                    <a:pt x="87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
            <p:cNvSpPr/>
            <p:nvPr/>
          </p:nvSpPr>
          <p:spPr>
            <a:xfrm>
              <a:off x="4661686" y="412405"/>
              <a:ext cx="165331" cy="293736"/>
            </a:xfrm>
            <a:custGeom>
              <a:rect b="b" l="l" r="r" t="t"/>
              <a:pathLst>
                <a:path extrusionOk="0" h="32710" w="18411">
                  <a:moveTo>
                    <a:pt x="5606" y="0"/>
                  </a:moveTo>
                  <a:lnTo>
                    <a:pt x="0" y="15847"/>
                  </a:lnTo>
                  <a:lnTo>
                    <a:pt x="7738" y="20312"/>
                  </a:lnTo>
                  <a:lnTo>
                    <a:pt x="3899" y="32710"/>
                  </a:lnTo>
                  <a:lnTo>
                    <a:pt x="18410" y="22007"/>
                  </a:lnTo>
                  <a:lnTo>
                    <a:pt x="8907" y="16526"/>
                  </a:lnTo>
                  <a:lnTo>
                    <a:pt x="12752" y="4123"/>
                  </a:lnTo>
                  <a:lnTo>
                    <a:pt x="56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 name="Google Shape;411;p6"/>
          <p:cNvGrpSpPr/>
          <p:nvPr/>
        </p:nvGrpSpPr>
        <p:grpSpPr>
          <a:xfrm>
            <a:off x="245688" y="224372"/>
            <a:ext cx="8693638" cy="3838825"/>
            <a:chOff x="245688" y="224372"/>
            <a:chExt cx="8693638" cy="3838825"/>
          </a:xfrm>
        </p:grpSpPr>
        <p:sp>
          <p:nvSpPr>
            <p:cNvPr id="412" name="Google Shape;412;p6"/>
            <p:cNvSpPr/>
            <p:nvPr/>
          </p:nvSpPr>
          <p:spPr>
            <a:xfrm>
              <a:off x="1526800" y="224372"/>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a:off x="8829175" y="2167497"/>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a:off x="245688" y="3953047"/>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a:off x="407250" y="1437447"/>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a:off x="5153950" y="261822"/>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 name="Google Shape;417;p6"/>
          <p:cNvGrpSpPr/>
          <p:nvPr/>
        </p:nvGrpSpPr>
        <p:grpSpPr>
          <a:xfrm>
            <a:off x="696464" y="4438678"/>
            <a:ext cx="243972" cy="499166"/>
            <a:chOff x="3958025" y="4053950"/>
            <a:chExt cx="306575" cy="627250"/>
          </a:xfrm>
        </p:grpSpPr>
        <p:sp>
          <p:nvSpPr>
            <p:cNvPr id="418" name="Google Shape;418;p6"/>
            <p:cNvSpPr/>
            <p:nvPr/>
          </p:nvSpPr>
          <p:spPr>
            <a:xfrm>
              <a:off x="4002625" y="4636800"/>
              <a:ext cx="84050" cy="44400"/>
            </a:xfrm>
            <a:custGeom>
              <a:rect b="b" l="l" r="r" t="t"/>
              <a:pathLst>
                <a:path extrusionOk="0" h="1776" w="3362">
                  <a:moveTo>
                    <a:pt x="1678" y="1"/>
                  </a:moveTo>
                  <a:cubicBezTo>
                    <a:pt x="1286" y="1"/>
                    <a:pt x="895" y="88"/>
                    <a:pt x="597" y="262"/>
                  </a:cubicBezTo>
                  <a:cubicBezTo>
                    <a:pt x="0" y="605"/>
                    <a:pt x="0" y="1166"/>
                    <a:pt x="603" y="1514"/>
                  </a:cubicBezTo>
                  <a:cubicBezTo>
                    <a:pt x="901" y="1689"/>
                    <a:pt x="1294" y="1776"/>
                    <a:pt x="1686" y="1776"/>
                  </a:cubicBezTo>
                  <a:cubicBezTo>
                    <a:pt x="2078" y="1776"/>
                    <a:pt x="2469" y="1689"/>
                    <a:pt x="2765" y="1514"/>
                  </a:cubicBezTo>
                  <a:cubicBezTo>
                    <a:pt x="3361" y="1166"/>
                    <a:pt x="3361" y="605"/>
                    <a:pt x="2759" y="262"/>
                  </a:cubicBezTo>
                  <a:cubicBezTo>
                    <a:pt x="2460" y="88"/>
                    <a:pt x="2069" y="1"/>
                    <a:pt x="1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a:off x="4033050" y="4238975"/>
              <a:ext cx="18625" cy="426575"/>
            </a:xfrm>
            <a:custGeom>
              <a:rect b="b" l="l" r="r" t="t"/>
              <a:pathLst>
                <a:path extrusionOk="0" h="17063" w="745">
                  <a:moveTo>
                    <a:pt x="369" y="1"/>
                  </a:moveTo>
                  <a:cubicBezTo>
                    <a:pt x="275" y="1"/>
                    <a:pt x="180" y="22"/>
                    <a:pt x="106" y="63"/>
                  </a:cubicBezTo>
                  <a:cubicBezTo>
                    <a:pt x="36" y="104"/>
                    <a:pt x="0" y="157"/>
                    <a:pt x="0" y="216"/>
                  </a:cubicBezTo>
                  <a:lnTo>
                    <a:pt x="0" y="16849"/>
                  </a:lnTo>
                  <a:cubicBezTo>
                    <a:pt x="0" y="16902"/>
                    <a:pt x="36" y="16955"/>
                    <a:pt x="112" y="16996"/>
                  </a:cubicBezTo>
                  <a:cubicBezTo>
                    <a:pt x="183" y="17041"/>
                    <a:pt x="278" y="17063"/>
                    <a:pt x="372" y="17063"/>
                  </a:cubicBezTo>
                  <a:cubicBezTo>
                    <a:pt x="467" y="17063"/>
                    <a:pt x="561" y="17041"/>
                    <a:pt x="632" y="16996"/>
                  </a:cubicBezTo>
                  <a:cubicBezTo>
                    <a:pt x="703" y="16955"/>
                    <a:pt x="738" y="16902"/>
                    <a:pt x="738" y="16849"/>
                  </a:cubicBezTo>
                  <a:lnTo>
                    <a:pt x="738" y="222"/>
                  </a:lnTo>
                  <a:cubicBezTo>
                    <a:pt x="744" y="163"/>
                    <a:pt x="703" y="110"/>
                    <a:pt x="632" y="63"/>
                  </a:cubicBezTo>
                  <a:cubicBezTo>
                    <a:pt x="558" y="22"/>
                    <a:pt x="464" y="1"/>
                    <a:pt x="369"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
            <p:cNvSpPr/>
            <p:nvPr/>
          </p:nvSpPr>
          <p:spPr>
            <a:xfrm>
              <a:off x="4032150" y="4238975"/>
              <a:ext cx="20250" cy="10775"/>
            </a:xfrm>
            <a:custGeom>
              <a:rect b="b" l="l" r="r" t="t"/>
              <a:pathLst>
                <a:path extrusionOk="0" h="431" w="810">
                  <a:moveTo>
                    <a:pt x="405" y="1"/>
                  </a:moveTo>
                  <a:cubicBezTo>
                    <a:pt x="311" y="1"/>
                    <a:pt x="216" y="22"/>
                    <a:pt x="142" y="63"/>
                  </a:cubicBezTo>
                  <a:cubicBezTo>
                    <a:pt x="1" y="146"/>
                    <a:pt x="1" y="281"/>
                    <a:pt x="148" y="364"/>
                  </a:cubicBezTo>
                  <a:cubicBezTo>
                    <a:pt x="219" y="408"/>
                    <a:pt x="314" y="431"/>
                    <a:pt x="408" y="431"/>
                  </a:cubicBezTo>
                  <a:cubicBezTo>
                    <a:pt x="503" y="431"/>
                    <a:pt x="597" y="408"/>
                    <a:pt x="668" y="364"/>
                  </a:cubicBezTo>
                  <a:cubicBezTo>
                    <a:pt x="810" y="281"/>
                    <a:pt x="810" y="146"/>
                    <a:pt x="668" y="63"/>
                  </a:cubicBezTo>
                  <a:cubicBezTo>
                    <a:pt x="594" y="22"/>
                    <a:pt x="500" y="1"/>
                    <a:pt x="405"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
            <p:cNvSpPr/>
            <p:nvPr/>
          </p:nvSpPr>
          <p:spPr>
            <a:xfrm>
              <a:off x="4033050" y="4244375"/>
              <a:ext cx="18475" cy="421075"/>
            </a:xfrm>
            <a:custGeom>
              <a:rect b="b" l="l" r="r" t="t"/>
              <a:pathLst>
                <a:path extrusionOk="0" h="16843" w="739">
                  <a:moveTo>
                    <a:pt x="0" y="0"/>
                  </a:moveTo>
                  <a:lnTo>
                    <a:pt x="0" y="16633"/>
                  </a:lnTo>
                  <a:cubicBezTo>
                    <a:pt x="0" y="16686"/>
                    <a:pt x="36" y="16739"/>
                    <a:pt x="112" y="16780"/>
                  </a:cubicBezTo>
                  <a:cubicBezTo>
                    <a:pt x="183" y="16822"/>
                    <a:pt x="278" y="16842"/>
                    <a:pt x="372" y="16842"/>
                  </a:cubicBezTo>
                  <a:cubicBezTo>
                    <a:pt x="467" y="16842"/>
                    <a:pt x="561" y="16822"/>
                    <a:pt x="632" y="16780"/>
                  </a:cubicBezTo>
                  <a:cubicBezTo>
                    <a:pt x="703" y="16739"/>
                    <a:pt x="738" y="16686"/>
                    <a:pt x="738" y="16633"/>
                  </a:cubicBezTo>
                  <a:lnTo>
                    <a:pt x="738" y="0"/>
                  </a:lnTo>
                  <a:cubicBezTo>
                    <a:pt x="738" y="54"/>
                    <a:pt x="703" y="107"/>
                    <a:pt x="632" y="148"/>
                  </a:cubicBezTo>
                  <a:cubicBezTo>
                    <a:pt x="561" y="192"/>
                    <a:pt x="467" y="215"/>
                    <a:pt x="372" y="215"/>
                  </a:cubicBezTo>
                  <a:cubicBezTo>
                    <a:pt x="278" y="215"/>
                    <a:pt x="183" y="192"/>
                    <a:pt x="112" y="148"/>
                  </a:cubicBezTo>
                  <a:cubicBezTo>
                    <a:pt x="36" y="107"/>
                    <a:pt x="0" y="54"/>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a:off x="4048400" y="4368350"/>
              <a:ext cx="216200" cy="113950"/>
            </a:xfrm>
            <a:custGeom>
              <a:rect b="b" l="l" r="r" t="t"/>
              <a:pathLst>
                <a:path extrusionOk="0" h="4558" w="8648">
                  <a:moveTo>
                    <a:pt x="4313" y="1"/>
                  </a:moveTo>
                  <a:cubicBezTo>
                    <a:pt x="3304" y="1"/>
                    <a:pt x="2296" y="223"/>
                    <a:pt x="1530" y="670"/>
                  </a:cubicBezTo>
                  <a:cubicBezTo>
                    <a:pt x="0" y="1556"/>
                    <a:pt x="6" y="3003"/>
                    <a:pt x="1548" y="3889"/>
                  </a:cubicBezTo>
                  <a:cubicBezTo>
                    <a:pt x="2319" y="4335"/>
                    <a:pt x="3327" y="4558"/>
                    <a:pt x="4334" y="4558"/>
                  </a:cubicBezTo>
                  <a:cubicBezTo>
                    <a:pt x="5341" y="4558"/>
                    <a:pt x="6347" y="4335"/>
                    <a:pt x="7112" y="3889"/>
                  </a:cubicBezTo>
                  <a:cubicBezTo>
                    <a:pt x="8647" y="3003"/>
                    <a:pt x="8641" y="1556"/>
                    <a:pt x="7094" y="664"/>
                  </a:cubicBezTo>
                  <a:cubicBezTo>
                    <a:pt x="6324" y="222"/>
                    <a:pt x="5318" y="1"/>
                    <a:pt x="431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a:off x="3958025" y="4053950"/>
              <a:ext cx="159950" cy="206750"/>
            </a:xfrm>
            <a:custGeom>
              <a:rect b="b" l="l" r="r" t="t"/>
              <a:pathLst>
                <a:path extrusionOk="0" h="8270" w="6398">
                  <a:moveTo>
                    <a:pt x="1779" y="0"/>
                  </a:moveTo>
                  <a:cubicBezTo>
                    <a:pt x="725" y="0"/>
                    <a:pt x="1" y="843"/>
                    <a:pt x="1" y="2302"/>
                  </a:cubicBezTo>
                  <a:cubicBezTo>
                    <a:pt x="1" y="4345"/>
                    <a:pt x="1430" y="6826"/>
                    <a:pt x="3196" y="7842"/>
                  </a:cubicBezTo>
                  <a:cubicBezTo>
                    <a:pt x="3704" y="8132"/>
                    <a:pt x="4184" y="8270"/>
                    <a:pt x="4611" y="8270"/>
                  </a:cubicBezTo>
                  <a:cubicBezTo>
                    <a:pt x="5669" y="8270"/>
                    <a:pt x="6397" y="7425"/>
                    <a:pt x="6397" y="5970"/>
                  </a:cubicBezTo>
                  <a:cubicBezTo>
                    <a:pt x="6397" y="3926"/>
                    <a:pt x="4962" y="1445"/>
                    <a:pt x="3196" y="429"/>
                  </a:cubicBezTo>
                  <a:cubicBezTo>
                    <a:pt x="2687" y="138"/>
                    <a:pt x="2206" y="0"/>
                    <a:pt x="17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a:off x="4039400" y="4380650"/>
              <a:ext cx="180600" cy="84650"/>
            </a:xfrm>
            <a:custGeom>
              <a:rect b="b" l="l" r="r" t="t"/>
              <a:pathLst>
                <a:path extrusionOk="0" h="3386" w="7224">
                  <a:moveTo>
                    <a:pt x="1498" y="1"/>
                  </a:moveTo>
                  <a:cubicBezTo>
                    <a:pt x="1315" y="1"/>
                    <a:pt x="1143" y="26"/>
                    <a:pt x="980" y="78"/>
                  </a:cubicBezTo>
                  <a:cubicBezTo>
                    <a:pt x="224" y="326"/>
                    <a:pt x="12" y="1052"/>
                    <a:pt x="0" y="1082"/>
                  </a:cubicBezTo>
                  <a:lnTo>
                    <a:pt x="230" y="1147"/>
                  </a:lnTo>
                  <a:cubicBezTo>
                    <a:pt x="236" y="1141"/>
                    <a:pt x="419" y="515"/>
                    <a:pt x="1057" y="308"/>
                  </a:cubicBezTo>
                  <a:cubicBezTo>
                    <a:pt x="1191" y="265"/>
                    <a:pt x="1336" y="244"/>
                    <a:pt x="1491" y="244"/>
                  </a:cubicBezTo>
                  <a:cubicBezTo>
                    <a:pt x="1848" y="244"/>
                    <a:pt x="2260" y="357"/>
                    <a:pt x="2717" y="580"/>
                  </a:cubicBezTo>
                  <a:cubicBezTo>
                    <a:pt x="2918" y="710"/>
                    <a:pt x="3124" y="840"/>
                    <a:pt x="3331" y="970"/>
                  </a:cubicBezTo>
                  <a:cubicBezTo>
                    <a:pt x="3502" y="1076"/>
                    <a:pt x="3680" y="1182"/>
                    <a:pt x="3857" y="1289"/>
                  </a:cubicBezTo>
                  <a:cubicBezTo>
                    <a:pt x="3869" y="1300"/>
                    <a:pt x="3880" y="1306"/>
                    <a:pt x="3892" y="1318"/>
                  </a:cubicBezTo>
                  <a:lnTo>
                    <a:pt x="4040" y="2682"/>
                  </a:lnTo>
                  <a:lnTo>
                    <a:pt x="4164" y="1472"/>
                  </a:lnTo>
                  <a:lnTo>
                    <a:pt x="4577" y="1714"/>
                  </a:lnTo>
                  <a:lnTo>
                    <a:pt x="5109" y="2015"/>
                  </a:lnTo>
                  <a:lnTo>
                    <a:pt x="5257" y="3385"/>
                  </a:lnTo>
                  <a:lnTo>
                    <a:pt x="5375" y="2163"/>
                  </a:lnTo>
                  <a:cubicBezTo>
                    <a:pt x="5540" y="2257"/>
                    <a:pt x="5706" y="2346"/>
                    <a:pt x="5877" y="2434"/>
                  </a:cubicBezTo>
                  <a:cubicBezTo>
                    <a:pt x="6314" y="2671"/>
                    <a:pt x="6757" y="2907"/>
                    <a:pt x="7223" y="3125"/>
                  </a:cubicBezTo>
                  <a:cubicBezTo>
                    <a:pt x="6845" y="2854"/>
                    <a:pt x="6444" y="2600"/>
                    <a:pt x="6036" y="2346"/>
                  </a:cubicBezTo>
                  <a:cubicBezTo>
                    <a:pt x="5830" y="2216"/>
                    <a:pt x="5623" y="2092"/>
                    <a:pt x="5416" y="1968"/>
                  </a:cubicBezTo>
                  <a:lnTo>
                    <a:pt x="4967" y="1708"/>
                  </a:lnTo>
                  <a:lnTo>
                    <a:pt x="7064" y="1631"/>
                  </a:lnTo>
                  <a:lnTo>
                    <a:pt x="4701" y="1548"/>
                  </a:lnTo>
                  <a:lnTo>
                    <a:pt x="4217" y="1271"/>
                  </a:lnTo>
                  <a:lnTo>
                    <a:pt x="4223" y="1265"/>
                  </a:lnTo>
                  <a:cubicBezTo>
                    <a:pt x="4117" y="1182"/>
                    <a:pt x="4010" y="1100"/>
                    <a:pt x="3904" y="1023"/>
                  </a:cubicBezTo>
                  <a:lnTo>
                    <a:pt x="5889" y="958"/>
                  </a:lnTo>
                  <a:lnTo>
                    <a:pt x="3697" y="881"/>
                  </a:lnTo>
                  <a:cubicBezTo>
                    <a:pt x="2850" y="293"/>
                    <a:pt x="2115" y="1"/>
                    <a:pt x="14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a:off x="4002625" y="4072500"/>
              <a:ext cx="70750" cy="197000"/>
            </a:xfrm>
            <a:custGeom>
              <a:rect b="b" l="l" r="r" t="t"/>
              <a:pathLst>
                <a:path extrusionOk="0" h="7880" w="2830">
                  <a:moveTo>
                    <a:pt x="1418" y="0"/>
                  </a:moveTo>
                  <a:cubicBezTo>
                    <a:pt x="1371" y="538"/>
                    <a:pt x="1341" y="1087"/>
                    <a:pt x="1323" y="1642"/>
                  </a:cubicBezTo>
                  <a:cubicBezTo>
                    <a:pt x="1312" y="1920"/>
                    <a:pt x="1306" y="2204"/>
                    <a:pt x="1300" y="2481"/>
                  </a:cubicBezTo>
                  <a:lnTo>
                    <a:pt x="1294" y="3078"/>
                  </a:lnTo>
                  <a:lnTo>
                    <a:pt x="6" y="1010"/>
                  </a:lnTo>
                  <a:lnTo>
                    <a:pt x="1294" y="3432"/>
                  </a:lnTo>
                  <a:lnTo>
                    <a:pt x="1294" y="3952"/>
                  </a:lnTo>
                  <a:lnTo>
                    <a:pt x="1294" y="4649"/>
                  </a:lnTo>
                  <a:lnTo>
                    <a:pt x="0" y="2582"/>
                  </a:lnTo>
                  <a:lnTo>
                    <a:pt x="1294" y="5009"/>
                  </a:lnTo>
                  <a:lnTo>
                    <a:pt x="1294" y="7879"/>
                  </a:lnTo>
                  <a:lnTo>
                    <a:pt x="1536" y="7879"/>
                  </a:lnTo>
                  <a:lnTo>
                    <a:pt x="1536" y="4377"/>
                  </a:lnTo>
                  <a:lnTo>
                    <a:pt x="2824" y="3450"/>
                  </a:lnTo>
                  <a:lnTo>
                    <a:pt x="1536" y="4017"/>
                  </a:lnTo>
                  <a:lnTo>
                    <a:pt x="1536" y="3952"/>
                  </a:lnTo>
                  <a:lnTo>
                    <a:pt x="1524" y="3952"/>
                  </a:lnTo>
                  <a:lnTo>
                    <a:pt x="1530" y="3462"/>
                  </a:lnTo>
                  <a:lnTo>
                    <a:pt x="1530" y="2765"/>
                  </a:lnTo>
                  <a:lnTo>
                    <a:pt x="2829" y="1831"/>
                  </a:lnTo>
                  <a:lnTo>
                    <a:pt x="2829" y="1831"/>
                  </a:lnTo>
                  <a:lnTo>
                    <a:pt x="1524" y="2404"/>
                  </a:lnTo>
                  <a:cubicBezTo>
                    <a:pt x="1518" y="2186"/>
                    <a:pt x="1518" y="1973"/>
                    <a:pt x="1506" y="1749"/>
                  </a:cubicBezTo>
                  <a:cubicBezTo>
                    <a:pt x="1495" y="1176"/>
                    <a:pt x="1471" y="597"/>
                    <a:pt x="14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 name="Google Shape;426;p6"/>
          <p:cNvGrpSpPr/>
          <p:nvPr/>
        </p:nvGrpSpPr>
        <p:grpSpPr>
          <a:xfrm>
            <a:off x="8371438" y="4608287"/>
            <a:ext cx="271885" cy="159973"/>
            <a:chOff x="1566275" y="4812212"/>
            <a:chExt cx="271885" cy="159973"/>
          </a:xfrm>
        </p:grpSpPr>
        <p:sp>
          <p:nvSpPr>
            <p:cNvPr id="427" name="Google Shape;427;p6"/>
            <p:cNvSpPr/>
            <p:nvPr/>
          </p:nvSpPr>
          <p:spPr>
            <a:xfrm>
              <a:off x="1636142" y="4812712"/>
              <a:ext cx="196571" cy="119771"/>
            </a:xfrm>
            <a:custGeom>
              <a:rect b="b" l="l" r="r" t="t"/>
              <a:pathLst>
                <a:path extrusionOk="0" h="17019" w="27932">
                  <a:moveTo>
                    <a:pt x="26536" y="0"/>
                  </a:moveTo>
                  <a:cubicBezTo>
                    <a:pt x="22997" y="0"/>
                    <a:pt x="13107" y="341"/>
                    <a:pt x="6899" y="3923"/>
                  </a:cubicBezTo>
                  <a:cubicBezTo>
                    <a:pt x="30" y="7892"/>
                    <a:pt x="1" y="14489"/>
                    <a:pt x="65" y="15813"/>
                  </a:cubicBezTo>
                  <a:cubicBezTo>
                    <a:pt x="36" y="16551"/>
                    <a:pt x="83" y="17000"/>
                    <a:pt x="83" y="17000"/>
                  </a:cubicBezTo>
                  <a:cubicBezTo>
                    <a:pt x="83" y="17000"/>
                    <a:pt x="563" y="17018"/>
                    <a:pt x="1394" y="17018"/>
                  </a:cubicBezTo>
                  <a:cubicBezTo>
                    <a:pt x="4931" y="17018"/>
                    <a:pt x="14828" y="16677"/>
                    <a:pt x="21033" y="13090"/>
                  </a:cubicBezTo>
                  <a:cubicBezTo>
                    <a:pt x="27902" y="9127"/>
                    <a:pt x="27931" y="2535"/>
                    <a:pt x="27866" y="1206"/>
                  </a:cubicBezTo>
                  <a:cubicBezTo>
                    <a:pt x="27896" y="468"/>
                    <a:pt x="27849" y="19"/>
                    <a:pt x="27849" y="19"/>
                  </a:cubicBezTo>
                  <a:cubicBezTo>
                    <a:pt x="27849" y="19"/>
                    <a:pt x="27368" y="0"/>
                    <a:pt x="26536" y="0"/>
                  </a:cubicBezTo>
                  <a:close/>
                </a:path>
              </a:pathLst>
            </a:custGeom>
            <a:solidFill>
              <a:srgbClr val="9CDD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a:off x="1630737" y="4812712"/>
              <a:ext cx="207423" cy="113079"/>
            </a:xfrm>
            <a:custGeom>
              <a:rect b="b" l="l" r="r" t="t"/>
              <a:pathLst>
                <a:path extrusionOk="0" h="16068" w="29474">
                  <a:moveTo>
                    <a:pt x="27304" y="0"/>
                  </a:moveTo>
                  <a:cubicBezTo>
                    <a:pt x="23765" y="0"/>
                    <a:pt x="13875" y="341"/>
                    <a:pt x="7667" y="3923"/>
                  </a:cubicBezTo>
                  <a:cubicBezTo>
                    <a:pt x="1" y="8353"/>
                    <a:pt x="851" y="16049"/>
                    <a:pt x="851" y="16049"/>
                  </a:cubicBezTo>
                  <a:cubicBezTo>
                    <a:pt x="851" y="16049"/>
                    <a:pt x="1331" y="16068"/>
                    <a:pt x="2162" y="16068"/>
                  </a:cubicBezTo>
                  <a:cubicBezTo>
                    <a:pt x="5699" y="16068"/>
                    <a:pt x="15596" y="15727"/>
                    <a:pt x="21801" y="12139"/>
                  </a:cubicBezTo>
                  <a:cubicBezTo>
                    <a:pt x="29473" y="7715"/>
                    <a:pt x="28617" y="19"/>
                    <a:pt x="28617" y="19"/>
                  </a:cubicBezTo>
                  <a:cubicBezTo>
                    <a:pt x="28617" y="19"/>
                    <a:pt x="28136" y="0"/>
                    <a:pt x="27304" y="0"/>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rgbClr val="86B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a:off x="1641293" y="4930670"/>
              <a:ext cx="2252" cy="1795"/>
            </a:xfrm>
            <a:custGeom>
              <a:rect b="b" l="l" r="r" t="t"/>
              <a:pathLst>
                <a:path extrusionOk="0" h="255" w="320">
                  <a:moveTo>
                    <a:pt x="267" y="0"/>
                  </a:moveTo>
                  <a:cubicBezTo>
                    <a:pt x="255" y="12"/>
                    <a:pt x="249" y="18"/>
                    <a:pt x="237" y="24"/>
                  </a:cubicBezTo>
                  <a:lnTo>
                    <a:pt x="1" y="254"/>
                  </a:lnTo>
                  <a:lnTo>
                    <a:pt x="261" y="101"/>
                  </a:lnTo>
                  <a:lnTo>
                    <a:pt x="273" y="95"/>
                  </a:lnTo>
                  <a:cubicBezTo>
                    <a:pt x="290" y="83"/>
                    <a:pt x="302" y="71"/>
                    <a:pt x="320" y="59"/>
                  </a:cubicBezTo>
                  <a:lnTo>
                    <a:pt x="2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
            <p:cNvSpPr/>
            <p:nvPr/>
          </p:nvSpPr>
          <p:spPr>
            <a:xfrm>
              <a:off x="1635726" y="4812846"/>
              <a:ext cx="196403" cy="114022"/>
            </a:xfrm>
            <a:custGeom>
              <a:rect b="b" l="l" r="r" t="t"/>
              <a:pathLst>
                <a:path extrusionOk="0" h="16202" w="27908">
                  <a:moveTo>
                    <a:pt x="27908" y="0"/>
                  </a:moveTo>
                  <a:lnTo>
                    <a:pt x="27908" y="0"/>
                  </a:lnTo>
                  <a:cubicBezTo>
                    <a:pt x="18605" y="5003"/>
                    <a:pt x="9303" y="10011"/>
                    <a:pt x="0" y="15020"/>
                  </a:cubicBezTo>
                  <a:cubicBezTo>
                    <a:pt x="6" y="15020"/>
                    <a:pt x="12" y="15014"/>
                    <a:pt x="18" y="15014"/>
                  </a:cubicBezTo>
                  <a:cubicBezTo>
                    <a:pt x="30" y="15008"/>
                    <a:pt x="42" y="15002"/>
                    <a:pt x="54" y="14996"/>
                  </a:cubicBezTo>
                  <a:lnTo>
                    <a:pt x="71" y="14996"/>
                  </a:lnTo>
                  <a:cubicBezTo>
                    <a:pt x="77" y="14990"/>
                    <a:pt x="89" y="14990"/>
                    <a:pt x="95" y="14984"/>
                  </a:cubicBezTo>
                  <a:cubicBezTo>
                    <a:pt x="107" y="14984"/>
                    <a:pt x="119" y="14978"/>
                    <a:pt x="136" y="14978"/>
                  </a:cubicBezTo>
                  <a:lnTo>
                    <a:pt x="178" y="14978"/>
                  </a:lnTo>
                  <a:cubicBezTo>
                    <a:pt x="278" y="14978"/>
                    <a:pt x="384" y="15008"/>
                    <a:pt x="502" y="15073"/>
                  </a:cubicBezTo>
                  <a:cubicBezTo>
                    <a:pt x="514" y="15079"/>
                    <a:pt x="526" y="15085"/>
                    <a:pt x="538" y="15091"/>
                  </a:cubicBezTo>
                  <a:cubicBezTo>
                    <a:pt x="703" y="15197"/>
                    <a:pt x="762" y="16012"/>
                    <a:pt x="880" y="16201"/>
                  </a:cubicBezTo>
                  <a:lnTo>
                    <a:pt x="2790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
            <p:cNvSpPr/>
            <p:nvPr/>
          </p:nvSpPr>
          <p:spPr>
            <a:xfrm>
              <a:off x="1669850" y="4900700"/>
              <a:ext cx="54914" cy="7284"/>
            </a:xfrm>
            <a:custGeom>
              <a:rect b="b" l="l" r="r" t="t"/>
              <a:pathLst>
                <a:path extrusionOk="0" h="1035" w="7803">
                  <a:moveTo>
                    <a:pt x="1223" y="1"/>
                  </a:moveTo>
                  <a:lnTo>
                    <a:pt x="1" y="887"/>
                  </a:lnTo>
                  <a:lnTo>
                    <a:pt x="7803" y="1035"/>
                  </a:lnTo>
                  <a:lnTo>
                    <a:pt x="1223"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p:nvPr/>
          </p:nvSpPr>
          <p:spPr>
            <a:xfrm>
              <a:off x="1668190" y="4862589"/>
              <a:ext cx="7861" cy="39994"/>
            </a:xfrm>
            <a:custGeom>
              <a:rect b="b" l="l" r="r" t="t"/>
              <a:pathLst>
                <a:path extrusionOk="0" h="5683" w="1117">
                  <a:moveTo>
                    <a:pt x="910" y="1"/>
                  </a:moveTo>
                  <a:lnTo>
                    <a:pt x="0" y="5683"/>
                  </a:lnTo>
                  <a:lnTo>
                    <a:pt x="0" y="5683"/>
                  </a:lnTo>
                  <a:lnTo>
                    <a:pt x="1117" y="5370"/>
                  </a:lnTo>
                  <a:lnTo>
                    <a:pt x="910"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1702398" y="4881834"/>
              <a:ext cx="52042" cy="10359"/>
            </a:xfrm>
            <a:custGeom>
              <a:rect b="b" l="l" r="r" t="t"/>
              <a:pathLst>
                <a:path extrusionOk="0" h="1472" w="7395">
                  <a:moveTo>
                    <a:pt x="1134" y="1"/>
                  </a:moveTo>
                  <a:lnTo>
                    <a:pt x="0" y="816"/>
                  </a:lnTo>
                  <a:lnTo>
                    <a:pt x="7395" y="1471"/>
                  </a:lnTo>
                  <a:lnTo>
                    <a:pt x="1134"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1700857" y="4846467"/>
              <a:ext cx="7284" cy="37081"/>
            </a:xfrm>
            <a:custGeom>
              <a:rect b="b" l="l" r="r" t="t"/>
              <a:pathLst>
                <a:path extrusionOk="0" h="5269" w="1035">
                  <a:moveTo>
                    <a:pt x="839" y="0"/>
                  </a:moveTo>
                  <a:lnTo>
                    <a:pt x="1" y="5269"/>
                  </a:lnTo>
                  <a:lnTo>
                    <a:pt x="1" y="5269"/>
                  </a:lnTo>
                  <a:lnTo>
                    <a:pt x="1034" y="4979"/>
                  </a:lnTo>
                  <a:lnTo>
                    <a:pt x="839"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
            <p:cNvSpPr/>
            <p:nvPr/>
          </p:nvSpPr>
          <p:spPr>
            <a:xfrm>
              <a:off x="1734608" y="4864545"/>
              <a:ext cx="45899" cy="5201"/>
            </a:xfrm>
            <a:custGeom>
              <a:rect b="b" l="l" r="r" t="t"/>
              <a:pathLst>
                <a:path extrusionOk="0" h="739" w="6522">
                  <a:moveTo>
                    <a:pt x="1028" y="0"/>
                  </a:moveTo>
                  <a:lnTo>
                    <a:pt x="1" y="739"/>
                  </a:lnTo>
                  <a:lnTo>
                    <a:pt x="6521" y="739"/>
                  </a:lnTo>
                  <a:lnTo>
                    <a:pt x="102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
            <p:cNvSpPr/>
            <p:nvPr/>
          </p:nvSpPr>
          <p:spPr>
            <a:xfrm>
              <a:off x="1733235" y="4832668"/>
              <a:ext cx="6573" cy="33428"/>
            </a:xfrm>
            <a:custGeom>
              <a:rect b="b" l="l" r="r" t="t"/>
              <a:pathLst>
                <a:path extrusionOk="0" h="4750" w="934">
                  <a:moveTo>
                    <a:pt x="757" y="0"/>
                  </a:moveTo>
                  <a:lnTo>
                    <a:pt x="1" y="4749"/>
                  </a:lnTo>
                  <a:lnTo>
                    <a:pt x="1" y="4749"/>
                  </a:lnTo>
                  <a:lnTo>
                    <a:pt x="934" y="4489"/>
                  </a:lnTo>
                  <a:lnTo>
                    <a:pt x="75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
            <p:cNvSpPr/>
            <p:nvPr/>
          </p:nvSpPr>
          <p:spPr>
            <a:xfrm>
              <a:off x="1765241" y="4847460"/>
              <a:ext cx="34463" cy="3920"/>
            </a:xfrm>
            <a:custGeom>
              <a:rect b="b" l="l" r="r" t="t"/>
              <a:pathLst>
                <a:path extrusionOk="0" h="557" w="4897">
                  <a:moveTo>
                    <a:pt x="768" y="1"/>
                  </a:moveTo>
                  <a:lnTo>
                    <a:pt x="0" y="556"/>
                  </a:lnTo>
                  <a:lnTo>
                    <a:pt x="4897" y="556"/>
                  </a:lnTo>
                  <a:lnTo>
                    <a:pt x="768"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6"/>
            <p:cNvSpPr/>
            <p:nvPr/>
          </p:nvSpPr>
          <p:spPr>
            <a:xfrm>
              <a:off x="1765241" y="4824316"/>
              <a:ext cx="4954" cy="25110"/>
            </a:xfrm>
            <a:custGeom>
              <a:rect b="b" l="l" r="r" t="t"/>
              <a:pathLst>
                <a:path extrusionOk="0" h="3568" w="704">
                  <a:moveTo>
                    <a:pt x="567" y="0"/>
                  </a:moveTo>
                  <a:lnTo>
                    <a:pt x="0" y="3568"/>
                  </a:lnTo>
                  <a:lnTo>
                    <a:pt x="703" y="3373"/>
                  </a:lnTo>
                  <a:lnTo>
                    <a:pt x="5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6"/>
            <p:cNvSpPr/>
            <p:nvPr/>
          </p:nvSpPr>
          <p:spPr>
            <a:xfrm>
              <a:off x="1636142" y="4812212"/>
              <a:ext cx="196571" cy="122516"/>
            </a:xfrm>
            <a:custGeom>
              <a:rect b="b" l="l" r="r" t="t"/>
              <a:pathLst>
                <a:path extrusionOk="0" h="17409" w="27932">
                  <a:moveTo>
                    <a:pt x="26539" y="0"/>
                  </a:moveTo>
                  <a:cubicBezTo>
                    <a:pt x="23002" y="0"/>
                    <a:pt x="13108" y="341"/>
                    <a:pt x="6899" y="3929"/>
                  </a:cubicBezTo>
                  <a:cubicBezTo>
                    <a:pt x="30" y="7898"/>
                    <a:pt x="1" y="14490"/>
                    <a:pt x="65" y="15813"/>
                  </a:cubicBezTo>
                  <a:cubicBezTo>
                    <a:pt x="36" y="16557"/>
                    <a:pt x="83" y="17390"/>
                    <a:pt x="83" y="17390"/>
                  </a:cubicBezTo>
                  <a:cubicBezTo>
                    <a:pt x="83" y="17390"/>
                    <a:pt x="563" y="17408"/>
                    <a:pt x="1394" y="17408"/>
                  </a:cubicBezTo>
                  <a:cubicBezTo>
                    <a:pt x="4931" y="17408"/>
                    <a:pt x="14828" y="17067"/>
                    <a:pt x="21033" y="13480"/>
                  </a:cubicBezTo>
                  <a:cubicBezTo>
                    <a:pt x="27902" y="9517"/>
                    <a:pt x="27931" y="2925"/>
                    <a:pt x="27866" y="1596"/>
                  </a:cubicBezTo>
                  <a:cubicBezTo>
                    <a:pt x="27896" y="858"/>
                    <a:pt x="27849" y="19"/>
                    <a:pt x="27849" y="19"/>
                  </a:cubicBezTo>
                  <a:cubicBezTo>
                    <a:pt x="27849" y="19"/>
                    <a:pt x="27369" y="0"/>
                    <a:pt x="265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6"/>
            <p:cNvSpPr/>
            <p:nvPr/>
          </p:nvSpPr>
          <p:spPr>
            <a:xfrm>
              <a:off x="1630737" y="4812212"/>
              <a:ext cx="207423" cy="113079"/>
            </a:xfrm>
            <a:custGeom>
              <a:rect b="b" l="l" r="r" t="t"/>
              <a:pathLst>
                <a:path extrusionOk="0" h="16068" w="29474">
                  <a:moveTo>
                    <a:pt x="27307" y="0"/>
                  </a:moveTo>
                  <a:cubicBezTo>
                    <a:pt x="23770" y="0"/>
                    <a:pt x="13876" y="341"/>
                    <a:pt x="7667" y="3929"/>
                  </a:cubicBezTo>
                  <a:cubicBezTo>
                    <a:pt x="1" y="8353"/>
                    <a:pt x="851" y="16049"/>
                    <a:pt x="851" y="16049"/>
                  </a:cubicBezTo>
                  <a:cubicBezTo>
                    <a:pt x="851" y="16049"/>
                    <a:pt x="1332" y="16068"/>
                    <a:pt x="2164" y="16068"/>
                  </a:cubicBezTo>
                  <a:cubicBezTo>
                    <a:pt x="5704" y="16068"/>
                    <a:pt x="15598" y="15727"/>
                    <a:pt x="21801" y="12145"/>
                  </a:cubicBezTo>
                  <a:cubicBezTo>
                    <a:pt x="29473" y="7715"/>
                    <a:pt x="28617" y="19"/>
                    <a:pt x="28617" y="19"/>
                  </a:cubicBezTo>
                  <a:cubicBezTo>
                    <a:pt x="28617" y="19"/>
                    <a:pt x="28137" y="0"/>
                    <a:pt x="273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6"/>
            <p:cNvSpPr/>
            <p:nvPr/>
          </p:nvSpPr>
          <p:spPr>
            <a:xfrm>
              <a:off x="1635726" y="4824316"/>
              <a:ext cx="174375" cy="102550"/>
            </a:xfrm>
            <a:custGeom>
              <a:rect b="b" l="l" r="r" t="t"/>
              <a:pathLst>
                <a:path extrusionOk="0" h="14572" w="24778">
                  <a:moveTo>
                    <a:pt x="18971" y="0"/>
                  </a:moveTo>
                  <a:lnTo>
                    <a:pt x="18416" y="3479"/>
                  </a:lnTo>
                  <a:cubicBezTo>
                    <a:pt x="17176" y="4146"/>
                    <a:pt x="15971" y="4796"/>
                    <a:pt x="14778" y="5434"/>
                  </a:cubicBezTo>
                  <a:lnTo>
                    <a:pt x="14613" y="1187"/>
                  </a:lnTo>
                  <a:lnTo>
                    <a:pt x="13857" y="5930"/>
                  </a:lnTo>
                  <a:cubicBezTo>
                    <a:pt x="12664" y="6574"/>
                    <a:pt x="11476" y="7212"/>
                    <a:pt x="10277" y="7856"/>
                  </a:cubicBezTo>
                  <a:lnTo>
                    <a:pt x="10094" y="3148"/>
                  </a:lnTo>
                  <a:lnTo>
                    <a:pt x="9256" y="8411"/>
                  </a:lnTo>
                  <a:cubicBezTo>
                    <a:pt x="8098" y="9031"/>
                    <a:pt x="6923" y="9663"/>
                    <a:pt x="5712" y="10318"/>
                  </a:cubicBezTo>
                  <a:lnTo>
                    <a:pt x="5523" y="5440"/>
                  </a:lnTo>
                  <a:lnTo>
                    <a:pt x="4649" y="10891"/>
                  </a:lnTo>
                  <a:cubicBezTo>
                    <a:pt x="3172" y="11683"/>
                    <a:pt x="1636" y="12510"/>
                    <a:pt x="0" y="13390"/>
                  </a:cubicBezTo>
                  <a:cubicBezTo>
                    <a:pt x="6" y="13390"/>
                    <a:pt x="12" y="13384"/>
                    <a:pt x="18" y="13384"/>
                  </a:cubicBezTo>
                  <a:cubicBezTo>
                    <a:pt x="30" y="13378"/>
                    <a:pt x="42" y="13372"/>
                    <a:pt x="54" y="13366"/>
                  </a:cubicBezTo>
                  <a:lnTo>
                    <a:pt x="71" y="13366"/>
                  </a:lnTo>
                  <a:cubicBezTo>
                    <a:pt x="77" y="13360"/>
                    <a:pt x="89" y="13360"/>
                    <a:pt x="95" y="13354"/>
                  </a:cubicBezTo>
                  <a:cubicBezTo>
                    <a:pt x="107" y="13354"/>
                    <a:pt x="119" y="13354"/>
                    <a:pt x="136" y="13348"/>
                  </a:cubicBezTo>
                  <a:lnTo>
                    <a:pt x="178" y="13348"/>
                  </a:lnTo>
                  <a:cubicBezTo>
                    <a:pt x="278" y="13348"/>
                    <a:pt x="384" y="13378"/>
                    <a:pt x="502" y="13443"/>
                  </a:cubicBezTo>
                  <a:cubicBezTo>
                    <a:pt x="514" y="13449"/>
                    <a:pt x="526" y="13455"/>
                    <a:pt x="538" y="13461"/>
                  </a:cubicBezTo>
                  <a:cubicBezTo>
                    <a:pt x="703" y="13567"/>
                    <a:pt x="762" y="14382"/>
                    <a:pt x="880" y="14571"/>
                  </a:cubicBezTo>
                  <a:lnTo>
                    <a:pt x="5517" y="11754"/>
                  </a:lnTo>
                  <a:lnTo>
                    <a:pt x="12652" y="11890"/>
                  </a:lnTo>
                  <a:lnTo>
                    <a:pt x="6805" y="10974"/>
                  </a:lnTo>
                  <a:lnTo>
                    <a:pt x="9988" y="9037"/>
                  </a:lnTo>
                  <a:lnTo>
                    <a:pt x="16869" y="9645"/>
                  </a:lnTo>
                  <a:lnTo>
                    <a:pt x="16869" y="9645"/>
                  </a:lnTo>
                  <a:lnTo>
                    <a:pt x="11187" y="8310"/>
                  </a:lnTo>
                  <a:lnTo>
                    <a:pt x="14235" y="6456"/>
                  </a:lnTo>
                  <a:lnTo>
                    <a:pt x="20572" y="6456"/>
                  </a:lnTo>
                  <a:lnTo>
                    <a:pt x="15386" y="5759"/>
                  </a:lnTo>
                  <a:lnTo>
                    <a:pt x="18540" y="3845"/>
                  </a:lnTo>
                  <a:lnTo>
                    <a:pt x="23301" y="3845"/>
                  </a:lnTo>
                  <a:lnTo>
                    <a:pt x="19403" y="3320"/>
                  </a:lnTo>
                  <a:lnTo>
                    <a:pt x="24777" y="53"/>
                  </a:lnTo>
                  <a:lnTo>
                    <a:pt x="24777" y="53"/>
                  </a:lnTo>
                  <a:cubicBezTo>
                    <a:pt x="22757" y="1140"/>
                    <a:pt x="20885" y="2150"/>
                    <a:pt x="19096" y="3113"/>
                  </a:cubicBezTo>
                  <a:lnTo>
                    <a:pt x="189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6"/>
          <p:cNvGrpSpPr/>
          <p:nvPr/>
        </p:nvGrpSpPr>
        <p:grpSpPr>
          <a:xfrm>
            <a:off x="235621" y="4495140"/>
            <a:ext cx="271859" cy="233627"/>
            <a:chOff x="739150" y="4174275"/>
            <a:chExt cx="945925" cy="812900"/>
          </a:xfrm>
        </p:grpSpPr>
        <p:sp>
          <p:nvSpPr>
            <p:cNvPr id="453" name="Google Shape;453;p6"/>
            <p:cNvSpPr/>
            <p:nvPr/>
          </p:nvSpPr>
          <p:spPr>
            <a:xfrm>
              <a:off x="739150" y="4366050"/>
              <a:ext cx="807725" cy="489000"/>
            </a:xfrm>
            <a:custGeom>
              <a:rect b="b" l="l" r="r" t="t"/>
              <a:pathLst>
                <a:path extrusionOk="0" h="19560" w="32309">
                  <a:moveTo>
                    <a:pt x="32249" y="0"/>
                  </a:moveTo>
                  <a:cubicBezTo>
                    <a:pt x="32237" y="83"/>
                    <a:pt x="32214" y="183"/>
                    <a:pt x="32190" y="295"/>
                  </a:cubicBezTo>
                  <a:cubicBezTo>
                    <a:pt x="32178" y="331"/>
                    <a:pt x="32167" y="372"/>
                    <a:pt x="32155" y="408"/>
                  </a:cubicBezTo>
                  <a:cubicBezTo>
                    <a:pt x="32149" y="449"/>
                    <a:pt x="32137" y="484"/>
                    <a:pt x="32125" y="520"/>
                  </a:cubicBezTo>
                  <a:cubicBezTo>
                    <a:pt x="32119" y="532"/>
                    <a:pt x="32119" y="538"/>
                    <a:pt x="32113" y="549"/>
                  </a:cubicBezTo>
                  <a:cubicBezTo>
                    <a:pt x="32084" y="656"/>
                    <a:pt x="32043" y="750"/>
                    <a:pt x="32007" y="839"/>
                  </a:cubicBezTo>
                  <a:cubicBezTo>
                    <a:pt x="32007" y="839"/>
                    <a:pt x="32007" y="845"/>
                    <a:pt x="32007" y="845"/>
                  </a:cubicBezTo>
                  <a:cubicBezTo>
                    <a:pt x="32007" y="851"/>
                    <a:pt x="32001" y="851"/>
                    <a:pt x="32001" y="856"/>
                  </a:cubicBezTo>
                  <a:cubicBezTo>
                    <a:pt x="31989" y="880"/>
                    <a:pt x="31984" y="904"/>
                    <a:pt x="31972" y="927"/>
                  </a:cubicBezTo>
                  <a:cubicBezTo>
                    <a:pt x="31966" y="945"/>
                    <a:pt x="31960" y="963"/>
                    <a:pt x="31948" y="981"/>
                  </a:cubicBezTo>
                  <a:cubicBezTo>
                    <a:pt x="31854" y="1199"/>
                    <a:pt x="31765" y="1341"/>
                    <a:pt x="31747" y="1370"/>
                  </a:cubicBezTo>
                  <a:cubicBezTo>
                    <a:pt x="31694" y="1453"/>
                    <a:pt x="31617" y="1589"/>
                    <a:pt x="31493" y="1742"/>
                  </a:cubicBezTo>
                  <a:cubicBezTo>
                    <a:pt x="31464" y="1784"/>
                    <a:pt x="31434" y="1825"/>
                    <a:pt x="31405" y="1861"/>
                  </a:cubicBezTo>
                  <a:cubicBezTo>
                    <a:pt x="31357" y="1920"/>
                    <a:pt x="31304" y="1979"/>
                    <a:pt x="31245" y="2038"/>
                  </a:cubicBezTo>
                  <a:cubicBezTo>
                    <a:pt x="31163" y="2132"/>
                    <a:pt x="31103" y="2191"/>
                    <a:pt x="31015" y="2274"/>
                  </a:cubicBezTo>
                  <a:cubicBezTo>
                    <a:pt x="30997" y="2286"/>
                    <a:pt x="30991" y="2298"/>
                    <a:pt x="30974" y="2304"/>
                  </a:cubicBezTo>
                  <a:cubicBezTo>
                    <a:pt x="30932" y="2345"/>
                    <a:pt x="30891" y="2380"/>
                    <a:pt x="30850" y="2416"/>
                  </a:cubicBezTo>
                  <a:cubicBezTo>
                    <a:pt x="30844" y="2416"/>
                    <a:pt x="30844" y="2416"/>
                    <a:pt x="30844" y="2422"/>
                  </a:cubicBezTo>
                  <a:cubicBezTo>
                    <a:pt x="30773" y="2481"/>
                    <a:pt x="30690" y="2546"/>
                    <a:pt x="30596" y="2605"/>
                  </a:cubicBezTo>
                  <a:cubicBezTo>
                    <a:pt x="30460" y="2699"/>
                    <a:pt x="30324" y="2782"/>
                    <a:pt x="30164" y="2871"/>
                  </a:cubicBezTo>
                  <a:cubicBezTo>
                    <a:pt x="30023" y="2947"/>
                    <a:pt x="29899" y="3012"/>
                    <a:pt x="29816" y="3048"/>
                  </a:cubicBezTo>
                  <a:cubicBezTo>
                    <a:pt x="29816" y="3054"/>
                    <a:pt x="29816" y="3054"/>
                    <a:pt x="29816" y="3054"/>
                  </a:cubicBezTo>
                  <a:cubicBezTo>
                    <a:pt x="29686" y="3119"/>
                    <a:pt x="29503" y="3201"/>
                    <a:pt x="29278" y="3290"/>
                  </a:cubicBezTo>
                  <a:cubicBezTo>
                    <a:pt x="29231" y="3314"/>
                    <a:pt x="29178" y="3331"/>
                    <a:pt x="29125" y="3349"/>
                  </a:cubicBezTo>
                  <a:cubicBezTo>
                    <a:pt x="29101" y="3361"/>
                    <a:pt x="29078" y="3367"/>
                    <a:pt x="29048" y="3378"/>
                  </a:cubicBezTo>
                  <a:cubicBezTo>
                    <a:pt x="29024" y="3384"/>
                    <a:pt x="29007" y="3390"/>
                    <a:pt x="28983" y="3402"/>
                  </a:cubicBezTo>
                  <a:cubicBezTo>
                    <a:pt x="28983" y="3402"/>
                    <a:pt x="28865" y="3443"/>
                    <a:pt x="28694" y="3491"/>
                  </a:cubicBezTo>
                  <a:cubicBezTo>
                    <a:pt x="28688" y="3491"/>
                    <a:pt x="28682" y="3497"/>
                    <a:pt x="28676" y="3497"/>
                  </a:cubicBezTo>
                  <a:cubicBezTo>
                    <a:pt x="28617" y="3514"/>
                    <a:pt x="28552" y="3532"/>
                    <a:pt x="28481" y="3550"/>
                  </a:cubicBezTo>
                  <a:cubicBezTo>
                    <a:pt x="28475" y="3550"/>
                    <a:pt x="28469" y="3550"/>
                    <a:pt x="28463" y="3556"/>
                  </a:cubicBezTo>
                  <a:lnTo>
                    <a:pt x="28446" y="3556"/>
                  </a:lnTo>
                  <a:cubicBezTo>
                    <a:pt x="28434" y="3562"/>
                    <a:pt x="28428" y="3562"/>
                    <a:pt x="28422" y="3562"/>
                  </a:cubicBezTo>
                  <a:cubicBezTo>
                    <a:pt x="28404" y="3567"/>
                    <a:pt x="28387" y="3567"/>
                    <a:pt x="28369" y="3573"/>
                  </a:cubicBezTo>
                  <a:cubicBezTo>
                    <a:pt x="28351" y="3579"/>
                    <a:pt x="28339" y="3579"/>
                    <a:pt x="28328" y="3585"/>
                  </a:cubicBezTo>
                  <a:cubicBezTo>
                    <a:pt x="28162" y="3621"/>
                    <a:pt x="28014" y="3644"/>
                    <a:pt x="27855" y="3662"/>
                  </a:cubicBezTo>
                  <a:cubicBezTo>
                    <a:pt x="27701" y="3680"/>
                    <a:pt x="27648" y="3686"/>
                    <a:pt x="27507" y="3692"/>
                  </a:cubicBezTo>
                  <a:cubicBezTo>
                    <a:pt x="27436" y="3697"/>
                    <a:pt x="27377" y="3697"/>
                    <a:pt x="27318" y="3697"/>
                  </a:cubicBezTo>
                  <a:lnTo>
                    <a:pt x="27288" y="3697"/>
                  </a:lnTo>
                  <a:cubicBezTo>
                    <a:pt x="27211" y="3697"/>
                    <a:pt x="27123" y="3697"/>
                    <a:pt x="27022" y="3692"/>
                  </a:cubicBezTo>
                  <a:lnTo>
                    <a:pt x="26981" y="3692"/>
                  </a:lnTo>
                  <a:cubicBezTo>
                    <a:pt x="26869" y="3680"/>
                    <a:pt x="26739" y="3668"/>
                    <a:pt x="26597" y="3650"/>
                  </a:cubicBezTo>
                  <a:cubicBezTo>
                    <a:pt x="26532" y="3638"/>
                    <a:pt x="26473" y="3627"/>
                    <a:pt x="26414" y="3615"/>
                  </a:cubicBezTo>
                  <a:cubicBezTo>
                    <a:pt x="26402" y="3615"/>
                    <a:pt x="26384" y="3609"/>
                    <a:pt x="26367" y="3609"/>
                  </a:cubicBezTo>
                  <a:cubicBezTo>
                    <a:pt x="26331" y="3597"/>
                    <a:pt x="26296" y="3591"/>
                    <a:pt x="26254" y="3585"/>
                  </a:cubicBezTo>
                  <a:cubicBezTo>
                    <a:pt x="26237" y="3579"/>
                    <a:pt x="26219" y="3573"/>
                    <a:pt x="26201" y="3567"/>
                  </a:cubicBezTo>
                  <a:cubicBezTo>
                    <a:pt x="26195" y="3591"/>
                    <a:pt x="26189" y="3609"/>
                    <a:pt x="26184" y="3632"/>
                  </a:cubicBezTo>
                  <a:cubicBezTo>
                    <a:pt x="26172" y="3656"/>
                    <a:pt x="26166" y="3680"/>
                    <a:pt x="26160" y="3703"/>
                  </a:cubicBezTo>
                  <a:cubicBezTo>
                    <a:pt x="26154" y="3721"/>
                    <a:pt x="26148" y="3745"/>
                    <a:pt x="26142" y="3762"/>
                  </a:cubicBezTo>
                  <a:cubicBezTo>
                    <a:pt x="26130" y="3798"/>
                    <a:pt x="26119" y="3833"/>
                    <a:pt x="26107" y="3869"/>
                  </a:cubicBezTo>
                  <a:cubicBezTo>
                    <a:pt x="26107" y="3886"/>
                    <a:pt x="26101" y="3898"/>
                    <a:pt x="26095" y="3910"/>
                  </a:cubicBezTo>
                  <a:cubicBezTo>
                    <a:pt x="26083" y="3945"/>
                    <a:pt x="26071" y="3987"/>
                    <a:pt x="26060" y="4028"/>
                  </a:cubicBezTo>
                  <a:cubicBezTo>
                    <a:pt x="26054" y="4046"/>
                    <a:pt x="26048" y="4058"/>
                    <a:pt x="26042" y="4075"/>
                  </a:cubicBezTo>
                  <a:cubicBezTo>
                    <a:pt x="26030" y="4111"/>
                    <a:pt x="26018" y="4140"/>
                    <a:pt x="26006" y="4176"/>
                  </a:cubicBezTo>
                  <a:cubicBezTo>
                    <a:pt x="25995" y="4205"/>
                    <a:pt x="25989" y="4235"/>
                    <a:pt x="25977" y="4259"/>
                  </a:cubicBezTo>
                  <a:cubicBezTo>
                    <a:pt x="25965" y="4282"/>
                    <a:pt x="25959" y="4306"/>
                    <a:pt x="25953" y="4323"/>
                  </a:cubicBezTo>
                  <a:cubicBezTo>
                    <a:pt x="25941" y="4353"/>
                    <a:pt x="25930" y="4383"/>
                    <a:pt x="25918" y="4412"/>
                  </a:cubicBezTo>
                  <a:cubicBezTo>
                    <a:pt x="25906" y="4448"/>
                    <a:pt x="25882" y="4501"/>
                    <a:pt x="25859" y="4560"/>
                  </a:cubicBezTo>
                  <a:cubicBezTo>
                    <a:pt x="25788" y="4719"/>
                    <a:pt x="25711" y="4890"/>
                    <a:pt x="25622" y="5062"/>
                  </a:cubicBezTo>
                  <a:cubicBezTo>
                    <a:pt x="25528" y="5233"/>
                    <a:pt x="25416" y="5428"/>
                    <a:pt x="25292" y="5617"/>
                  </a:cubicBezTo>
                  <a:cubicBezTo>
                    <a:pt x="25280" y="5635"/>
                    <a:pt x="25262" y="5652"/>
                    <a:pt x="25250" y="5676"/>
                  </a:cubicBezTo>
                  <a:cubicBezTo>
                    <a:pt x="25250" y="5676"/>
                    <a:pt x="25244" y="5682"/>
                    <a:pt x="25244" y="5682"/>
                  </a:cubicBezTo>
                  <a:cubicBezTo>
                    <a:pt x="25239" y="5688"/>
                    <a:pt x="25239" y="5694"/>
                    <a:pt x="25233" y="5700"/>
                  </a:cubicBezTo>
                  <a:cubicBezTo>
                    <a:pt x="25209" y="5735"/>
                    <a:pt x="25179" y="5776"/>
                    <a:pt x="25150" y="5818"/>
                  </a:cubicBezTo>
                  <a:cubicBezTo>
                    <a:pt x="25144" y="5830"/>
                    <a:pt x="25132" y="5841"/>
                    <a:pt x="25126" y="5853"/>
                  </a:cubicBezTo>
                  <a:cubicBezTo>
                    <a:pt x="25061" y="5942"/>
                    <a:pt x="24985" y="6042"/>
                    <a:pt x="24890" y="6149"/>
                  </a:cubicBezTo>
                  <a:cubicBezTo>
                    <a:pt x="24884" y="6154"/>
                    <a:pt x="24884" y="6160"/>
                    <a:pt x="24878" y="6166"/>
                  </a:cubicBezTo>
                  <a:cubicBezTo>
                    <a:pt x="24861" y="6190"/>
                    <a:pt x="24843" y="6208"/>
                    <a:pt x="24819" y="6231"/>
                  </a:cubicBezTo>
                  <a:cubicBezTo>
                    <a:pt x="24813" y="6243"/>
                    <a:pt x="24801" y="6255"/>
                    <a:pt x="24790" y="6267"/>
                  </a:cubicBezTo>
                  <a:cubicBezTo>
                    <a:pt x="24778" y="6278"/>
                    <a:pt x="24772" y="6290"/>
                    <a:pt x="24760" y="6302"/>
                  </a:cubicBezTo>
                  <a:cubicBezTo>
                    <a:pt x="24713" y="6355"/>
                    <a:pt x="24660" y="6414"/>
                    <a:pt x="24601" y="6473"/>
                  </a:cubicBezTo>
                  <a:cubicBezTo>
                    <a:pt x="24571" y="6509"/>
                    <a:pt x="24536" y="6538"/>
                    <a:pt x="24506" y="6568"/>
                  </a:cubicBezTo>
                  <a:cubicBezTo>
                    <a:pt x="24494" y="6586"/>
                    <a:pt x="24477" y="6603"/>
                    <a:pt x="24453" y="6621"/>
                  </a:cubicBezTo>
                  <a:cubicBezTo>
                    <a:pt x="24453" y="6627"/>
                    <a:pt x="24447" y="6633"/>
                    <a:pt x="24441" y="6633"/>
                  </a:cubicBezTo>
                  <a:cubicBezTo>
                    <a:pt x="24406" y="6668"/>
                    <a:pt x="24364" y="6710"/>
                    <a:pt x="24323" y="6745"/>
                  </a:cubicBezTo>
                  <a:cubicBezTo>
                    <a:pt x="24294" y="6775"/>
                    <a:pt x="24264" y="6804"/>
                    <a:pt x="24234" y="6828"/>
                  </a:cubicBezTo>
                  <a:cubicBezTo>
                    <a:pt x="24146" y="6910"/>
                    <a:pt x="24075" y="6970"/>
                    <a:pt x="23992" y="7040"/>
                  </a:cubicBezTo>
                  <a:cubicBezTo>
                    <a:pt x="23921" y="7094"/>
                    <a:pt x="23845" y="7153"/>
                    <a:pt x="23786" y="7200"/>
                  </a:cubicBezTo>
                  <a:cubicBezTo>
                    <a:pt x="23750" y="7223"/>
                    <a:pt x="23709" y="7247"/>
                    <a:pt x="23673" y="7277"/>
                  </a:cubicBezTo>
                  <a:cubicBezTo>
                    <a:pt x="23626" y="7306"/>
                    <a:pt x="23579" y="7342"/>
                    <a:pt x="23526" y="7383"/>
                  </a:cubicBezTo>
                  <a:cubicBezTo>
                    <a:pt x="23402" y="7472"/>
                    <a:pt x="23219" y="7578"/>
                    <a:pt x="23083" y="7661"/>
                  </a:cubicBezTo>
                  <a:cubicBezTo>
                    <a:pt x="23047" y="7678"/>
                    <a:pt x="22994" y="7708"/>
                    <a:pt x="22929" y="7743"/>
                  </a:cubicBezTo>
                  <a:cubicBezTo>
                    <a:pt x="22917" y="7749"/>
                    <a:pt x="22900" y="7761"/>
                    <a:pt x="22888" y="7767"/>
                  </a:cubicBezTo>
                  <a:cubicBezTo>
                    <a:pt x="22852" y="7785"/>
                    <a:pt x="22817" y="7802"/>
                    <a:pt x="22782" y="7826"/>
                  </a:cubicBezTo>
                  <a:cubicBezTo>
                    <a:pt x="22740" y="7844"/>
                    <a:pt x="22705" y="7861"/>
                    <a:pt x="22663" y="7879"/>
                  </a:cubicBezTo>
                  <a:cubicBezTo>
                    <a:pt x="22646" y="7891"/>
                    <a:pt x="22622" y="7903"/>
                    <a:pt x="22604" y="7909"/>
                  </a:cubicBezTo>
                  <a:cubicBezTo>
                    <a:pt x="22563" y="7932"/>
                    <a:pt x="22516" y="7950"/>
                    <a:pt x="22474" y="7968"/>
                  </a:cubicBezTo>
                  <a:cubicBezTo>
                    <a:pt x="22451" y="7985"/>
                    <a:pt x="22421" y="7997"/>
                    <a:pt x="22392" y="8009"/>
                  </a:cubicBezTo>
                  <a:cubicBezTo>
                    <a:pt x="22368" y="8021"/>
                    <a:pt x="22339" y="8033"/>
                    <a:pt x="22315" y="8044"/>
                  </a:cubicBezTo>
                  <a:cubicBezTo>
                    <a:pt x="22268" y="8062"/>
                    <a:pt x="22215" y="8086"/>
                    <a:pt x="22167" y="8104"/>
                  </a:cubicBezTo>
                  <a:cubicBezTo>
                    <a:pt x="22144" y="8115"/>
                    <a:pt x="22120" y="8127"/>
                    <a:pt x="22096" y="8133"/>
                  </a:cubicBezTo>
                  <a:cubicBezTo>
                    <a:pt x="22043" y="8157"/>
                    <a:pt x="21990" y="8174"/>
                    <a:pt x="21931" y="8198"/>
                  </a:cubicBezTo>
                  <a:cubicBezTo>
                    <a:pt x="21913" y="8204"/>
                    <a:pt x="21896" y="8216"/>
                    <a:pt x="21878" y="8222"/>
                  </a:cubicBezTo>
                  <a:cubicBezTo>
                    <a:pt x="21831" y="8239"/>
                    <a:pt x="21789" y="8251"/>
                    <a:pt x="21742" y="8269"/>
                  </a:cubicBezTo>
                  <a:cubicBezTo>
                    <a:pt x="21718" y="8281"/>
                    <a:pt x="21695" y="8287"/>
                    <a:pt x="21671" y="8293"/>
                  </a:cubicBezTo>
                  <a:cubicBezTo>
                    <a:pt x="21618" y="8316"/>
                    <a:pt x="21559" y="8334"/>
                    <a:pt x="21494" y="8357"/>
                  </a:cubicBezTo>
                  <a:lnTo>
                    <a:pt x="21488" y="8357"/>
                  </a:lnTo>
                  <a:cubicBezTo>
                    <a:pt x="21482" y="8357"/>
                    <a:pt x="21482" y="8363"/>
                    <a:pt x="21482" y="8363"/>
                  </a:cubicBezTo>
                  <a:cubicBezTo>
                    <a:pt x="21459" y="8369"/>
                    <a:pt x="21441" y="8375"/>
                    <a:pt x="21423" y="8381"/>
                  </a:cubicBezTo>
                  <a:cubicBezTo>
                    <a:pt x="20697" y="8617"/>
                    <a:pt x="20100" y="8724"/>
                    <a:pt x="19870" y="8759"/>
                  </a:cubicBezTo>
                  <a:cubicBezTo>
                    <a:pt x="19805" y="8765"/>
                    <a:pt x="19757" y="8777"/>
                    <a:pt x="19722" y="8777"/>
                  </a:cubicBezTo>
                  <a:cubicBezTo>
                    <a:pt x="19645" y="8789"/>
                    <a:pt x="19563" y="8800"/>
                    <a:pt x="19474" y="8806"/>
                  </a:cubicBezTo>
                  <a:cubicBezTo>
                    <a:pt x="19297" y="8830"/>
                    <a:pt x="19173" y="8842"/>
                    <a:pt x="18990" y="8848"/>
                  </a:cubicBezTo>
                  <a:lnTo>
                    <a:pt x="18954" y="8848"/>
                  </a:lnTo>
                  <a:cubicBezTo>
                    <a:pt x="18937" y="8848"/>
                    <a:pt x="18919" y="8854"/>
                    <a:pt x="18907" y="8854"/>
                  </a:cubicBezTo>
                  <a:lnTo>
                    <a:pt x="18736" y="8854"/>
                  </a:lnTo>
                  <a:cubicBezTo>
                    <a:pt x="18671" y="8855"/>
                    <a:pt x="18612" y="8855"/>
                    <a:pt x="18557" y="8855"/>
                  </a:cubicBezTo>
                  <a:cubicBezTo>
                    <a:pt x="18327" y="8855"/>
                    <a:pt x="18188" y="8847"/>
                    <a:pt x="18169" y="8842"/>
                  </a:cubicBezTo>
                  <a:lnTo>
                    <a:pt x="18139" y="8842"/>
                  </a:lnTo>
                  <a:cubicBezTo>
                    <a:pt x="18139" y="8895"/>
                    <a:pt x="18133" y="8942"/>
                    <a:pt x="18121" y="9001"/>
                  </a:cubicBezTo>
                  <a:cubicBezTo>
                    <a:pt x="18116" y="9078"/>
                    <a:pt x="18104" y="9149"/>
                    <a:pt x="18086" y="9226"/>
                  </a:cubicBezTo>
                  <a:cubicBezTo>
                    <a:pt x="18068" y="9350"/>
                    <a:pt x="18045" y="9438"/>
                    <a:pt x="18033" y="9486"/>
                  </a:cubicBezTo>
                  <a:cubicBezTo>
                    <a:pt x="17986" y="9692"/>
                    <a:pt x="17938" y="9870"/>
                    <a:pt x="17897" y="10005"/>
                  </a:cubicBezTo>
                  <a:cubicBezTo>
                    <a:pt x="17885" y="10029"/>
                    <a:pt x="17879" y="10053"/>
                    <a:pt x="17873" y="10076"/>
                  </a:cubicBezTo>
                  <a:cubicBezTo>
                    <a:pt x="17867" y="10088"/>
                    <a:pt x="17867" y="10094"/>
                    <a:pt x="17862" y="10106"/>
                  </a:cubicBezTo>
                  <a:cubicBezTo>
                    <a:pt x="17862" y="10118"/>
                    <a:pt x="17856" y="10129"/>
                    <a:pt x="17850" y="10141"/>
                  </a:cubicBezTo>
                  <a:cubicBezTo>
                    <a:pt x="17791" y="10330"/>
                    <a:pt x="17720" y="10531"/>
                    <a:pt x="17619" y="10744"/>
                  </a:cubicBezTo>
                  <a:cubicBezTo>
                    <a:pt x="17590" y="10815"/>
                    <a:pt x="17554" y="10897"/>
                    <a:pt x="17513" y="10980"/>
                  </a:cubicBezTo>
                  <a:cubicBezTo>
                    <a:pt x="17507" y="10998"/>
                    <a:pt x="17501" y="11015"/>
                    <a:pt x="17489" y="11027"/>
                  </a:cubicBezTo>
                  <a:cubicBezTo>
                    <a:pt x="17454" y="11116"/>
                    <a:pt x="17407" y="11210"/>
                    <a:pt x="17354" y="11305"/>
                  </a:cubicBezTo>
                  <a:cubicBezTo>
                    <a:pt x="17289" y="11441"/>
                    <a:pt x="17218" y="11571"/>
                    <a:pt x="17147" y="11683"/>
                  </a:cubicBezTo>
                  <a:cubicBezTo>
                    <a:pt x="17111" y="11742"/>
                    <a:pt x="17076" y="11795"/>
                    <a:pt x="17035" y="11854"/>
                  </a:cubicBezTo>
                  <a:cubicBezTo>
                    <a:pt x="16911" y="12061"/>
                    <a:pt x="16781" y="12256"/>
                    <a:pt x="16674" y="12427"/>
                  </a:cubicBezTo>
                  <a:cubicBezTo>
                    <a:pt x="16515" y="12663"/>
                    <a:pt x="16279" y="12959"/>
                    <a:pt x="16101" y="13183"/>
                  </a:cubicBezTo>
                  <a:cubicBezTo>
                    <a:pt x="16096" y="13183"/>
                    <a:pt x="16090" y="13189"/>
                    <a:pt x="16090" y="13195"/>
                  </a:cubicBezTo>
                  <a:cubicBezTo>
                    <a:pt x="15936" y="13384"/>
                    <a:pt x="15759" y="13585"/>
                    <a:pt x="15564" y="13785"/>
                  </a:cubicBezTo>
                  <a:cubicBezTo>
                    <a:pt x="15405" y="13957"/>
                    <a:pt x="15239" y="14128"/>
                    <a:pt x="15092" y="14270"/>
                  </a:cubicBezTo>
                  <a:cubicBezTo>
                    <a:pt x="14950" y="14411"/>
                    <a:pt x="14773" y="14583"/>
                    <a:pt x="14595" y="14736"/>
                  </a:cubicBezTo>
                  <a:cubicBezTo>
                    <a:pt x="14365" y="14949"/>
                    <a:pt x="14058" y="15185"/>
                    <a:pt x="13828" y="15368"/>
                  </a:cubicBezTo>
                  <a:cubicBezTo>
                    <a:pt x="13591" y="15557"/>
                    <a:pt x="13302" y="15764"/>
                    <a:pt x="12989" y="15971"/>
                  </a:cubicBezTo>
                  <a:cubicBezTo>
                    <a:pt x="12747" y="16130"/>
                    <a:pt x="12493" y="16296"/>
                    <a:pt x="12268" y="16420"/>
                  </a:cubicBezTo>
                  <a:cubicBezTo>
                    <a:pt x="12003" y="16579"/>
                    <a:pt x="11737" y="16727"/>
                    <a:pt x="11506" y="16839"/>
                  </a:cubicBezTo>
                  <a:cubicBezTo>
                    <a:pt x="11270" y="16957"/>
                    <a:pt x="10993" y="17081"/>
                    <a:pt x="10703" y="17199"/>
                  </a:cubicBezTo>
                  <a:cubicBezTo>
                    <a:pt x="10555" y="17270"/>
                    <a:pt x="10408" y="17341"/>
                    <a:pt x="10266" y="17400"/>
                  </a:cubicBezTo>
                  <a:cubicBezTo>
                    <a:pt x="10042" y="17495"/>
                    <a:pt x="9752" y="17595"/>
                    <a:pt x="9492" y="17678"/>
                  </a:cubicBezTo>
                  <a:cubicBezTo>
                    <a:pt x="9362" y="17719"/>
                    <a:pt x="9215" y="17760"/>
                    <a:pt x="9067" y="17802"/>
                  </a:cubicBezTo>
                  <a:cubicBezTo>
                    <a:pt x="8801" y="17878"/>
                    <a:pt x="8500" y="17949"/>
                    <a:pt x="8211" y="18008"/>
                  </a:cubicBezTo>
                  <a:cubicBezTo>
                    <a:pt x="7951" y="18062"/>
                    <a:pt x="7626" y="18115"/>
                    <a:pt x="7378" y="18132"/>
                  </a:cubicBezTo>
                  <a:cubicBezTo>
                    <a:pt x="7337" y="18138"/>
                    <a:pt x="7295" y="18138"/>
                    <a:pt x="7254" y="18144"/>
                  </a:cubicBezTo>
                  <a:cubicBezTo>
                    <a:pt x="6948" y="18177"/>
                    <a:pt x="6680" y="18195"/>
                    <a:pt x="6369" y="18195"/>
                  </a:cubicBezTo>
                  <a:cubicBezTo>
                    <a:pt x="6289" y="18195"/>
                    <a:pt x="6207" y="18194"/>
                    <a:pt x="6120" y="18191"/>
                  </a:cubicBezTo>
                  <a:lnTo>
                    <a:pt x="6108" y="18191"/>
                  </a:lnTo>
                  <a:cubicBezTo>
                    <a:pt x="6055" y="18186"/>
                    <a:pt x="6002" y="18186"/>
                    <a:pt x="5954" y="18186"/>
                  </a:cubicBezTo>
                  <a:cubicBezTo>
                    <a:pt x="5872" y="18180"/>
                    <a:pt x="5783" y="18174"/>
                    <a:pt x="5695" y="18168"/>
                  </a:cubicBezTo>
                  <a:lnTo>
                    <a:pt x="5689" y="18168"/>
                  </a:lnTo>
                  <a:cubicBezTo>
                    <a:pt x="5683" y="18168"/>
                    <a:pt x="5647" y="18168"/>
                    <a:pt x="5588" y="18162"/>
                  </a:cubicBezTo>
                  <a:cubicBezTo>
                    <a:pt x="5576" y="18162"/>
                    <a:pt x="5571" y="18156"/>
                    <a:pt x="5559" y="18156"/>
                  </a:cubicBezTo>
                  <a:lnTo>
                    <a:pt x="5541" y="18156"/>
                  </a:lnTo>
                  <a:cubicBezTo>
                    <a:pt x="5352" y="18138"/>
                    <a:pt x="5163" y="18115"/>
                    <a:pt x="4998" y="18085"/>
                  </a:cubicBezTo>
                  <a:cubicBezTo>
                    <a:pt x="4767" y="18050"/>
                    <a:pt x="4507" y="17997"/>
                    <a:pt x="4259" y="17926"/>
                  </a:cubicBezTo>
                  <a:cubicBezTo>
                    <a:pt x="4248" y="17920"/>
                    <a:pt x="4230" y="17914"/>
                    <a:pt x="4212" y="17908"/>
                  </a:cubicBezTo>
                  <a:cubicBezTo>
                    <a:pt x="4041" y="17861"/>
                    <a:pt x="3852" y="17802"/>
                    <a:pt x="3704" y="17743"/>
                  </a:cubicBezTo>
                  <a:cubicBezTo>
                    <a:pt x="3692" y="17743"/>
                    <a:pt x="3681" y="17737"/>
                    <a:pt x="3669" y="17731"/>
                  </a:cubicBezTo>
                  <a:cubicBezTo>
                    <a:pt x="3657" y="17725"/>
                    <a:pt x="3639" y="17719"/>
                    <a:pt x="3627" y="17713"/>
                  </a:cubicBezTo>
                  <a:cubicBezTo>
                    <a:pt x="3503" y="17666"/>
                    <a:pt x="3362" y="17613"/>
                    <a:pt x="3255" y="17560"/>
                  </a:cubicBezTo>
                  <a:cubicBezTo>
                    <a:pt x="3243" y="17554"/>
                    <a:pt x="3226" y="17548"/>
                    <a:pt x="3214" y="17542"/>
                  </a:cubicBezTo>
                  <a:cubicBezTo>
                    <a:pt x="3131" y="17500"/>
                    <a:pt x="3049" y="17459"/>
                    <a:pt x="2960" y="17418"/>
                  </a:cubicBezTo>
                  <a:cubicBezTo>
                    <a:pt x="2919" y="17394"/>
                    <a:pt x="2871" y="17371"/>
                    <a:pt x="2836" y="17353"/>
                  </a:cubicBezTo>
                  <a:cubicBezTo>
                    <a:pt x="2830" y="17347"/>
                    <a:pt x="2818" y="17341"/>
                    <a:pt x="2812" y="17335"/>
                  </a:cubicBezTo>
                  <a:cubicBezTo>
                    <a:pt x="2806" y="17335"/>
                    <a:pt x="2806" y="17335"/>
                    <a:pt x="2801" y="17329"/>
                  </a:cubicBezTo>
                  <a:cubicBezTo>
                    <a:pt x="2789" y="17323"/>
                    <a:pt x="2777" y="17317"/>
                    <a:pt x="2765" y="17311"/>
                  </a:cubicBezTo>
                  <a:cubicBezTo>
                    <a:pt x="2753" y="17306"/>
                    <a:pt x="2741" y="17294"/>
                    <a:pt x="2724" y="17288"/>
                  </a:cubicBezTo>
                  <a:cubicBezTo>
                    <a:pt x="2641" y="17241"/>
                    <a:pt x="2564" y="17193"/>
                    <a:pt x="2487" y="17140"/>
                  </a:cubicBezTo>
                  <a:cubicBezTo>
                    <a:pt x="2476" y="17140"/>
                    <a:pt x="2470" y="17134"/>
                    <a:pt x="2464" y="17128"/>
                  </a:cubicBezTo>
                  <a:cubicBezTo>
                    <a:pt x="2464" y="17128"/>
                    <a:pt x="2369" y="17069"/>
                    <a:pt x="2222" y="16969"/>
                  </a:cubicBezTo>
                  <a:cubicBezTo>
                    <a:pt x="2222" y="16963"/>
                    <a:pt x="2216" y="16957"/>
                    <a:pt x="2210" y="16957"/>
                  </a:cubicBezTo>
                  <a:cubicBezTo>
                    <a:pt x="2180" y="16933"/>
                    <a:pt x="2145" y="16910"/>
                    <a:pt x="2109" y="16880"/>
                  </a:cubicBezTo>
                  <a:cubicBezTo>
                    <a:pt x="1897" y="16721"/>
                    <a:pt x="1743" y="16585"/>
                    <a:pt x="1661" y="16502"/>
                  </a:cubicBezTo>
                  <a:cubicBezTo>
                    <a:pt x="1661" y="16502"/>
                    <a:pt x="1655" y="16502"/>
                    <a:pt x="1655" y="16496"/>
                  </a:cubicBezTo>
                  <a:cubicBezTo>
                    <a:pt x="1655" y="16496"/>
                    <a:pt x="1649" y="16490"/>
                    <a:pt x="1643" y="16485"/>
                  </a:cubicBezTo>
                  <a:cubicBezTo>
                    <a:pt x="1478" y="16331"/>
                    <a:pt x="1336" y="16177"/>
                    <a:pt x="1229" y="16048"/>
                  </a:cubicBezTo>
                  <a:cubicBezTo>
                    <a:pt x="1206" y="16024"/>
                    <a:pt x="1182" y="15994"/>
                    <a:pt x="1159" y="15959"/>
                  </a:cubicBezTo>
                  <a:cubicBezTo>
                    <a:pt x="1153" y="15959"/>
                    <a:pt x="1153" y="15953"/>
                    <a:pt x="1147" y="15947"/>
                  </a:cubicBezTo>
                  <a:cubicBezTo>
                    <a:pt x="1111" y="15906"/>
                    <a:pt x="1082" y="15864"/>
                    <a:pt x="1046" y="15817"/>
                  </a:cubicBezTo>
                  <a:cubicBezTo>
                    <a:pt x="1023" y="15788"/>
                    <a:pt x="999" y="15758"/>
                    <a:pt x="981" y="15734"/>
                  </a:cubicBezTo>
                  <a:cubicBezTo>
                    <a:pt x="981" y="15734"/>
                    <a:pt x="981" y="15729"/>
                    <a:pt x="981" y="15729"/>
                  </a:cubicBezTo>
                  <a:cubicBezTo>
                    <a:pt x="975" y="15723"/>
                    <a:pt x="975" y="15717"/>
                    <a:pt x="970" y="15711"/>
                  </a:cubicBezTo>
                  <a:cubicBezTo>
                    <a:pt x="887" y="15593"/>
                    <a:pt x="804" y="15469"/>
                    <a:pt x="739" y="15356"/>
                  </a:cubicBezTo>
                  <a:cubicBezTo>
                    <a:pt x="733" y="15356"/>
                    <a:pt x="733" y="15351"/>
                    <a:pt x="733" y="15351"/>
                  </a:cubicBezTo>
                  <a:cubicBezTo>
                    <a:pt x="698" y="15291"/>
                    <a:pt x="662" y="15227"/>
                    <a:pt x="633" y="15167"/>
                  </a:cubicBezTo>
                  <a:cubicBezTo>
                    <a:pt x="627" y="15162"/>
                    <a:pt x="627" y="15156"/>
                    <a:pt x="621" y="15156"/>
                  </a:cubicBezTo>
                  <a:cubicBezTo>
                    <a:pt x="615" y="15138"/>
                    <a:pt x="609" y="15120"/>
                    <a:pt x="597" y="15108"/>
                  </a:cubicBezTo>
                  <a:cubicBezTo>
                    <a:pt x="586" y="15079"/>
                    <a:pt x="574" y="15055"/>
                    <a:pt x="562" y="15032"/>
                  </a:cubicBezTo>
                  <a:cubicBezTo>
                    <a:pt x="562" y="15032"/>
                    <a:pt x="556" y="15026"/>
                    <a:pt x="556" y="15026"/>
                  </a:cubicBezTo>
                  <a:cubicBezTo>
                    <a:pt x="550" y="15008"/>
                    <a:pt x="538" y="14990"/>
                    <a:pt x="533" y="14978"/>
                  </a:cubicBezTo>
                  <a:cubicBezTo>
                    <a:pt x="456" y="14813"/>
                    <a:pt x="391" y="14660"/>
                    <a:pt x="338" y="14524"/>
                  </a:cubicBezTo>
                  <a:cubicBezTo>
                    <a:pt x="338" y="14518"/>
                    <a:pt x="338" y="14512"/>
                    <a:pt x="338" y="14512"/>
                  </a:cubicBezTo>
                  <a:cubicBezTo>
                    <a:pt x="308" y="14435"/>
                    <a:pt x="279" y="14341"/>
                    <a:pt x="255" y="14264"/>
                  </a:cubicBezTo>
                  <a:cubicBezTo>
                    <a:pt x="219" y="14169"/>
                    <a:pt x="202" y="14116"/>
                    <a:pt x="178" y="14010"/>
                  </a:cubicBezTo>
                  <a:cubicBezTo>
                    <a:pt x="178" y="14004"/>
                    <a:pt x="178" y="14004"/>
                    <a:pt x="178" y="14004"/>
                  </a:cubicBezTo>
                  <a:cubicBezTo>
                    <a:pt x="155" y="13921"/>
                    <a:pt x="131" y="13821"/>
                    <a:pt x="113" y="13720"/>
                  </a:cubicBezTo>
                  <a:cubicBezTo>
                    <a:pt x="113" y="13715"/>
                    <a:pt x="113" y="13715"/>
                    <a:pt x="113" y="13715"/>
                  </a:cubicBezTo>
                  <a:cubicBezTo>
                    <a:pt x="90" y="13608"/>
                    <a:pt x="72" y="13520"/>
                    <a:pt x="60" y="13396"/>
                  </a:cubicBezTo>
                  <a:cubicBezTo>
                    <a:pt x="60" y="13396"/>
                    <a:pt x="54" y="13390"/>
                    <a:pt x="54" y="13390"/>
                  </a:cubicBezTo>
                  <a:cubicBezTo>
                    <a:pt x="54" y="13354"/>
                    <a:pt x="48" y="13313"/>
                    <a:pt x="42" y="13277"/>
                  </a:cubicBezTo>
                  <a:cubicBezTo>
                    <a:pt x="42" y="13260"/>
                    <a:pt x="42" y="13248"/>
                    <a:pt x="36" y="13236"/>
                  </a:cubicBezTo>
                  <a:cubicBezTo>
                    <a:pt x="25" y="13348"/>
                    <a:pt x="19" y="13461"/>
                    <a:pt x="13" y="13561"/>
                  </a:cubicBezTo>
                  <a:cubicBezTo>
                    <a:pt x="13" y="13579"/>
                    <a:pt x="7" y="13602"/>
                    <a:pt x="7" y="13626"/>
                  </a:cubicBezTo>
                  <a:cubicBezTo>
                    <a:pt x="7" y="13626"/>
                    <a:pt x="7" y="13626"/>
                    <a:pt x="7" y="13632"/>
                  </a:cubicBezTo>
                  <a:cubicBezTo>
                    <a:pt x="7" y="13650"/>
                    <a:pt x="7" y="13673"/>
                    <a:pt x="7" y="13691"/>
                  </a:cubicBezTo>
                  <a:cubicBezTo>
                    <a:pt x="1" y="13797"/>
                    <a:pt x="1" y="13904"/>
                    <a:pt x="1" y="14010"/>
                  </a:cubicBezTo>
                  <a:cubicBezTo>
                    <a:pt x="1" y="14128"/>
                    <a:pt x="7" y="14287"/>
                    <a:pt x="19" y="14406"/>
                  </a:cubicBezTo>
                  <a:cubicBezTo>
                    <a:pt x="30" y="14494"/>
                    <a:pt x="36" y="14571"/>
                    <a:pt x="42" y="14642"/>
                  </a:cubicBezTo>
                  <a:cubicBezTo>
                    <a:pt x="48" y="14677"/>
                    <a:pt x="54" y="14719"/>
                    <a:pt x="54" y="14754"/>
                  </a:cubicBezTo>
                  <a:cubicBezTo>
                    <a:pt x="54" y="14754"/>
                    <a:pt x="60" y="14760"/>
                    <a:pt x="60" y="14766"/>
                  </a:cubicBezTo>
                  <a:cubicBezTo>
                    <a:pt x="72" y="14884"/>
                    <a:pt x="90" y="14973"/>
                    <a:pt x="113" y="15079"/>
                  </a:cubicBezTo>
                  <a:cubicBezTo>
                    <a:pt x="113" y="15079"/>
                    <a:pt x="113" y="15085"/>
                    <a:pt x="113" y="15085"/>
                  </a:cubicBezTo>
                  <a:cubicBezTo>
                    <a:pt x="131" y="15185"/>
                    <a:pt x="155" y="15286"/>
                    <a:pt x="178" y="15368"/>
                  </a:cubicBezTo>
                  <a:cubicBezTo>
                    <a:pt x="178" y="15368"/>
                    <a:pt x="178" y="15374"/>
                    <a:pt x="178" y="15374"/>
                  </a:cubicBezTo>
                  <a:cubicBezTo>
                    <a:pt x="202" y="15481"/>
                    <a:pt x="219" y="15534"/>
                    <a:pt x="255" y="15628"/>
                  </a:cubicBezTo>
                  <a:cubicBezTo>
                    <a:pt x="279" y="15705"/>
                    <a:pt x="308" y="15805"/>
                    <a:pt x="338" y="15876"/>
                  </a:cubicBezTo>
                  <a:cubicBezTo>
                    <a:pt x="338" y="15876"/>
                    <a:pt x="338" y="15882"/>
                    <a:pt x="338" y="15888"/>
                  </a:cubicBezTo>
                  <a:cubicBezTo>
                    <a:pt x="391" y="16024"/>
                    <a:pt x="456" y="16177"/>
                    <a:pt x="533" y="16343"/>
                  </a:cubicBezTo>
                  <a:cubicBezTo>
                    <a:pt x="538" y="16355"/>
                    <a:pt x="550" y="16372"/>
                    <a:pt x="556" y="16390"/>
                  </a:cubicBezTo>
                  <a:cubicBezTo>
                    <a:pt x="556" y="16390"/>
                    <a:pt x="562" y="16396"/>
                    <a:pt x="562" y="16396"/>
                  </a:cubicBezTo>
                  <a:cubicBezTo>
                    <a:pt x="574" y="16420"/>
                    <a:pt x="586" y="16443"/>
                    <a:pt x="597" y="16473"/>
                  </a:cubicBezTo>
                  <a:cubicBezTo>
                    <a:pt x="609" y="16490"/>
                    <a:pt x="615" y="16502"/>
                    <a:pt x="621" y="16520"/>
                  </a:cubicBezTo>
                  <a:cubicBezTo>
                    <a:pt x="627" y="16520"/>
                    <a:pt x="627" y="16526"/>
                    <a:pt x="633" y="16532"/>
                  </a:cubicBezTo>
                  <a:cubicBezTo>
                    <a:pt x="662" y="16591"/>
                    <a:pt x="698" y="16656"/>
                    <a:pt x="733" y="16715"/>
                  </a:cubicBezTo>
                  <a:cubicBezTo>
                    <a:pt x="733" y="16721"/>
                    <a:pt x="733" y="16721"/>
                    <a:pt x="739" y="16721"/>
                  </a:cubicBezTo>
                  <a:cubicBezTo>
                    <a:pt x="804" y="16833"/>
                    <a:pt x="887" y="16957"/>
                    <a:pt x="970" y="17075"/>
                  </a:cubicBezTo>
                  <a:cubicBezTo>
                    <a:pt x="975" y="17081"/>
                    <a:pt x="975" y="17087"/>
                    <a:pt x="981" y="17093"/>
                  </a:cubicBezTo>
                  <a:cubicBezTo>
                    <a:pt x="981" y="17093"/>
                    <a:pt x="981" y="17099"/>
                    <a:pt x="987" y="17099"/>
                  </a:cubicBezTo>
                  <a:cubicBezTo>
                    <a:pt x="999" y="17122"/>
                    <a:pt x="1023" y="17152"/>
                    <a:pt x="1046" y="17182"/>
                  </a:cubicBezTo>
                  <a:cubicBezTo>
                    <a:pt x="1082" y="17229"/>
                    <a:pt x="1111" y="17270"/>
                    <a:pt x="1147" y="17311"/>
                  </a:cubicBezTo>
                  <a:cubicBezTo>
                    <a:pt x="1153" y="17317"/>
                    <a:pt x="1153" y="17323"/>
                    <a:pt x="1159" y="17329"/>
                  </a:cubicBezTo>
                  <a:cubicBezTo>
                    <a:pt x="1182" y="17359"/>
                    <a:pt x="1206" y="17388"/>
                    <a:pt x="1229" y="17412"/>
                  </a:cubicBezTo>
                  <a:cubicBezTo>
                    <a:pt x="1336" y="17542"/>
                    <a:pt x="1478" y="17695"/>
                    <a:pt x="1643" y="17855"/>
                  </a:cubicBezTo>
                  <a:cubicBezTo>
                    <a:pt x="1649" y="17855"/>
                    <a:pt x="1655" y="17861"/>
                    <a:pt x="1655" y="17867"/>
                  </a:cubicBezTo>
                  <a:lnTo>
                    <a:pt x="1661" y="17867"/>
                  </a:lnTo>
                  <a:cubicBezTo>
                    <a:pt x="1661" y="17867"/>
                    <a:pt x="1661" y="17873"/>
                    <a:pt x="1661" y="17873"/>
                  </a:cubicBezTo>
                  <a:cubicBezTo>
                    <a:pt x="1743" y="17949"/>
                    <a:pt x="1897" y="18085"/>
                    <a:pt x="2109" y="18245"/>
                  </a:cubicBezTo>
                  <a:cubicBezTo>
                    <a:pt x="2145" y="18274"/>
                    <a:pt x="2180" y="18298"/>
                    <a:pt x="2210" y="18321"/>
                  </a:cubicBezTo>
                  <a:cubicBezTo>
                    <a:pt x="2216" y="18321"/>
                    <a:pt x="2222" y="18327"/>
                    <a:pt x="2222" y="18333"/>
                  </a:cubicBezTo>
                  <a:cubicBezTo>
                    <a:pt x="2369" y="18434"/>
                    <a:pt x="2464" y="18493"/>
                    <a:pt x="2464" y="18493"/>
                  </a:cubicBezTo>
                  <a:cubicBezTo>
                    <a:pt x="2470" y="18499"/>
                    <a:pt x="2476" y="18505"/>
                    <a:pt x="2487" y="18505"/>
                  </a:cubicBezTo>
                  <a:cubicBezTo>
                    <a:pt x="2564" y="18558"/>
                    <a:pt x="2641" y="18605"/>
                    <a:pt x="2724" y="18652"/>
                  </a:cubicBezTo>
                  <a:cubicBezTo>
                    <a:pt x="2741" y="18658"/>
                    <a:pt x="2753" y="18670"/>
                    <a:pt x="2765" y="18676"/>
                  </a:cubicBezTo>
                  <a:cubicBezTo>
                    <a:pt x="2777" y="18682"/>
                    <a:pt x="2789" y="18688"/>
                    <a:pt x="2801" y="18694"/>
                  </a:cubicBezTo>
                  <a:cubicBezTo>
                    <a:pt x="2806" y="18699"/>
                    <a:pt x="2806" y="18699"/>
                    <a:pt x="2812" y="18705"/>
                  </a:cubicBezTo>
                  <a:cubicBezTo>
                    <a:pt x="2818" y="18705"/>
                    <a:pt x="2830" y="18711"/>
                    <a:pt x="2836" y="18717"/>
                  </a:cubicBezTo>
                  <a:cubicBezTo>
                    <a:pt x="2871" y="18735"/>
                    <a:pt x="2919" y="18759"/>
                    <a:pt x="2960" y="18782"/>
                  </a:cubicBezTo>
                  <a:cubicBezTo>
                    <a:pt x="3049" y="18823"/>
                    <a:pt x="3131" y="18865"/>
                    <a:pt x="3214" y="18906"/>
                  </a:cubicBezTo>
                  <a:cubicBezTo>
                    <a:pt x="3226" y="18912"/>
                    <a:pt x="3243" y="18918"/>
                    <a:pt x="3255" y="18924"/>
                  </a:cubicBezTo>
                  <a:cubicBezTo>
                    <a:pt x="3362" y="18977"/>
                    <a:pt x="3503" y="19036"/>
                    <a:pt x="3627" y="19083"/>
                  </a:cubicBezTo>
                  <a:cubicBezTo>
                    <a:pt x="3639" y="19083"/>
                    <a:pt x="3657" y="19089"/>
                    <a:pt x="3669" y="19095"/>
                  </a:cubicBezTo>
                  <a:cubicBezTo>
                    <a:pt x="3681" y="19101"/>
                    <a:pt x="3692" y="19107"/>
                    <a:pt x="3704" y="19113"/>
                  </a:cubicBezTo>
                  <a:cubicBezTo>
                    <a:pt x="3852" y="19166"/>
                    <a:pt x="4041" y="19225"/>
                    <a:pt x="4212" y="19278"/>
                  </a:cubicBezTo>
                  <a:cubicBezTo>
                    <a:pt x="4230" y="19278"/>
                    <a:pt x="4248" y="19284"/>
                    <a:pt x="4259" y="19290"/>
                  </a:cubicBezTo>
                  <a:cubicBezTo>
                    <a:pt x="4513" y="19361"/>
                    <a:pt x="4767" y="19414"/>
                    <a:pt x="4998" y="19450"/>
                  </a:cubicBezTo>
                  <a:cubicBezTo>
                    <a:pt x="5163" y="19479"/>
                    <a:pt x="5352" y="19503"/>
                    <a:pt x="5541" y="19520"/>
                  </a:cubicBezTo>
                  <a:lnTo>
                    <a:pt x="5559" y="19520"/>
                  </a:lnTo>
                  <a:cubicBezTo>
                    <a:pt x="5571" y="19526"/>
                    <a:pt x="5576" y="19526"/>
                    <a:pt x="5588" y="19526"/>
                  </a:cubicBezTo>
                  <a:cubicBezTo>
                    <a:pt x="5647" y="19532"/>
                    <a:pt x="5683" y="19532"/>
                    <a:pt x="5689" y="19532"/>
                  </a:cubicBezTo>
                  <a:lnTo>
                    <a:pt x="5695" y="19532"/>
                  </a:lnTo>
                  <a:cubicBezTo>
                    <a:pt x="5783" y="19538"/>
                    <a:pt x="5872" y="19544"/>
                    <a:pt x="5954" y="19550"/>
                  </a:cubicBezTo>
                  <a:cubicBezTo>
                    <a:pt x="6002" y="19550"/>
                    <a:pt x="6055" y="19556"/>
                    <a:pt x="6108" y="19556"/>
                  </a:cubicBezTo>
                  <a:lnTo>
                    <a:pt x="6120" y="19556"/>
                  </a:lnTo>
                  <a:cubicBezTo>
                    <a:pt x="6207" y="19558"/>
                    <a:pt x="6289" y="19559"/>
                    <a:pt x="6369" y="19559"/>
                  </a:cubicBezTo>
                  <a:cubicBezTo>
                    <a:pt x="6680" y="19559"/>
                    <a:pt x="6948" y="19542"/>
                    <a:pt x="7254" y="19509"/>
                  </a:cubicBezTo>
                  <a:cubicBezTo>
                    <a:pt x="7295" y="19503"/>
                    <a:pt x="7337" y="19503"/>
                    <a:pt x="7378" y="19497"/>
                  </a:cubicBezTo>
                  <a:cubicBezTo>
                    <a:pt x="7626" y="19479"/>
                    <a:pt x="7951" y="19432"/>
                    <a:pt x="8211" y="19373"/>
                  </a:cubicBezTo>
                  <a:cubicBezTo>
                    <a:pt x="8500" y="19314"/>
                    <a:pt x="8801" y="19243"/>
                    <a:pt x="9067" y="19166"/>
                  </a:cubicBezTo>
                  <a:cubicBezTo>
                    <a:pt x="9215" y="19131"/>
                    <a:pt x="9362" y="19083"/>
                    <a:pt x="9492" y="19042"/>
                  </a:cubicBezTo>
                  <a:cubicBezTo>
                    <a:pt x="9752" y="18959"/>
                    <a:pt x="10042" y="18865"/>
                    <a:pt x="10266" y="18764"/>
                  </a:cubicBezTo>
                  <a:cubicBezTo>
                    <a:pt x="10408" y="18705"/>
                    <a:pt x="10555" y="18634"/>
                    <a:pt x="10703" y="18570"/>
                  </a:cubicBezTo>
                  <a:cubicBezTo>
                    <a:pt x="10993" y="18445"/>
                    <a:pt x="11270" y="18321"/>
                    <a:pt x="11506" y="18203"/>
                  </a:cubicBezTo>
                  <a:cubicBezTo>
                    <a:pt x="11737" y="18091"/>
                    <a:pt x="12003" y="17949"/>
                    <a:pt x="12268" y="17784"/>
                  </a:cubicBezTo>
                  <a:cubicBezTo>
                    <a:pt x="12493" y="17660"/>
                    <a:pt x="12747" y="17500"/>
                    <a:pt x="12989" y="17335"/>
                  </a:cubicBezTo>
                  <a:cubicBezTo>
                    <a:pt x="13302" y="17128"/>
                    <a:pt x="13591" y="16922"/>
                    <a:pt x="13828" y="16733"/>
                  </a:cubicBezTo>
                  <a:cubicBezTo>
                    <a:pt x="14058" y="16550"/>
                    <a:pt x="14365" y="16313"/>
                    <a:pt x="14595" y="16101"/>
                  </a:cubicBezTo>
                  <a:cubicBezTo>
                    <a:pt x="14773" y="15947"/>
                    <a:pt x="14950" y="15782"/>
                    <a:pt x="15092" y="15634"/>
                  </a:cubicBezTo>
                  <a:cubicBezTo>
                    <a:pt x="15239" y="15492"/>
                    <a:pt x="15405" y="15321"/>
                    <a:pt x="15564" y="15150"/>
                  </a:cubicBezTo>
                  <a:cubicBezTo>
                    <a:pt x="15759" y="14949"/>
                    <a:pt x="15942" y="14748"/>
                    <a:pt x="16090" y="14559"/>
                  </a:cubicBezTo>
                  <a:cubicBezTo>
                    <a:pt x="16090" y="14553"/>
                    <a:pt x="16096" y="14547"/>
                    <a:pt x="16101" y="14547"/>
                  </a:cubicBezTo>
                  <a:cubicBezTo>
                    <a:pt x="16279" y="14323"/>
                    <a:pt x="16515" y="14028"/>
                    <a:pt x="16674" y="13791"/>
                  </a:cubicBezTo>
                  <a:cubicBezTo>
                    <a:pt x="16781" y="13620"/>
                    <a:pt x="16911" y="13425"/>
                    <a:pt x="17035" y="13224"/>
                  </a:cubicBezTo>
                  <a:cubicBezTo>
                    <a:pt x="17076" y="13159"/>
                    <a:pt x="17111" y="13106"/>
                    <a:pt x="17147" y="13047"/>
                  </a:cubicBezTo>
                  <a:cubicBezTo>
                    <a:pt x="17218" y="12941"/>
                    <a:pt x="17289" y="12805"/>
                    <a:pt x="17354" y="12675"/>
                  </a:cubicBezTo>
                  <a:cubicBezTo>
                    <a:pt x="17407" y="12575"/>
                    <a:pt x="17454" y="12486"/>
                    <a:pt x="17489" y="12397"/>
                  </a:cubicBezTo>
                  <a:cubicBezTo>
                    <a:pt x="17501" y="12380"/>
                    <a:pt x="17507" y="12362"/>
                    <a:pt x="17513" y="12344"/>
                  </a:cubicBezTo>
                  <a:cubicBezTo>
                    <a:pt x="17554" y="12262"/>
                    <a:pt x="17590" y="12179"/>
                    <a:pt x="17619" y="12108"/>
                  </a:cubicBezTo>
                  <a:cubicBezTo>
                    <a:pt x="17720" y="11895"/>
                    <a:pt x="17791" y="11695"/>
                    <a:pt x="17850" y="11506"/>
                  </a:cubicBezTo>
                  <a:cubicBezTo>
                    <a:pt x="17856" y="11494"/>
                    <a:pt x="17862" y="11482"/>
                    <a:pt x="17862" y="11470"/>
                  </a:cubicBezTo>
                  <a:cubicBezTo>
                    <a:pt x="17867" y="11458"/>
                    <a:pt x="17867" y="11452"/>
                    <a:pt x="17873" y="11441"/>
                  </a:cubicBezTo>
                  <a:cubicBezTo>
                    <a:pt x="17879" y="11417"/>
                    <a:pt x="17885" y="11393"/>
                    <a:pt x="17897" y="11370"/>
                  </a:cubicBezTo>
                  <a:cubicBezTo>
                    <a:pt x="17938" y="11234"/>
                    <a:pt x="17986" y="11057"/>
                    <a:pt x="18033" y="10850"/>
                  </a:cubicBezTo>
                  <a:cubicBezTo>
                    <a:pt x="18045" y="10803"/>
                    <a:pt x="18068" y="10714"/>
                    <a:pt x="18086" y="10590"/>
                  </a:cubicBezTo>
                  <a:cubicBezTo>
                    <a:pt x="18104" y="10519"/>
                    <a:pt x="18116" y="10442"/>
                    <a:pt x="18121" y="10366"/>
                  </a:cubicBezTo>
                  <a:cubicBezTo>
                    <a:pt x="18133" y="10307"/>
                    <a:pt x="18139" y="10259"/>
                    <a:pt x="18139" y="10206"/>
                  </a:cubicBezTo>
                  <a:cubicBezTo>
                    <a:pt x="18151" y="10206"/>
                    <a:pt x="18163" y="10206"/>
                    <a:pt x="18169" y="10212"/>
                  </a:cubicBezTo>
                  <a:cubicBezTo>
                    <a:pt x="18188" y="10212"/>
                    <a:pt x="18324" y="10220"/>
                    <a:pt x="18550" y="10220"/>
                  </a:cubicBezTo>
                  <a:cubicBezTo>
                    <a:pt x="18606" y="10220"/>
                    <a:pt x="18668" y="10219"/>
                    <a:pt x="18736" y="10218"/>
                  </a:cubicBezTo>
                  <a:lnTo>
                    <a:pt x="18907" y="10218"/>
                  </a:lnTo>
                  <a:cubicBezTo>
                    <a:pt x="18919" y="10218"/>
                    <a:pt x="18937" y="10212"/>
                    <a:pt x="18954" y="10212"/>
                  </a:cubicBezTo>
                  <a:lnTo>
                    <a:pt x="18990" y="10212"/>
                  </a:lnTo>
                  <a:cubicBezTo>
                    <a:pt x="19173" y="10206"/>
                    <a:pt x="19297" y="10194"/>
                    <a:pt x="19474" y="10171"/>
                  </a:cubicBezTo>
                  <a:cubicBezTo>
                    <a:pt x="19563" y="10165"/>
                    <a:pt x="19645" y="10153"/>
                    <a:pt x="19722" y="10141"/>
                  </a:cubicBezTo>
                  <a:cubicBezTo>
                    <a:pt x="19757" y="10141"/>
                    <a:pt x="19805" y="10129"/>
                    <a:pt x="19870" y="10123"/>
                  </a:cubicBezTo>
                  <a:cubicBezTo>
                    <a:pt x="20100" y="10088"/>
                    <a:pt x="20697" y="9982"/>
                    <a:pt x="21423" y="9745"/>
                  </a:cubicBezTo>
                  <a:cubicBezTo>
                    <a:pt x="21441" y="9740"/>
                    <a:pt x="21459" y="9734"/>
                    <a:pt x="21482" y="9728"/>
                  </a:cubicBezTo>
                  <a:lnTo>
                    <a:pt x="21488" y="9728"/>
                  </a:lnTo>
                  <a:cubicBezTo>
                    <a:pt x="21488" y="9722"/>
                    <a:pt x="21494" y="9722"/>
                    <a:pt x="21494" y="9722"/>
                  </a:cubicBezTo>
                  <a:cubicBezTo>
                    <a:pt x="21559" y="9704"/>
                    <a:pt x="21618" y="9681"/>
                    <a:pt x="21671" y="9663"/>
                  </a:cubicBezTo>
                  <a:cubicBezTo>
                    <a:pt x="21695" y="9651"/>
                    <a:pt x="21718" y="9645"/>
                    <a:pt x="21742" y="9633"/>
                  </a:cubicBezTo>
                  <a:cubicBezTo>
                    <a:pt x="21789" y="9621"/>
                    <a:pt x="21831" y="9604"/>
                    <a:pt x="21878" y="9586"/>
                  </a:cubicBezTo>
                  <a:cubicBezTo>
                    <a:pt x="21896" y="9580"/>
                    <a:pt x="21913" y="9574"/>
                    <a:pt x="21931" y="9562"/>
                  </a:cubicBezTo>
                  <a:cubicBezTo>
                    <a:pt x="21990" y="9545"/>
                    <a:pt x="22043" y="9521"/>
                    <a:pt x="22096" y="9497"/>
                  </a:cubicBezTo>
                  <a:cubicBezTo>
                    <a:pt x="22120" y="9492"/>
                    <a:pt x="22144" y="9480"/>
                    <a:pt x="22167" y="9468"/>
                  </a:cubicBezTo>
                  <a:cubicBezTo>
                    <a:pt x="22215" y="9450"/>
                    <a:pt x="22268" y="9427"/>
                    <a:pt x="22315" y="9409"/>
                  </a:cubicBezTo>
                  <a:cubicBezTo>
                    <a:pt x="22339" y="9397"/>
                    <a:pt x="22368" y="9385"/>
                    <a:pt x="22392" y="9373"/>
                  </a:cubicBezTo>
                  <a:cubicBezTo>
                    <a:pt x="22421" y="9362"/>
                    <a:pt x="22451" y="9350"/>
                    <a:pt x="22474" y="9338"/>
                  </a:cubicBezTo>
                  <a:cubicBezTo>
                    <a:pt x="22516" y="9314"/>
                    <a:pt x="22563" y="9297"/>
                    <a:pt x="22604" y="9279"/>
                  </a:cubicBezTo>
                  <a:cubicBezTo>
                    <a:pt x="22622" y="9267"/>
                    <a:pt x="22646" y="9255"/>
                    <a:pt x="22663" y="9243"/>
                  </a:cubicBezTo>
                  <a:cubicBezTo>
                    <a:pt x="22705" y="9226"/>
                    <a:pt x="22740" y="9208"/>
                    <a:pt x="22782" y="9190"/>
                  </a:cubicBezTo>
                  <a:cubicBezTo>
                    <a:pt x="22817" y="9167"/>
                    <a:pt x="22852" y="9149"/>
                    <a:pt x="22888" y="9131"/>
                  </a:cubicBezTo>
                  <a:cubicBezTo>
                    <a:pt x="22900" y="9125"/>
                    <a:pt x="22917" y="9119"/>
                    <a:pt x="22935" y="9108"/>
                  </a:cubicBezTo>
                  <a:cubicBezTo>
                    <a:pt x="22994" y="9072"/>
                    <a:pt x="23047" y="9049"/>
                    <a:pt x="23083" y="9025"/>
                  </a:cubicBezTo>
                  <a:cubicBezTo>
                    <a:pt x="23219" y="8942"/>
                    <a:pt x="23402" y="8836"/>
                    <a:pt x="23526" y="8747"/>
                  </a:cubicBezTo>
                  <a:cubicBezTo>
                    <a:pt x="23579" y="8706"/>
                    <a:pt x="23632" y="8671"/>
                    <a:pt x="23673" y="8641"/>
                  </a:cubicBezTo>
                  <a:cubicBezTo>
                    <a:pt x="23709" y="8611"/>
                    <a:pt x="23750" y="8588"/>
                    <a:pt x="23786" y="8564"/>
                  </a:cubicBezTo>
                  <a:cubicBezTo>
                    <a:pt x="23845" y="8517"/>
                    <a:pt x="23921" y="8458"/>
                    <a:pt x="23992" y="8405"/>
                  </a:cubicBezTo>
                  <a:cubicBezTo>
                    <a:pt x="24075" y="8334"/>
                    <a:pt x="24146" y="8275"/>
                    <a:pt x="24234" y="8198"/>
                  </a:cubicBezTo>
                  <a:cubicBezTo>
                    <a:pt x="24264" y="8168"/>
                    <a:pt x="24294" y="8139"/>
                    <a:pt x="24323" y="8109"/>
                  </a:cubicBezTo>
                  <a:cubicBezTo>
                    <a:pt x="24364" y="8074"/>
                    <a:pt x="24406" y="8033"/>
                    <a:pt x="24441" y="7997"/>
                  </a:cubicBezTo>
                  <a:cubicBezTo>
                    <a:pt x="24447" y="7997"/>
                    <a:pt x="24453" y="7991"/>
                    <a:pt x="24453" y="7985"/>
                  </a:cubicBezTo>
                  <a:cubicBezTo>
                    <a:pt x="24477" y="7968"/>
                    <a:pt x="24494" y="7950"/>
                    <a:pt x="24506" y="7932"/>
                  </a:cubicBezTo>
                  <a:cubicBezTo>
                    <a:pt x="24536" y="7903"/>
                    <a:pt x="24571" y="7873"/>
                    <a:pt x="24601" y="7838"/>
                  </a:cubicBezTo>
                  <a:cubicBezTo>
                    <a:pt x="24660" y="7779"/>
                    <a:pt x="24713" y="7720"/>
                    <a:pt x="24760" y="7666"/>
                  </a:cubicBezTo>
                  <a:cubicBezTo>
                    <a:pt x="24772" y="7655"/>
                    <a:pt x="24778" y="7643"/>
                    <a:pt x="24790" y="7637"/>
                  </a:cubicBezTo>
                  <a:cubicBezTo>
                    <a:pt x="24801" y="7625"/>
                    <a:pt x="24813" y="7607"/>
                    <a:pt x="24819" y="7601"/>
                  </a:cubicBezTo>
                  <a:cubicBezTo>
                    <a:pt x="24843" y="7578"/>
                    <a:pt x="24861" y="7554"/>
                    <a:pt x="24878" y="7531"/>
                  </a:cubicBezTo>
                  <a:cubicBezTo>
                    <a:pt x="24884" y="7525"/>
                    <a:pt x="24884" y="7519"/>
                    <a:pt x="24890" y="7519"/>
                  </a:cubicBezTo>
                  <a:cubicBezTo>
                    <a:pt x="24985" y="7407"/>
                    <a:pt x="25061" y="7306"/>
                    <a:pt x="25126" y="7218"/>
                  </a:cubicBezTo>
                  <a:cubicBezTo>
                    <a:pt x="25132" y="7206"/>
                    <a:pt x="25144" y="7194"/>
                    <a:pt x="25150" y="7182"/>
                  </a:cubicBezTo>
                  <a:cubicBezTo>
                    <a:pt x="25179" y="7141"/>
                    <a:pt x="25209" y="7099"/>
                    <a:pt x="25233" y="7064"/>
                  </a:cubicBezTo>
                  <a:cubicBezTo>
                    <a:pt x="25239" y="7058"/>
                    <a:pt x="25239" y="7052"/>
                    <a:pt x="25244" y="7052"/>
                  </a:cubicBezTo>
                  <a:cubicBezTo>
                    <a:pt x="25244" y="7046"/>
                    <a:pt x="25250" y="7046"/>
                    <a:pt x="25250" y="7040"/>
                  </a:cubicBezTo>
                  <a:cubicBezTo>
                    <a:pt x="25262" y="7017"/>
                    <a:pt x="25280" y="6999"/>
                    <a:pt x="25292" y="6981"/>
                  </a:cubicBezTo>
                  <a:cubicBezTo>
                    <a:pt x="25416" y="6792"/>
                    <a:pt x="25528" y="6603"/>
                    <a:pt x="25622" y="6426"/>
                  </a:cubicBezTo>
                  <a:cubicBezTo>
                    <a:pt x="25711" y="6255"/>
                    <a:pt x="25788" y="6089"/>
                    <a:pt x="25859" y="5924"/>
                  </a:cubicBezTo>
                  <a:cubicBezTo>
                    <a:pt x="25882" y="5865"/>
                    <a:pt x="25906" y="5818"/>
                    <a:pt x="25918" y="5776"/>
                  </a:cubicBezTo>
                  <a:cubicBezTo>
                    <a:pt x="25930" y="5747"/>
                    <a:pt x="25941" y="5717"/>
                    <a:pt x="25953" y="5694"/>
                  </a:cubicBezTo>
                  <a:cubicBezTo>
                    <a:pt x="25959" y="5670"/>
                    <a:pt x="25965" y="5646"/>
                    <a:pt x="25977" y="5629"/>
                  </a:cubicBezTo>
                  <a:cubicBezTo>
                    <a:pt x="25989" y="5599"/>
                    <a:pt x="25995" y="5570"/>
                    <a:pt x="26006" y="5540"/>
                  </a:cubicBezTo>
                  <a:cubicBezTo>
                    <a:pt x="26018" y="5511"/>
                    <a:pt x="26030" y="5475"/>
                    <a:pt x="26042" y="5440"/>
                  </a:cubicBezTo>
                  <a:cubicBezTo>
                    <a:pt x="26048" y="5428"/>
                    <a:pt x="26054" y="5410"/>
                    <a:pt x="26060" y="5393"/>
                  </a:cubicBezTo>
                  <a:cubicBezTo>
                    <a:pt x="26071" y="5351"/>
                    <a:pt x="26083" y="5316"/>
                    <a:pt x="26095" y="5274"/>
                  </a:cubicBezTo>
                  <a:cubicBezTo>
                    <a:pt x="26101" y="5263"/>
                    <a:pt x="26107" y="5251"/>
                    <a:pt x="26107" y="5239"/>
                  </a:cubicBezTo>
                  <a:cubicBezTo>
                    <a:pt x="26119" y="5198"/>
                    <a:pt x="26130" y="5162"/>
                    <a:pt x="26142" y="5127"/>
                  </a:cubicBezTo>
                  <a:cubicBezTo>
                    <a:pt x="26148" y="5109"/>
                    <a:pt x="26154" y="5091"/>
                    <a:pt x="26160" y="5068"/>
                  </a:cubicBezTo>
                  <a:cubicBezTo>
                    <a:pt x="26166" y="5044"/>
                    <a:pt x="26172" y="5020"/>
                    <a:pt x="26184" y="4997"/>
                  </a:cubicBezTo>
                  <a:cubicBezTo>
                    <a:pt x="26189" y="4973"/>
                    <a:pt x="26195" y="4955"/>
                    <a:pt x="26201" y="4938"/>
                  </a:cubicBezTo>
                  <a:cubicBezTo>
                    <a:pt x="26219" y="4938"/>
                    <a:pt x="26237" y="4944"/>
                    <a:pt x="26254" y="4950"/>
                  </a:cubicBezTo>
                  <a:cubicBezTo>
                    <a:pt x="26296" y="4955"/>
                    <a:pt x="26331" y="4967"/>
                    <a:pt x="26367" y="4973"/>
                  </a:cubicBezTo>
                  <a:cubicBezTo>
                    <a:pt x="26384" y="4973"/>
                    <a:pt x="26402" y="4979"/>
                    <a:pt x="26414" y="4985"/>
                  </a:cubicBezTo>
                  <a:cubicBezTo>
                    <a:pt x="26473" y="4991"/>
                    <a:pt x="26532" y="5003"/>
                    <a:pt x="26597" y="5015"/>
                  </a:cubicBezTo>
                  <a:cubicBezTo>
                    <a:pt x="26739" y="5032"/>
                    <a:pt x="26869" y="5050"/>
                    <a:pt x="26981" y="5056"/>
                  </a:cubicBezTo>
                  <a:lnTo>
                    <a:pt x="27022" y="5056"/>
                  </a:lnTo>
                  <a:cubicBezTo>
                    <a:pt x="27093" y="5060"/>
                    <a:pt x="27158" y="5064"/>
                    <a:pt x="27218" y="5064"/>
                  </a:cubicBezTo>
                  <a:cubicBezTo>
                    <a:pt x="27242" y="5064"/>
                    <a:pt x="27266" y="5063"/>
                    <a:pt x="27288" y="5062"/>
                  </a:cubicBezTo>
                  <a:lnTo>
                    <a:pt x="27318" y="5062"/>
                  </a:lnTo>
                  <a:cubicBezTo>
                    <a:pt x="27377" y="5062"/>
                    <a:pt x="27436" y="5062"/>
                    <a:pt x="27507" y="5056"/>
                  </a:cubicBezTo>
                  <a:cubicBezTo>
                    <a:pt x="27648" y="5050"/>
                    <a:pt x="27701" y="5044"/>
                    <a:pt x="27855" y="5026"/>
                  </a:cubicBezTo>
                  <a:cubicBezTo>
                    <a:pt x="28014" y="5009"/>
                    <a:pt x="28162" y="4985"/>
                    <a:pt x="28328" y="4950"/>
                  </a:cubicBezTo>
                  <a:cubicBezTo>
                    <a:pt x="28339" y="4944"/>
                    <a:pt x="28351" y="4944"/>
                    <a:pt x="28369" y="4938"/>
                  </a:cubicBezTo>
                  <a:cubicBezTo>
                    <a:pt x="28387" y="4938"/>
                    <a:pt x="28404" y="4932"/>
                    <a:pt x="28422" y="4926"/>
                  </a:cubicBezTo>
                  <a:cubicBezTo>
                    <a:pt x="28428" y="4926"/>
                    <a:pt x="28434" y="4926"/>
                    <a:pt x="28446" y="4920"/>
                  </a:cubicBezTo>
                  <a:lnTo>
                    <a:pt x="28463" y="4920"/>
                  </a:lnTo>
                  <a:cubicBezTo>
                    <a:pt x="28469" y="4914"/>
                    <a:pt x="28475" y="4914"/>
                    <a:pt x="28481" y="4914"/>
                  </a:cubicBezTo>
                  <a:cubicBezTo>
                    <a:pt x="28552" y="4896"/>
                    <a:pt x="28617" y="4879"/>
                    <a:pt x="28676" y="4861"/>
                  </a:cubicBezTo>
                  <a:cubicBezTo>
                    <a:pt x="28682" y="4861"/>
                    <a:pt x="28688" y="4861"/>
                    <a:pt x="28694" y="4855"/>
                  </a:cubicBezTo>
                  <a:cubicBezTo>
                    <a:pt x="28865" y="4808"/>
                    <a:pt x="28983" y="4766"/>
                    <a:pt x="28983" y="4766"/>
                  </a:cubicBezTo>
                  <a:cubicBezTo>
                    <a:pt x="29007" y="4761"/>
                    <a:pt x="29024" y="4749"/>
                    <a:pt x="29048" y="4743"/>
                  </a:cubicBezTo>
                  <a:cubicBezTo>
                    <a:pt x="29078" y="4731"/>
                    <a:pt x="29101" y="4725"/>
                    <a:pt x="29125" y="4713"/>
                  </a:cubicBezTo>
                  <a:cubicBezTo>
                    <a:pt x="29178" y="4696"/>
                    <a:pt x="29231" y="4678"/>
                    <a:pt x="29278" y="4660"/>
                  </a:cubicBezTo>
                  <a:cubicBezTo>
                    <a:pt x="29503" y="4572"/>
                    <a:pt x="29686" y="4483"/>
                    <a:pt x="29816" y="4418"/>
                  </a:cubicBezTo>
                  <a:cubicBezTo>
                    <a:pt x="29899" y="4377"/>
                    <a:pt x="30023" y="4312"/>
                    <a:pt x="30164" y="4235"/>
                  </a:cubicBezTo>
                  <a:cubicBezTo>
                    <a:pt x="30324" y="4146"/>
                    <a:pt x="30460" y="4064"/>
                    <a:pt x="30596" y="3969"/>
                  </a:cubicBezTo>
                  <a:cubicBezTo>
                    <a:pt x="30690" y="3910"/>
                    <a:pt x="30773" y="3845"/>
                    <a:pt x="30844" y="3786"/>
                  </a:cubicBezTo>
                  <a:cubicBezTo>
                    <a:pt x="30844" y="3786"/>
                    <a:pt x="30844" y="3780"/>
                    <a:pt x="30850" y="3780"/>
                  </a:cubicBezTo>
                  <a:cubicBezTo>
                    <a:pt x="30891" y="3745"/>
                    <a:pt x="30932" y="3709"/>
                    <a:pt x="30974" y="3674"/>
                  </a:cubicBezTo>
                  <a:cubicBezTo>
                    <a:pt x="30991" y="3662"/>
                    <a:pt x="30997" y="3650"/>
                    <a:pt x="31015" y="3638"/>
                  </a:cubicBezTo>
                  <a:cubicBezTo>
                    <a:pt x="31103" y="3556"/>
                    <a:pt x="31163" y="3497"/>
                    <a:pt x="31245" y="3402"/>
                  </a:cubicBezTo>
                  <a:cubicBezTo>
                    <a:pt x="31304" y="3343"/>
                    <a:pt x="31357" y="3284"/>
                    <a:pt x="31405" y="3225"/>
                  </a:cubicBezTo>
                  <a:cubicBezTo>
                    <a:pt x="31434" y="3189"/>
                    <a:pt x="31464" y="3148"/>
                    <a:pt x="31493" y="3107"/>
                  </a:cubicBezTo>
                  <a:cubicBezTo>
                    <a:pt x="31617" y="2953"/>
                    <a:pt x="31694" y="2817"/>
                    <a:pt x="31747" y="2735"/>
                  </a:cubicBezTo>
                  <a:cubicBezTo>
                    <a:pt x="31765" y="2705"/>
                    <a:pt x="31854" y="2563"/>
                    <a:pt x="31948" y="2345"/>
                  </a:cubicBezTo>
                  <a:cubicBezTo>
                    <a:pt x="31960" y="2327"/>
                    <a:pt x="31966" y="2309"/>
                    <a:pt x="31972" y="2292"/>
                  </a:cubicBezTo>
                  <a:cubicBezTo>
                    <a:pt x="31984" y="2274"/>
                    <a:pt x="31989" y="2250"/>
                    <a:pt x="32001" y="2221"/>
                  </a:cubicBezTo>
                  <a:cubicBezTo>
                    <a:pt x="32001" y="2221"/>
                    <a:pt x="32007" y="2215"/>
                    <a:pt x="32007" y="2209"/>
                  </a:cubicBezTo>
                  <a:cubicBezTo>
                    <a:pt x="32007" y="2209"/>
                    <a:pt x="32007" y="2203"/>
                    <a:pt x="32007" y="2203"/>
                  </a:cubicBezTo>
                  <a:cubicBezTo>
                    <a:pt x="32048" y="2115"/>
                    <a:pt x="32084" y="2020"/>
                    <a:pt x="32113" y="1914"/>
                  </a:cubicBezTo>
                  <a:cubicBezTo>
                    <a:pt x="32119" y="1902"/>
                    <a:pt x="32119" y="1896"/>
                    <a:pt x="32125" y="1884"/>
                  </a:cubicBezTo>
                  <a:cubicBezTo>
                    <a:pt x="32137" y="1849"/>
                    <a:pt x="32149" y="1813"/>
                    <a:pt x="32155" y="1772"/>
                  </a:cubicBezTo>
                  <a:cubicBezTo>
                    <a:pt x="32167" y="1737"/>
                    <a:pt x="32178" y="1695"/>
                    <a:pt x="32190" y="1660"/>
                  </a:cubicBezTo>
                  <a:cubicBezTo>
                    <a:pt x="32232" y="1471"/>
                    <a:pt x="32261" y="1323"/>
                    <a:pt x="32273" y="1199"/>
                  </a:cubicBezTo>
                  <a:cubicBezTo>
                    <a:pt x="32285" y="1099"/>
                    <a:pt x="32297" y="998"/>
                    <a:pt x="32302" y="892"/>
                  </a:cubicBezTo>
                  <a:cubicBezTo>
                    <a:pt x="32302" y="886"/>
                    <a:pt x="32302" y="886"/>
                    <a:pt x="32302" y="880"/>
                  </a:cubicBezTo>
                  <a:cubicBezTo>
                    <a:pt x="32308" y="809"/>
                    <a:pt x="32308" y="744"/>
                    <a:pt x="32308" y="679"/>
                  </a:cubicBezTo>
                  <a:cubicBezTo>
                    <a:pt x="32308" y="650"/>
                    <a:pt x="32308" y="614"/>
                    <a:pt x="32308" y="585"/>
                  </a:cubicBezTo>
                  <a:cubicBezTo>
                    <a:pt x="32308" y="573"/>
                    <a:pt x="32302" y="561"/>
                    <a:pt x="32302" y="549"/>
                  </a:cubicBezTo>
                  <a:cubicBezTo>
                    <a:pt x="32302" y="496"/>
                    <a:pt x="32297" y="443"/>
                    <a:pt x="32297" y="384"/>
                  </a:cubicBezTo>
                  <a:cubicBezTo>
                    <a:pt x="32297" y="349"/>
                    <a:pt x="32285" y="236"/>
                    <a:pt x="32267" y="112"/>
                  </a:cubicBezTo>
                  <a:cubicBezTo>
                    <a:pt x="32267" y="95"/>
                    <a:pt x="32261" y="53"/>
                    <a:pt x="3224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
            <p:cNvSpPr/>
            <p:nvPr/>
          </p:nvSpPr>
          <p:spPr>
            <a:xfrm>
              <a:off x="1452050" y="4296350"/>
              <a:ext cx="79900" cy="14600"/>
            </a:xfrm>
            <a:custGeom>
              <a:rect b="b" l="l" r="r" t="t"/>
              <a:pathLst>
                <a:path extrusionOk="0" h="584" w="3196">
                  <a:moveTo>
                    <a:pt x="1603" y="0"/>
                  </a:moveTo>
                  <a:cubicBezTo>
                    <a:pt x="1465" y="0"/>
                    <a:pt x="1325" y="8"/>
                    <a:pt x="1188" y="24"/>
                  </a:cubicBezTo>
                  <a:cubicBezTo>
                    <a:pt x="786" y="65"/>
                    <a:pt x="402" y="177"/>
                    <a:pt x="89" y="361"/>
                  </a:cubicBezTo>
                  <a:cubicBezTo>
                    <a:pt x="1" y="414"/>
                    <a:pt x="1" y="496"/>
                    <a:pt x="89" y="544"/>
                  </a:cubicBezTo>
                  <a:cubicBezTo>
                    <a:pt x="133" y="570"/>
                    <a:pt x="191" y="584"/>
                    <a:pt x="249" y="584"/>
                  </a:cubicBezTo>
                  <a:cubicBezTo>
                    <a:pt x="306" y="584"/>
                    <a:pt x="364" y="570"/>
                    <a:pt x="408" y="544"/>
                  </a:cubicBezTo>
                  <a:cubicBezTo>
                    <a:pt x="573" y="449"/>
                    <a:pt x="762" y="378"/>
                    <a:pt x="963" y="331"/>
                  </a:cubicBezTo>
                  <a:cubicBezTo>
                    <a:pt x="1168" y="284"/>
                    <a:pt x="1383" y="260"/>
                    <a:pt x="1599" y="260"/>
                  </a:cubicBezTo>
                  <a:cubicBezTo>
                    <a:pt x="1706" y="260"/>
                    <a:pt x="1814" y="266"/>
                    <a:pt x="1920" y="278"/>
                  </a:cubicBezTo>
                  <a:cubicBezTo>
                    <a:pt x="2239" y="313"/>
                    <a:pt x="2546" y="402"/>
                    <a:pt x="2794" y="544"/>
                  </a:cubicBezTo>
                  <a:cubicBezTo>
                    <a:pt x="2836" y="570"/>
                    <a:pt x="2893" y="584"/>
                    <a:pt x="2951" y="584"/>
                  </a:cubicBezTo>
                  <a:cubicBezTo>
                    <a:pt x="3008" y="584"/>
                    <a:pt x="3066" y="570"/>
                    <a:pt x="3107" y="544"/>
                  </a:cubicBezTo>
                  <a:cubicBezTo>
                    <a:pt x="3196" y="496"/>
                    <a:pt x="3196" y="414"/>
                    <a:pt x="3107" y="361"/>
                  </a:cubicBezTo>
                  <a:cubicBezTo>
                    <a:pt x="2901" y="242"/>
                    <a:pt x="2658" y="148"/>
                    <a:pt x="2398" y="89"/>
                  </a:cubicBezTo>
                  <a:cubicBezTo>
                    <a:pt x="2144" y="30"/>
                    <a:pt x="1875" y="0"/>
                    <a:pt x="16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
            <p:cNvSpPr/>
            <p:nvPr/>
          </p:nvSpPr>
          <p:spPr>
            <a:xfrm>
              <a:off x="1540350" y="4322025"/>
              <a:ext cx="26900" cy="45625"/>
            </a:xfrm>
            <a:custGeom>
              <a:rect b="b" l="l" r="r" t="t"/>
              <a:pathLst>
                <a:path extrusionOk="0" h="1825" w="1076">
                  <a:moveTo>
                    <a:pt x="243" y="1"/>
                  </a:moveTo>
                  <a:cubicBezTo>
                    <a:pt x="187" y="1"/>
                    <a:pt x="130" y="13"/>
                    <a:pt x="89" y="36"/>
                  </a:cubicBezTo>
                  <a:cubicBezTo>
                    <a:pt x="0" y="90"/>
                    <a:pt x="0" y="172"/>
                    <a:pt x="89" y="225"/>
                  </a:cubicBezTo>
                  <a:cubicBezTo>
                    <a:pt x="254" y="320"/>
                    <a:pt x="378" y="426"/>
                    <a:pt x="461" y="544"/>
                  </a:cubicBezTo>
                  <a:cubicBezTo>
                    <a:pt x="585" y="722"/>
                    <a:pt x="615" y="916"/>
                    <a:pt x="556" y="1100"/>
                  </a:cubicBezTo>
                  <a:cubicBezTo>
                    <a:pt x="497" y="1283"/>
                    <a:pt x="343" y="1460"/>
                    <a:pt x="95" y="1602"/>
                  </a:cubicBezTo>
                  <a:cubicBezTo>
                    <a:pt x="6" y="1655"/>
                    <a:pt x="6" y="1737"/>
                    <a:pt x="95" y="1785"/>
                  </a:cubicBezTo>
                  <a:cubicBezTo>
                    <a:pt x="139" y="1811"/>
                    <a:pt x="197" y="1825"/>
                    <a:pt x="254" y="1825"/>
                  </a:cubicBezTo>
                  <a:cubicBezTo>
                    <a:pt x="312" y="1825"/>
                    <a:pt x="370" y="1811"/>
                    <a:pt x="414" y="1785"/>
                  </a:cubicBezTo>
                  <a:cubicBezTo>
                    <a:pt x="621" y="1667"/>
                    <a:pt x="780" y="1525"/>
                    <a:pt x="881" y="1377"/>
                  </a:cubicBezTo>
                  <a:cubicBezTo>
                    <a:pt x="1034" y="1153"/>
                    <a:pt x="1075" y="911"/>
                    <a:pt x="993" y="674"/>
                  </a:cubicBezTo>
                  <a:cubicBezTo>
                    <a:pt x="916" y="444"/>
                    <a:pt x="715" y="220"/>
                    <a:pt x="408" y="36"/>
                  </a:cubicBezTo>
                  <a:lnTo>
                    <a:pt x="402" y="36"/>
                  </a:lnTo>
                  <a:cubicBezTo>
                    <a:pt x="358" y="13"/>
                    <a:pt x="300" y="1"/>
                    <a:pt x="2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a:off x="1432400" y="4174275"/>
              <a:ext cx="165550" cy="140700"/>
            </a:xfrm>
            <a:custGeom>
              <a:rect b="b" l="l" r="r" t="t"/>
              <a:pathLst>
                <a:path extrusionOk="0" h="5628" w="6622">
                  <a:moveTo>
                    <a:pt x="5589" y="1"/>
                  </a:moveTo>
                  <a:cubicBezTo>
                    <a:pt x="5027" y="1"/>
                    <a:pt x="4415" y="194"/>
                    <a:pt x="3805" y="548"/>
                  </a:cubicBezTo>
                  <a:cubicBezTo>
                    <a:pt x="2736" y="1162"/>
                    <a:pt x="1661" y="2279"/>
                    <a:pt x="887" y="3714"/>
                  </a:cubicBezTo>
                  <a:lnTo>
                    <a:pt x="113" y="5125"/>
                  </a:lnTo>
                  <a:cubicBezTo>
                    <a:pt x="1" y="5332"/>
                    <a:pt x="13" y="5557"/>
                    <a:pt x="137" y="5616"/>
                  </a:cubicBezTo>
                  <a:cubicBezTo>
                    <a:pt x="157" y="5624"/>
                    <a:pt x="179" y="5628"/>
                    <a:pt x="203" y="5628"/>
                  </a:cubicBezTo>
                  <a:cubicBezTo>
                    <a:pt x="248" y="5628"/>
                    <a:pt x="297" y="5613"/>
                    <a:pt x="344" y="5586"/>
                  </a:cubicBezTo>
                  <a:cubicBezTo>
                    <a:pt x="426" y="5539"/>
                    <a:pt x="509" y="5450"/>
                    <a:pt x="574" y="5338"/>
                  </a:cubicBezTo>
                  <a:lnTo>
                    <a:pt x="1342" y="3926"/>
                  </a:lnTo>
                  <a:cubicBezTo>
                    <a:pt x="1997" y="2716"/>
                    <a:pt x="2901" y="1777"/>
                    <a:pt x="3805" y="1251"/>
                  </a:cubicBezTo>
                  <a:cubicBezTo>
                    <a:pt x="4317" y="955"/>
                    <a:pt x="4829" y="795"/>
                    <a:pt x="5301" y="795"/>
                  </a:cubicBezTo>
                  <a:cubicBezTo>
                    <a:pt x="5575" y="795"/>
                    <a:pt x="5834" y="849"/>
                    <a:pt x="6073" y="961"/>
                  </a:cubicBezTo>
                  <a:cubicBezTo>
                    <a:pt x="6093" y="970"/>
                    <a:pt x="6115" y="974"/>
                    <a:pt x="6137" y="974"/>
                  </a:cubicBezTo>
                  <a:cubicBezTo>
                    <a:pt x="6181" y="974"/>
                    <a:pt x="6229" y="959"/>
                    <a:pt x="6279" y="932"/>
                  </a:cubicBezTo>
                  <a:cubicBezTo>
                    <a:pt x="6362" y="885"/>
                    <a:pt x="6445" y="796"/>
                    <a:pt x="6504" y="684"/>
                  </a:cubicBezTo>
                  <a:cubicBezTo>
                    <a:pt x="6622" y="477"/>
                    <a:pt x="6610" y="259"/>
                    <a:pt x="6486" y="194"/>
                  </a:cubicBezTo>
                  <a:cubicBezTo>
                    <a:pt x="6210" y="63"/>
                    <a:pt x="5908" y="1"/>
                    <a:pt x="5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
            <p:cNvSpPr/>
            <p:nvPr/>
          </p:nvSpPr>
          <p:spPr>
            <a:xfrm>
              <a:off x="1520125" y="4245750"/>
              <a:ext cx="164950" cy="139725"/>
            </a:xfrm>
            <a:custGeom>
              <a:rect b="b" l="l" r="r" t="t"/>
              <a:pathLst>
                <a:path extrusionOk="0" h="5589" w="6598">
                  <a:moveTo>
                    <a:pt x="5558" y="0"/>
                  </a:moveTo>
                  <a:cubicBezTo>
                    <a:pt x="4995" y="0"/>
                    <a:pt x="4382" y="192"/>
                    <a:pt x="3769" y="542"/>
                  </a:cubicBezTo>
                  <a:cubicBezTo>
                    <a:pt x="2705" y="1156"/>
                    <a:pt x="1648" y="2261"/>
                    <a:pt x="874" y="3678"/>
                  </a:cubicBezTo>
                  <a:lnTo>
                    <a:pt x="113" y="5084"/>
                  </a:lnTo>
                  <a:cubicBezTo>
                    <a:pt x="0" y="5296"/>
                    <a:pt x="6" y="5515"/>
                    <a:pt x="130" y="5574"/>
                  </a:cubicBezTo>
                  <a:cubicBezTo>
                    <a:pt x="150" y="5584"/>
                    <a:pt x="173" y="5589"/>
                    <a:pt x="196" y="5589"/>
                  </a:cubicBezTo>
                  <a:cubicBezTo>
                    <a:pt x="242" y="5589"/>
                    <a:pt x="292" y="5572"/>
                    <a:pt x="343" y="5544"/>
                  </a:cubicBezTo>
                  <a:cubicBezTo>
                    <a:pt x="426" y="5497"/>
                    <a:pt x="508" y="5409"/>
                    <a:pt x="567" y="5296"/>
                  </a:cubicBezTo>
                  <a:lnTo>
                    <a:pt x="1335" y="3897"/>
                  </a:lnTo>
                  <a:cubicBezTo>
                    <a:pt x="1985" y="2698"/>
                    <a:pt x="2871" y="1770"/>
                    <a:pt x="3774" y="1251"/>
                  </a:cubicBezTo>
                  <a:cubicBezTo>
                    <a:pt x="4287" y="955"/>
                    <a:pt x="4802" y="792"/>
                    <a:pt x="5276" y="792"/>
                  </a:cubicBezTo>
                  <a:cubicBezTo>
                    <a:pt x="5550" y="792"/>
                    <a:pt x="5810" y="846"/>
                    <a:pt x="6048" y="961"/>
                  </a:cubicBezTo>
                  <a:cubicBezTo>
                    <a:pt x="6069" y="969"/>
                    <a:pt x="6090" y="973"/>
                    <a:pt x="6113" y="973"/>
                  </a:cubicBezTo>
                  <a:cubicBezTo>
                    <a:pt x="6157" y="973"/>
                    <a:pt x="6205" y="959"/>
                    <a:pt x="6255" y="932"/>
                  </a:cubicBezTo>
                  <a:cubicBezTo>
                    <a:pt x="6338" y="884"/>
                    <a:pt x="6420" y="796"/>
                    <a:pt x="6480" y="684"/>
                  </a:cubicBezTo>
                  <a:cubicBezTo>
                    <a:pt x="6598" y="477"/>
                    <a:pt x="6586" y="258"/>
                    <a:pt x="6462" y="193"/>
                  </a:cubicBezTo>
                  <a:cubicBezTo>
                    <a:pt x="6183" y="63"/>
                    <a:pt x="5879" y="0"/>
                    <a:pt x="5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
            <p:cNvSpPr/>
            <p:nvPr/>
          </p:nvSpPr>
          <p:spPr>
            <a:xfrm>
              <a:off x="739150" y="4281800"/>
              <a:ext cx="807875" cy="705375"/>
            </a:xfrm>
            <a:custGeom>
              <a:rect b="b" l="l" r="r" t="t"/>
              <a:pathLst>
                <a:path extrusionOk="0" h="28215" w="32315">
                  <a:moveTo>
                    <a:pt x="28266" y="1"/>
                  </a:moveTo>
                  <a:cubicBezTo>
                    <a:pt x="28213" y="1"/>
                    <a:pt x="28156" y="3"/>
                    <a:pt x="28097" y="3"/>
                  </a:cubicBezTo>
                  <a:cubicBezTo>
                    <a:pt x="28079" y="3"/>
                    <a:pt x="28062" y="9"/>
                    <a:pt x="28044" y="9"/>
                  </a:cubicBezTo>
                  <a:cubicBezTo>
                    <a:pt x="27885" y="15"/>
                    <a:pt x="27749" y="33"/>
                    <a:pt x="27648" y="51"/>
                  </a:cubicBezTo>
                  <a:cubicBezTo>
                    <a:pt x="27524" y="68"/>
                    <a:pt x="27388" y="92"/>
                    <a:pt x="27282" y="127"/>
                  </a:cubicBezTo>
                  <a:lnTo>
                    <a:pt x="27264" y="127"/>
                  </a:lnTo>
                  <a:cubicBezTo>
                    <a:pt x="27170" y="151"/>
                    <a:pt x="27069" y="181"/>
                    <a:pt x="26987" y="210"/>
                  </a:cubicBezTo>
                  <a:cubicBezTo>
                    <a:pt x="26957" y="222"/>
                    <a:pt x="26922" y="240"/>
                    <a:pt x="26886" y="252"/>
                  </a:cubicBezTo>
                  <a:cubicBezTo>
                    <a:pt x="26869" y="257"/>
                    <a:pt x="26851" y="263"/>
                    <a:pt x="26839" y="269"/>
                  </a:cubicBezTo>
                  <a:cubicBezTo>
                    <a:pt x="26751" y="299"/>
                    <a:pt x="26638" y="346"/>
                    <a:pt x="26550" y="387"/>
                  </a:cubicBezTo>
                  <a:cubicBezTo>
                    <a:pt x="26491" y="423"/>
                    <a:pt x="26438" y="452"/>
                    <a:pt x="26378" y="476"/>
                  </a:cubicBezTo>
                  <a:cubicBezTo>
                    <a:pt x="26378" y="482"/>
                    <a:pt x="26373" y="482"/>
                    <a:pt x="26367" y="488"/>
                  </a:cubicBezTo>
                  <a:cubicBezTo>
                    <a:pt x="26184" y="588"/>
                    <a:pt x="26048" y="671"/>
                    <a:pt x="25989" y="712"/>
                  </a:cubicBezTo>
                  <a:cubicBezTo>
                    <a:pt x="25965" y="724"/>
                    <a:pt x="25947" y="736"/>
                    <a:pt x="25930" y="754"/>
                  </a:cubicBezTo>
                  <a:cubicBezTo>
                    <a:pt x="25882" y="783"/>
                    <a:pt x="25835" y="813"/>
                    <a:pt x="25788" y="842"/>
                  </a:cubicBezTo>
                  <a:cubicBezTo>
                    <a:pt x="25764" y="860"/>
                    <a:pt x="25735" y="878"/>
                    <a:pt x="25705" y="895"/>
                  </a:cubicBezTo>
                  <a:cubicBezTo>
                    <a:pt x="25693" y="907"/>
                    <a:pt x="25682" y="913"/>
                    <a:pt x="25670" y="925"/>
                  </a:cubicBezTo>
                  <a:cubicBezTo>
                    <a:pt x="25599" y="972"/>
                    <a:pt x="25534" y="1019"/>
                    <a:pt x="25475" y="1067"/>
                  </a:cubicBezTo>
                  <a:lnTo>
                    <a:pt x="25469" y="1067"/>
                  </a:lnTo>
                  <a:cubicBezTo>
                    <a:pt x="25404" y="1114"/>
                    <a:pt x="25327" y="1179"/>
                    <a:pt x="25256" y="1232"/>
                  </a:cubicBezTo>
                  <a:cubicBezTo>
                    <a:pt x="25162" y="1309"/>
                    <a:pt x="25085" y="1380"/>
                    <a:pt x="25032" y="1427"/>
                  </a:cubicBezTo>
                  <a:cubicBezTo>
                    <a:pt x="24961" y="1492"/>
                    <a:pt x="24872" y="1575"/>
                    <a:pt x="24807" y="1640"/>
                  </a:cubicBezTo>
                  <a:cubicBezTo>
                    <a:pt x="24736" y="1704"/>
                    <a:pt x="24654" y="1799"/>
                    <a:pt x="24589" y="1870"/>
                  </a:cubicBezTo>
                  <a:cubicBezTo>
                    <a:pt x="24553" y="1905"/>
                    <a:pt x="24506" y="1964"/>
                    <a:pt x="24453" y="2023"/>
                  </a:cubicBezTo>
                  <a:cubicBezTo>
                    <a:pt x="24453" y="2029"/>
                    <a:pt x="24453" y="2029"/>
                    <a:pt x="24447" y="2035"/>
                  </a:cubicBezTo>
                  <a:cubicBezTo>
                    <a:pt x="24447" y="2035"/>
                    <a:pt x="24394" y="2100"/>
                    <a:pt x="24311" y="2201"/>
                  </a:cubicBezTo>
                  <a:cubicBezTo>
                    <a:pt x="24282" y="2248"/>
                    <a:pt x="24252" y="2289"/>
                    <a:pt x="24229" y="2313"/>
                  </a:cubicBezTo>
                  <a:cubicBezTo>
                    <a:pt x="24229" y="2319"/>
                    <a:pt x="24229" y="2319"/>
                    <a:pt x="24229" y="2319"/>
                  </a:cubicBezTo>
                  <a:cubicBezTo>
                    <a:pt x="24181" y="2378"/>
                    <a:pt x="24140" y="2449"/>
                    <a:pt x="24093" y="2525"/>
                  </a:cubicBezTo>
                  <a:cubicBezTo>
                    <a:pt x="24081" y="2531"/>
                    <a:pt x="24081" y="2543"/>
                    <a:pt x="24075" y="2555"/>
                  </a:cubicBezTo>
                  <a:cubicBezTo>
                    <a:pt x="24040" y="2608"/>
                    <a:pt x="24004" y="2661"/>
                    <a:pt x="23975" y="2720"/>
                  </a:cubicBezTo>
                  <a:cubicBezTo>
                    <a:pt x="23963" y="2738"/>
                    <a:pt x="23951" y="2756"/>
                    <a:pt x="23939" y="2779"/>
                  </a:cubicBezTo>
                  <a:cubicBezTo>
                    <a:pt x="23927" y="2803"/>
                    <a:pt x="23910" y="2833"/>
                    <a:pt x="23892" y="2862"/>
                  </a:cubicBezTo>
                  <a:cubicBezTo>
                    <a:pt x="23874" y="2903"/>
                    <a:pt x="23851" y="2945"/>
                    <a:pt x="23833" y="2980"/>
                  </a:cubicBezTo>
                  <a:cubicBezTo>
                    <a:pt x="23827" y="2992"/>
                    <a:pt x="23821" y="2998"/>
                    <a:pt x="23821" y="3010"/>
                  </a:cubicBezTo>
                  <a:cubicBezTo>
                    <a:pt x="23803" y="3033"/>
                    <a:pt x="23786" y="3075"/>
                    <a:pt x="23762" y="3128"/>
                  </a:cubicBezTo>
                  <a:cubicBezTo>
                    <a:pt x="23744" y="3163"/>
                    <a:pt x="23732" y="3205"/>
                    <a:pt x="23715" y="3240"/>
                  </a:cubicBezTo>
                  <a:cubicBezTo>
                    <a:pt x="23709" y="3246"/>
                    <a:pt x="23709" y="3258"/>
                    <a:pt x="23703" y="3270"/>
                  </a:cubicBezTo>
                  <a:cubicBezTo>
                    <a:pt x="23685" y="3317"/>
                    <a:pt x="23662" y="3364"/>
                    <a:pt x="23644" y="3411"/>
                  </a:cubicBezTo>
                  <a:cubicBezTo>
                    <a:pt x="23632" y="3453"/>
                    <a:pt x="23614" y="3494"/>
                    <a:pt x="23602" y="3530"/>
                  </a:cubicBezTo>
                  <a:cubicBezTo>
                    <a:pt x="23597" y="3547"/>
                    <a:pt x="23591" y="3571"/>
                    <a:pt x="23585" y="3589"/>
                  </a:cubicBezTo>
                  <a:cubicBezTo>
                    <a:pt x="23585" y="3589"/>
                    <a:pt x="23585" y="3594"/>
                    <a:pt x="23579" y="3600"/>
                  </a:cubicBezTo>
                  <a:cubicBezTo>
                    <a:pt x="23579" y="3606"/>
                    <a:pt x="23579" y="3612"/>
                    <a:pt x="23573" y="3624"/>
                  </a:cubicBezTo>
                  <a:cubicBezTo>
                    <a:pt x="23561" y="3659"/>
                    <a:pt x="23549" y="3695"/>
                    <a:pt x="23538" y="3730"/>
                  </a:cubicBezTo>
                  <a:cubicBezTo>
                    <a:pt x="23520" y="3724"/>
                    <a:pt x="23496" y="3724"/>
                    <a:pt x="23478" y="3719"/>
                  </a:cubicBezTo>
                  <a:cubicBezTo>
                    <a:pt x="23455" y="3713"/>
                    <a:pt x="23431" y="3707"/>
                    <a:pt x="23408" y="3701"/>
                  </a:cubicBezTo>
                  <a:cubicBezTo>
                    <a:pt x="23384" y="3695"/>
                    <a:pt x="23366" y="3689"/>
                    <a:pt x="23343" y="3683"/>
                  </a:cubicBezTo>
                  <a:cubicBezTo>
                    <a:pt x="23307" y="3677"/>
                    <a:pt x="23272" y="3671"/>
                    <a:pt x="23236" y="3659"/>
                  </a:cubicBezTo>
                  <a:cubicBezTo>
                    <a:pt x="23219" y="3659"/>
                    <a:pt x="23207" y="3654"/>
                    <a:pt x="23195" y="3654"/>
                  </a:cubicBezTo>
                  <a:cubicBezTo>
                    <a:pt x="23154" y="3642"/>
                    <a:pt x="23112" y="3636"/>
                    <a:pt x="23071" y="3630"/>
                  </a:cubicBezTo>
                  <a:cubicBezTo>
                    <a:pt x="23053" y="3624"/>
                    <a:pt x="23041" y="3624"/>
                    <a:pt x="23024" y="3618"/>
                  </a:cubicBezTo>
                  <a:cubicBezTo>
                    <a:pt x="22988" y="3612"/>
                    <a:pt x="22953" y="3606"/>
                    <a:pt x="22917" y="3600"/>
                  </a:cubicBezTo>
                  <a:cubicBezTo>
                    <a:pt x="22888" y="3594"/>
                    <a:pt x="22858" y="3589"/>
                    <a:pt x="22829" y="3583"/>
                  </a:cubicBezTo>
                  <a:cubicBezTo>
                    <a:pt x="22805" y="3583"/>
                    <a:pt x="22782" y="3577"/>
                    <a:pt x="22758" y="3571"/>
                  </a:cubicBezTo>
                  <a:cubicBezTo>
                    <a:pt x="22728" y="3571"/>
                    <a:pt x="22699" y="3565"/>
                    <a:pt x="22669" y="3559"/>
                  </a:cubicBezTo>
                  <a:cubicBezTo>
                    <a:pt x="22640" y="3553"/>
                    <a:pt x="22593" y="3547"/>
                    <a:pt x="22533" y="3541"/>
                  </a:cubicBezTo>
                  <a:cubicBezTo>
                    <a:pt x="22244" y="3506"/>
                    <a:pt x="21990" y="3500"/>
                    <a:pt x="21961" y="3494"/>
                  </a:cubicBezTo>
                  <a:lnTo>
                    <a:pt x="21553" y="3494"/>
                  </a:lnTo>
                  <a:cubicBezTo>
                    <a:pt x="21541" y="3494"/>
                    <a:pt x="21529" y="3500"/>
                    <a:pt x="21523" y="3500"/>
                  </a:cubicBezTo>
                  <a:lnTo>
                    <a:pt x="21482" y="3500"/>
                  </a:lnTo>
                  <a:cubicBezTo>
                    <a:pt x="21423" y="3500"/>
                    <a:pt x="21370" y="3506"/>
                    <a:pt x="21317" y="3506"/>
                  </a:cubicBezTo>
                  <a:cubicBezTo>
                    <a:pt x="21293" y="3512"/>
                    <a:pt x="21275" y="3512"/>
                    <a:pt x="21252" y="3512"/>
                  </a:cubicBezTo>
                  <a:cubicBezTo>
                    <a:pt x="21246" y="3512"/>
                    <a:pt x="21240" y="3512"/>
                    <a:pt x="21228" y="3518"/>
                  </a:cubicBezTo>
                  <a:lnTo>
                    <a:pt x="21210" y="3518"/>
                  </a:lnTo>
                  <a:cubicBezTo>
                    <a:pt x="21169" y="3518"/>
                    <a:pt x="21122" y="3524"/>
                    <a:pt x="21069" y="3530"/>
                  </a:cubicBezTo>
                  <a:cubicBezTo>
                    <a:pt x="21057" y="3530"/>
                    <a:pt x="21039" y="3535"/>
                    <a:pt x="21027" y="3535"/>
                  </a:cubicBezTo>
                  <a:cubicBezTo>
                    <a:pt x="20921" y="3547"/>
                    <a:pt x="20791" y="3565"/>
                    <a:pt x="20649" y="3589"/>
                  </a:cubicBezTo>
                  <a:cubicBezTo>
                    <a:pt x="20643" y="3594"/>
                    <a:pt x="20638" y="3594"/>
                    <a:pt x="20632" y="3594"/>
                  </a:cubicBezTo>
                  <a:cubicBezTo>
                    <a:pt x="20602" y="3600"/>
                    <a:pt x="20573" y="3606"/>
                    <a:pt x="20543" y="3612"/>
                  </a:cubicBezTo>
                  <a:cubicBezTo>
                    <a:pt x="20531" y="3612"/>
                    <a:pt x="20513" y="3618"/>
                    <a:pt x="20496" y="3618"/>
                  </a:cubicBezTo>
                  <a:cubicBezTo>
                    <a:pt x="20484" y="3624"/>
                    <a:pt x="20466" y="3624"/>
                    <a:pt x="20454" y="3630"/>
                  </a:cubicBezTo>
                  <a:cubicBezTo>
                    <a:pt x="20389" y="3642"/>
                    <a:pt x="20307" y="3659"/>
                    <a:pt x="20230" y="3683"/>
                  </a:cubicBezTo>
                  <a:cubicBezTo>
                    <a:pt x="20183" y="3695"/>
                    <a:pt x="20135" y="3707"/>
                    <a:pt x="20100" y="3719"/>
                  </a:cubicBezTo>
                  <a:cubicBezTo>
                    <a:pt x="20076" y="3724"/>
                    <a:pt x="20053" y="3730"/>
                    <a:pt x="20023" y="3736"/>
                  </a:cubicBezTo>
                  <a:cubicBezTo>
                    <a:pt x="20023" y="3736"/>
                    <a:pt x="20017" y="3736"/>
                    <a:pt x="20011" y="3742"/>
                  </a:cubicBezTo>
                  <a:cubicBezTo>
                    <a:pt x="19964" y="3754"/>
                    <a:pt x="19905" y="3772"/>
                    <a:pt x="19852" y="3789"/>
                  </a:cubicBezTo>
                  <a:cubicBezTo>
                    <a:pt x="19811" y="3801"/>
                    <a:pt x="19769" y="3813"/>
                    <a:pt x="19734" y="3825"/>
                  </a:cubicBezTo>
                  <a:cubicBezTo>
                    <a:pt x="19586" y="3872"/>
                    <a:pt x="19486" y="3908"/>
                    <a:pt x="19338" y="3973"/>
                  </a:cubicBezTo>
                  <a:cubicBezTo>
                    <a:pt x="19226" y="4020"/>
                    <a:pt x="19096" y="4079"/>
                    <a:pt x="18954" y="4144"/>
                  </a:cubicBezTo>
                  <a:cubicBezTo>
                    <a:pt x="18942" y="4150"/>
                    <a:pt x="18925" y="4162"/>
                    <a:pt x="18907" y="4167"/>
                  </a:cubicBezTo>
                  <a:cubicBezTo>
                    <a:pt x="18765" y="4232"/>
                    <a:pt x="18582" y="4333"/>
                    <a:pt x="18446" y="4415"/>
                  </a:cubicBezTo>
                  <a:cubicBezTo>
                    <a:pt x="18381" y="4451"/>
                    <a:pt x="18310" y="4498"/>
                    <a:pt x="18240" y="4540"/>
                  </a:cubicBezTo>
                  <a:cubicBezTo>
                    <a:pt x="18175" y="4581"/>
                    <a:pt x="18116" y="4622"/>
                    <a:pt x="18051" y="4664"/>
                  </a:cubicBezTo>
                  <a:cubicBezTo>
                    <a:pt x="18039" y="4675"/>
                    <a:pt x="18027" y="4681"/>
                    <a:pt x="18015" y="4693"/>
                  </a:cubicBezTo>
                  <a:cubicBezTo>
                    <a:pt x="17968" y="4723"/>
                    <a:pt x="17921" y="4758"/>
                    <a:pt x="17873" y="4788"/>
                  </a:cubicBezTo>
                  <a:cubicBezTo>
                    <a:pt x="17850" y="4805"/>
                    <a:pt x="17826" y="4823"/>
                    <a:pt x="17808" y="4835"/>
                  </a:cubicBezTo>
                  <a:cubicBezTo>
                    <a:pt x="17773" y="4864"/>
                    <a:pt x="17738" y="4888"/>
                    <a:pt x="17702" y="4918"/>
                  </a:cubicBezTo>
                  <a:cubicBezTo>
                    <a:pt x="17673" y="4935"/>
                    <a:pt x="17643" y="4959"/>
                    <a:pt x="17619" y="4982"/>
                  </a:cubicBezTo>
                  <a:cubicBezTo>
                    <a:pt x="17590" y="5000"/>
                    <a:pt x="17560" y="5024"/>
                    <a:pt x="17531" y="5047"/>
                  </a:cubicBezTo>
                  <a:cubicBezTo>
                    <a:pt x="17501" y="5071"/>
                    <a:pt x="17472" y="5095"/>
                    <a:pt x="17442" y="5118"/>
                  </a:cubicBezTo>
                  <a:cubicBezTo>
                    <a:pt x="17413" y="5142"/>
                    <a:pt x="17383" y="5166"/>
                    <a:pt x="17360" y="5189"/>
                  </a:cubicBezTo>
                  <a:cubicBezTo>
                    <a:pt x="17330" y="5213"/>
                    <a:pt x="17300" y="5236"/>
                    <a:pt x="17271" y="5260"/>
                  </a:cubicBezTo>
                  <a:cubicBezTo>
                    <a:pt x="17247" y="5284"/>
                    <a:pt x="17218" y="5301"/>
                    <a:pt x="17194" y="5325"/>
                  </a:cubicBezTo>
                  <a:cubicBezTo>
                    <a:pt x="17147" y="5366"/>
                    <a:pt x="17100" y="5408"/>
                    <a:pt x="17052" y="5449"/>
                  </a:cubicBezTo>
                  <a:cubicBezTo>
                    <a:pt x="17052" y="5449"/>
                    <a:pt x="17052" y="5455"/>
                    <a:pt x="17046" y="5455"/>
                  </a:cubicBezTo>
                  <a:cubicBezTo>
                    <a:pt x="17046" y="5455"/>
                    <a:pt x="17041" y="5455"/>
                    <a:pt x="17041" y="5461"/>
                  </a:cubicBezTo>
                  <a:cubicBezTo>
                    <a:pt x="17029" y="5473"/>
                    <a:pt x="17011" y="5485"/>
                    <a:pt x="16999" y="5502"/>
                  </a:cubicBezTo>
                  <a:cubicBezTo>
                    <a:pt x="16438" y="6004"/>
                    <a:pt x="16054" y="6471"/>
                    <a:pt x="15907" y="6654"/>
                  </a:cubicBezTo>
                  <a:cubicBezTo>
                    <a:pt x="15865" y="6707"/>
                    <a:pt x="15830" y="6754"/>
                    <a:pt x="15812" y="6784"/>
                  </a:cubicBezTo>
                  <a:cubicBezTo>
                    <a:pt x="15765" y="6837"/>
                    <a:pt x="15718" y="6908"/>
                    <a:pt x="15664" y="6979"/>
                  </a:cubicBezTo>
                  <a:cubicBezTo>
                    <a:pt x="15558" y="7121"/>
                    <a:pt x="15487" y="7227"/>
                    <a:pt x="15387" y="7380"/>
                  </a:cubicBezTo>
                  <a:cubicBezTo>
                    <a:pt x="15381" y="7392"/>
                    <a:pt x="15375" y="7404"/>
                    <a:pt x="15363" y="7416"/>
                  </a:cubicBezTo>
                  <a:cubicBezTo>
                    <a:pt x="15357" y="7428"/>
                    <a:pt x="15351" y="7440"/>
                    <a:pt x="15340" y="7457"/>
                  </a:cubicBezTo>
                  <a:cubicBezTo>
                    <a:pt x="15328" y="7475"/>
                    <a:pt x="15316" y="7493"/>
                    <a:pt x="15304" y="7510"/>
                  </a:cubicBezTo>
                  <a:cubicBezTo>
                    <a:pt x="15298" y="7528"/>
                    <a:pt x="15286" y="7546"/>
                    <a:pt x="15275" y="7564"/>
                  </a:cubicBezTo>
                  <a:cubicBezTo>
                    <a:pt x="15269" y="7575"/>
                    <a:pt x="15263" y="7587"/>
                    <a:pt x="15257" y="7599"/>
                  </a:cubicBezTo>
                  <a:cubicBezTo>
                    <a:pt x="15092" y="7871"/>
                    <a:pt x="15009" y="8048"/>
                    <a:pt x="14985" y="8089"/>
                  </a:cubicBezTo>
                  <a:cubicBezTo>
                    <a:pt x="14979" y="8101"/>
                    <a:pt x="14979" y="8107"/>
                    <a:pt x="14973" y="8119"/>
                  </a:cubicBezTo>
                  <a:cubicBezTo>
                    <a:pt x="14967" y="8119"/>
                    <a:pt x="14962" y="8119"/>
                    <a:pt x="14962" y="8113"/>
                  </a:cubicBezTo>
                  <a:cubicBezTo>
                    <a:pt x="14867" y="8077"/>
                    <a:pt x="14773" y="8036"/>
                    <a:pt x="14684" y="8007"/>
                  </a:cubicBezTo>
                  <a:cubicBezTo>
                    <a:pt x="14572" y="7959"/>
                    <a:pt x="14436" y="7918"/>
                    <a:pt x="14306" y="7882"/>
                  </a:cubicBezTo>
                  <a:cubicBezTo>
                    <a:pt x="14282" y="7871"/>
                    <a:pt x="14253" y="7865"/>
                    <a:pt x="14229" y="7859"/>
                  </a:cubicBezTo>
                  <a:cubicBezTo>
                    <a:pt x="14223" y="7859"/>
                    <a:pt x="14223" y="7859"/>
                    <a:pt x="14217" y="7853"/>
                  </a:cubicBezTo>
                  <a:cubicBezTo>
                    <a:pt x="14206" y="7853"/>
                    <a:pt x="14188" y="7847"/>
                    <a:pt x="14176" y="7841"/>
                  </a:cubicBezTo>
                  <a:cubicBezTo>
                    <a:pt x="14164" y="7841"/>
                    <a:pt x="14147" y="7835"/>
                    <a:pt x="14135" y="7829"/>
                  </a:cubicBezTo>
                  <a:cubicBezTo>
                    <a:pt x="14111" y="7829"/>
                    <a:pt x="14087" y="7818"/>
                    <a:pt x="14070" y="7818"/>
                  </a:cubicBezTo>
                  <a:cubicBezTo>
                    <a:pt x="14017" y="7800"/>
                    <a:pt x="13963" y="7788"/>
                    <a:pt x="13910" y="7776"/>
                  </a:cubicBezTo>
                  <a:cubicBezTo>
                    <a:pt x="13774" y="7747"/>
                    <a:pt x="13633" y="7717"/>
                    <a:pt x="13515" y="7699"/>
                  </a:cubicBezTo>
                  <a:cubicBezTo>
                    <a:pt x="13190" y="7634"/>
                    <a:pt x="12753" y="7593"/>
                    <a:pt x="12422" y="7587"/>
                  </a:cubicBezTo>
                  <a:cubicBezTo>
                    <a:pt x="12357" y="7587"/>
                    <a:pt x="12286" y="7581"/>
                    <a:pt x="12209" y="7581"/>
                  </a:cubicBezTo>
                  <a:lnTo>
                    <a:pt x="12044" y="7581"/>
                  </a:lnTo>
                  <a:cubicBezTo>
                    <a:pt x="11938" y="7581"/>
                    <a:pt x="11825" y="7581"/>
                    <a:pt x="11707" y="7587"/>
                  </a:cubicBezTo>
                  <a:cubicBezTo>
                    <a:pt x="11654" y="7587"/>
                    <a:pt x="11607" y="7593"/>
                    <a:pt x="11560" y="7593"/>
                  </a:cubicBezTo>
                  <a:cubicBezTo>
                    <a:pt x="11430" y="7599"/>
                    <a:pt x="11282" y="7611"/>
                    <a:pt x="11134" y="7629"/>
                  </a:cubicBezTo>
                  <a:cubicBezTo>
                    <a:pt x="10987" y="7640"/>
                    <a:pt x="10839" y="7658"/>
                    <a:pt x="10709" y="7670"/>
                  </a:cubicBezTo>
                  <a:cubicBezTo>
                    <a:pt x="10674" y="7676"/>
                    <a:pt x="10632" y="7682"/>
                    <a:pt x="10597" y="7688"/>
                  </a:cubicBezTo>
                  <a:cubicBezTo>
                    <a:pt x="10307" y="7717"/>
                    <a:pt x="9935" y="7782"/>
                    <a:pt x="9658" y="7853"/>
                  </a:cubicBezTo>
                  <a:cubicBezTo>
                    <a:pt x="9410" y="7912"/>
                    <a:pt x="9126" y="7983"/>
                    <a:pt x="8843" y="8060"/>
                  </a:cubicBezTo>
                  <a:cubicBezTo>
                    <a:pt x="8813" y="8066"/>
                    <a:pt x="8784" y="8071"/>
                    <a:pt x="8754" y="8077"/>
                  </a:cubicBezTo>
                  <a:cubicBezTo>
                    <a:pt x="8654" y="8107"/>
                    <a:pt x="8536" y="8142"/>
                    <a:pt x="8423" y="8178"/>
                  </a:cubicBezTo>
                  <a:cubicBezTo>
                    <a:pt x="8329" y="8207"/>
                    <a:pt x="8246" y="8237"/>
                    <a:pt x="8163" y="8266"/>
                  </a:cubicBezTo>
                  <a:cubicBezTo>
                    <a:pt x="8116" y="8284"/>
                    <a:pt x="8063" y="8302"/>
                    <a:pt x="8016" y="8320"/>
                  </a:cubicBezTo>
                  <a:cubicBezTo>
                    <a:pt x="7880" y="8367"/>
                    <a:pt x="7750" y="8414"/>
                    <a:pt x="7632" y="8455"/>
                  </a:cubicBezTo>
                  <a:cubicBezTo>
                    <a:pt x="7100" y="8633"/>
                    <a:pt x="6439" y="8940"/>
                    <a:pt x="5901" y="9235"/>
                  </a:cubicBezTo>
                  <a:cubicBezTo>
                    <a:pt x="5594" y="9394"/>
                    <a:pt x="5252" y="9589"/>
                    <a:pt x="4992" y="9767"/>
                  </a:cubicBezTo>
                  <a:cubicBezTo>
                    <a:pt x="4915" y="9814"/>
                    <a:pt x="4832" y="9873"/>
                    <a:pt x="4750" y="9926"/>
                  </a:cubicBezTo>
                  <a:cubicBezTo>
                    <a:pt x="4567" y="10050"/>
                    <a:pt x="4383" y="10168"/>
                    <a:pt x="4224" y="10280"/>
                  </a:cubicBezTo>
                  <a:cubicBezTo>
                    <a:pt x="3958" y="10464"/>
                    <a:pt x="3616" y="10729"/>
                    <a:pt x="3373" y="10948"/>
                  </a:cubicBezTo>
                  <a:cubicBezTo>
                    <a:pt x="3350" y="10971"/>
                    <a:pt x="3320" y="10995"/>
                    <a:pt x="3291" y="11019"/>
                  </a:cubicBezTo>
                  <a:cubicBezTo>
                    <a:pt x="3279" y="11031"/>
                    <a:pt x="3267" y="11042"/>
                    <a:pt x="3249" y="11054"/>
                  </a:cubicBezTo>
                  <a:cubicBezTo>
                    <a:pt x="3049" y="11220"/>
                    <a:pt x="2806" y="11450"/>
                    <a:pt x="2606" y="11657"/>
                  </a:cubicBezTo>
                  <a:cubicBezTo>
                    <a:pt x="2564" y="11698"/>
                    <a:pt x="2523" y="11739"/>
                    <a:pt x="2487" y="11781"/>
                  </a:cubicBezTo>
                  <a:cubicBezTo>
                    <a:pt x="2180" y="12117"/>
                    <a:pt x="1791" y="12584"/>
                    <a:pt x="1519" y="12944"/>
                  </a:cubicBezTo>
                  <a:cubicBezTo>
                    <a:pt x="1318" y="13216"/>
                    <a:pt x="1070" y="13600"/>
                    <a:pt x="916" y="13901"/>
                  </a:cubicBezTo>
                  <a:cubicBezTo>
                    <a:pt x="916" y="13907"/>
                    <a:pt x="911" y="13913"/>
                    <a:pt x="911" y="13919"/>
                  </a:cubicBezTo>
                  <a:cubicBezTo>
                    <a:pt x="722" y="14273"/>
                    <a:pt x="503" y="14728"/>
                    <a:pt x="344" y="15230"/>
                  </a:cubicBezTo>
                  <a:cubicBezTo>
                    <a:pt x="279" y="15413"/>
                    <a:pt x="225" y="15602"/>
                    <a:pt x="184" y="15773"/>
                  </a:cubicBezTo>
                  <a:cubicBezTo>
                    <a:pt x="143" y="15945"/>
                    <a:pt x="101" y="16145"/>
                    <a:pt x="72" y="16370"/>
                  </a:cubicBezTo>
                  <a:cubicBezTo>
                    <a:pt x="66" y="16388"/>
                    <a:pt x="66" y="16411"/>
                    <a:pt x="60" y="16429"/>
                  </a:cubicBezTo>
                  <a:cubicBezTo>
                    <a:pt x="36" y="16577"/>
                    <a:pt x="19" y="16777"/>
                    <a:pt x="13" y="16931"/>
                  </a:cubicBezTo>
                  <a:cubicBezTo>
                    <a:pt x="13" y="16949"/>
                    <a:pt x="7" y="16972"/>
                    <a:pt x="7" y="16996"/>
                  </a:cubicBezTo>
                  <a:cubicBezTo>
                    <a:pt x="7" y="16996"/>
                    <a:pt x="7" y="17002"/>
                    <a:pt x="7" y="17002"/>
                  </a:cubicBezTo>
                  <a:cubicBezTo>
                    <a:pt x="7" y="17020"/>
                    <a:pt x="7" y="17043"/>
                    <a:pt x="7" y="17061"/>
                  </a:cubicBezTo>
                  <a:cubicBezTo>
                    <a:pt x="1" y="17167"/>
                    <a:pt x="1" y="17274"/>
                    <a:pt x="1" y="17380"/>
                  </a:cubicBezTo>
                  <a:cubicBezTo>
                    <a:pt x="1" y="17498"/>
                    <a:pt x="7" y="17657"/>
                    <a:pt x="19" y="17776"/>
                  </a:cubicBezTo>
                  <a:cubicBezTo>
                    <a:pt x="30" y="17870"/>
                    <a:pt x="36" y="17947"/>
                    <a:pt x="42" y="18012"/>
                  </a:cubicBezTo>
                  <a:cubicBezTo>
                    <a:pt x="48" y="18047"/>
                    <a:pt x="54" y="18089"/>
                    <a:pt x="54" y="18124"/>
                  </a:cubicBezTo>
                  <a:cubicBezTo>
                    <a:pt x="54" y="18124"/>
                    <a:pt x="54" y="18130"/>
                    <a:pt x="60" y="18136"/>
                  </a:cubicBezTo>
                  <a:cubicBezTo>
                    <a:pt x="72" y="18254"/>
                    <a:pt x="90" y="18343"/>
                    <a:pt x="113" y="18449"/>
                  </a:cubicBezTo>
                  <a:cubicBezTo>
                    <a:pt x="113" y="18455"/>
                    <a:pt x="113" y="18455"/>
                    <a:pt x="113" y="18455"/>
                  </a:cubicBezTo>
                  <a:cubicBezTo>
                    <a:pt x="131" y="18555"/>
                    <a:pt x="155" y="18656"/>
                    <a:pt x="178" y="18744"/>
                  </a:cubicBezTo>
                  <a:cubicBezTo>
                    <a:pt x="202" y="18851"/>
                    <a:pt x="219" y="18910"/>
                    <a:pt x="255" y="18998"/>
                  </a:cubicBezTo>
                  <a:cubicBezTo>
                    <a:pt x="279" y="19075"/>
                    <a:pt x="308" y="19175"/>
                    <a:pt x="338" y="19246"/>
                  </a:cubicBezTo>
                  <a:cubicBezTo>
                    <a:pt x="338" y="19252"/>
                    <a:pt x="338" y="19252"/>
                    <a:pt x="338" y="19258"/>
                  </a:cubicBezTo>
                  <a:cubicBezTo>
                    <a:pt x="391" y="19394"/>
                    <a:pt x="456" y="19547"/>
                    <a:pt x="533" y="19713"/>
                  </a:cubicBezTo>
                  <a:cubicBezTo>
                    <a:pt x="538" y="19731"/>
                    <a:pt x="550" y="19742"/>
                    <a:pt x="556" y="19760"/>
                  </a:cubicBezTo>
                  <a:cubicBezTo>
                    <a:pt x="556" y="19766"/>
                    <a:pt x="556" y="19766"/>
                    <a:pt x="562" y="19766"/>
                  </a:cubicBezTo>
                  <a:cubicBezTo>
                    <a:pt x="574" y="19790"/>
                    <a:pt x="586" y="19813"/>
                    <a:pt x="597" y="19843"/>
                  </a:cubicBezTo>
                  <a:cubicBezTo>
                    <a:pt x="609" y="19860"/>
                    <a:pt x="615" y="19872"/>
                    <a:pt x="621" y="19890"/>
                  </a:cubicBezTo>
                  <a:cubicBezTo>
                    <a:pt x="627" y="19896"/>
                    <a:pt x="627" y="19896"/>
                    <a:pt x="633" y="19902"/>
                  </a:cubicBezTo>
                  <a:cubicBezTo>
                    <a:pt x="662" y="19961"/>
                    <a:pt x="698" y="20026"/>
                    <a:pt x="733" y="20085"/>
                  </a:cubicBezTo>
                  <a:cubicBezTo>
                    <a:pt x="733" y="20091"/>
                    <a:pt x="733" y="20091"/>
                    <a:pt x="739" y="20091"/>
                  </a:cubicBezTo>
                  <a:cubicBezTo>
                    <a:pt x="804" y="20209"/>
                    <a:pt x="887" y="20333"/>
                    <a:pt x="970" y="20451"/>
                  </a:cubicBezTo>
                  <a:cubicBezTo>
                    <a:pt x="970" y="20451"/>
                    <a:pt x="975" y="20457"/>
                    <a:pt x="981" y="20463"/>
                  </a:cubicBezTo>
                  <a:cubicBezTo>
                    <a:pt x="981" y="20463"/>
                    <a:pt x="981" y="20469"/>
                    <a:pt x="981" y="20469"/>
                  </a:cubicBezTo>
                  <a:cubicBezTo>
                    <a:pt x="999" y="20492"/>
                    <a:pt x="1023" y="20522"/>
                    <a:pt x="1046" y="20557"/>
                  </a:cubicBezTo>
                  <a:cubicBezTo>
                    <a:pt x="1082" y="20599"/>
                    <a:pt x="1111" y="20640"/>
                    <a:pt x="1147" y="20681"/>
                  </a:cubicBezTo>
                  <a:cubicBezTo>
                    <a:pt x="1153" y="20687"/>
                    <a:pt x="1153" y="20693"/>
                    <a:pt x="1159" y="20699"/>
                  </a:cubicBezTo>
                  <a:cubicBezTo>
                    <a:pt x="1182" y="20729"/>
                    <a:pt x="1206" y="20758"/>
                    <a:pt x="1229" y="20788"/>
                  </a:cubicBezTo>
                  <a:cubicBezTo>
                    <a:pt x="1336" y="20912"/>
                    <a:pt x="1478" y="21065"/>
                    <a:pt x="1643" y="21225"/>
                  </a:cubicBezTo>
                  <a:cubicBezTo>
                    <a:pt x="1649" y="21225"/>
                    <a:pt x="1655" y="21231"/>
                    <a:pt x="1655" y="21237"/>
                  </a:cubicBezTo>
                  <a:lnTo>
                    <a:pt x="1661" y="21237"/>
                  </a:lnTo>
                  <a:lnTo>
                    <a:pt x="1661" y="21243"/>
                  </a:lnTo>
                  <a:cubicBezTo>
                    <a:pt x="1743" y="21319"/>
                    <a:pt x="1897" y="21455"/>
                    <a:pt x="2109" y="21615"/>
                  </a:cubicBezTo>
                  <a:cubicBezTo>
                    <a:pt x="2145" y="21644"/>
                    <a:pt x="2180" y="21668"/>
                    <a:pt x="2210" y="21691"/>
                  </a:cubicBezTo>
                  <a:cubicBezTo>
                    <a:pt x="2216" y="21697"/>
                    <a:pt x="2216" y="21697"/>
                    <a:pt x="2222" y="21703"/>
                  </a:cubicBezTo>
                  <a:cubicBezTo>
                    <a:pt x="2369" y="21804"/>
                    <a:pt x="2464" y="21863"/>
                    <a:pt x="2464" y="21863"/>
                  </a:cubicBezTo>
                  <a:cubicBezTo>
                    <a:pt x="2470" y="21869"/>
                    <a:pt x="2476" y="21875"/>
                    <a:pt x="2487" y="21880"/>
                  </a:cubicBezTo>
                  <a:cubicBezTo>
                    <a:pt x="2558" y="21928"/>
                    <a:pt x="2641" y="21975"/>
                    <a:pt x="2724" y="22022"/>
                  </a:cubicBezTo>
                  <a:cubicBezTo>
                    <a:pt x="2741" y="22034"/>
                    <a:pt x="2753" y="22040"/>
                    <a:pt x="2765" y="22046"/>
                  </a:cubicBezTo>
                  <a:cubicBezTo>
                    <a:pt x="2777" y="22052"/>
                    <a:pt x="2789" y="22058"/>
                    <a:pt x="2801" y="22069"/>
                  </a:cubicBezTo>
                  <a:cubicBezTo>
                    <a:pt x="2806" y="22069"/>
                    <a:pt x="2806" y="22069"/>
                    <a:pt x="2812" y="22075"/>
                  </a:cubicBezTo>
                  <a:cubicBezTo>
                    <a:pt x="2818" y="22075"/>
                    <a:pt x="2830" y="22081"/>
                    <a:pt x="2836" y="22087"/>
                  </a:cubicBezTo>
                  <a:cubicBezTo>
                    <a:pt x="2871" y="22105"/>
                    <a:pt x="2919" y="22129"/>
                    <a:pt x="2960" y="22152"/>
                  </a:cubicBezTo>
                  <a:cubicBezTo>
                    <a:pt x="3049" y="22193"/>
                    <a:pt x="3131" y="22241"/>
                    <a:pt x="3214" y="22276"/>
                  </a:cubicBezTo>
                  <a:cubicBezTo>
                    <a:pt x="3226" y="22282"/>
                    <a:pt x="3243" y="22288"/>
                    <a:pt x="3255" y="22294"/>
                  </a:cubicBezTo>
                  <a:cubicBezTo>
                    <a:pt x="3362" y="22347"/>
                    <a:pt x="3503" y="22406"/>
                    <a:pt x="3627" y="22453"/>
                  </a:cubicBezTo>
                  <a:cubicBezTo>
                    <a:pt x="3639" y="22459"/>
                    <a:pt x="3657" y="22465"/>
                    <a:pt x="3669" y="22465"/>
                  </a:cubicBezTo>
                  <a:cubicBezTo>
                    <a:pt x="3681" y="22471"/>
                    <a:pt x="3692" y="22477"/>
                    <a:pt x="3704" y="22483"/>
                  </a:cubicBezTo>
                  <a:cubicBezTo>
                    <a:pt x="3852" y="22536"/>
                    <a:pt x="4041" y="22595"/>
                    <a:pt x="4212" y="22648"/>
                  </a:cubicBezTo>
                  <a:cubicBezTo>
                    <a:pt x="4230" y="22648"/>
                    <a:pt x="4248" y="22654"/>
                    <a:pt x="4259" y="22660"/>
                  </a:cubicBezTo>
                  <a:cubicBezTo>
                    <a:pt x="4507" y="22731"/>
                    <a:pt x="4767" y="22784"/>
                    <a:pt x="4998" y="22820"/>
                  </a:cubicBezTo>
                  <a:cubicBezTo>
                    <a:pt x="5163" y="22849"/>
                    <a:pt x="5352" y="22873"/>
                    <a:pt x="5541" y="22890"/>
                  </a:cubicBezTo>
                  <a:cubicBezTo>
                    <a:pt x="5547" y="22890"/>
                    <a:pt x="5553" y="22890"/>
                    <a:pt x="5559" y="22896"/>
                  </a:cubicBezTo>
                  <a:lnTo>
                    <a:pt x="5588" y="22896"/>
                  </a:lnTo>
                  <a:cubicBezTo>
                    <a:pt x="5647" y="22902"/>
                    <a:pt x="5683" y="22902"/>
                    <a:pt x="5689" y="22902"/>
                  </a:cubicBezTo>
                  <a:lnTo>
                    <a:pt x="5695" y="22902"/>
                  </a:lnTo>
                  <a:cubicBezTo>
                    <a:pt x="5783" y="22914"/>
                    <a:pt x="5872" y="22914"/>
                    <a:pt x="5954" y="22920"/>
                  </a:cubicBezTo>
                  <a:cubicBezTo>
                    <a:pt x="6002" y="22920"/>
                    <a:pt x="6055" y="22926"/>
                    <a:pt x="6108" y="22926"/>
                  </a:cubicBezTo>
                  <a:lnTo>
                    <a:pt x="6120" y="22926"/>
                  </a:lnTo>
                  <a:cubicBezTo>
                    <a:pt x="6207" y="22928"/>
                    <a:pt x="6289" y="22929"/>
                    <a:pt x="6369" y="22929"/>
                  </a:cubicBezTo>
                  <a:cubicBezTo>
                    <a:pt x="6680" y="22929"/>
                    <a:pt x="6948" y="22912"/>
                    <a:pt x="7254" y="22879"/>
                  </a:cubicBezTo>
                  <a:cubicBezTo>
                    <a:pt x="7295" y="22879"/>
                    <a:pt x="7337" y="22873"/>
                    <a:pt x="7378" y="22867"/>
                  </a:cubicBezTo>
                  <a:cubicBezTo>
                    <a:pt x="7626" y="22849"/>
                    <a:pt x="7951" y="22802"/>
                    <a:pt x="8211" y="22743"/>
                  </a:cubicBezTo>
                  <a:cubicBezTo>
                    <a:pt x="8500" y="22684"/>
                    <a:pt x="8801" y="22613"/>
                    <a:pt x="9067" y="22536"/>
                  </a:cubicBezTo>
                  <a:cubicBezTo>
                    <a:pt x="9215" y="22501"/>
                    <a:pt x="9362" y="22459"/>
                    <a:pt x="9486" y="22412"/>
                  </a:cubicBezTo>
                  <a:cubicBezTo>
                    <a:pt x="9752" y="22329"/>
                    <a:pt x="10042" y="22235"/>
                    <a:pt x="10266" y="22134"/>
                  </a:cubicBezTo>
                  <a:cubicBezTo>
                    <a:pt x="10408" y="22075"/>
                    <a:pt x="10555" y="22010"/>
                    <a:pt x="10703" y="21940"/>
                  </a:cubicBezTo>
                  <a:cubicBezTo>
                    <a:pt x="10993" y="21815"/>
                    <a:pt x="11270" y="21691"/>
                    <a:pt x="11506" y="21573"/>
                  </a:cubicBezTo>
                  <a:cubicBezTo>
                    <a:pt x="11737" y="21461"/>
                    <a:pt x="12003" y="21319"/>
                    <a:pt x="12268" y="21160"/>
                  </a:cubicBezTo>
                  <a:cubicBezTo>
                    <a:pt x="12493" y="21036"/>
                    <a:pt x="12747" y="20870"/>
                    <a:pt x="12989" y="20705"/>
                  </a:cubicBezTo>
                  <a:cubicBezTo>
                    <a:pt x="13302" y="20498"/>
                    <a:pt x="13591" y="20292"/>
                    <a:pt x="13828" y="20103"/>
                  </a:cubicBezTo>
                  <a:cubicBezTo>
                    <a:pt x="14058" y="19920"/>
                    <a:pt x="14365" y="19683"/>
                    <a:pt x="14595" y="19471"/>
                  </a:cubicBezTo>
                  <a:cubicBezTo>
                    <a:pt x="14773" y="19317"/>
                    <a:pt x="14950" y="19152"/>
                    <a:pt x="15092" y="19010"/>
                  </a:cubicBezTo>
                  <a:cubicBezTo>
                    <a:pt x="15239" y="18862"/>
                    <a:pt x="15405" y="18691"/>
                    <a:pt x="15564" y="18520"/>
                  </a:cubicBezTo>
                  <a:cubicBezTo>
                    <a:pt x="15759" y="18319"/>
                    <a:pt x="15936" y="18118"/>
                    <a:pt x="16090" y="17929"/>
                  </a:cubicBezTo>
                  <a:cubicBezTo>
                    <a:pt x="16090" y="17923"/>
                    <a:pt x="16096" y="17923"/>
                    <a:pt x="16101" y="17917"/>
                  </a:cubicBezTo>
                  <a:cubicBezTo>
                    <a:pt x="16184" y="17811"/>
                    <a:pt x="16279" y="17693"/>
                    <a:pt x="16379" y="17569"/>
                  </a:cubicBezTo>
                  <a:lnTo>
                    <a:pt x="17472" y="17894"/>
                  </a:lnTo>
                  <a:lnTo>
                    <a:pt x="15794" y="25223"/>
                  </a:lnTo>
                  <a:cubicBezTo>
                    <a:pt x="15741" y="25466"/>
                    <a:pt x="15794" y="25779"/>
                    <a:pt x="15948" y="26080"/>
                  </a:cubicBezTo>
                  <a:cubicBezTo>
                    <a:pt x="16096" y="26387"/>
                    <a:pt x="16326" y="26647"/>
                    <a:pt x="16562" y="26783"/>
                  </a:cubicBezTo>
                  <a:lnTo>
                    <a:pt x="18854" y="28106"/>
                  </a:lnTo>
                  <a:cubicBezTo>
                    <a:pt x="18981" y="28180"/>
                    <a:pt x="19101" y="28214"/>
                    <a:pt x="19207" y="28214"/>
                  </a:cubicBezTo>
                  <a:cubicBezTo>
                    <a:pt x="19467" y="28214"/>
                    <a:pt x="19645" y="28007"/>
                    <a:pt x="19645" y="27651"/>
                  </a:cubicBezTo>
                  <a:cubicBezTo>
                    <a:pt x="19651" y="27149"/>
                    <a:pt x="19297" y="26535"/>
                    <a:pt x="18860" y="26287"/>
                  </a:cubicBezTo>
                  <a:lnTo>
                    <a:pt x="17566" y="25536"/>
                  </a:lnTo>
                  <a:lnTo>
                    <a:pt x="19303" y="17917"/>
                  </a:lnTo>
                  <a:cubicBezTo>
                    <a:pt x="19368" y="17646"/>
                    <a:pt x="19285" y="17279"/>
                    <a:pt x="19090" y="16943"/>
                  </a:cubicBezTo>
                  <a:cubicBezTo>
                    <a:pt x="18937" y="16689"/>
                    <a:pt x="18742" y="16476"/>
                    <a:pt x="18535" y="16358"/>
                  </a:cubicBezTo>
                  <a:cubicBezTo>
                    <a:pt x="18470" y="16323"/>
                    <a:pt x="18411" y="16293"/>
                    <a:pt x="18346" y="16275"/>
                  </a:cubicBezTo>
                  <a:lnTo>
                    <a:pt x="17383" y="15992"/>
                  </a:lnTo>
                  <a:cubicBezTo>
                    <a:pt x="17419" y="15915"/>
                    <a:pt x="17460" y="15838"/>
                    <a:pt x="17489" y="15767"/>
                  </a:cubicBezTo>
                  <a:cubicBezTo>
                    <a:pt x="17501" y="15750"/>
                    <a:pt x="17507" y="15732"/>
                    <a:pt x="17513" y="15714"/>
                  </a:cubicBezTo>
                  <a:cubicBezTo>
                    <a:pt x="17554" y="15632"/>
                    <a:pt x="17590" y="15549"/>
                    <a:pt x="17619" y="15478"/>
                  </a:cubicBezTo>
                  <a:cubicBezTo>
                    <a:pt x="17714" y="15265"/>
                    <a:pt x="17791" y="15065"/>
                    <a:pt x="17850" y="14881"/>
                  </a:cubicBezTo>
                  <a:cubicBezTo>
                    <a:pt x="17856" y="14864"/>
                    <a:pt x="17862" y="14852"/>
                    <a:pt x="17862" y="14840"/>
                  </a:cubicBezTo>
                  <a:cubicBezTo>
                    <a:pt x="17867" y="14834"/>
                    <a:pt x="17867" y="14822"/>
                    <a:pt x="17873" y="14811"/>
                  </a:cubicBezTo>
                  <a:cubicBezTo>
                    <a:pt x="17879" y="14787"/>
                    <a:pt x="17885" y="14763"/>
                    <a:pt x="17897" y="14740"/>
                  </a:cubicBezTo>
                  <a:cubicBezTo>
                    <a:pt x="17932" y="14610"/>
                    <a:pt x="17986" y="14427"/>
                    <a:pt x="18033" y="14220"/>
                  </a:cubicBezTo>
                  <a:cubicBezTo>
                    <a:pt x="18045" y="14173"/>
                    <a:pt x="18068" y="14084"/>
                    <a:pt x="18086" y="13960"/>
                  </a:cubicBezTo>
                  <a:cubicBezTo>
                    <a:pt x="18104" y="13889"/>
                    <a:pt x="18116" y="13812"/>
                    <a:pt x="18121" y="13736"/>
                  </a:cubicBezTo>
                  <a:cubicBezTo>
                    <a:pt x="18127" y="13712"/>
                    <a:pt x="18127" y="13688"/>
                    <a:pt x="18133" y="13671"/>
                  </a:cubicBezTo>
                  <a:lnTo>
                    <a:pt x="22604" y="15194"/>
                  </a:lnTo>
                  <a:lnTo>
                    <a:pt x="20915" y="22577"/>
                  </a:lnTo>
                  <a:cubicBezTo>
                    <a:pt x="20862" y="22820"/>
                    <a:pt x="20915" y="23133"/>
                    <a:pt x="21069" y="23440"/>
                  </a:cubicBezTo>
                  <a:cubicBezTo>
                    <a:pt x="21216" y="23741"/>
                    <a:pt x="21447" y="24001"/>
                    <a:pt x="21689" y="24137"/>
                  </a:cubicBezTo>
                  <a:lnTo>
                    <a:pt x="23975" y="25460"/>
                  </a:lnTo>
                  <a:cubicBezTo>
                    <a:pt x="24102" y="25534"/>
                    <a:pt x="24222" y="25568"/>
                    <a:pt x="24328" y="25568"/>
                  </a:cubicBezTo>
                  <a:cubicBezTo>
                    <a:pt x="24588" y="25568"/>
                    <a:pt x="24768" y="25361"/>
                    <a:pt x="24772" y="25005"/>
                  </a:cubicBezTo>
                  <a:cubicBezTo>
                    <a:pt x="24772" y="24503"/>
                    <a:pt x="24418" y="23889"/>
                    <a:pt x="23980" y="23641"/>
                  </a:cubicBezTo>
                  <a:lnTo>
                    <a:pt x="22687" y="22890"/>
                  </a:lnTo>
                  <a:lnTo>
                    <a:pt x="24423" y="15271"/>
                  </a:lnTo>
                  <a:cubicBezTo>
                    <a:pt x="24488" y="15005"/>
                    <a:pt x="24412" y="14645"/>
                    <a:pt x="24223" y="14314"/>
                  </a:cubicBezTo>
                  <a:cubicBezTo>
                    <a:pt x="24069" y="14049"/>
                    <a:pt x="23868" y="13836"/>
                    <a:pt x="23656" y="13712"/>
                  </a:cubicBezTo>
                  <a:cubicBezTo>
                    <a:pt x="23602" y="13682"/>
                    <a:pt x="23549" y="13659"/>
                    <a:pt x="23496" y="13641"/>
                  </a:cubicBezTo>
                  <a:lnTo>
                    <a:pt x="21695" y="13027"/>
                  </a:lnTo>
                  <a:cubicBezTo>
                    <a:pt x="21707" y="13021"/>
                    <a:pt x="21724" y="13015"/>
                    <a:pt x="21742" y="13009"/>
                  </a:cubicBezTo>
                  <a:cubicBezTo>
                    <a:pt x="21789" y="12991"/>
                    <a:pt x="21831" y="12974"/>
                    <a:pt x="21878" y="12956"/>
                  </a:cubicBezTo>
                  <a:cubicBezTo>
                    <a:pt x="21896" y="12950"/>
                    <a:pt x="21913" y="12944"/>
                    <a:pt x="21931" y="12932"/>
                  </a:cubicBezTo>
                  <a:cubicBezTo>
                    <a:pt x="21990" y="12915"/>
                    <a:pt x="22043" y="12891"/>
                    <a:pt x="22096" y="12867"/>
                  </a:cubicBezTo>
                  <a:cubicBezTo>
                    <a:pt x="22120" y="12862"/>
                    <a:pt x="22144" y="12850"/>
                    <a:pt x="22167" y="12844"/>
                  </a:cubicBezTo>
                  <a:cubicBezTo>
                    <a:pt x="22215" y="12820"/>
                    <a:pt x="22268" y="12802"/>
                    <a:pt x="22309" y="12779"/>
                  </a:cubicBezTo>
                  <a:cubicBezTo>
                    <a:pt x="22339" y="12767"/>
                    <a:pt x="22368" y="12755"/>
                    <a:pt x="22392" y="12743"/>
                  </a:cubicBezTo>
                  <a:cubicBezTo>
                    <a:pt x="22421" y="12732"/>
                    <a:pt x="22451" y="12720"/>
                    <a:pt x="22474" y="12708"/>
                  </a:cubicBezTo>
                  <a:cubicBezTo>
                    <a:pt x="22516" y="12684"/>
                    <a:pt x="22563" y="12667"/>
                    <a:pt x="22604" y="12649"/>
                  </a:cubicBezTo>
                  <a:cubicBezTo>
                    <a:pt x="22622" y="12637"/>
                    <a:pt x="22646" y="12625"/>
                    <a:pt x="22663" y="12619"/>
                  </a:cubicBezTo>
                  <a:cubicBezTo>
                    <a:pt x="22705" y="12596"/>
                    <a:pt x="22740" y="12578"/>
                    <a:pt x="22782" y="12560"/>
                  </a:cubicBezTo>
                  <a:cubicBezTo>
                    <a:pt x="22817" y="12543"/>
                    <a:pt x="22852" y="12525"/>
                    <a:pt x="22888" y="12507"/>
                  </a:cubicBezTo>
                  <a:cubicBezTo>
                    <a:pt x="22900" y="12495"/>
                    <a:pt x="22917" y="12489"/>
                    <a:pt x="22929" y="12478"/>
                  </a:cubicBezTo>
                  <a:cubicBezTo>
                    <a:pt x="22994" y="12448"/>
                    <a:pt x="23047" y="12419"/>
                    <a:pt x="23083" y="12395"/>
                  </a:cubicBezTo>
                  <a:cubicBezTo>
                    <a:pt x="23219" y="12318"/>
                    <a:pt x="23402" y="12206"/>
                    <a:pt x="23526" y="12117"/>
                  </a:cubicBezTo>
                  <a:cubicBezTo>
                    <a:pt x="23579" y="12076"/>
                    <a:pt x="23626" y="12041"/>
                    <a:pt x="23673" y="12011"/>
                  </a:cubicBezTo>
                  <a:cubicBezTo>
                    <a:pt x="23709" y="11987"/>
                    <a:pt x="23750" y="11958"/>
                    <a:pt x="23786" y="11934"/>
                  </a:cubicBezTo>
                  <a:cubicBezTo>
                    <a:pt x="23845" y="11887"/>
                    <a:pt x="23921" y="11834"/>
                    <a:pt x="23992" y="11775"/>
                  </a:cubicBezTo>
                  <a:cubicBezTo>
                    <a:pt x="24075" y="11710"/>
                    <a:pt x="24146" y="11645"/>
                    <a:pt x="24234" y="11568"/>
                  </a:cubicBezTo>
                  <a:cubicBezTo>
                    <a:pt x="24258" y="11538"/>
                    <a:pt x="24294" y="11509"/>
                    <a:pt x="24323" y="11485"/>
                  </a:cubicBezTo>
                  <a:cubicBezTo>
                    <a:pt x="24364" y="11444"/>
                    <a:pt x="24406" y="11403"/>
                    <a:pt x="24441" y="11373"/>
                  </a:cubicBezTo>
                  <a:cubicBezTo>
                    <a:pt x="24447" y="11367"/>
                    <a:pt x="24453" y="11361"/>
                    <a:pt x="24453" y="11361"/>
                  </a:cubicBezTo>
                  <a:cubicBezTo>
                    <a:pt x="24471" y="11338"/>
                    <a:pt x="24494" y="11320"/>
                    <a:pt x="24506" y="11308"/>
                  </a:cubicBezTo>
                  <a:cubicBezTo>
                    <a:pt x="24536" y="11279"/>
                    <a:pt x="24571" y="11243"/>
                    <a:pt x="24601" y="11208"/>
                  </a:cubicBezTo>
                  <a:cubicBezTo>
                    <a:pt x="24660" y="11149"/>
                    <a:pt x="24713" y="11090"/>
                    <a:pt x="24760" y="11036"/>
                  </a:cubicBezTo>
                  <a:cubicBezTo>
                    <a:pt x="24772" y="11031"/>
                    <a:pt x="24778" y="11019"/>
                    <a:pt x="24790" y="11007"/>
                  </a:cubicBezTo>
                  <a:cubicBezTo>
                    <a:pt x="24801" y="10995"/>
                    <a:pt x="24813" y="10983"/>
                    <a:pt x="24819" y="10971"/>
                  </a:cubicBezTo>
                  <a:cubicBezTo>
                    <a:pt x="24843" y="10948"/>
                    <a:pt x="24861" y="10924"/>
                    <a:pt x="24878" y="10901"/>
                  </a:cubicBezTo>
                  <a:cubicBezTo>
                    <a:pt x="24884" y="10895"/>
                    <a:pt x="24884" y="10895"/>
                    <a:pt x="24890" y="10889"/>
                  </a:cubicBezTo>
                  <a:cubicBezTo>
                    <a:pt x="24985" y="10777"/>
                    <a:pt x="25061" y="10676"/>
                    <a:pt x="25126" y="10588"/>
                  </a:cubicBezTo>
                  <a:cubicBezTo>
                    <a:pt x="25132" y="10576"/>
                    <a:pt x="25144" y="10564"/>
                    <a:pt x="25150" y="10552"/>
                  </a:cubicBezTo>
                  <a:cubicBezTo>
                    <a:pt x="25179" y="10511"/>
                    <a:pt x="25209" y="10469"/>
                    <a:pt x="25233" y="10434"/>
                  </a:cubicBezTo>
                  <a:cubicBezTo>
                    <a:pt x="25239" y="10434"/>
                    <a:pt x="25239" y="10428"/>
                    <a:pt x="25244" y="10422"/>
                  </a:cubicBezTo>
                  <a:cubicBezTo>
                    <a:pt x="25244" y="10416"/>
                    <a:pt x="25250" y="10416"/>
                    <a:pt x="25250" y="10410"/>
                  </a:cubicBezTo>
                  <a:cubicBezTo>
                    <a:pt x="25262" y="10387"/>
                    <a:pt x="25280" y="10369"/>
                    <a:pt x="25292" y="10351"/>
                  </a:cubicBezTo>
                  <a:cubicBezTo>
                    <a:pt x="25345" y="10269"/>
                    <a:pt x="25398" y="10192"/>
                    <a:pt x="25445" y="10109"/>
                  </a:cubicBezTo>
                  <a:lnTo>
                    <a:pt x="30129" y="11503"/>
                  </a:lnTo>
                  <a:lnTo>
                    <a:pt x="28457" y="18833"/>
                  </a:lnTo>
                  <a:cubicBezTo>
                    <a:pt x="28404" y="19069"/>
                    <a:pt x="28457" y="19388"/>
                    <a:pt x="28605" y="19689"/>
                  </a:cubicBezTo>
                  <a:cubicBezTo>
                    <a:pt x="28759" y="19996"/>
                    <a:pt x="28989" y="20256"/>
                    <a:pt x="29225" y="20392"/>
                  </a:cubicBezTo>
                  <a:lnTo>
                    <a:pt x="31517" y="21715"/>
                  </a:lnTo>
                  <a:cubicBezTo>
                    <a:pt x="31644" y="21789"/>
                    <a:pt x="31764" y="21824"/>
                    <a:pt x="31871" y="21824"/>
                  </a:cubicBezTo>
                  <a:cubicBezTo>
                    <a:pt x="32130" y="21824"/>
                    <a:pt x="32308" y="21616"/>
                    <a:pt x="32308" y="21260"/>
                  </a:cubicBezTo>
                  <a:cubicBezTo>
                    <a:pt x="32314" y="20758"/>
                    <a:pt x="31960" y="20144"/>
                    <a:pt x="31523" y="19896"/>
                  </a:cubicBezTo>
                  <a:lnTo>
                    <a:pt x="30223" y="19146"/>
                  </a:lnTo>
                  <a:lnTo>
                    <a:pt x="31966" y="11527"/>
                  </a:lnTo>
                  <a:cubicBezTo>
                    <a:pt x="32025" y="11255"/>
                    <a:pt x="31948" y="10889"/>
                    <a:pt x="31753" y="10552"/>
                  </a:cubicBezTo>
                  <a:cubicBezTo>
                    <a:pt x="31600" y="10292"/>
                    <a:pt x="31405" y="10086"/>
                    <a:pt x="31198" y="9967"/>
                  </a:cubicBezTo>
                  <a:cubicBezTo>
                    <a:pt x="31133" y="9932"/>
                    <a:pt x="31068" y="9902"/>
                    <a:pt x="31009" y="9885"/>
                  </a:cubicBezTo>
                  <a:lnTo>
                    <a:pt x="26160" y="8449"/>
                  </a:lnTo>
                  <a:cubicBezTo>
                    <a:pt x="26160" y="8444"/>
                    <a:pt x="26160" y="8444"/>
                    <a:pt x="26160" y="8438"/>
                  </a:cubicBezTo>
                  <a:cubicBezTo>
                    <a:pt x="26166" y="8414"/>
                    <a:pt x="26172" y="8390"/>
                    <a:pt x="26184" y="8367"/>
                  </a:cubicBezTo>
                  <a:cubicBezTo>
                    <a:pt x="26189" y="8349"/>
                    <a:pt x="26195" y="8325"/>
                    <a:pt x="26201" y="8308"/>
                  </a:cubicBezTo>
                  <a:cubicBezTo>
                    <a:pt x="26219" y="8308"/>
                    <a:pt x="26237" y="8314"/>
                    <a:pt x="26254" y="8320"/>
                  </a:cubicBezTo>
                  <a:cubicBezTo>
                    <a:pt x="26296" y="8325"/>
                    <a:pt x="26331" y="8337"/>
                    <a:pt x="26367" y="8343"/>
                  </a:cubicBezTo>
                  <a:cubicBezTo>
                    <a:pt x="26384" y="8349"/>
                    <a:pt x="26396" y="8349"/>
                    <a:pt x="26414" y="8355"/>
                  </a:cubicBezTo>
                  <a:cubicBezTo>
                    <a:pt x="26473" y="8367"/>
                    <a:pt x="26532" y="8373"/>
                    <a:pt x="26597" y="8385"/>
                  </a:cubicBezTo>
                  <a:cubicBezTo>
                    <a:pt x="26739" y="8408"/>
                    <a:pt x="26869" y="8420"/>
                    <a:pt x="26981" y="8426"/>
                  </a:cubicBezTo>
                  <a:lnTo>
                    <a:pt x="27022" y="8426"/>
                  </a:lnTo>
                  <a:cubicBezTo>
                    <a:pt x="27093" y="8430"/>
                    <a:pt x="27158" y="8434"/>
                    <a:pt x="27218" y="8434"/>
                  </a:cubicBezTo>
                  <a:cubicBezTo>
                    <a:pt x="27242" y="8434"/>
                    <a:pt x="27266" y="8433"/>
                    <a:pt x="27288" y="8432"/>
                  </a:cubicBezTo>
                  <a:lnTo>
                    <a:pt x="27318" y="8432"/>
                  </a:lnTo>
                  <a:cubicBezTo>
                    <a:pt x="27377" y="8432"/>
                    <a:pt x="27436" y="8432"/>
                    <a:pt x="27507" y="8426"/>
                  </a:cubicBezTo>
                  <a:cubicBezTo>
                    <a:pt x="27648" y="8420"/>
                    <a:pt x="27701" y="8420"/>
                    <a:pt x="27855" y="8396"/>
                  </a:cubicBezTo>
                  <a:cubicBezTo>
                    <a:pt x="28014" y="8379"/>
                    <a:pt x="28162" y="8355"/>
                    <a:pt x="28328" y="8320"/>
                  </a:cubicBezTo>
                  <a:cubicBezTo>
                    <a:pt x="28339" y="8320"/>
                    <a:pt x="28351" y="8314"/>
                    <a:pt x="28369" y="8308"/>
                  </a:cubicBezTo>
                  <a:cubicBezTo>
                    <a:pt x="28387" y="8308"/>
                    <a:pt x="28404" y="8302"/>
                    <a:pt x="28416" y="8302"/>
                  </a:cubicBezTo>
                  <a:cubicBezTo>
                    <a:pt x="28428" y="8296"/>
                    <a:pt x="28434" y="8296"/>
                    <a:pt x="28446" y="8290"/>
                  </a:cubicBezTo>
                  <a:lnTo>
                    <a:pt x="28463" y="8290"/>
                  </a:lnTo>
                  <a:cubicBezTo>
                    <a:pt x="28469" y="8290"/>
                    <a:pt x="28475" y="8284"/>
                    <a:pt x="28475" y="8284"/>
                  </a:cubicBezTo>
                  <a:cubicBezTo>
                    <a:pt x="28552" y="8266"/>
                    <a:pt x="28617" y="8249"/>
                    <a:pt x="28676" y="8231"/>
                  </a:cubicBezTo>
                  <a:cubicBezTo>
                    <a:pt x="28682" y="8231"/>
                    <a:pt x="28688" y="8231"/>
                    <a:pt x="28694" y="8225"/>
                  </a:cubicBezTo>
                  <a:cubicBezTo>
                    <a:pt x="28865" y="8178"/>
                    <a:pt x="28983" y="8136"/>
                    <a:pt x="28983" y="8136"/>
                  </a:cubicBezTo>
                  <a:cubicBezTo>
                    <a:pt x="29007" y="8131"/>
                    <a:pt x="29024" y="8119"/>
                    <a:pt x="29048" y="8113"/>
                  </a:cubicBezTo>
                  <a:cubicBezTo>
                    <a:pt x="29078" y="8101"/>
                    <a:pt x="29101" y="8095"/>
                    <a:pt x="29125" y="8083"/>
                  </a:cubicBezTo>
                  <a:cubicBezTo>
                    <a:pt x="29178" y="8066"/>
                    <a:pt x="29231" y="8048"/>
                    <a:pt x="29278" y="8030"/>
                  </a:cubicBezTo>
                  <a:cubicBezTo>
                    <a:pt x="29503" y="7942"/>
                    <a:pt x="29686" y="7853"/>
                    <a:pt x="29816" y="7788"/>
                  </a:cubicBezTo>
                  <a:cubicBezTo>
                    <a:pt x="29899" y="7747"/>
                    <a:pt x="30023" y="7688"/>
                    <a:pt x="30164" y="7605"/>
                  </a:cubicBezTo>
                  <a:cubicBezTo>
                    <a:pt x="30324" y="7522"/>
                    <a:pt x="30460" y="7434"/>
                    <a:pt x="30596" y="7339"/>
                  </a:cubicBezTo>
                  <a:cubicBezTo>
                    <a:pt x="30690" y="7280"/>
                    <a:pt x="30773" y="7215"/>
                    <a:pt x="30844" y="7156"/>
                  </a:cubicBezTo>
                  <a:cubicBezTo>
                    <a:pt x="30844" y="7156"/>
                    <a:pt x="30844" y="7156"/>
                    <a:pt x="30850" y="7150"/>
                  </a:cubicBezTo>
                  <a:cubicBezTo>
                    <a:pt x="30891" y="7115"/>
                    <a:pt x="30932" y="7079"/>
                    <a:pt x="30974" y="7044"/>
                  </a:cubicBezTo>
                  <a:cubicBezTo>
                    <a:pt x="30991" y="7032"/>
                    <a:pt x="30997" y="7020"/>
                    <a:pt x="31015" y="7008"/>
                  </a:cubicBezTo>
                  <a:cubicBezTo>
                    <a:pt x="31103" y="6926"/>
                    <a:pt x="31163" y="6867"/>
                    <a:pt x="31245" y="6778"/>
                  </a:cubicBezTo>
                  <a:cubicBezTo>
                    <a:pt x="31304" y="6713"/>
                    <a:pt x="31357" y="6654"/>
                    <a:pt x="31405" y="6595"/>
                  </a:cubicBezTo>
                  <a:cubicBezTo>
                    <a:pt x="31434" y="6559"/>
                    <a:pt x="31464" y="6518"/>
                    <a:pt x="31493" y="6477"/>
                  </a:cubicBezTo>
                  <a:cubicBezTo>
                    <a:pt x="31611" y="6323"/>
                    <a:pt x="31694" y="6187"/>
                    <a:pt x="31747" y="6105"/>
                  </a:cubicBezTo>
                  <a:cubicBezTo>
                    <a:pt x="31765" y="6075"/>
                    <a:pt x="31854" y="5933"/>
                    <a:pt x="31948" y="5715"/>
                  </a:cubicBezTo>
                  <a:cubicBezTo>
                    <a:pt x="31960" y="5697"/>
                    <a:pt x="31966" y="5679"/>
                    <a:pt x="31972" y="5668"/>
                  </a:cubicBezTo>
                  <a:cubicBezTo>
                    <a:pt x="31984" y="5644"/>
                    <a:pt x="31989" y="5620"/>
                    <a:pt x="32001" y="5591"/>
                  </a:cubicBezTo>
                  <a:cubicBezTo>
                    <a:pt x="32001" y="5591"/>
                    <a:pt x="32007" y="5585"/>
                    <a:pt x="32007" y="5579"/>
                  </a:cubicBezTo>
                  <a:cubicBezTo>
                    <a:pt x="32007" y="5579"/>
                    <a:pt x="32007" y="5573"/>
                    <a:pt x="32007" y="5573"/>
                  </a:cubicBezTo>
                  <a:cubicBezTo>
                    <a:pt x="32043" y="5485"/>
                    <a:pt x="32084" y="5390"/>
                    <a:pt x="32113" y="5284"/>
                  </a:cubicBezTo>
                  <a:cubicBezTo>
                    <a:pt x="32119" y="5272"/>
                    <a:pt x="32119" y="5266"/>
                    <a:pt x="32125" y="5254"/>
                  </a:cubicBezTo>
                  <a:cubicBezTo>
                    <a:pt x="32137" y="5219"/>
                    <a:pt x="32149" y="5183"/>
                    <a:pt x="32155" y="5142"/>
                  </a:cubicBezTo>
                  <a:cubicBezTo>
                    <a:pt x="32167" y="5107"/>
                    <a:pt x="32178" y="5065"/>
                    <a:pt x="32190" y="5030"/>
                  </a:cubicBezTo>
                  <a:cubicBezTo>
                    <a:pt x="32232" y="4841"/>
                    <a:pt x="32261" y="4693"/>
                    <a:pt x="32273" y="4569"/>
                  </a:cubicBezTo>
                  <a:cubicBezTo>
                    <a:pt x="32285" y="4469"/>
                    <a:pt x="32297" y="4368"/>
                    <a:pt x="32302" y="4262"/>
                  </a:cubicBezTo>
                  <a:cubicBezTo>
                    <a:pt x="32302" y="4256"/>
                    <a:pt x="32302" y="4256"/>
                    <a:pt x="32302" y="4250"/>
                  </a:cubicBezTo>
                  <a:cubicBezTo>
                    <a:pt x="32308" y="4179"/>
                    <a:pt x="32308" y="4114"/>
                    <a:pt x="32308" y="4049"/>
                  </a:cubicBezTo>
                  <a:cubicBezTo>
                    <a:pt x="32308" y="4014"/>
                    <a:pt x="32308" y="3984"/>
                    <a:pt x="32308" y="3955"/>
                  </a:cubicBezTo>
                  <a:cubicBezTo>
                    <a:pt x="32308" y="3943"/>
                    <a:pt x="32302" y="3931"/>
                    <a:pt x="32302" y="3919"/>
                  </a:cubicBezTo>
                  <a:cubicBezTo>
                    <a:pt x="32302" y="3866"/>
                    <a:pt x="32297" y="3813"/>
                    <a:pt x="32297" y="3754"/>
                  </a:cubicBezTo>
                  <a:cubicBezTo>
                    <a:pt x="32297" y="3719"/>
                    <a:pt x="32285" y="3606"/>
                    <a:pt x="32267" y="3482"/>
                  </a:cubicBezTo>
                  <a:cubicBezTo>
                    <a:pt x="32267" y="3465"/>
                    <a:pt x="32255" y="3411"/>
                    <a:pt x="32243" y="3335"/>
                  </a:cubicBezTo>
                  <a:cubicBezTo>
                    <a:pt x="32243" y="3335"/>
                    <a:pt x="32243" y="3329"/>
                    <a:pt x="32243" y="3323"/>
                  </a:cubicBezTo>
                  <a:cubicBezTo>
                    <a:pt x="32208" y="3152"/>
                    <a:pt x="32143" y="2862"/>
                    <a:pt x="32019" y="2543"/>
                  </a:cubicBezTo>
                  <a:cubicBezTo>
                    <a:pt x="32013" y="2543"/>
                    <a:pt x="32013" y="2537"/>
                    <a:pt x="32013" y="2537"/>
                  </a:cubicBezTo>
                  <a:cubicBezTo>
                    <a:pt x="31984" y="2460"/>
                    <a:pt x="31948" y="2384"/>
                    <a:pt x="31913" y="2307"/>
                  </a:cubicBezTo>
                  <a:cubicBezTo>
                    <a:pt x="31895" y="2271"/>
                    <a:pt x="31877" y="2242"/>
                    <a:pt x="31859" y="2207"/>
                  </a:cubicBezTo>
                  <a:cubicBezTo>
                    <a:pt x="31848" y="2177"/>
                    <a:pt x="31836" y="2153"/>
                    <a:pt x="31818" y="2124"/>
                  </a:cubicBezTo>
                  <a:cubicBezTo>
                    <a:pt x="31800" y="2094"/>
                    <a:pt x="31789" y="2065"/>
                    <a:pt x="31771" y="2035"/>
                  </a:cubicBezTo>
                  <a:cubicBezTo>
                    <a:pt x="31765" y="2023"/>
                    <a:pt x="31759" y="2012"/>
                    <a:pt x="31747" y="2000"/>
                  </a:cubicBezTo>
                  <a:cubicBezTo>
                    <a:pt x="31741" y="1982"/>
                    <a:pt x="31730" y="1964"/>
                    <a:pt x="31718" y="1947"/>
                  </a:cubicBezTo>
                  <a:cubicBezTo>
                    <a:pt x="31665" y="1852"/>
                    <a:pt x="31606" y="1764"/>
                    <a:pt x="31546" y="1687"/>
                  </a:cubicBezTo>
                  <a:cubicBezTo>
                    <a:pt x="31541" y="1687"/>
                    <a:pt x="31476" y="1586"/>
                    <a:pt x="31369" y="1462"/>
                  </a:cubicBezTo>
                  <a:cubicBezTo>
                    <a:pt x="31310" y="1391"/>
                    <a:pt x="31245" y="1315"/>
                    <a:pt x="31174" y="1244"/>
                  </a:cubicBezTo>
                  <a:cubicBezTo>
                    <a:pt x="31174" y="1244"/>
                    <a:pt x="31174" y="1244"/>
                    <a:pt x="31174" y="1238"/>
                  </a:cubicBezTo>
                  <a:cubicBezTo>
                    <a:pt x="31168" y="1238"/>
                    <a:pt x="31168" y="1238"/>
                    <a:pt x="31168" y="1232"/>
                  </a:cubicBezTo>
                  <a:cubicBezTo>
                    <a:pt x="31068" y="1132"/>
                    <a:pt x="30938" y="1002"/>
                    <a:pt x="30696" y="813"/>
                  </a:cubicBezTo>
                  <a:cubicBezTo>
                    <a:pt x="30259" y="482"/>
                    <a:pt x="29828" y="316"/>
                    <a:pt x="29745" y="281"/>
                  </a:cubicBezTo>
                  <a:cubicBezTo>
                    <a:pt x="29721" y="275"/>
                    <a:pt x="29704" y="269"/>
                    <a:pt x="29680" y="257"/>
                  </a:cubicBezTo>
                  <a:cubicBezTo>
                    <a:pt x="29662" y="252"/>
                    <a:pt x="29639" y="246"/>
                    <a:pt x="29627" y="240"/>
                  </a:cubicBezTo>
                  <a:cubicBezTo>
                    <a:pt x="29568" y="216"/>
                    <a:pt x="29509" y="198"/>
                    <a:pt x="29444" y="175"/>
                  </a:cubicBezTo>
                  <a:lnTo>
                    <a:pt x="29438" y="175"/>
                  </a:lnTo>
                  <a:cubicBezTo>
                    <a:pt x="29326" y="139"/>
                    <a:pt x="29213" y="110"/>
                    <a:pt x="29113" y="92"/>
                  </a:cubicBezTo>
                  <a:cubicBezTo>
                    <a:pt x="29107" y="92"/>
                    <a:pt x="29107" y="92"/>
                    <a:pt x="29101" y="86"/>
                  </a:cubicBezTo>
                  <a:lnTo>
                    <a:pt x="29089" y="86"/>
                  </a:lnTo>
                  <a:cubicBezTo>
                    <a:pt x="29036" y="74"/>
                    <a:pt x="28977" y="63"/>
                    <a:pt x="28912" y="51"/>
                  </a:cubicBezTo>
                  <a:cubicBezTo>
                    <a:pt x="28895" y="51"/>
                    <a:pt x="28871" y="45"/>
                    <a:pt x="28853" y="45"/>
                  </a:cubicBezTo>
                  <a:cubicBezTo>
                    <a:pt x="28747" y="27"/>
                    <a:pt x="28635" y="15"/>
                    <a:pt x="28540" y="9"/>
                  </a:cubicBezTo>
                  <a:cubicBezTo>
                    <a:pt x="28481" y="9"/>
                    <a:pt x="28428" y="3"/>
                    <a:pt x="28375" y="3"/>
                  </a:cubicBezTo>
                  <a:lnTo>
                    <a:pt x="28345" y="3"/>
                  </a:lnTo>
                  <a:cubicBezTo>
                    <a:pt x="28320" y="1"/>
                    <a:pt x="28293" y="1"/>
                    <a:pt x="282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
            <p:cNvSpPr/>
            <p:nvPr/>
          </p:nvSpPr>
          <p:spPr>
            <a:xfrm>
              <a:off x="1112300" y="4263525"/>
              <a:ext cx="231550" cy="321950"/>
            </a:xfrm>
            <a:custGeom>
              <a:rect b="b" l="l" r="r" t="t"/>
              <a:pathLst>
                <a:path extrusionOk="0" h="12878" w="9262">
                  <a:moveTo>
                    <a:pt x="817" y="0"/>
                  </a:moveTo>
                  <a:cubicBezTo>
                    <a:pt x="744" y="0"/>
                    <a:pt x="675" y="16"/>
                    <a:pt x="614" y="49"/>
                  </a:cubicBezTo>
                  <a:cubicBezTo>
                    <a:pt x="419" y="162"/>
                    <a:pt x="337" y="433"/>
                    <a:pt x="396" y="776"/>
                  </a:cubicBezTo>
                  <a:lnTo>
                    <a:pt x="2091" y="10374"/>
                  </a:lnTo>
                  <a:lnTo>
                    <a:pt x="792" y="9629"/>
                  </a:lnTo>
                  <a:cubicBezTo>
                    <a:pt x="663" y="9555"/>
                    <a:pt x="542" y="9519"/>
                    <a:pt x="435" y="9519"/>
                  </a:cubicBezTo>
                  <a:cubicBezTo>
                    <a:pt x="177" y="9519"/>
                    <a:pt x="0" y="9724"/>
                    <a:pt x="0" y="10078"/>
                  </a:cubicBezTo>
                  <a:cubicBezTo>
                    <a:pt x="0" y="10580"/>
                    <a:pt x="349" y="11195"/>
                    <a:pt x="792" y="11449"/>
                  </a:cubicBezTo>
                  <a:lnTo>
                    <a:pt x="3077" y="12772"/>
                  </a:lnTo>
                  <a:cubicBezTo>
                    <a:pt x="3202" y="12842"/>
                    <a:pt x="3324" y="12877"/>
                    <a:pt x="3433" y="12877"/>
                  </a:cubicBezTo>
                  <a:cubicBezTo>
                    <a:pt x="3535" y="12877"/>
                    <a:pt x="3626" y="12846"/>
                    <a:pt x="3697" y="12783"/>
                  </a:cubicBezTo>
                  <a:cubicBezTo>
                    <a:pt x="3851" y="12653"/>
                    <a:pt x="3904" y="12405"/>
                    <a:pt x="3851" y="12104"/>
                  </a:cubicBezTo>
                  <a:lnTo>
                    <a:pt x="2227" y="2867"/>
                  </a:lnTo>
                  <a:lnTo>
                    <a:pt x="8192" y="7987"/>
                  </a:lnTo>
                  <a:cubicBezTo>
                    <a:pt x="8257" y="8041"/>
                    <a:pt x="8322" y="8088"/>
                    <a:pt x="8381" y="8123"/>
                  </a:cubicBezTo>
                  <a:cubicBezTo>
                    <a:pt x="8507" y="8195"/>
                    <a:pt x="8628" y="8231"/>
                    <a:pt x="8737" y="8231"/>
                  </a:cubicBezTo>
                  <a:cubicBezTo>
                    <a:pt x="8939" y="8231"/>
                    <a:pt x="9097" y="8108"/>
                    <a:pt x="9155" y="7869"/>
                  </a:cubicBezTo>
                  <a:cubicBezTo>
                    <a:pt x="9261" y="7444"/>
                    <a:pt x="9001" y="6800"/>
                    <a:pt x="8576" y="6434"/>
                  </a:cubicBezTo>
                  <a:lnTo>
                    <a:pt x="1364" y="244"/>
                  </a:lnTo>
                  <a:cubicBezTo>
                    <a:pt x="1300" y="191"/>
                    <a:pt x="1235" y="144"/>
                    <a:pt x="1175" y="108"/>
                  </a:cubicBezTo>
                  <a:cubicBezTo>
                    <a:pt x="1051" y="37"/>
                    <a:pt x="929" y="0"/>
                    <a:pt x="8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
            <p:cNvSpPr/>
            <p:nvPr/>
          </p:nvSpPr>
          <p:spPr>
            <a:xfrm>
              <a:off x="788625" y="4420950"/>
              <a:ext cx="231550" cy="321925"/>
            </a:xfrm>
            <a:custGeom>
              <a:rect b="b" l="l" r="r" t="t"/>
              <a:pathLst>
                <a:path extrusionOk="0" h="12877" w="9262">
                  <a:moveTo>
                    <a:pt x="829" y="1"/>
                  </a:moveTo>
                  <a:cubicBezTo>
                    <a:pt x="754" y="1"/>
                    <a:pt x="683" y="18"/>
                    <a:pt x="621" y="54"/>
                  </a:cubicBezTo>
                  <a:cubicBezTo>
                    <a:pt x="426" y="161"/>
                    <a:pt x="343" y="432"/>
                    <a:pt x="402" y="781"/>
                  </a:cubicBezTo>
                  <a:lnTo>
                    <a:pt x="2091" y="10373"/>
                  </a:lnTo>
                  <a:lnTo>
                    <a:pt x="798" y="9628"/>
                  </a:lnTo>
                  <a:cubicBezTo>
                    <a:pt x="671" y="9555"/>
                    <a:pt x="551" y="9520"/>
                    <a:pt x="444" y="9520"/>
                  </a:cubicBezTo>
                  <a:cubicBezTo>
                    <a:pt x="185" y="9520"/>
                    <a:pt x="6" y="9727"/>
                    <a:pt x="6" y="10083"/>
                  </a:cubicBezTo>
                  <a:cubicBezTo>
                    <a:pt x="1" y="10585"/>
                    <a:pt x="355" y="11194"/>
                    <a:pt x="792" y="11448"/>
                  </a:cubicBezTo>
                  <a:lnTo>
                    <a:pt x="3084" y="12771"/>
                  </a:lnTo>
                  <a:cubicBezTo>
                    <a:pt x="3209" y="12841"/>
                    <a:pt x="3331" y="12876"/>
                    <a:pt x="3440" y="12876"/>
                  </a:cubicBezTo>
                  <a:cubicBezTo>
                    <a:pt x="3542" y="12876"/>
                    <a:pt x="3632" y="12845"/>
                    <a:pt x="3704" y="12782"/>
                  </a:cubicBezTo>
                  <a:cubicBezTo>
                    <a:pt x="3857" y="12658"/>
                    <a:pt x="3911" y="12404"/>
                    <a:pt x="3857" y="12103"/>
                  </a:cubicBezTo>
                  <a:lnTo>
                    <a:pt x="2233" y="2866"/>
                  </a:lnTo>
                  <a:lnTo>
                    <a:pt x="8198" y="7987"/>
                  </a:lnTo>
                  <a:cubicBezTo>
                    <a:pt x="8263" y="8040"/>
                    <a:pt x="8328" y="8087"/>
                    <a:pt x="8387" y="8122"/>
                  </a:cubicBezTo>
                  <a:cubicBezTo>
                    <a:pt x="8515" y="8196"/>
                    <a:pt x="8638" y="8232"/>
                    <a:pt x="8748" y="8232"/>
                  </a:cubicBezTo>
                  <a:cubicBezTo>
                    <a:pt x="8948" y="8232"/>
                    <a:pt x="9104" y="8111"/>
                    <a:pt x="9161" y="7874"/>
                  </a:cubicBezTo>
                  <a:cubicBezTo>
                    <a:pt x="9262" y="7443"/>
                    <a:pt x="9002" y="6799"/>
                    <a:pt x="8582" y="6439"/>
                  </a:cubicBezTo>
                  <a:lnTo>
                    <a:pt x="1365" y="243"/>
                  </a:lnTo>
                  <a:cubicBezTo>
                    <a:pt x="1306" y="190"/>
                    <a:pt x="1241" y="149"/>
                    <a:pt x="1182" y="108"/>
                  </a:cubicBezTo>
                  <a:cubicBezTo>
                    <a:pt x="1059" y="38"/>
                    <a:pt x="939" y="1"/>
                    <a:pt x="8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a:off x="920475" y="4311575"/>
              <a:ext cx="265675" cy="322000"/>
            </a:xfrm>
            <a:custGeom>
              <a:rect b="b" l="l" r="r" t="t"/>
              <a:pathLst>
                <a:path extrusionOk="0" h="12880" w="10627">
                  <a:moveTo>
                    <a:pt x="819" y="1"/>
                  </a:moveTo>
                  <a:cubicBezTo>
                    <a:pt x="741" y="1"/>
                    <a:pt x="670" y="20"/>
                    <a:pt x="609" y="59"/>
                  </a:cubicBezTo>
                  <a:cubicBezTo>
                    <a:pt x="420" y="171"/>
                    <a:pt x="343" y="443"/>
                    <a:pt x="402" y="779"/>
                  </a:cubicBezTo>
                  <a:lnTo>
                    <a:pt x="2092" y="10377"/>
                  </a:lnTo>
                  <a:lnTo>
                    <a:pt x="798" y="9627"/>
                  </a:lnTo>
                  <a:cubicBezTo>
                    <a:pt x="671" y="9553"/>
                    <a:pt x="550" y="9518"/>
                    <a:pt x="443" y="9518"/>
                  </a:cubicBezTo>
                  <a:cubicBezTo>
                    <a:pt x="182" y="9518"/>
                    <a:pt x="1" y="9726"/>
                    <a:pt x="1" y="10082"/>
                  </a:cubicBezTo>
                  <a:cubicBezTo>
                    <a:pt x="1" y="10584"/>
                    <a:pt x="355" y="11198"/>
                    <a:pt x="792" y="11446"/>
                  </a:cubicBezTo>
                  <a:lnTo>
                    <a:pt x="3078" y="12769"/>
                  </a:lnTo>
                  <a:cubicBezTo>
                    <a:pt x="3204" y="12843"/>
                    <a:pt x="3328" y="12880"/>
                    <a:pt x="3437" y="12880"/>
                  </a:cubicBezTo>
                  <a:cubicBezTo>
                    <a:pt x="3538" y="12880"/>
                    <a:pt x="3628" y="12849"/>
                    <a:pt x="3698" y="12787"/>
                  </a:cubicBezTo>
                  <a:cubicBezTo>
                    <a:pt x="3852" y="12657"/>
                    <a:pt x="3905" y="12403"/>
                    <a:pt x="3858" y="12102"/>
                  </a:cubicBezTo>
                  <a:lnTo>
                    <a:pt x="2216" y="2799"/>
                  </a:lnTo>
                  <a:lnTo>
                    <a:pt x="2216" y="2799"/>
                  </a:lnTo>
                  <a:lnTo>
                    <a:pt x="9599" y="8806"/>
                  </a:lnTo>
                  <a:cubicBezTo>
                    <a:pt x="9652" y="8847"/>
                    <a:pt x="9705" y="8883"/>
                    <a:pt x="9758" y="8912"/>
                  </a:cubicBezTo>
                  <a:cubicBezTo>
                    <a:pt x="9883" y="8985"/>
                    <a:pt x="10004" y="9020"/>
                    <a:pt x="10112" y="9020"/>
                  </a:cubicBezTo>
                  <a:cubicBezTo>
                    <a:pt x="10320" y="9020"/>
                    <a:pt x="10481" y="8888"/>
                    <a:pt x="10532" y="8635"/>
                  </a:cubicBezTo>
                  <a:cubicBezTo>
                    <a:pt x="10626" y="8192"/>
                    <a:pt x="10349" y="7554"/>
                    <a:pt x="9918" y="7205"/>
                  </a:cubicBezTo>
                  <a:lnTo>
                    <a:pt x="1336" y="218"/>
                  </a:lnTo>
                  <a:cubicBezTo>
                    <a:pt x="1283" y="177"/>
                    <a:pt x="1229" y="141"/>
                    <a:pt x="1176" y="112"/>
                  </a:cubicBezTo>
                  <a:cubicBezTo>
                    <a:pt x="1051" y="39"/>
                    <a:pt x="929" y="1"/>
                    <a:pt x="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2" name="Shape 462"/>
        <p:cNvGrpSpPr/>
        <p:nvPr/>
      </p:nvGrpSpPr>
      <p:grpSpPr>
        <a:xfrm>
          <a:off x="0" y="0"/>
          <a:ext cx="0" cy="0"/>
          <a:chOff x="0" y="0"/>
          <a:chExt cx="0" cy="0"/>
        </a:xfrm>
      </p:grpSpPr>
      <p:sp>
        <p:nvSpPr>
          <p:cNvPr id="463" name="Google Shape;463;p7"/>
          <p:cNvSpPr txBox="1"/>
          <p:nvPr>
            <p:ph type="title"/>
          </p:nvPr>
        </p:nvSpPr>
        <p:spPr>
          <a:xfrm>
            <a:off x="712500" y="1393025"/>
            <a:ext cx="3859500" cy="898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64" name="Google Shape;464;p7"/>
          <p:cNvSpPr txBox="1"/>
          <p:nvPr>
            <p:ph idx="1" type="subTitle"/>
          </p:nvPr>
        </p:nvSpPr>
        <p:spPr>
          <a:xfrm>
            <a:off x="712500" y="2344400"/>
            <a:ext cx="3481200" cy="785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grpSp>
        <p:nvGrpSpPr>
          <p:cNvPr id="465" name="Google Shape;465;p7"/>
          <p:cNvGrpSpPr/>
          <p:nvPr/>
        </p:nvGrpSpPr>
        <p:grpSpPr>
          <a:xfrm>
            <a:off x="0" y="4221559"/>
            <a:ext cx="9144000" cy="921943"/>
            <a:chOff x="0" y="3827814"/>
            <a:chExt cx="9144000" cy="921943"/>
          </a:xfrm>
        </p:grpSpPr>
        <p:grpSp>
          <p:nvGrpSpPr>
            <p:cNvPr id="466" name="Google Shape;466;p7"/>
            <p:cNvGrpSpPr/>
            <p:nvPr/>
          </p:nvGrpSpPr>
          <p:grpSpPr>
            <a:xfrm>
              <a:off x="5807441" y="3839717"/>
              <a:ext cx="243969" cy="149457"/>
              <a:chOff x="5300460" y="2964804"/>
              <a:chExt cx="271832" cy="225937"/>
            </a:xfrm>
          </p:grpSpPr>
          <p:sp>
            <p:nvSpPr>
              <p:cNvPr id="467" name="Google Shape;467;p7"/>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7"/>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7"/>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7"/>
            <p:cNvGrpSpPr/>
            <p:nvPr/>
          </p:nvGrpSpPr>
          <p:grpSpPr>
            <a:xfrm>
              <a:off x="8805122" y="3827814"/>
              <a:ext cx="243969" cy="149457"/>
              <a:chOff x="5300460" y="2964804"/>
              <a:chExt cx="271832" cy="225937"/>
            </a:xfrm>
          </p:grpSpPr>
          <p:sp>
            <p:nvSpPr>
              <p:cNvPr id="471" name="Google Shape;471;p7"/>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7"/>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7"/>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4" name="Google Shape;474;p7"/>
            <p:cNvSpPr/>
            <p:nvPr/>
          </p:nvSpPr>
          <p:spPr>
            <a:xfrm>
              <a:off x="0" y="3910657"/>
              <a:ext cx="9144000" cy="839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5" name="Google Shape;475;p7"/>
            <p:cNvGrpSpPr/>
            <p:nvPr/>
          </p:nvGrpSpPr>
          <p:grpSpPr>
            <a:xfrm>
              <a:off x="355317" y="3839717"/>
              <a:ext cx="243969" cy="149457"/>
              <a:chOff x="5300460" y="2964804"/>
              <a:chExt cx="271832" cy="225937"/>
            </a:xfrm>
          </p:grpSpPr>
          <p:sp>
            <p:nvSpPr>
              <p:cNvPr id="476" name="Google Shape;476;p7"/>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7"/>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7"/>
            <p:cNvGrpSpPr/>
            <p:nvPr/>
          </p:nvGrpSpPr>
          <p:grpSpPr>
            <a:xfrm>
              <a:off x="1590719" y="3839717"/>
              <a:ext cx="243969" cy="149457"/>
              <a:chOff x="5300460" y="2964804"/>
              <a:chExt cx="271832" cy="225937"/>
            </a:xfrm>
          </p:grpSpPr>
          <p:sp>
            <p:nvSpPr>
              <p:cNvPr id="480" name="Google Shape;480;p7"/>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7"/>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7"/>
            <p:cNvGrpSpPr/>
            <p:nvPr/>
          </p:nvGrpSpPr>
          <p:grpSpPr>
            <a:xfrm>
              <a:off x="3027997" y="3839717"/>
              <a:ext cx="243969" cy="149457"/>
              <a:chOff x="5300460" y="2964804"/>
              <a:chExt cx="271832" cy="225937"/>
            </a:xfrm>
          </p:grpSpPr>
          <p:sp>
            <p:nvSpPr>
              <p:cNvPr id="484" name="Google Shape;484;p7"/>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7"/>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7"/>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 name="Google Shape;487;p7"/>
            <p:cNvGrpSpPr/>
            <p:nvPr/>
          </p:nvGrpSpPr>
          <p:grpSpPr>
            <a:xfrm>
              <a:off x="4417713" y="3839717"/>
              <a:ext cx="243969" cy="149457"/>
              <a:chOff x="5300460" y="2964804"/>
              <a:chExt cx="271832" cy="225937"/>
            </a:xfrm>
          </p:grpSpPr>
          <p:sp>
            <p:nvSpPr>
              <p:cNvPr id="488" name="Google Shape;488;p7"/>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91" name="Google Shape;491;p7"/>
          <p:cNvGrpSpPr/>
          <p:nvPr/>
        </p:nvGrpSpPr>
        <p:grpSpPr>
          <a:xfrm>
            <a:off x="360350" y="383834"/>
            <a:ext cx="8455875" cy="3503600"/>
            <a:chOff x="360350" y="383834"/>
            <a:chExt cx="8455875" cy="3503600"/>
          </a:xfrm>
        </p:grpSpPr>
        <p:sp>
          <p:nvSpPr>
            <p:cNvPr id="492" name="Google Shape;492;p7"/>
            <p:cNvSpPr/>
            <p:nvPr/>
          </p:nvSpPr>
          <p:spPr>
            <a:xfrm>
              <a:off x="8595925" y="383834"/>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
            <p:cNvSpPr/>
            <p:nvPr/>
          </p:nvSpPr>
          <p:spPr>
            <a:xfrm>
              <a:off x="360350" y="426259"/>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
            <p:cNvSpPr/>
            <p:nvPr/>
          </p:nvSpPr>
          <p:spPr>
            <a:xfrm>
              <a:off x="470500" y="3777284"/>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
            <p:cNvSpPr/>
            <p:nvPr/>
          </p:nvSpPr>
          <p:spPr>
            <a:xfrm>
              <a:off x="8706075" y="2681884"/>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7"/>
          <p:cNvGrpSpPr/>
          <p:nvPr/>
        </p:nvGrpSpPr>
        <p:grpSpPr>
          <a:xfrm>
            <a:off x="8472607" y="4607095"/>
            <a:ext cx="357396" cy="213976"/>
            <a:chOff x="4708332" y="1993808"/>
            <a:chExt cx="357396" cy="213976"/>
          </a:xfrm>
        </p:grpSpPr>
        <p:sp>
          <p:nvSpPr>
            <p:cNvPr id="497" name="Google Shape;497;p7"/>
            <p:cNvSpPr/>
            <p:nvPr/>
          </p:nvSpPr>
          <p:spPr>
            <a:xfrm>
              <a:off x="4788813" y="1993808"/>
              <a:ext cx="276914" cy="179504"/>
            </a:xfrm>
            <a:custGeom>
              <a:rect b="b" l="l" r="r" t="t"/>
              <a:pathLst>
                <a:path extrusionOk="0" h="5790" w="8932">
                  <a:moveTo>
                    <a:pt x="8931" y="1"/>
                  </a:moveTo>
                  <a:cubicBezTo>
                    <a:pt x="8931" y="1"/>
                    <a:pt x="2311" y="1787"/>
                    <a:pt x="858" y="2620"/>
                  </a:cubicBezTo>
                  <a:cubicBezTo>
                    <a:pt x="215" y="3001"/>
                    <a:pt x="1" y="3382"/>
                    <a:pt x="1" y="3739"/>
                  </a:cubicBezTo>
                  <a:lnTo>
                    <a:pt x="1" y="4168"/>
                  </a:lnTo>
                  <a:cubicBezTo>
                    <a:pt x="24" y="4597"/>
                    <a:pt x="382" y="5216"/>
                    <a:pt x="691" y="5383"/>
                  </a:cubicBezTo>
                  <a:cubicBezTo>
                    <a:pt x="1014" y="5571"/>
                    <a:pt x="1702" y="5790"/>
                    <a:pt x="2502" y="5790"/>
                  </a:cubicBezTo>
                  <a:cubicBezTo>
                    <a:pt x="3117" y="5790"/>
                    <a:pt x="3798" y="5660"/>
                    <a:pt x="4430" y="5287"/>
                  </a:cubicBezTo>
                  <a:cubicBezTo>
                    <a:pt x="5883" y="4430"/>
                    <a:pt x="8931" y="596"/>
                    <a:pt x="8931" y="596"/>
                  </a:cubicBezTo>
                  <a:lnTo>
                    <a:pt x="89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
            <p:cNvSpPr/>
            <p:nvPr/>
          </p:nvSpPr>
          <p:spPr>
            <a:xfrm>
              <a:off x="4770367" y="1993808"/>
              <a:ext cx="295361" cy="161058"/>
            </a:xfrm>
            <a:custGeom>
              <a:rect b="b" l="l" r="r" t="t"/>
              <a:pathLst>
                <a:path extrusionOk="0" h="5195" w="9527">
                  <a:moveTo>
                    <a:pt x="9526" y="1"/>
                  </a:moveTo>
                  <a:cubicBezTo>
                    <a:pt x="9526" y="1"/>
                    <a:pt x="2906" y="1787"/>
                    <a:pt x="1453" y="2620"/>
                  </a:cubicBezTo>
                  <a:cubicBezTo>
                    <a:pt x="0" y="3477"/>
                    <a:pt x="715" y="4478"/>
                    <a:pt x="1286" y="4787"/>
                  </a:cubicBezTo>
                  <a:cubicBezTo>
                    <a:pt x="1609" y="4976"/>
                    <a:pt x="2297" y="5194"/>
                    <a:pt x="3097" y="5194"/>
                  </a:cubicBezTo>
                  <a:cubicBezTo>
                    <a:pt x="3712" y="5194"/>
                    <a:pt x="4393" y="5065"/>
                    <a:pt x="5025" y="4692"/>
                  </a:cubicBezTo>
                  <a:cubicBezTo>
                    <a:pt x="6478" y="3835"/>
                    <a:pt x="9526" y="1"/>
                    <a:pt x="952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
            <p:cNvSpPr/>
            <p:nvPr/>
          </p:nvSpPr>
          <p:spPr>
            <a:xfrm>
              <a:off x="4799137" y="2136168"/>
              <a:ext cx="13331" cy="17423"/>
            </a:xfrm>
            <a:custGeom>
              <a:rect b="b" l="l" r="r" t="t"/>
              <a:pathLst>
                <a:path extrusionOk="0" h="562" w="430">
                  <a:moveTo>
                    <a:pt x="124" y="0"/>
                  </a:moveTo>
                  <a:cubicBezTo>
                    <a:pt x="51" y="0"/>
                    <a:pt x="1" y="61"/>
                    <a:pt x="1" y="148"/>
                  </a:cubicBezTo>
                  <a:cubicBezTo>
                    <a:pt x="1" y="291"/>
                    <a:pt x="96" y="481"/>
                    <a:pt x="215" y="529"/>
                  </a:cubicBezTo>
                  <a:cubicBezTo>
                    <a:pt x="252" y="551"/>
                    <a:pt x="287" y="562"/>
                    <a:pt x="317" y="562"/>
                  </a:cubicBezTo>
                  <a:cubicBezTo>
                    <a:pt x="384" y="562"/>
                    <a:pt x="430" y="508"/>
                    <a:pt x="430" y="410"/>
                  </a:cubicBezTo>
                  <a:cubicBezTo>
                    <a:pt x="430" y="267"/>
                    <a:pt x="334" y="100"/>
                    <a:pt x="215" y="29"/>
                  </a:cubicBezTo>
                  <a:cubicBezTo>
                    <a:pt x="183" y="9"/>
                    <a:pt x="152" y="0"/>
                    <a:pt x="1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
            <p:cNvSpPr/>
            <p:nvPr/>
          </p:nvSpPr>
          <p:spPr>
            <a:xfrm>
              <a:off x="4708332" y="2140726"/>
              <a:ext cx="102680" cy="66965"/>
            </a:xfrm>
            <a:custGeom>
              <a:rect b="b" l="l" r="r" t="t"/>
              <a:pathLst>
                <a:path extrusionOk="0" h="2160" w="3312">
                  <a:moveTo>
                    <a:pt x="2930" y="1"/>
                  </a:moveTo>
                  <a:lnTo>
                    <a:pt x="1" y="1620"/>
                  </a:lnTo>
                  <a:cubicBezTo>
                    <a:pt x="1" y="1811"/>
                    <a:pt x="144" y="2049"/>
                    <a:pt x="310" y="2120"/>
                  </a:cubicBezTo>
                  <a:cubicBezTo>
                    <a:pt x="352" y="2148"/>
                    <a:pt x="402" y="2160"/>
                    <a:pt x="446" y="2160"/>
                  </a:cubicBezTo>
                  <a:cubicBezTo>
                    <a:pt x="477" y="2160"/>
                    <a:pt x="505" y="2154"/>
                    <a:pt x="525" y="2144"/>
                  </a:cubicBezTo>
                  <a:cubicBezTo>
                    <a:pt x="1454" y="1572"/>
                    <a:pt x="2382" y="977"/>
                    <a:pt x="3311" y="405"/>
                  </a:cubicBezTo>
                  <a:lnTo>
                    <a:pt x="3311" y="405"/>
                  </a:lnTo>
                  <a:cubicBezTo>
                    <a:pt x="3291" y="415"/>
                    <a:pt x="3272" y="421"/>
                    <a:pt x="3250" y="421"/>
                  </a:cubicBezTo>
                  <a:cubicBezTo>
                    <a:pt x="3220" y="421"/>
                    <a:pt x="3186" y="410"/>
                    <a:pt x="3144" y="382"/>
                  </a:cubicBezTo>
                  <a:cubicBezTo>
                    <a:pt x="3025" y="334"/>
                    <a:pt x="2930" y="144"/>
                    <a:pt x="29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
            <p:cNvSpPr/>
            <p:nvPr/>
          </p:nvSpPr>
          <p:spPr>
            <a:xfrm>
              <a:off x="4708332" y="2136292"/>
              <a:ext cx="92325" cy="54688"/>
            </a:xfrm>
            <a:custGeom>
              <a:rect b="b" l="l" r="r" t="t"/>
              <a:pathLst>
                <a:path extrusionOk="0" h="1764" w="2978">
                  <a:moveTo>
                    <a:pt x="2978" y="1"/>
                  </a:moveTo>
                  <a:lnTo>
                    <a:pt x="2978" y="1"/>
                  </a:lnTo>
                  <a:cubicBezTo>
                    <a:pt x="2025" y="525"/>
                    <a:pt x="1072" y="1049"/>
                    <a:pt x="96" y="1573"/>
                  </a:cubicBezTo>
                  <a:cubicBezTo>
                    <a:pt x="48" y="1596"/>
                    <a:pt x="1" y="1668"/>
                    <a:pt x="1" y="1763"/>
                  </a:cubicBezTo>
                  <a:lnTo>
                    <a:pt x="2930" y="144"/>
                  </a:lnTo>
                  <a:cubicBezTo>
                    <a:pt x="2930" y="72"/>
                    <a:pt x="2954" y="25"/>
                    <a:pt x="29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
            <p:cNvSpPr/>
            <p:nvPr/>
          </p:nvSpPr>
          <p:spPr>
            <a:xfrm>
              <a:off x="4711308" y="2135982"/>
              <a:ext cx="101161" cy="71213"/>
            </a:xfrm>
            <a:custGeom>
              <a:rect b="b" l="l" r="r" t="t"/>
              <a:pathLst>
                <a:path extrusionOk="0" h="2297" w="3263">
                  <a:moveTo>
                    <a:pt x="47" y="1558"/>
                  </a:moveTo>
                  <a:cubicBezTo>
                    <a:pt x="29" y="1561"/>
                    <a:pt x="14" y="1569"/>
                    <a:pt x="0" y="1583"/>
                  </a:cubicBezTo>
                  <a:cubicBezTo>
                    <a:pt x="16" y="1574"/>
                    <a:pt x="31" y="1566"/>
                    <a:pt x="47" y="1558"/>
                  </a:cubicBezTo>
                  <a:close/>
                  <a:moveTo>
                    <a:pt x="2924" y="1"/>
                  </a:moveTo>
                  <a:cubicBezTo>
                    <a:pt x="2910" y="1"/>
                    <a:pt x="2896" y="4"/>
                    <a:pt x="2882" y="11"/>
                  </a:cubicBezTo>
                  <a:cubicBezTo>
                    <a:pt x="1944" y="526"/>
                    <a:pt x="1007" y="1042"/>
                    <a:pt x="47" y="1558"/>
                  </a:cubicBezTo>
                  <a:lnTo>
                    <a:pt x="47" y="1558"/>
                  </a:lnTo>
                  <a:cubicBezTo>
                    <a:pt x="55" y="1556"/>
                    <a:pt x="64" y="1555"/>
                    <a:pt x="73" y="1555"/>
                  </a:cubicBezTo>
                  <a:cubicBezTo>
                    <a:pt x="112" y="1555"/>
                    <a:pt x="159" y="1569"/>
                    <a:pt x="214" y="1583"/>
                  </a:cubicBezTo>
                  <a:cubicBezTo>
                    <a:pt x="357" y="1678"/>
                    <a:pt x="500" y="1916"/>
                    <a:pt x="500" y="2106"/>
                  </a:cubicBezTo>
                  <a:cubicBezTo>
                    <a:pt x="500" y="2193"/>
                    <a:pt x="480" y="2260"/>
                    <a:pt x="441" y="2289"/>
                  </a:cubicBezTo>
                  <a:lnTo>
                    <a:pt x="441" y="2289"/>
                  </a:lnTo>
                  <a:cubicBezTo>
                    <a:pt x="1366" y="1720"/>
                    <a:pt x="2290" y="1128"/>
                    <a:pt x="3215" y="558"/>
                  </a:cubicBezTo>
                  <a:cubicBezTo>
                    <a:pt x="3239" y="535"/>
                    <a:pt x="3263" y="487"/>
                    <a:pt x="3263" y="416"/>
                  </a:cubicBezTo>
                  <a:cubicBezTo>
                    <a:pt x="3263" y="273"/>
                    <a:pt x="3167" y="106"/>
                    <a:pt x="3048" y="35"/>
                  </a:cubicBezTo>
                  <a:cubicBezTo>
                    <a:pt x="2998" y="18"/>
                    <a:pt x="2959" y="1"/>
                    <a:pt x="2924" y="1"/>
                  </a:cubicBezTo>
                  <a:close/>
                  <a:moveTo>
                    <a:pt x="441" y="2289"/>
                  </a:moveTo>
                  <a:cubicBezTo>
                    <a:pt x="437" y="2292"/>
                    <a:pt x="433" y="2294"/>
                    <a:pt x="429" y="2297"/>
                  </a:cubicBezTo>
                  <a:cubicBezTo>
                    <a:pt x="433" y="2295"/>
                    <a:pt x="437" y="2292"/>
                    <a:pt x="441" y="228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
            <p:cNvSpPr/>
            <p:nvPr/>
          </p:nvSpPr>
          <p:spPr>
            <a:xfrm>
              <a:off x="4708332" y="2184190"/>
              <a:ext cx="18508" cy="23593"/>
            </a:xfrm>
            <a:custGeom>
              <a:rect b="b" l="l" r="r" t="t"/>
              <a:pathLst>
                <a:path extrusionOk="0" h="761" w="597">
                  <a:moveTo>
                    <a:pt x="189" y="0"/>
                  </a:moveTo>
                  <a:cubicBezTo>
                    <a:pt x="80" y="0"/>
                    <a:pt x="1" y="76"/>
                    <a:pt x="1" y="218"/>
                  </a:cubicBezTo>
                  <a:cubicBezTo>
                    <a:pt x="1" y="409"/>
                    <a:pt x="144" y="647"/>
                    <a:pt x="310" y="718"/>
                  </a:cubicBezTo>
                  <a:cubicBezTo>
                    <a:pt x="360" y="747"/>
                    <a:pt x="406" y="760"/>
                    <a:pt x="445" y="760"/>
                  </a:cubicBezTo>
                  <a:cubicBezTo>
                    <a:pt x="538" y="760"/>
                    <a:pt x="596" y="685"/>
                    <a:pt x="596" y="551"/>
                  </a:cubicBezTo>
                  <a:cubicBezTo>
                    <a:pt x="596" y="361"/>
                    <a:pt x="453" y="123"/>
                    <a:pt x="310" y="28"/>
                  </a:cubicBezTo>
                  <a:cubicBezTo>
                    <a:pt x="268" y="9"/>
                    <a:pt x="227" y="0"/>
                    <a:pt x="1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
            <p:cNvSpPr/>
            <p:nvPr/>
          </p:nvSpPr>
          <p:spPr>
            <a:xfrm>
              <a:off x="4800625" y="1996040"/>
              <a:ext cx="262126" cy="151354"/>
            </a:xfrm>
            <a:custGeom>
              <a:rect b="b" l="l" r="r" t="t"/>
              <a:pathLst>
                <a:path extrusionOk="0" h="4882" w="8455">
                  <a:moveTo>
                    <a:pt x="8455" y="0"/>
                  </a:moveTo>
                  <a:lnTo>
                    <a:pt x="8455" y="0"/>
                  </a:lnTo>
                  <a:cubicBezTo>
                    <a:pt x="5645" y="1500"/>
                    <a:pt x="2835" y="3024"/>
                    <a:pt x="1" y="4525"/>
                  </a:cubicBezTo>
                  <a:lnTo>
                    <a:pt x="72" y="4525"/>
                  </a:lnTo>
                  <a:cubicBezTo>
                    <a:pt x="96" y="4525"/>
                    <a:pt x="120" y="4525"/>
                    <a:pt x="167" y="4549"/>
                  </a:cubicBezTo>
                  <a:cubicBezTo>
                    <a:pt x="215" y="4572"/>
                    <a:pt x="239" y="4834"/>
                    <a:pt x="286" y="4882"/>
                  </a:cubicBezTo>
                  <a:lnTo>
                    <a:pt x="84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 name="Google Shape;505;p7"/>
          <p:cNvGrpSpPr/>
          <p:nvPr/>
        </p:nvGrpSpPr>
        <p:grpSpPr>
          <a:xfrm>
            <a:off x="443600" y="4659251"/>
            <a:ext cx="358106" cy="207311"/>
            <a:chOff x="4085225" y="3759801"/>
            <a:chExt cx="358106" cy="207311"/>
          </a:xfrm>
        </p:grpSpPr>
        <p:sp>
          <p:nvSpPr>
            <p:cNvPr id="506" name="Google Shape;506;p7"/>
            <p:cNvSpPr/>
            <p:nvPr/>
          </p:nvSpPr>
          <p:spPr>
            <a:xfrm>
              <a:off x="4310392" y="3867780"/>
              <a:ext cx="132939" cy="24027"/>
            </a:xfrm>
            <a:custGeom>
              <a:rect b="b" l="l" r="r" t="t"/>
              <a:pathLst>
                <a:path extrusionOk="0" h="775" w="4288">
                  <a:moveTo>
                    <a:pt x="2850" y="0"/>
                  </a:moveTo>
                  <a:cubicBezTo>
                    <a:pt x="2835" y="0"/>
                    <a:pt x="2823" y="6"/>
                    <a:pt x="2811" y="18"/>
                  </a:cubicBezTo>
                  <a:lnTo>
                    <a:pt x="1096" y="614"/>
                  </a:lnTo>
                  <a:lnTo>
                    <a:pt x="215" y="114"/>
                  </a:lnTo>
                  <a:cubicBezTo>
                    <a:pt x="191" y="102"/>
                    <a:pt x="162" y="96"/>
                    <a:pt x="132" y="96"/>
                  </a:cubicBezTo>
                  <a:cubicBezTo>
                    <a:pt x="102" y="96"/>
                    <a:pt x="72" y="102"/>
                    <a:pt x="48" y="114"/>
                  </a:cubicBezTo>
                  <a:cubicBezTo>
                    <a:pt x="1" y="137"/>
                    <a:pt x="1" y="185"/>
                    <a:pt x="48" y="209"/>
                  </a:cubicBezTo>
                  <a:lnTo>
                    <a:pt x="977" y="756"/>
                  </a:lnTo>
                  <a:cubicBezTo>
                    <a:pt x="1001" y="768"/>
                    <a:pt x="1025" y="774"/>
                    <a:pt x="1049" y="774"/>
                  </a:cubicBezTo>
                  <a:cubicBezTo>
                    <a:pt x="1072" y="774"/>
                    <a:pt x="1096" y="768"/>
                    <a:pt x="1120" y="756"/>
                  </a:cubicBezTo>
                  <a:lnTo>
                    <a:pt x="2882" y="137"/>
                  </a:lnTo>
                  <a:lnTo>
                    <a:pt x="4145" y="304"/>
                  </a:lnTo>
                  <a:cubicBezTo>
                    <a:pt x="4157" y="310"/>
                    <a:pt x="4172" y="313"/>
                    <a:pt x="4186" y="313"/>
                  </a:cubicBezTo>
                  <a:cubicBezTo>
                    <a:pt x="4225" y="313"/>
                    <a:pt x="4264" y="291"/>
                    <a:pt x="4264" y="256"/>
                  </a:cubicBezTo>
                  <a:cubicBezTo>
                    <a:pt x="4287" y="233"/>
                    <a:pt x="4264" y="209"/>
                    <a:pt x="4240" y="209"/>
                  </a:cubicBezTo>
                  <a:cubicBezTo>
                    <a:pt x="4240" y="185"/>
                    <a:pt x="4216" y="185"/>
                    <a:pt x="4192" y="185"/>
                  </a:cubicBezTo>
                  <a:lnTo>
                    <a:pt x="2906" y="18"/>
                  </a:lnTo>
                  <a:cubicBezTo>
                    <a:pt x="2882" y="6"/>
                    <a:pt x="2864" y="0"/>
                    <a:pt x="28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
            <p:cNvSpPr/>
            <p:nvPr/>
          </p:nvSpPr>
          <p:spPr>
            <a:xfrm>
              <a:off x="4285311" y="3885482"/>
              <a:ext cx="35467" cy="67058"/>
            </a:xfrm>
            <a:custGeom>
              <a:rect b="b" l="l" r="r" t="t"/>
              <a:pathLst>
                <a:path extrusionOk="0" h="2163" w="1144">
                  <a:moveTo>
                    <a:pt x="110" y="1"/>
                  </a:moveTo>
                  <a:cubicBezTo>
                    <a:pt x="83" y="1"/>
                    <a:pt x="60" y="7"/>
                    <a:pt x="48" y="19"/>
                  </a:cubicBezTo>
                  <a:cubicBezTo>
                    <a:pt x="0" y="43"/>
                    <a:pt x="0" y="90"/>
                    <a:pt x="48" y="114"/>
                  </a:cubicBezTo>
                  <a:lnTo>
                    <a:pt x="905" y="614"/>
                  </a:lnTo>
                  <a:lnTo>
                    <a:pt x="691" y="2091"/>
                  </a:lnTo>
                  <a:cubicBezTo>
                    <a:pt x="691" y="2114"/>
                    <a:pt x="715" y="2114"/>
                    <a:pt x="738" y="2138"/>
                  </a:cubicBezTo>
                  <a:cubicBezTo>
                    <a:pt x="762" y="2138"/>
                    <a:pt x="786" y="2162"/>
                    <a:pt x="810" y="2162"/>
                  </a:cubicBezTo>
                  <a:cubicBezTo>
                    <a:pt x="857" y="2162"/>
                    <a:pt x="929" y="2138"/>
                    <a:pt x="929" y="2091"/>
                  </a:cubicBezTo>
                  <a:lnTo>
                    <a:pt x="1143" y="590"/>
                  </a:lnTo>
                  <a:cubicBezTo>
                    <a:pt x="1143" y="567"/>
                    <a:pt x="1119" y="567"/>
                    <a:pt x="1096" y="543"/>
                  </a:cubicBezTo>
                  <a:lnTo>
                    <a:pt x="191" y="19"/>
                  </a:lnTo>
                  <a:cubicBezTo>
                    <a:pt x="167" y="7"/>
                    <a:pt x="137" y="1"/>
                    <a:pt x="1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
            <p:cNvSpPr/>
            <p:nvPr/>
          </p:nvSpPr>
          <p:spPr>
            <a:xfrm>
              <a:off x="4221075" y="3899526"/>
              <a:ext cx="70903" cy="67585"/>
            </a:xfrm>
            <a:custGeom>
              <a:rect b="b" l="l" r="r" t="t"/>
              <a:pathLst>
                <a:path extrusionOk="0" h="2180" w="2287">
                  <a:moveTo>
                    <a:pt x="1346" y="0"/>
                  </a:moveTo>
                  <a:cubicBezTo>
                    <a:pt x="1316" y="0"/>
                    <a:pt x="1286" y="6"/>
                    <a:pt x="1262" y="18"/>
                  </a:cubicBezTo>
                  <a:cubicBezTo>
                    <a:pt x="1215" y="42"/>
                    <a:pt x="1215" y="90"/>
                    <a:pt x="1262" y="114"/>
                  </a:cubicBezTo>
                  <a:lnTo>
                    <a:pt x="2024" y="542"/>
                  </a:lnTo>
                  <a:lnTo>
                    <a:pt x="24" y="2066"/>
                  </a:lnTo>
                  <a:cubicBezTo>
                    <a:pt x="0" y="2090"/>
                    <a:pt x="0" y="2138"/>
                    <a:pt x="48" y="2162"/>
                  </a:cubicBezTo>
                  <a:cubicBezTo>
                    <a:pt x="72" y="2173"/>
                    <a:pt x="101" y="2179"/>
                    <a:pt x="131" y="2179"/>
                  </a:cubicBezTo>
                  <a:cubicBezTo>
                    <a:pt x="161" y="2179"/>
                    <a:pt x="191" y="2173"/>
                    <a:pt x="215" y="2162"/>
                  </a:cubicBezTo>
                  <a:lnTo>
                    <a:pt x="2263" y="566"/>
                  </a:lnTo>
                  <a:cubicBezTo>
                    <a:pt x="2286" y="542"/>
                    <a:pt x="2286" y="518"/>
                    <a:pt x="2239" y="495"/>
                  </a:cubicBezTo>
                  <a:lnTo>
                    <a:pt x="1429" y="18"/>
                  </a:lnTo>
                  <a:cubicBezTo>
                    <a:pt x="1405" y="6"/>
                    <a:pt x="1376" y="0"/>
                    <a:pt x="13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
            <p:cNvSpPr/>
            <p:nvPr/>
          </p:nvSpPr>
          <p:spPr>
            <a:xfrm>
              <a:off x="4215154" y="3759801"/>
              <a:ext cx="41388" cy="76638"/>
            </a:xfrm>
            <a:custGeom>
              <a:rect b="b" l="l" r="r" t="t"/>
              <a:pathLst>
                <a:path extrusionOk="0" h="2472" w="1335">
                  <a:moveTo>
                    <a:pt x="882" y="1"/>
                  </a:moveTo>
                  <a:cubicBezTo>
                    <a:pt x="810" y="24"/>
                    <a:pt x="787" y="48"/>
                    <a:pt x="787" y="96"/>
                  </a:cubicBezTo>
                  <a:lnTo>
                    <a:pt x="1096" y="810"/>
                  </a:lnTo>
                  <a:lnTo>
                    <a:pt x="25" y="1834"/>
                  </a:lnTo>
                  <a:cubicBezTo>
                    <a:pt x="1" y="1858"/>
                    <a:pt x="1" y="1882"/>
                    <a:pt x="48" y="1906"/>
                  </a:cubicBezTo>
                  <a:lnTo>
                    <a:pt x="977" y="2453"/>
                  </a:lnTo>
                  <a:cubicBezTo>
                    <a:pt x="1001" y="2465"/>
                    <a:pt x="1031" y="2471"/>
                    <a:pt x="1060" y="2471"/>
                  </a:cubicBezTo>
                  <a:cubicBezTo>
                    <a:pt x="1090" y="2471"/>
                    <a:pt x="1120" y="2465"/>
                    <a:pt x="1144" y="2453"/>
                  </a:cubicBezTo>
                  <a:cubicBezTo>
                    <a:pt x="1191" y="2430"/>
                    <a:pt x="1191" y="2382"/>
                    <a:pt x="1144" y="2358"/>
                  </a:cubicBezTo>
                  <a:lnTo>
                    <a:pt x="263" y="1858"/>
                  </a:lnTo>
                  <a:lnTo>
                    <a:pt x="1311" y="858"/>
                  </a:lnTo>
                  <a:cubicBezTo>
                    <a:pt x="1311" y="834"/>
                    <a:pt x="1334" y="834"/>
                    <a:pt x="1311" y="810"/>
                  </a:cubicBezTo>
                  <a:lnTo>
                    <a:pt x="1001" y="48"/>
                  </a:lnTo>
                  <a:cubicBezTo>
                    <a:pt x="1001" y="48"/>
                    <a:pt x="1001" y="24"/>
                    <a:pt x="977" y="24"/>
                  </a:cubicBezTo>
                  <a:cubicBezTo>
                    <a:pt x="953" y="1"/>
                    <a:pt x="906" y="1"/>
                    <a:pt x="8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
            <p:cNvSpPr/>
            <p:nvPr/>
          </p:nvSpPr>
          <p:spPr>
            <a:xfrm>
              <a:off x="4110336" y="3830671"/>
              <a:ext cx="115918" cy="20524"/>
            </a:xfrm>
            <a:custGeom>
              <a:rect b="b" l="l" r="r" t="t"/>
              <a:pathLst>
                <a:path extrusionOk="0" h="662" w="3739">
                  <a:moveTo>
                    <a:pt x="2715" y="1"/>
                  </a:moveTo>
                  <a:lnTo>
                    <a:pt x="119" y="144"/>
                  </a:lnTo>
                  <a:cubicBezTo>
                    <a:pt x="48" y="144"/>
                    <a:pt x="0" y="167"/>
                    <a:pt x="24" y="215"/>
                  </a:cubicBezTo>
                  <a:cubicBezTo>
                    <a:pt x="24" y="215"/>
                    <a:pt x="24" y="239"/>
                    <a:pt x="48" y="239"/>
                  </a:cubicBezTo>
                  <a:cubicBezTo>
                    <a:pt x="72" y="263"/>
                    <a:pt x="95" y="263"/>
                    <a:pt x="143" y="263"/>
                  </a:cubicBezTo>
                  <a:lnTo>
                    <a:pt x="2667" y="144"/>
                  </a:lnTo>
                  <a:lnTo>
                    <a:pt x="3548" y="644"/>
                  </a:lnTo>
                  <a:cubicBezTo>
                    <a:pt x="3572" y="656"/>
                    <a:pt x="3602" y="662"/>
                    <a:pt x="3632" y="662"/>
                  </a:cubicBezTo>
                  <a:cubicBezTo>
                    <a:pt x="3662" y="662"/>
                    <a:pt x="3691" y="656"/>
                    <a:pt x="3715" y="644"/>
                  </a:cubicBezTo>
                  <a:cubicBezTo>
                    <a:pt x="3739" y="620"/>
                    <a:pt x="3739" y="572"/>
                    <a:pt x="3691" y="548"/>
                  </a:cubicBezTo>
                  <a:lnTo>
                    <a:pt x="2786" y="25"/>
                  </a:lnTo>
                  <a:cubicBezTo>
                    <a:pt x="2763" y="25"/>
                    <a:pt x="2739" y="1"/>
                    <a:pt x="27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
            <p:cNvSpPr/>
            <p:nvPr/>
          </p:nvSpPr>
          <p:spPr>
            <a:xfrm>
              <a:off x="4085225" y="3847846"/>
              <a:ext cx="117406" cy="41016"/>
            </a:xfrm>
            <a:custGeom>
              <a:rect b="b" l="l" r="r" t="t"/>
              <a:pathLst>
                <a:path extrusionOk="0" h="1323" w="3787">
                  <a:moveTo>
                    <a:pt x="2846" y="0"/>
                  </a:moveTo>
                  <a:cubicBezTo>
                    <a:pt x="2816" y="0"/>
                    <a:pt x="2787" y="6"/>
                    <a:pt x="2763" y="18"/>
                  </a:cubicBezTo>
                  <a:lnTo>
                    <a:pt x="48" y="1209"/>
                  </a:lnTo>
                  <a:cubicBezTo>
                    <a:pt x="0" y="1233"/>
                    <a:pt x="0" y="1257"/>
                    <a:pt x="24" y="1280"/>
                  </a:cubicBezTo>
                  <a:cubicBezTo>
                    <a:pt x="48" y="1304"/>
                    <a:pt x="48" y="1304"/>
                    <a:pt x="48" y="1304"/>
                  </a:cubicBezTo>
                  <a:cubicBezTo>
                    <a:pt x="72" y="1316"/>
                    <a:pt x="96" y="1322"/>
                    <a:pt x="119" y="1322"/>
                  </a:cubicBezTo>
                  <a:cubicBezTo>
                    <a:pt x="143" y="1322"/>
                    <a:pt x="167" y="1316"/>
                    <a:pt x="191" y="1304"/>
                  </a:cubicBezTo>
                  <a:lnTo>
                    <a:pt x="2834" y="161"/>
                  </a:lnTo>
                  <a:lnTo>
                    <a:pt x="3573" y="590"/>
                  </a:lnTo>
                  <a:cubicBezTo>
                    <a:pt x="3596" y="602"/>
                    <a:pt x="3626" y="608"/>
                    <a:pt x="3656" y="608"/>
                  </a:cubicBezTo>
                  <a:cubicBezTo>
                    <a:pt x="3686" y="608"/>
                    <a:pt x="3715" y="602"/>
                    <a:pt x="3739" y="590"/>
                  </a:cubicBezTo>
                  <a:cubicBezTo>
                    <a:pt x="3787" y="566"/>
                    <a:pt x="3787" y="518"/>
                    <a:pt x="3739" y="495"/>
                  </a:cubicBezTo>
                  <a:lnTo>
                    <a:pt x="2930" y="18"/>
                  </a:lnTo>
                  <a:cubicBezTo>
                    <a:pt x="2906" y="6"/>
                    <a:pt x="2876" y="0"/>
                    <a:pt x="28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
            <p:cNvSpPr/>
            <p:nvPr/>
          </p:nvSpPr>
          <p:spPr>
            <a:xfrm>
              <a:off x="4302269" y="3760545"/>
              <a:ext cx="139573" cy="81227"/>
            </a:xfrm>
            <a:custGeom>
              <a:rect b="b" l="l" r="r" t="t"/>
              <a:pathLst>
                <a:path extrusionOk="0" h="2620" w="4502">
                  <a:moveTo>
                    <a:pt x="2597" y="0"/>
                  </a:moveTo>
                  <a:cubicBezTo>
                    <a:pt x="2549" y="0"/>
                    <a:pt x="2478" y="24"/>
                    <a:pt x="2430" y="24"/>
                  </a:cubicBezTo>
                  <a:cubicBezTo>
                    <a:pt x="2239" y="48"/>
                    <a:pt x="2073" y="72"/>
                    <a:pt x="1882" y="119"/>
                  </a:cubicBezTo>
                  <a:cubicBezTo>
                    <a:pt x="1715" y="167"/>
                    <a:pt x="1549" y="215"/>
                    <a:pt x="1382" y="262"/>
                  </a:cubicBezTo>
                  <a:cubicBezTo>
                    <a:pt x="1192" y="334"/>
                    <a:pt x="1025" y="429"/>
                    <a:pt x="858" y="524"/>
                  </a:cubicBezTo>
                  <a:cubicBezTo>
                    <a:pt x="787" y="548"/>
                    <a:pt x="739" y="596"/>
                    <a:pt x="644" y="643"/>
                  </a:cubicBezTo>
                  <a:cubicBezTo>
                    <a:pt x="572" y="715"/>
                    <a:pt x="501" y="762"/>
                    <a:pt x="430" y="834"/>
                  </a:cubicBezTo>
                  <a:cubicBezTo>
                    <a:pt x="382" y="881"/>
                    <a:pt x="334" y="929"/>
                    <a:pt x="287" y="1001"/>
                  </a:cubicBezTo>
                  <a:cubicBezTo>
                    <a:pt x="215" y="1072"/>
                    <a:pt x="144" y="1143"/>
                    <a:pt x="96" y="1239"/>
                  </a:cubicBezTo>
                  <a:cubicBezTo>
                    <a:pt x="48" y="1358"/>
                    <a:pt x="1" y="1477"/>
                    <a:pt x="1" y="1596"/>
                  </a:cubicBezTo>
                  <a:cubicBezTo>
                    <a:pt x="1" y="1644"/>
                    <a:pt x="1" y="1691"/>
                    <a:pt x="1" y="1763"/>
                  </a:cubicBezTo>
                  <a:cubicBezTo>
                    <a:pt x="25" y="1834"/>
                    <a:pt x="48" y="1906"/>
                    <a:pt x="72" y="1977"/>
                  </a:cubicBezTo>
                  <a:cubicBezTo>
                    <a:pt x="168" y="2120"/>
                    <a:pt x="287" y="2239"/>
                    <a:pt x="477" y="2358"/>
                  </a:cubicBezTo>
                  <a:cubicBezTo>
                    <a:pt x="644" y="2453"/>
                    <a:pt x="858" y="2525"/>
                    <a:pt x="1096" y="2572"/>
                  </a:cubicBezTo>
                  <a:cubicBezTo>
                    <a:pt x="1215" y="2596"/>
                    <a:pt x="1358" y="2596"/>
                    <a:pt x="1477" y="2620"/>
                  </a:cubicBezTo>
                  <a:lnTo>
                    <a:pt x="1787" y="2620"/>
                  </a:lnTo>
                  <a:cubicBezTo>
                    <a:pt x="2001" y="2620"/>
                    <a:pt x="2192" y="2596"/>
                    <a:pt x="2382" y="2548"/>
                  </a:cubicBezTo>
                  <a:cubicBezTo>
                    <a:pt x="2525" y="2525"/>
                    <a:pt x="2668" y="2501"/>
                    <a:pt x="2811" y="2453"/>
                  </a:cubicBezTo>
                  <a:cubicBezTo>
                    <a:pt x="2906" y="2429"/>
                    <a:pt x="3001" y="2406"/>
                    <a:pt x="3097" y="2358"/>
                  </a:cubicBezTo>
                  <a:cubicBezTo>
                    <a:pt x="3216" y="2310"/>
                    <a:pt x="3311" y="2287"/>
                    <a:pt x="3383" y="2239"/>
                  </a:cubicBezTo>
                  <a:cubicBezTo>
                    <a:pt x="3478" y="2191"/>
                    <a:pt x="3549" y="2144"/>
                    <a:pt x="3621" y="2120"/>
                  </a:cubicBezTo>
                  <a:cubicBezTo>
                    <a:pt x="3787" y="2025"/>
                    <a:pt x="3930" y="1929"/>
                    <a:pt x="4049" y="1810"/>
                  </a:cubicBezTo>
                  <a:cubicBezTo>
                    <a:pt x="4168" y="1715"/>
                    <a:pt x="4240" y="1620"/>
                    <a:pt x="4311" y="1524"/>
                  </a:cubicBezTo>
                  <a:cubicBezTo>
                    <a:pt x="4383" y="1429"/>
                    <a:pt x="4454" y="1310"/>
                    <a:pt x="4478" y="1215"/>
                  </a:cubicBezTo>
                  <a:cubicBezTo>
                    <a:pt x="4478" y="1167"/>
                    <a:pt x="4502" y="1143"/>
                    <a:pt x="4502" y="1096"/>
                  </a:cubicBezTo>
                  <a:lnTo>
                    <a:pt x="4502" y="1096"/>
                  </a:lnTo>
                  <a:cubicBezTo>
                    <a:pt x="4502" y="1096"/>
                    <a:pt x="4145" y="1239"/>
                    <a:pt x="4073" y="1334"/>
                  </a:cubicBezTo>
                  <a:cubicBezTo>
                    <a:pt x="4002" y="1405"/>
                    <a:pt x="3930" y="1477"/>
                    <a:pt x="3835" y="1548"/>
                  </a:cubicBezTo>
                  <a:cubicBezTo>
                    <a:pt x="3740" y="1620"/>
                    <a:pt x="3644" y="1691"/>
                    <a:pt x="3525" y="1763"/>
                  </a:cubicBezTo>
                  <a:cubicBezTo>
                    <a:pt x="3406" y="1834"/>
                    <a:pt x="3287" y="1906"/>
                    <a:pt x="3168" y="1953"/>
                  </a:cubicBezTo>
                  <a:cubicBezTo>
                    <a:pt x="3025" y="2001"/>
                    <a:pt x="2882" y="2048"/>
                    <a:pt x="2740" y="2096"/>
                  </a:cubicBezTo>
                  <a:cubicBezTo>
                    <a:pt x="2668" y="2120"/>
                    <a:pt x="2549" y="2144"/>
                    <a:pt x="2454" y="2167"/>
                  </a:cubicBezTo>
                  <a:cubicBezTo>
                    <a:pt x="2335" y="2191"/>
                    <a:pt x="2216" y="2215"/>
                    <a:pt x="2073" y="2239"/>
                  </a:cubicBezTo>
                  <a:cubicBezTo>
                    <a:pt x="1977" y="2263"/>
                    <a:pt x="1858" y="2263"/>
                    <a:pt x="1739" y="2263"/>
                  </a:cubicBezTo>
                  <a:lnTo>
                    <a:pt x="1549" y="2263"/>
                  </a:lnTo>
                  <a:cubicBezTo>
                    <a:pt x="1406" y="2239"/>
                    <a:pt x="1263" y="2215"/>
                    <a:pt x="1168" y="2191"/>
                  </a:cubicBezTo>
                  <a:cubicBezTo>
                    <a:pt x="1144" y="2167"/>
                    <a:pt x="739" y="1953"/>
                    <a:pt x="739" y="1953"/>
                  </a:cubicBezTo>
                  <a:cubicBezTo>
                    <a:pt x="691" y="1882"/>
                    <a:pt x="644" y="1810"/>
                    <a:pt x="620" y="1715"/>
                  </a:cubicBezTo>
                  <a:cubicBezTo>
                    <a:pt x="620" y="1691"/>
                    <a:pt x="620" y="1644"/>
                    <a:pt x="620" y="1620"/>
                  </a:cubicBezTo>
                  <a:cubicBezTo>
                    <a:pt x="620" y="1548"/>
                    <a:pt x="620" y="1477"/>
                    <a:pt x="644" y="1405"/>
                  </a:cubicBezTo>
                  <a:cubicBezTo>
                    <a:pt x="691" y="1334"/>
                    <a:pt x="715" y="1263"/>
                    <a:pt x="763" y="1191"/>
                  </a:cubicBezTo>
                  <a:cubicBezTo>
                    <a:pt x="787" y="1143"/>
                    <a:pt x="834" y="1072"/>
                    <a:pt x="882" y="1024"/>
                  </a:cubicBezTo>
                  <a:cubicBezTo>
                    <a:pt x="953" y="953"/>
                    <a:pt x="1049" y="858"/>
                    <a:pt x="1144" y="786"/>
                  </a:cubicBezTo>
                  <a:cubicBezTo>
                    <a:pt x="1239" y="715"/>
                    <a:pt x="1358" y="643"/>
                    <a:pt x="1454" y="572"/>
                  </a:cubicBezTo>
                  <a:cubicBezTo>
                    <a:pt x="1573" y="500"/>
                    <a:pt x="1692" y="453"/>
                    <a:pt x="1835" y="405"/>
                  </a:cubicBezTo>
                  <a:cubicBezTo>
                    <a:pt x="1954" y="334"/>
                    <a:pt x="2073" y="286"/>
                    <a:pt x="2216" y="262"/>
                  </a:cubicBezTo>
                  <a:cubicBezTo>
                    <a:pt x="2358" y="215"/>
                    <a:pt x="2597" y="0"/>
                    <a:pt x="25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
            <p:cNvSpPr/>
            <p:nvPr/>
          </p:nvSpPr>
          <p:spPr>
            <a:xfrm>
              <a:off x="4273499" y="3781223"/>
              <a:ext cx="73104" cy="90837"/>
            </a:xfrm>
            <a:custGeom>
              <a:rect b="b" l="l" r="r" t="t"/>
              <a:pathLst>
                <a:path extrusionOk="0" h="2930" w="2358">
                  <a:moveTo>
                    <a:pt x="0" y="0"/>
                  </a:moveTo>
                  <a:cubicBezTo>
                    <a:pt x="27" y="0"/>
                    <a:pt x="56" y="2"/>
                    <a:pt x="86" y="5"/>
                  </a:cubicBezTo>
                  <a:lnTo>
                    <a:pt x="86" y="5"/>
                  </a:lnTo>
                  <a:cubicBezTo>
                    <a:pt x="57" y="2"/>
                    <a:pt x="28" y="0"/>
                    <a:pt x="0" y="0"/>
                  </a:cubicBezTo>
                  <a:close/>
                  <a:moveTo>
                    <a:pt x="86" y="5"/>
                  </a:moveTo>
                  <a:cubicBezTo>
                    <a:pt x="254" y="23"/>
                    <a:pt x="437" y="93"/>
                    <a:pt x="619" y="214"/>
                  </a:cubicBezTo>
                  <a:cubicBezTo>
                    <a:pt x="1500" y="715"/>
                    <a:pt x="2215" y="1929"/>
                    <a:pt x="2215" y="2929"/>
                  </a:cubicBezTo>
                  <a:cubicBezTo>
                    <a:pt x="2310" y="2763"/>
                    <a:pt x="2358" y="2572"/>
                    <a:pt x="2358" y="2405"/>
                  </a:cubicBezTo>
                  <a:cubicBezTo>
                    <a:pt x="2358" y="2358"/>
                    <a:pt x="2358" y="2263"/>
                    <a:pt x="2358" y="2215"/>
                  </a:cubicBezTo>
                  <a:cubicBezTo>
                    <a:pt x="2334" y="2167"/>
                    <a:pt x="2334" y="2120"/>
                    <a:pt x="2334" y="2096"/>
                  </a:cubicBezTo>
                  <a:cubicBezTo>
                    <a:pt x="2334" y="2048"/>
                    <a:pt x="2310" y="1977"/>
                    <a:pt x="2310" y="1929"/>
                  </a:cubicBezTo>
                  <a:cubicBezTo>
                    <a:pt x="2310" y="1905"/>
                    <a:pt x="2286" y="1858"/>
                    <a:pt x="2286" y="1810"/>
                  </a:cubicBezTo>
                  <a:cubicBezTo>
                    <a:pt x="2262" y="1786"/>
                    <a:pt x="2262" y="1739"/>
                    <a:pt x="2239" y="1691"/>
                  </a:cubicBezTo>
                  <a:cubicBezTo>
                    <a:pt x="2239" y="1667"/>
                    <a:pt x="2215" y="1620"/>
                    <a:pt x="2215" y="1596"/>
                  </a:cubicBezTo>
                  <a:cubicBezTo>
                    <a:pt x="2215" y="1572"/>
                    <a:pt x="2191" y="1524"/>
                    <a:pt x="2167" y="1500"/>
                  </a:cubicBezTo>
                  <a:cubicBezTo>
                    <a:pt x="2167" y="1500"/>
                    <a:pt x="2143" y="1405"/>
                    <a:pt x="2096" y="1310"/>
                  </a:cubicBezTo>
                  <a:cubicBezTo>
                    <a:pt x="2048" y="1215"/>
                    <a:pt x="2000" y="1143"/>
                    <a:pt x="1977" y="1119"/>
                  </a:cubicBezTo>
                  <a:cubicBezTo>
                    <a:pt x="1977" y="1096"/>
                    <a:pt x="1953" y="1072"/>
                    <a:pt x="1929" y="1024"/>
                  </a:cubicBezTo>
                  <a:cubicBezTo>
                    <a:pt x="1905" y="1000"/>
                    <a:pt x="1881" y="977"/>
                    <a:pt x="1858" y="953"/>
                  </a:cubicBezTo>
                  <a:cubicBezTo>
                    <a:pt x="1786" y="857"/>
                    <a:pt x="1715" y="786"/>
                    <a:pt x="1715" y="786"/>
                  </a:cubicBezTo>
                  <a:cubicBezTo>
                    <a:pt x="1619" y="691"/>
                    <a:pt x="1619" y="691"/>
                    <a:pt x="1524" y="596"/>
                  </a:cubicBezTo>
                  <a:cubicBezTo>
                    <a:pt x="1477" y="572"/>
                    <a:pt x="1429" y="524"/>
                    <a:pt x="1381" y="500"/>
                  </a:cubicBezTo>
                  <a:cubicBezTo>
                    <a:pt x="1310" y="453"/>
                    <a:pt x="1238" y="381"/>
                    <a:pt x="1167" y="334"/>
                  </a:cubicBezTo>
                  <a:cubicBezTo>
                    <a:pt x="1096" y="310"/>
                    <a:pt x="1048" y="286"/>
                    <a:pt x="976" y="262"/>
                  </a:cubicBezTo>
                  <a:cubicBezTo>
                    <a:pt x="905" y="214"/>
                    <a:pt x="786" y="167"/>
                    <a:pt x="715" y="143"/>
                  </a:cubicBezTo>
                  <a:cubicBezTo>
                    <a:pt x="643" y="119"/>
                    <a:pt x="572" y="95"/>
                    <a:pt x="500" y="72"/>
                  </a:cubicBezTo>
                  <a:cubicBezTo>
                    <a:pt x="453" y="72"/>
                    <a:pt x="357" y="48"/>
                    <a:pt x="310" y="24"/>
                  </a:cubicBezTo>
                  <a:cubicBezTo>
                    <a:pt x="242" y="24"/>
                    <a:pt x="161" y="12"/>
                    <a:pt x="86" y="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
            <p:cNvSpPr/>
            <p:nvPr/>
          </p:nvSpPr>
          <p:spPr>
            <a:xfrm>
              <a:off x="4165706" y="3780107"/>
              <a:ext cx="177210" cy="137713"/>
            </a:xfrm>
            <a:custGeom>
              <a:rect b="b" l="l" r="r" t="t"/>
              <a:pathLst>
                <a:path extrusionOk="0" h="4442" w="5716">
                  <a:moveTo>
                    <a:pt x="3424" y="0"/>
                  </a:moveTo>
                  <a:cubicBezTo>
                    <a:pt x="3266" y="0"/>
                    <a:pt x="3123" y="37"/>
                    <a:pt x="3001" y="108"/>
                  </a:cubicBezTo>
                  <a:lnTo>
                    <a:pt x="1096" y="1203"/>
                  </a:lnTo>
                  <a:cubicBezTo>
                    <a:pt x="1048" y="1251"/>
                    <a:pt x="953" y="1298"/>
                    <a:pt x="905" y="1322"/>
                  </a:cubicBezTo>
                  <a:cubicBezTo>
                    <a:pt x="834" y="1394"/>
                    <a:pt x="715" y="1489"/>
                    <a:pt x="643" y="1560"/>
                  </a:cubicBezTo>
                  <a:cubicBezTo>
                    <a:pt x="596" y="1608"/>
                    <a:pt x="548" y="1656"/>
                    <a:pt x="500" y="1703"/>
                  </a:cubicBezTo>
                  <a:cubicBezTo>
                    <a:pt x="453" y="1775"/>
                    <a:pt x="357" y="1894"/>
                    <a:pt x="310" y="1965"/>
                  </a:cubicBezTo>
                  <a:cubicBezTo>
                    <a:pt x="262" y="2060"/>
                    <a:pt x="214" y="2156"/>
                    <a:pt x="167" y="2251"/>
                  </a:cubicBezTo>
                  <a:cubicBezTo>
                    <a:pt x="143" y="2322"/>
                    <a:pt x="119" y="2418"/>
                    <a:pt x="95" y="2489"/>
                  </a:cubicBezTo>
                  <a:cubicBezTo>
                    <a:pt x="72" y="2584"/>
                    <a:pt x="24" y="2703"/>
                    <a:pt x="24" y="2775"/>
                  </a:cubicBezTo>
                  <a:cubicBezTo>
                    <a:pt x="0" y="2846"/>
                    <a:pt x="0" y="2918"/>
                    <a:pt x="0" y="2989"/>
                  </a:cubicBezTo>
                  <a:cubicBezTo>
                    <a:pt x="0" y="3037"/>
                    <a:pt x="0" y="3084"/>
                    <a:pt x="0" y="3132"/>
                  </a:cubicBezTo>
                  <a:cubicBezTo>
                    <a:pt x="0" y="3465"/>
                    <a:pt x="214" y="3775"/>
                    <a:pt x="643" y="4013"/>
                  </a:cubicBezTo>
                  <a:lnTo>
                    <a:pt x="691" y="4061"/>
                  </a:lnTo>
                  <a:lnTo>
                    <a:pt x="738" y="4085"/>
                  </a:lnTo>
                  <a:cubicBezTo>
                    <a:pt x="1167" y="4323"/>
                    <a:pt x="1727" y="4442"/>
                    <a:pt x="2286" y="4442"/>
                  </a:cubicBezTo>
                  <a:cubicBezTo>
                    <a:pt x="2846" y="4442"/>
                    <a:pt x="3406" y="4323"/>
                    <a:pt x="3834" y="4085"/>
                  </a:cubicBezTo>
                  <a:lnTo>
                    <a:pt x="5716" y="2965"/>
                  </a:lnTo>
                  <a:cubicBezTo>
                    <a:pt x="5716" y="1941"/>
                    <a:pt x="5001" y="727"/>
                    <a:pt x="4120" y="203"/>
                  </a:cubicBezTo>
                  <a:cubicBezTo>
                    <a:pt x="3874" y="66"/>
                    <a:pt x="3636" y="0"/>
                    <a:pt x="3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
            <p:cNvSpPr/>
            <p:nvPr/>
          </p:nvSpPr>
          <p:spPr>
            <a:xfrm>
              <a:off x="4183408" y="3790058"/>
              <a:ext cx="119639" cy="115949"/>
            </a:xfrm>
            <a:custGeom>
              <a:rect b="b" l="l" r="r" t="t"/>
              <a:pathLst>
                <a:path extrusionOk="0" h="3740" w="3859">
                  <a:moveTo>
                    <a:pt x="3740" y="1"/>
                  </a:moveTo>
                  <a:lnTo>
                    <a:pt x="1715" y="977"/>
                  </a:lnTo>
                  <a:cubicBezTo>
                    <a:pt x="1215" y="1215"/>
                    <a:pt x="787" y="1620"/>
                    <a:pt x="453" y="2144"/>
                  </a:cubicBezTo>
                  <a:cubicBezTo>
                    <a:pt x="191" y="2621"/>
                    <a:pt x="25" y="3144"/>
                    <a:pt x="1" y="3668"/>
                  </a:cubicBezTo>
                  <a:cubicBezTo>
                    <a:pt x="25" y="3668"/>
                    <a:pt x="48" y="3692"/>
                    <a:pt x="72" y="3692"/>
                  </a:cubicBezTo>
                  <a:lnTo>
                    <a:pt x="120" y="3740"/>
                  </a:lnTo>
                  <a:lnTo>
                    <a:pt x="144" y="3740"/>
                  </a:lnTo>
                  <a:cubicBezTo>
                    <a:pt x="167" y="2621"/>
                    <a:pt x="834" y="1549"/>
                    <a:pt x="1787" y="1096"/>
                  </a:cubicBezTo>
                  <a:lnTo>
                    <a:pt x="3859" y="96"/>
                  </a:lnTo>
                  <a:cubicBezTo>
                    <a:pt x="3835" y="72"/>
                    <a:pt x="3787" y="25"/>
                    <a:pt x="37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16" name="Shape 516"/>
        <p:cNvGrpSpPr/>
        <p:nvPr/>
      </p:nvGrpSpPr>
      <p:grpSpPr>
        <a:xfrm>
          <a:off x="0" y="0"/>
          <a:ext cx="0" cy="0"/>
          <a:chOff x="0" y="0"/>
          <a:chExt cx="0" cy="0"/>
        </a:xfrm>
      </p:grpSpPr>
      <p:sp>
        <p:nvSpPr>
          <p:cNvPr id="517" name="Google Shape;517;p8"/>
          <p:cNvSpPr txBox="1"/>
          <p:nvPr>
            <p:ph type="title"/>
          </p:nvPr>
        </p:nvSpPr>
        <p:spPr>
          <a:xfrm>
            <a:off x="1527300" y="1458775"/>
            <a:ext cx="6089400" cy="20412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7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518" name="Google Shape;518;p8"/>
          <p:cNvGrpSpPr/>
          <p:nvPr/>
        </p:nvGrpSpPr>
        <p:grpSpPr>
          <a:xfrm>
            <a:off x="0" y="4221559"/>
            <a:ext cx="9144000" cy="921943"/>
            <a:chOff x="0" y="3827814"/>
            <a:chExt cx="9144000" cy="921943"/>
          </a:xfrm>
        </p:grpSpPr>
        <p:grpSp>
          <p:nvGrpSpPr>
            <p:cNvPr id="519" name="Google Shape;519;p8"/>
            <p:cNvGrpSpPr/>
            <p:nvPr/>
          </p:nvGrpSpPr>
          <p:grpSpPr>
            <a:xfrm>
              <a:off x="5807441" y="3839717"/>
              <a:ext cx="243969" cy="149457"/>
              <a:chOff x="5300460" y="2964804"/>
              <a:chExt cx="271832" cy="225937"/>
            </a:xfrm>
          </p:grpSpPr>
          <p:sp>
            <p:nvSpPr>
              <p:cNvPr id="520" name="Google Shape;520;p8"/>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3" name="Google Shape;523;p8"/>
            <p:cNvGrpSpPr/>
            <p:nvPr/>
          </p:nvGrpSpPr>
          <p:grpSpPr>
            <a:xfrm>
              <a:off x="8805122" y="3827814"/>
              <a:ext cx="243969" cy="149457"/>
              <a:chOff x="5300460" y="2964804"/>
              <a:chExt cx="271832" cy="225937"/>
            </a:xfrm>
          </p:grpSpPr>
          <p:sp>
            <p:nvSpPr>
              <p:cNvPr id="524" name="Google Shape;524;p8"/>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7" name="Google Shape;527;p8"/>
            <p:cNvSpPr/>
            <p:nvPr/>
          </p:nvSpPr>
          <p:spPr>
            <a:xfrm>
              <a:off x="0" y="3910657"/>
              <a:ext cx="9144000" cy="839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8" name="Google Shape;528;p8"/>
            <p:cNvGrpSpPr/>
            <p:nvPr/>
          </p:nvGrpSpPr>
          <p:grpSpPr>
            <a:xfrm>
              <a:off x="355317" y="3839717"/>
              <a:ext cx="243969" cy="149457"/>
              <a:chOff x="5300460" y="2964804"/>
              <a:chExt cx="271832" cy="225937"/>
            </a:xfrm>
          </p:grpSpPr>
          <p:sp>
            <p:nvSpPr>
              <p:cNvPr id="529" name="Google Shape;529;p8"/>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8"/>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8"/>
            <p:cNvGrpSpPr/>
            <p:nvPr/>
          </p:nvGrpSpPr>
          <p:grpSpPr>
            <a:xfrm>
              <a:off x="1590719" y="3839717"/>
              <a:ext cx="243969" cy="149457"/>
              <a:chOff x="5300460" y="2964804"/>
              <a:chExt cx="271832" cy="225937"/>
            </a:xfrm>
          </p:grpSpPr>
          <p:sp>
            <p:nvSpPr>
              <p:cNvPr id="533" name="Google Shape;533;p8"/>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8"/>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8"/>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6" name="Google Shape;536;p8"/>
            <p:cNvGrpSpPr/>
            <p:nvPr/>
          </p:nvGrpSpPr>
          <p:grpSpPr>
            <a:xfrm>
              <a:off x="3027997" y="3839717"/>
              <a:ext cx="243969" cy="149457"/>
              <a:chOff x="5300460" y="2964804"/>
              <a:chExt cx="271832" cy="225937"/>
            </a:xfrm>
          </p:grpSpPr>
          <p:sp>
            <p:nvSpPr>
              <p:cNvPr id="537" name="Google Shape;537;p8"/>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8"/>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8"/>
            <p:cNvGrpSpPr/>
            <p:nvPr/>
          </p:nvGrpSpPr>
          <p:grpSpPr>
            <a:xfrm>
              <a:off x="4417713" y="3839717"/>
              <a:ext cx="243969" cy="149457"/>
              <a:chOff x="5300460" y="2964804"/>
              <a:chExt cx="271832" cy="225937"/>
            </a:xfrm>
          </p:grpSpPr>
          <p:sp>
            <p:nvSpPr>
              <p:cNvPr id="541" name="Google Shape;541;p8"/>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8"/>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44" name="Google Shape;544;p8"/>
          <p:cNvGrpSpPr/>
          <p:nvPr/>
        </p:nvGrpSpPr>
        <p:grpSpPr>
          <a:xfrm>
            <a:off x="268638" y="290409"/>
            <a:ext cx="8394975" cy="2391478"/>
            <a:chOff x="268638" y="290409"/>
            <a:chExt cx="8394975" cy="2391478"/>
          </a:xfrm>
        </p:grpSpPr>
        <p:sp>
          <p:nvSpPr>
            <p:cNvPr id="545" name="Google Shape;545;p8"/>
            <p:cNvSpPr/>
            <p:nvPr/>
          </p:nvSpPr>
          <p:spPr>
            <a:xfrm>
              <a:off x="1832975" y="290409"/>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8"/>
            <p:cNvSpPr/>
            <p:nvPr/>
          </p:nvSpPr>
          <p:spPr>
            <a:xfrm>
              <a:off x="268638" y="2571738"/>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
            <p:cNvSpPr/>
            <p:nvPr/>
          </p:nvSpPr>
          <p:spPr>
            <a:xfrm>
              <a:off x="5193800" y="426238"/>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8"/>
            <p:cNvSpPr/>
            <p:nvPr/>
          </p:nvSpPr>
          <p:spPr>
            <a:xfrm>
              <a:off x="8553463" y="1572938"/>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9" name="Google Shape;549;p8"/>
          <p:cNvGrpSpPr/>
          <p:nvPr/>
        </p:nvGrpSpPr>
        <p:grpSpPr>
          <a:xfrm>
            <a:off x="440625" y="4682925"/>
            <a:ext cx="271885" cy="159973"/>
            <a:chOff x="1566275" y="4812212"/>
            <a:chExt cx="271885" cy="159973"/>
          </a:xfrm>
        </p:grpSpPr>
        <p:sp>
          <p:nvSpPr>
            <p:cNvPr id="550" name="Google Shape;550;p8"/>
            <p:cNvSpPr/>
            <p:nvPr/>
          </p:nvSpPr>
          <p:spPr>
            <a:xfrm>
              <a:off x="1636142" y="4812712"/>
              <a:ext cx="196571" cy="119771"/>
            </a:xfrm>
            <a:custGeom>
              <a:rect b="b" l="l" r="r" t="t"/>
              <a:pathLst>
                <a:path extrusionOk="0" h="17019" w="27932">
                  <a:moveTo>
                    <a:pt x="26536" y="0"/>
                  </a:moveTo>
                  <a:cubicBezTo>
                    <a:pt x="22997" y="0"/>
                    <a:pt x="13107" y="341"/>
                    <a:pt x="6899" y="3923"/>
                  </a:cubicBezTo>
                  <a:cubicBezTo>
                    <a:pt x="30" y="7892"/>
                    <a:pt x="1" y="14489"/>
                    <a:pt x="65" y="15813"/>
                  </a:cubicBezTo>
                  <a:cubicBezTo>
                    <a:pt x="36" y="16551"/>
                    <a:pt x="83" y="17000"/>
                    <a:pt x="83" y="17000"/>
                  </a:cubicBezTo>
                  <a:cubicBezTo>
                    <a:pt x="83" y="17000"/>
                    <a:pt x="563" y="17018"/>
                    <a:pt x="1394" y="17018"/>
                  </a:cubicBezTo>
                  <a:cubicBezTo>
                    <a:pt x="4931" y="17018"/>
                    <a:pt x="14828" y="16677"/>
                    <a:pt x="21033" y="13090"/>
                  </a:cubicBezTo>
                  <a:cubicBezTo>
                    <a:pt x="27902" y="9127"/>
                    <a:pt x="27931" y="2535"/>
                    <a:pt x="27866" y="1206"/>
                  </a:cubicBezTo>
                  <a:cubicBezTo>
                    <a:pt x="27896" y="468"/>
                    <a:pt x="27849" y="19"/>
                    <a:pt x="27849" y="19"/>
                  </a:cubicBezTo>
                  <a:cubicBezTo>
                    <a:pt x="27849" y="19"/>
                    <a:pt x="27368" y="0"/>
                    <a:pt x="26536" y="0"/>
                  </a:cubicBezTo>
                  <a:close/>
                </a:path>
              </a:pathLst>
            </a:custGeom>
            <a:solidFill>
              <a:srgbClr val="9CDD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8"/>
            <p:cNvSpPr/>
            <p:nvPr/>
          </p:nvSpPr>
          <p:spPr>
            <a:xfrm>
              <a:off x="1630737" y="4812712"/>
              <a:ext cx="207423" cy="113079"/>
            </a:xfrm>
            <a:custGeom>
              <a:rect b="b" l="l" r="r" t="t"/>
              <a:pathLst>
                <a:path extrusionOk="0" h="16068" w="29474">
                  <a:moveTo>
                    <a:pt x="27304" y="0"/>
                  </a:moveTo>
                  <a:cubicBezTo>
                    <a:pt x="23765" y="0"/>
                    <a:pt x="13875" y="341"/>
                    <a:pt x="7667" y="3923"/>
                  </a:cubicBezTo>
                  <a:cubicBezTo>
                    <a:pt x="1" y="8353"/>
                    <a:pt x="851" y="16049"/>
                    <a:pt x="851" y="16049"/>
                  </a:cubicBezTo>
                  <a:cubicBezTo>
                    <a:pt x="851" y="16049"/>
                    <a:pt x="1331" y="16068"/>
                    <a:pt x="2162" y="16068"/>
                  </a:cubicBezTo>
                  <a:cubicBezTo>
                    <a:pt x="5699" y="16068"/>
                    <a:pt x="15596" y="15727"/>
                    <a:pt x="21801" y="12139"/>
                  </a:cubicBezTo>
                  <a:cubicBezTo>
                    <a:pt x="29473" y="7715"/>
                    <a:pt x="28617" y="19"/>
                    <a:pt x="28617" y="19"/>
                  </a:cubicBezTo>
                  <a:cubicBezTo>
                    <a:pt x="28617" y="19"/>
                    <a:pt x="28136" y="0"/>
                    <a:pt x="27304" y="0"/>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8"/>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8"/>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8"/>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8"/>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8"/>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rgbClr val="86B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8"/>
            <p:cNvSpPr/>
            <p:nvPr/>
          </p:nvSpPr>
          <p:spPr>
            <a:xfrm>
              <a:off x="1641293" y="4930670"/>
              <a:ext cx="2252" cy="1795"/>
            </a:xfrm>
            <a:custGeom>
              <a:rect b="b" l="l" r="r" t="t"/>
              <a:pathLst>
                <a:path extrusionOk="0" h="255" w="320">
                  <a:moveTo>
                    <a:pt x="267" y="0"/>
                  </a:moveTo>
                  <a:cubicBezTo>
                    <a:pt x="255" y="12"/>
                    <a:pt x="249" y="18"/>
                    <a:pt x="237" y="24"/>
                  </a:cubicBezTo>
                  <a:lnTo>
                    <a:pt x="1" y="254"/>
                  </a:lnTo>
                  <a:lnTo>
                    <a:pt x="261" y="101"/>
                  </a:lnTo>
                  <a:lnTo>
                    <a:pt x="273" y="95"/>
                  </a:lnTo>
                  <a:cubicBezTo>
                    <a:pt x="290" y="83"/>
                    <a:pt x="302" y="71"/>
                    <a:pt x="320" y="59"/>
                  </a:cubicBezTo>
                  <a:lnTo>
                    <a:pt x="2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8"/>
            <p:cNvSpPr/>
            <p:nvPr/>
          </p:nvSpPr>
          <p:spPr>
            <a:xfrm>
              <a:off x="1635726" y="4812846"/>
              <a:ext cx="196403" cy="114022"/>
            </a:xfrm>
            <a:custGeom>
              <a:rect b="b" l="l" r="r" t="t"/>
              <a:pathLst>
                <a:path extrusionOk="0" h="16202" w="27908">
                  <a:moveTo>
                    <a:pt x="27908" y="0"/>
                  </a:moveTo>
                  <a:lnTo>
                    <a:pt x="27908" y="0"/>
                  </a:lnTo>
                  <a:cubicBezTo>
                    <a:pt x="18605" y="5003"/>
                    <a:pt x="9303" y="10011"/>
                    <a:pt x="0" y="15020"/>
                  </a:cubicBezTo>
                  <a:cubicBezTo>
                    <a:pt x="6" y="15020"/>
                    <a:pt x="12" y="15014"/>
                    <a:pt x="18" y="15014"/>
                  </a:cubicBezTo>
                  <a:cubicBezTo>
                    <a:pt x="30" y="15008"/>
                    <a:pt x="42" y="15002"/>
                    <a:pt x="54" y="14996"/>
                  </a:cubicBezTo>
                  <a:lnTo>
                    <a:pt x="71" y="14996"/>
                  </a:lnTo>
                  <a:cubicBezTo>
                    <a:pt x="77" y="14990"/>
                    <a:pt x="89" y="14990"/>
                    <a:pt x="95" y="14984"/>
                  </a:cubicBezTo>
                  <a:cubicBezTo>
                    <a:pt x="107" y="14984"/>
                    <a:pt x="119" y="14978"/>
                    <a:pt x="136" y="14978"/>
                  </a:cubicBezTo>
                  <a:lnTo>
                    <a:pt x="178" y="14978"/>
                  </a:lnTo>
                  <a:cubicBezTo>
                    <a:pt x="278" y="14978"/>
                    <a:pt x="384" y="15008"/>
                    <a:pt x="502" y="15073"/>
                  </a:cubicBezTo>
                  <a:cubicBezTo>
                    <a:pt x="514" y="15079"/>
                    <a:pt x="526" y="15085"/>
                    <a:pt x="538" y="15091"/>
                  </a:cubicBezTo>
                  <a:cubicBezTo>
                    <a:pt x="703" y="15197"/>
                    <a:pt x="762" y="16012"/>
                    <a:pt x="880" y="16201"/>
                  </a:cubicBezTo>
                  <a:lnTo>
                    <a:pt x="2790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8"/>
            <p:cNvSpPr/>
            <p:nvPr/>
          </p:nvSpPr>
          <p:spPr>
            <a:xfrm>
              <a:off x="1669850" y="4900700"/>
              <a:ext cx="54914" cy="7284"/>
            </a:xfrm>
            <a:custGeom>
              <a:rect b="b" l="l" r="r" t="t"/>
              <a:pathLst>
                <a:path extrusionOk="0" h="1035" w="7803">
                  <a:moveTo>
                    <a:pt x="1223" y="1"/>
                  </a:moveTo>
                  <a:lnTo>
                    <a:pt x="1" y="887"/>
                  </a:lnTo>
                  <a:lnTo>
                    <a:pt x="7803" y="1035"/>
                  </a:lnTo>
                  <a:lnTo>
                    <a:pt x="1223"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8"/>
            <p:cNvSpPr/>
            <p:nvPr/>
          </p:nvSpPr>
          <p:spPr>
            <a:xfrm>
              <a:off x="1668190" y="4862589"/>
              <a:ext cx="7861" cy="39994"/>
            </a:xfrm>
            <a:custGeom>
              <a:rect b="b" l="l" r="r" t="t"/>
              <a:pathLst>
                <a:path extrusionOk="0" h="5683" w="1117">
                  <a:moveTo>
                    <a:pt x="910" y="1"/>
                  </a:moveTo>
                  <a:lnTo>
                    <a:pt x="0" y="5683"/>
                  </a:lnTo>
                  <a:lnTo>
                    <a:pt x="0" y="5683"/>
                  </a:lnTo>
                  <a:lnTo>
                    <a:pt x="1117" y="5370"/>
                  </a:lnTo>
                  <a:lnTo>
                    <a:pt x="910"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8"/>
            <p:cNvSpPr/>
            <p:nvPr/>
          </p:nvSpPr>
          <p:spPr>
            <a:xfrm>
              <a:off x="1702398" y="4881834"/>
              <a:ext cx="52042" cy="10359"/>
            </a:xfrm>
            <a:custGeom>
              <a:rect b="b" l="l" r="r" t="t"/>
              <a:pathLst>
                <a:path extrusionOk="0" h="1472" w="7395">
                  <a:moveTo>
                    <a:pt x="1134" y="1"/>
                  </a:moveTo>
                  <a:lnTo>
                    <a:pt x="0" y="816"/>
                  </a:lnTo>
                  <a:lnTo>
                    <a:pt x="7395" y="1471"/>
                  </a:lnTo>
                  <a:lnTo>
                    <a:pt x="1134"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8"/>
            <p:cNvSpPr/>
            <p:nvPr/>
          </p:nvSpPr>
          <p:spPr>
            <a:xfrm>
              <a:off x="1700857" y="4846467"/>
              <a:ext cx="7284" cy="37081"/>
            </a:xfrm>
            <a:custGeom>
              <a:rect b="b" l="l" r="r" t="t"/>
              <a:pathLst>
                <a:path extrusionOk="0" h="5269" w="1035">
                  <a:moveTo>
                    <a:pt x="839" y="0"/>
                  </a:moveTo>
                  <a:lnTo>
                    <a:pt x="1" y="5269"/>
                  </a:lnTo>
                  <a:lnTo>
                    <a:pt x="1" y="5269"/>
                  </a:lnTo>
                  <a:lnTo>
                    <a:pt x="1034" y="4979"/>
                  </a:lnTo>
                  <a:lnTo>
                    <a:pt x="839"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8"/>
            <p:cNvSpPr/>
            <p:nvPr/>
          </p:nvSpPr>
          <p:spPr>
            <a:xfrm>
              <a:off x="1734608" y="4864545"/>
              <a:ext cx="45899" cy="5201"/>
            </a:xfrm>
            <a:custGeom>
              <a:rect b="b" l="l" r="r" t="t"/>
              <a:pathLst>
                <a:path extrusionOk="0" h="739" w="6522">
                  <a:moveTo>
                    <a:pt x="1028" y="0"/>
                  </a:moveTo>
                  <a:lnTo>
                    <a:pt x="1" y="739"/>
                  </a:lnTo>
                  <a:lnTo>
                    <a:pt x="6521" y="739"/>
                  </a:lnTo>
                  <a:lnTo>
                    <a:pt x="102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8"/>
            <p:cNvSpPr/>
            <p:nvPr/>
          </p:nvSpPr>
          <p:spPr>
            <a:xfrm>
              <a:off x="1733235" y="4832668"/>
              <a:ext cx="6573" cy="33428"/>
            </a:xfrm>
            <a:custGeom>
              <a:rect b="b" l="l" r="r" t="t"/>
              <a:pathLst>
                <a:path extrusionOk="0" h="4750" w="934">
                  <a:moveTo>
                    <a:pt x="757" y="0"/>
                  </a:moveTo>
                  <a:lnTo>
                    <a:pt x="1" y="4749"/>
                  </a:lnTo>
                  <a:lnTo>
                    <a:pt x="1" y="4749"/>
                  </a:lnTo>
                  <a:lnTo>
                    <a:pt x="934" y="4489"/>
                  </a:lnTo>
                  <a:lnTo>
                    <a:pt x="75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8"/>
            <p:cNvSpPr/>
            <p:nvPr/>
          </p:nvSpPr>
          <p:spPr>
            <a:xfrm>
              <a:off x="1765241" y="4847460"/>
              <a:ext cx="34463" cy="3920"/>
            </a:xfrm>
            <a:custGeom>
              <a:rect b="b" l="l" r="r" t="t"/>
              <a:pathLst>
                <a:path extrusionOk="0" h="557" w="4897">
                  <a:moveTo>
                    <a:pt x="768" y="1"/>
                  </a:moveTo>
                  <a:lnTo>
                    <a:pt x="0" y="556"/>
                  </a:lnTo>
                  <a:lnTo>
                    <a:pt x="4897" y="556"/>
                  </a:lnTo>
                  <a:lnTo>
                    <a:pt x="768"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8"/>
            <p:cNvSpPr/>
            <p:nvPr/>
          </p:nvSpPr>
          <p:spPr>
            <a:xfrm>
              <a:off x="1765241" y="4824316"/>
              <a:ext cx="4954" cy="25110"/>
            </a:xfrm>
            <a:custGeom>
              <a:rect b="b" l="l" r="r" t="t"/>
              <a:pathLst>
                <a:path extrusionOk="0" h="3568" w="704">
                  <a:moveTo>
                    <a:pt x="567" y="0"/>
                  </a:moveTo>
                  <a:lnTo>
                    <a:pt x="0" y="3568"/>
                  </a:lnTo>
                  <a:lnTo>
                    <a:pt x="703" y="3373"/>
                  </a:lnTo>
                  <a:lnTo>
                    <a:pt x="5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8"/>
            <p:cNvSpPr/>
            <p:nvPr/>
          </p:nvSpPr>
          <p:spPr>
            <a:xfrm>
              <a:off x="1636142" y="4812212"/>
              <a:ext cx="196571" cy="122516"/>
            </a:xfrm>
            <a:custGeom>
              <a:rect b="b" l="l" r="r" t="t"/>
              <a:pathLst>
                <a:path extrusionOk="0" h="17409" w="27932">
                  <a:moveTo>
                    <a:pt x="26539" y="0"/>
                  </a:moveTo>
                  <a:cubicBezTo>
                    <a:pt x="23002" y="0"/>
                    <a:pt x="13108" y="341"/>
                    <a:pt x="6899" y="3929"/>
                  </a:cubicBezTo>
                  <a:cubicBezTo>
                    <a:pt x="30" y="7898"/>
                    <a:pt x="1" y="14490"/>
                    <a:pt x="65" y="15813"/>
                  </a:cubicBezTo>
                  <a:cubicBezTo>
                    <a:pt x="36" y="16557"/>
                    <a:pt x="83" y="17390"/>
                    <a:pt x="83" y="17390"/>
                  </a:cubicBezTo>
                  <a:cubicBezTo>
                    <a:pt x="83" y="17390"/>
                    <a:pt x="563" y="17408"/>
                    <a:pt x="1394" y="17408"/>
                  </a:cubicBezTo>
                  <a:cubicBezTo>
                    <a:pt x="4931" y="17408"/>
                    <a:pt x="14828" y="17067"/>
                    <a:pt x="21033" y="13480"/>
                  </a:cubicBezTo>
                  <a:cubicBezTo>
                    <a:pt x="27902" y="9517"/>
                    <a:pt x="27931" y="2925"/>
                    <a:pt x="27866" y="1596"/>
                  </a:cubicBezTo>
                  <a:cubicBezTo>
                    <a:pt x="27896" y="858"/>
                    <a:pt x="27849" y="19"/>
                    <a:pt x="27849" y="19"/>
                  </a:cubicBezTo>
                  <a:cubicBezTo>
                    <a:pt x="27849" y="19"/>
                    <a:pt x="27369" y="0"/>
                    <a:pt x="265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8"/>
            <p:cNvSpPr/>
            <p:nvPr/>
          </p:nvSpPr>
          <p:spPr>
            <a:xfrm>
              <a:off x="1630737" y="4812212"/>
              <a:ext cx="207423" cy="113079"/>
            </a:xfrm>
            <a:custGeom>
              <a:rect b="b" l="l" r="r" t="t"/>
              <a:pathLst>
                <a:path extrusionOk="0" h="16068" w="29474">
                  <a:moveTo>
                    <a:pt x="27307" y="0"/>
                  </a:moveTo>
                  <a:cubicBezTo>
                    <a:pt x="23770" y="0"/>
                    <a:pt x="13876" y="341"/>
                    <a:pt x="7667" y="3929"/>
                  </a:cubicBezTo>
                  <a:cubicBezTo>
                    <a:pt x="1" y="8353"/>
                    <a:pt x="851" y="16049"/>
                    <a:pt x="851" y="16049"/>
                  </a:cubicBezTo>
                  <a:cubicBezTo>
                    <a:pt x="851" y="16049"/>
                    <a:pt x="1332" y="16068"/>
                    <a:pt x="2164" y="16068"/>
                  </a:cubicBezTo>
                  <a:cubicBezTo>
                    <a:pt x="5704" y="16068"/>
                    <a:pt x="15598" y="15727"/>
                    <a:pt x="21801" y="12145"/>
                  </a:cubicBezTo>
                  <a:cubicBezTo>
                    <a:pt x="29473" y="7715"/>
                    <a:pt x="28617" y="19"/>
                    <a:pt x="28617" y="19"/>
                  </a:cubicBezTo>
                  <a:cubicBezTo>
                    <a:pt x="28617" y="19"/>
                    <a:pt x="28137" y="0"/>
                    <a:pt x="273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8"/>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8"/>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8"/>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8"/>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8"/>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8"/>
            <p:cNvSpPr/>
            <p:nvPr/>
          </p:nvSpPr>
          <p:spPr>
            <a:xfrm>
              <a:off x="1635726" y="4824316"/>
              <a:ext cx="174375" cy="102550"/>
            </a:xfrm>
            <a:custGeom>
              <a:rect b="b" l="l" r="r" t="t"/>
              <a:pathLst>
                <a:path extrusionOk="0" h="14572" w="24778">
                  <a:moveTo>
                    <a:pt x="18971" y="0"/>
                  </a:moveTo>
                  <a:lnTo>
                    <a:pt x="18416" y="3479"/>
                  </a:lnTo>
                  <a:cubicBezTo>
                    <a:pt x="17176" y="4146"/>
                    <a:pt x="15971" y="4796"/>
                    <a:pt x="14778" y="5434"/>
                  </a:cubicBezTo>
                  <a:lnTo>
                    <a:pt x="14613" y="1187"/>
                  </a:lnTo>
                  <a:lnTo>
                    <a:pt x="13857" y="5930"/>
                  </a:lnTo>
                  <a:cubicBezTo>
                    <a:pt x="12664" y="6574"/>
                    <a:pt x="11476" y="7212"/>
                    <a:pt x="10277" y="7856"/>
                  </a:cubicBezTo>
                  <a:lnTo>
                    <a:pt x="10094" y="3148"/>
                  </a:lnTo>
                  <a:lnTo>
                    <a:pt x="9256" y="8411"/>
                  </a:lnTo>
                  <a:cubicBezTo>
                    <a:pt x="8098" y="9031"/>
                    <a:pt x="6923" y="9663"/>
                    <a:pt x="5712" y="10318"/>
                  </a:cubicBezTo>
                  <a:lnTo>
                    <a:pt x="5523" y="5440"/>
                  </a:lnTo>
                  <a:lnTo>
                    <a:pt x="4649" y="10891"/>
                  </a:lnTo>
                  <a:cubicBezTo>
                    <a:pt x="3172" y="11683"/>
                    <a:pt x="1636" y="12510"/>
                    <a:pt x="0" y="13390"/>
                  </a:cubicBezTo>
                  <a:cubicBezTo>
                    <a:pt x="6" y="13390"/>
                    <a:pt x="12" y="13384"/>
                    <a:pt x="18" y="13384"/>
                  </a:cubicBezTo>
                  <a:cubicBezTo>
                    <a:pt x="30" y="13378"/>
                    <a:pt x="42" y="13372"/>
                    <a:pt x="54" y="13366"/>
                  </a:cubicBezTo>
                  <a:lnTo>
                    <a:pt x="71" y="13366"/>
                  </a:lnTo>
                  <a:cubicBezTo>
                    <a:pt x="77" y="13360"/>
                    <a:pt x="89" y="13360"/>
                    <a:pt x="95" y="13354"/>
                  </a:cubicBezTo>
                  <a:cubicBezTo>
                    <a:pt x="107" y="13354"/>
                    <a:pt x="119" y="13354"/>
                    <a:pt x="136" y="13348"/>
                  </a:cubicBezTo>
                  <a:lnTo>
                    <a:pt x="178" y="13348"/>
                  </a:lnTo>
                  <a:cubicBezTo>
                    <a:pt x="278" y="13348"/>
                    <a:pt x="384" y="13378"/>
                    <a:pt x="502" y="13443"/>
                  </a:cubicBezTo>
                  <a:cubicBezTo>
                    <a:pt x="514" y="13449"/>
                    <a:pt x="526" y="13455"/>
                    <a:pt x="538" y="13461"/>
                  </a:cubicBezTo>
                  <a:cubicBezTo>
                    <a:pt x="703" y="13567"/>
                    <a:pt x="762" y="14382"/>
                    <a:pt x="880" y="14571"/>
                  </a:cubicBezTo>
                  <a:lnTo>
                    <a:pt x="5517" y="11754"/>
                  </a:lnTo>
                  <a:lnTo>
                    <a:pt x="12652" y="11890"/>
                  </a:lnTo>
                  <a:lnTo>
                    <a:pt x="6805" y="10974"/>
                  </a:lnTo>
                  <a:lnTo>
                    <a:pt x="9988" y="9037"/>
                  </a:lnTo>
                  <a:lnTo>
                    <a:pt x="16869" y="9645"/>
                  </a:lnTo>
                  <a:lnTo>
                    <a:pt x="16869" y="9645"/>
                  </a:lnTo>
                  <a:lnTo>
                    <a:pt x="11187" y="8310"/>
                  </a:lnTo>
                  <a:lnTo>
                    <a:pt x="14235" y="6456"/>
                  </a:lnTo>
                  <a:lnTo>
                    <a:pt x="20572" y="6456"/>
                  </a:lnTo>
                  <a:lnTo>
                    <a:pt x="15386" y="5759"/>
                  </a:lnTo>
                  <a:lnTo>
                    <a:pt x="18540" y="3845"/>
                  </a:lnTo>
                  <a:lnTo>
                    <a:pt x="23301" y="3845"/>
                  </a:lnTo>
                  <a:lnTo>
                    <a:pt x="19403" y="3320"/>
                  </a:lnTo>
                  <a:lnTo>
                    <a:pt x="24777" y="53"/>
                  </a:lnTo>
                  <a:lnTo>
                    <a:pt x="24777" y="53"/>
                  </a:lnTo>
                  <a:cubicBezTo>
                    <a:pt x="22757" y="1140"/>
                    <a:pt x="20885" y="2150"/>
                    <a:pt x="19096" y="3113"/>
                  </a:cubicBezTo>
                  <a:lnTo>
                    <a:pt x="189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 name="Google Shape;575;p8"/>
          <p:cNvGrpSpPr/>
          <p:nvPr/>
        </p:nvGrpSpPr>
        <p:grpSpPr>
          <a:xfrm>
            <a:off x="8641688" y="4802537"/>
            <a:ext cx="271885" cy="159973"/>
            <a:chOff x="1566275" y="4812212"/>
            <a:chExt cx="271885" cy="159973"/>
          </a:xfrm>
        </p:grpSpPr>
        <p:sp>
          <p:nvSpPr>
            <p:cNvPr id="576" name="Google Shape;576;p8"/>
            <p:cNvSpPr/>
            <p:nvPr/>
          </p:nvSpPr>
          <p:spPr>
            <a:xfrm>
              <a:off x="1636142" y="4812712"/>
              <a:ext cx="196571" cy="119771"/>
            </a:xfrm>
            <a:custGeom>
              <a:rect b="b" l="l" r="r" t="t"/>
              <a:pathLst>
                <a:path extrusionOk="0" h="17019" w="27932">
                  <a:moveTo>
                    <a:pt x="26536" y="0"/>
                  </a:moveTo>
                  <a:cubicBezTo>
                    <a:pt x="22997" y="0"/>
                    <a:pt x="13107" y="341"/>
                    <a:pt x="6899" y="3923"/>
                  </a:cubicBezTo>
                  <a:cubicBezTo>
                    <a:pt x="30" y="7892"/>
                    <a:pt x="1" y="14489"/>
                    <a:pt x="65" y="15813"/>
                  </a:cubicBezTo>
                  <a:cubicBezTo>
                    <a:pt x="36" y="16551"/>
                    <a:pt x="83" y="17000"/>
                    <a:pt x="83" y="17000"/>
                  </a:cubicBezTo>
                  <a:cubicBezTo>
                    <a:pt x="83" y="17000"/>
                    <a:pt x="563" y="17018"/>
                    <a:pt x="1394" y="17018"/>
                  </a:cubicBezTo>
                  <a:cubicBezTo>
                    <a:pt x="4931" y="17018"/>
                    <a:pt x="14828" y="16677"/>
                    <a:pt x="21033" y="13090"/>
                  </a:cubicBezTo>
                  <a:cubicBezTo>
                    <a:pt x="27902" y="9127"/>
                    <a:pt x="27931" y="2535"/>
                    <a:pt x="27866" y="1206"/>
                  </a:cubicBezTo>
                  <a:cubicBezTo>
                    <a:pt x="27896" y="468"/>
                    <a:pt x="27849" y="19"/>
                    <a:pt x="27849" y="19"/>
                  </a:cubicBezTo>
                  <a:cubicBezTo>
                    <a:pt x="27849" y="19"/>
                    <a:pt x="27368" y="0"/>
                    <a:pt x="26536" y="0"/>
                  </a:cubicBezTo>
                  <a:close/>
                </a:path>
              </a:pathLst>
            </a:custGeom>
            <a:solidFill>
              <a:srgbClr val="9CDD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8"/>
            <p:cNvSpPr/>
            <p:nvPr/>
          </p:nvSpPr>
          <p:spPr>
            <a:xfrm>
              <a:off x="1630737" y="4812712"/>
              <a:ext cx="207423" cy="113079"/>
            </a:xfrm>
            <a:custGeom>
              <a:rect b="b" l="l" r="r" t="t"/>
              <a:pathLst>
                <a:path extrusionOk="0" h="16068" w="29474">
                  <a:moveTo>
                    <a:pt x="27304" y="0"/>
                  </a:moveTo>
                  <a:cubicBezTo>
                    <a:pt x="23765" y="0"/>
                    <a:pt x="13875" y="341"/>
                    <a:pt x="7667" y="3923"/>
                  </a:cubicBezTo>
                  <a:cubicBezTo>
                    <a:pt x="1" y="8353"/>
                    <a:pt x="851" y="16049"/>
                    <a:pt x="851" y="16049"/>
                  </a:cubicBezTo>
                  <a:cubicBezTo>
                    <a:pt x="851" y="16049"/>
                    <a:pt x="1331" y="16068"/>
                    <a:pt x="2162" y="16068"/>
                  </a:cubicBezTo>
                  <a:cubicBezTo>
                    <a:pt x="5699" y="16068"/>
                    <a:pt x="15596" y="15727"/>
                    <a:pt x="21801" y="12139"/>
                  </a:cubicBezTo>
                  <a:cubicBezTo>
                    <a:pt x="29473" y="7715"/>
                    <a:pt x="28617" y="19"/>
                    <a:pt x="28617" y="19"/>
                  </a:cubicBezTo>
                  <a:cubicBezTo>
                    <a:pt x="28617" y="19"/>
                    <a:pt x="28136" y="0"/>
                    <a:pt x="27304" y="0"/>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8"/>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8"/>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8"/>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8"/>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8"/>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rgbClr val="86B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8"/>
            <p:cNvSpPr/>
            <p:nvPr/>
          </p:nvSpPr>
          <p:spPr>
            <a:xfrm>
              <a:off x="1641293" y="4930670"/>
              <a:ext cx="2252" cy="1795"/>
            </a:xfrm>
            <a:custGeom>
              <a:rect b="b" l="l" r="r" t="t"/>
              <a:pathLst>
                <a:path extrusionOk="0" h="255" w="320">
                  <a:moveTo>
                    <a:pt x="267" y="0"/>
                  </a:moveTo>
                  <a:cubicBezTo>
                    <a:pt x="255" y="12"/>
                    <a:pt x="249" y="18"/>
                    <a:pt x="237" y="24"/>
                  </a:cubicBezTo>
                  <a:lnTo>
                    <a:pt x="1" y="254"/>
                  </a:lnTo>
                  <a:lnTo>
                    <a:pt x="261" y="101"/>
                  </a:lnTo>
                  <a:lnTo>
                    <a:pt x="273" y="95"/>
                  </a:lnTo>
                  <a:cubicBezTo>
                    <a:pt x="290" y="83"/>
                    <a:pt x="302" y="71"/>
                    <a:pt x="320" y="59"/>
                  </a:cubicBezTo>
                  <a:lnTo>
                    <a:pt x="2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8"/>
            <p:cNvSpPr/>
            <p:nvPr/>
          </p:nvSpPr>
          <p:spPr>
            <a:xfrm>
              <a:off x="1635726" y="4812846"/>
              <a:ext cx="196403" cy="114022"/>
            </a:xfrm>
            <a:custGeom>
              <a:rect b="b" l="l" r="r" t="t"/>
              <a:pathLst>
                <a:path extrusionOk="0" h="16202" w="27908">
                  <a:moveTo>
                    <a:pt x="27908" y="0"/>
                  </a:moveTo>
                  <a:lnTo>
                    <a:pt x="27908" y="0"/>
                  </a:lnTo>
                  <a:cubicBezTo>
                    <a:pt x="18605" y="5003"/>
                    <a:pt x="9303" y="10011"/>
                    <a:pt x="0" y="15020"/>
                  </a:cubicBezTo>
                  <a:cubicBezTo>
                    <a:pt x="6" y="15020"/>
                    <a:pt x="12" y="15014"/>
                    <a:pt x="18" y="15014"/>
                  </a:cubicBezTo>
                  <a:cubicBezTo>
                    <a:pt x="30" y="15008"/>
                    <a:pt x="42" y="15002"/>
                    <a:pt x="54" y="14996"/>
                  </a:cubicBezTo>
                  <a:lnTo>
                    <a:pt x="71" y="14996"/>
                  </a:lnTo>
                  <a:cubicBezTo>
                    <a:pt x="77" y="14990"/>
                    <a:pt x="89" y="14990"/>
                    <a:pt x="95" y="14984"/>
                  </a:cubicBezTo>
                  <a:cubicBezTo>
                    <a:pt x="107" y="14984"/>
                    <a:pt x="119" y="14978"/>
                    <a:pt x="136" y="14978"/>
                  </a:cubicBezTo>
                  <a:lnTo>
                    <a:pt x="178" y="14978"/>
                  </a:lnTo>
                  <a:cubicBezTo>
                    <a:pt x="278" y="14978"/>
                    <a:pt x="384" y="15008"/>
                    <a:pt x="502" y="15073"/>
                  </a:cubicBezTo>
                  <a:cubicBezTo>
                    <a:pt x="514" y="15079"/>
                    <a:pt x="526" y="15085"/>
                    <a:pt x="538" y="15091"/>
                  </a:cubicBezTo>
                  <a:cubicBezTo>
                    <a:pt x="703" y="15197"/>
                    <a:pt x="762" y="16012"/>
                    <a:pt x="880" y="16201"/>
                  </a:cubicBezTo>
                  <a:lnTo>
                    <a:pt x="2790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8"/>
            <p:cNvSpPr/>
            <p:nvPr/>
          </p:nvSpPr>
          <p:spPr>
            <a:xfrm>
              <a:off x="1669850" y="4900700"/>
              <a:ext cx="54914" cy="7284"/>
            </a:xfrm>
            <a:custGeom>
              <a:rect b="b" l="l" r="r" t="t"/>
              <a:pathLst>
                <a:path extrusionOk="0" h="1035" w="7803">
                  <a:moveTo>
                    <a:pt x="1223" y="1"/>
                  </a:moveTo>
                  <a:lnTo>
                    <a:pt x="1" y="887"/>
                  </a:lnTo>
                  <a:lnTo>
                    <a:pt x="7803" y="1035"/>
                  </a:lnTo>
                  <a:lnTo>
                    <a:pt x="1223"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8"/>
            <p:cNvSpPr/>
            <p:nvPr/>
          </p:nvSpPr>
          <p:spPr>
            <a:xfrm>
              <a:off x="1668190" y="4862589"/>
              <a:ext cx="7861" cy="39994"/>
            </a:xfrm>
            <a:custGeom>
              <a:rect b="b" l="l" r="r" t="t"/>
              <a:pathLst>
                <a:path extrusionOk="0" h="5683" w="1117">
                  <a:moveTo>
                    <a:pt x="910" y="1"/>
                  </a:moveTo>
                  <a:lnTo>
                    <a:pt x="0" y="5683"/>
                  </a:lnTo>
                  <a:lnTo>
                    <a:pt x="0" y="5683"/>
                  </a:lnTo>
                  <a:lnTo>
                    <a:pt x="1117" y="5370"/>
                  </a:lnTo>
                  <a:lnTo>
                    <a:pt x="910"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8"/>
            <p:cNvSpPr/>
            <p:nvPr/>
          </p:nvSpPr>
          <p:spPr>
            <a:xfrm>
              <a:off x="1702398" y="4881834"/>
              <a:ext cx="52042" cy="10359"/>
            </a:xfrm>
            <a:custGeom>
              <a:rect b="b" l="l" r="r" t="t"/>
              <a:pathLst>
                <a:path extrusionOk="0" h="1472" w="7395">
                  <a:moveTo>
                    <a:pt x="1134" y="1"/>
                  </a:moveTo>
                  <a:lnTo>
                    <a:pt x="0" y="816"/>
                  </a:lnTo>
                  <a:lnTo>
                    <a:pt x="7395" y="1471"/>
                  </a:lnTo>
                  <a:lnTo>
                    <a:pt x="1134"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8"/>
            <p:cNvSpPr/>
            <p:nvPr/>
          </p:nvSpPr>
          <p:spPr>
            <a:xfrm>
              <a:off x="1700857" y="4846467"/>
              <a:ext cx="7284" cy="37081"/>
            </a:xfrm>
            <a:custGeom>
              <a:rect b="b" l="l" r="r" t="t"/>
              <a:pathLst>
                <a:path extrusionOk="0" h="5269" w="1035">
                  <a:moveTo>
                    <a:pt x="839" y="0"/>
                  </a:moveTo>
                  <a:lnTo>
                    <a:pt x="1" y="5269"/>
                  </a:lnTo>
                  <a:lnTo>
                    <a:pt x="1" y="5269"/>
                  </a:lnTo>
                  <a:lnTo>
                    <a:pt x="1034" y="4979"/>
                  </a:lnTo>
                  <a:lnTo>
                    <a:pt x="839"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8"/>
            <p:cNvSpPr/>
            <p:nvPr/>
          </p:nvSpPr>
          <p:spPr>
            <a:xfrm>
              <a:off x="1734608" y="4864545"/>
              <a:ext cx="45899" cy="5201"/>
            </a:xfrm>
            <a:custGeom>
              <a:rect b="b" l="l" r="r" t="t"/>
              <a:pathLst>
                <a:path extrusionOk="0" h="739" w="6522">
                  <a:moveTo>
                    <a:pt x="1028" y="0"/>
                  </a:moveTo>
                  <a:lnTo>
                    <a:pt x="1" y="739"/>
                  </a:lnTo>
                  <a:lnTo>
                    <a:pt x="6521" y="739"/>
                  </a:lnTo>
                  <a:lnTo>
                    <a:pt x="102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8"/>
            <p:cNvSpPr/>
            <p:nvPr/>
          </p:nvSpPr>
          <p:spPr>
            <a:xfrm>
              <a:off x="1733235" y="4832668"/>
              <a:ext cx="6573" cy="33428"/>
            </a:xfrm>
            <a:custGeom>
              <a:rect b="b" l="l" r="r" t="t"/>
              <a:pathLst>
                <a:path extrusionOk="0" h="4750" w="934">
                  <a:moveTo>
                    <a:pt x="757" y="0"/>
                  </a:moveTo>
                  <a:lnTo>
                    <a:pt x="1" y="4749"/>
                  </a:lnTo>
                  <a:lnTo>
                    <a:pt x="1" y="4749"/>
                  </a:lnTo>
                  <a:lnTo>
                    <a:pt x="934" y="4489"/>
                  </a:lnTo>
                  <a:lnTo>
                    <a:pt x="75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8"/>
            <p:cNvSpPr/>
            <p:nvPr/>
          </p:nvSpPr>
          <p:spPr>
            <a:xfrm>
              <a:off x="1765241" y="4847460"/>
              <a:ext cx="34463" cy="3920"/>
            </a:xfrm>
            <a:custGeom>
              <a:rect b="b" l="l" r="r" t="t"/>
              <a:pathLst>
                <a:path extrusionOk="0" h="557" w="4897">
                  <a:moveTo>
                    <a:pt x="768" y="1"/>
                  </a:moveTo>
                  <a:lnTo>
                    <a:pt x="0" y="556"/>
                  </a:lnTo>
                  <a:lnTo>
                    <a:pt x="4897" y="556"/>
                  </a:lnTo>
                  <a:lnTo>
                    <a:pt x="768"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8"/>
            <p:cNvSpPr/>
            <p:nvPr/>
          </p:nvSpPr>
          <p:spPr>
            <a:xfrm>
              <a:off x="1765241" y="4824316"/>
              <a:ext cx="4954" cy="25110"/>
            </a:xfrm>
            <a:custGeom>
              <a:rect b="b" l="l" r="r" t="t"/>
              <a:pathLst>
                <a:path extrusionOk="0" h="3568" w="704">
                  <a:moveTo>
                    <a:pt x="567" y="0"/>
                  </a:moveTo>
                  <a:lnTo>
                    <a:pt x="0" y="3568"/>
                  </a:lnTo>
                  <a:lnTo>
                    <a:pt x="703" y="3373"/>
                  </a:lnTo>
                  <a:lnTo>
                    <a:pt x="5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8"/>
            <p:cNvSpPr/>
            <p:nvPr/>
          </p:nvSpPr>
          <p:spPr>
            <a:xfrm>
              <a:off x="1636142" y="4812212"/>
              <a:ext cx="196571" cy="122516"/>
            </a:xfrm>
            <a:custGeom>
              <a:rect b="b" l="l" r="r" t="t"/>
              <a:pathLst>
                <a:path extrusionOk="0" h="17409" w="27932">
                  <a:moveTo>
                    <a:pt x="26539" y="0"/>
                  </a:moveTo>
                  <a:cubicBezTo>
                    <a:pt x="23002" y="0"/>
                    <a:pt x="13108" y="341"/>
                    <a:pt x="6899" y="3929"/>
                  </a:cubicBezTo>
                  <a:cubicBezTo>
                    <a:pt x="30" y="7898"/>
                    <a:pt x="1" y="14490"/>
                    <a:pt x="65" y="15813"/>
                  </a:cubicBezTo>
                  <a:cubicBezTo>
                    <a:pt x="36" y="16557"/>
                    <a:pt x="83" y="17390"/>
                    <a:pt x="83" y="17390"/>
                  </a:cubicBezTo>
                  <a:cubicBezTo>
                    <a:pt x="83" y="17390"/>
                    <a:pt x="563" y="17408"/>
                    <a:pt x="1394" y="17408"/>
                  </a:cubicBezTo>
                  <a:cubicBezTo>
                    <a:pt x="4931" y="17408"/>
                    <a:pt x="14828" y="17067"/>
                    <a:pt x="21033" y="13480"/>
                  </a:cubicBezTo>
                  <a:cubicBezTo>
                    <a:pt x="27902" y="9517"/>
                    <a:pt x="27931" y="2925"/>
                    <a:pt x="27866" y="1596"/>
                  </a:cubicBezTo>
                  <a:cubicBezTo>
                    <a:pt x="27896" y="858"/>
                    <a:pt x="27849" y="19"/>
                    <a:pt x="27849" y="19"/>
                  </a:cubicBezTo>
                  <a:cubicBezTo>
                    <a:pt x="27849" y="19"/>
                    <a:pt x="27369" y="0"/>
                    <a:pt x="265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8"/>
            <p:cNvSpPr/>
            <p:nvPr/>
          </p:nvSpPr>
          <p:spPr>
            <a:xfrm>
              <a:off x="1630737" y="4812212"/>
              <a:ext cx="207423" cy="113079"/>
            </a:xfrm>
            <a:custGeom>
              <a:rect b="b" l="l" r="r" t="t"/>
              <a:pathLst>
                <a:path extrusionOk="0" h="16068" w="29474">
                  <a:moveTo>
                    <a:pt x="27307" y="0"/>
                  </a:moveTo>
                  <a:cubicBezTo>
                    <a:pt x="23770" y="0"/>
                    <a:pt x="13876" y="341"/>
                    <a:pt x="7667" y="3929"/>
                  </a:cubicBezTo>
                  <a:cubicBezTo>
                    <a:pt x="1" y="8353"/>
                    <a:pt x="851" y="16049"/>
                    <a:pt x="851" y="16049"/>
                  </a:cubicBezTo>
                  <a:cubicBezTo>
                    <a:pt x="851" y="16049"/>
                    <a:pt x="1332" y="16068"/>
                    <a:pt x="2164" y="16068"/>
                  </a:cubicBezTo>
                  <a:cubicBezTo>
                    <a:pt x="5704" y="16068"/>
                    <a:pt x="15598" y="15727"/>
                    <a:pt x="21801" y="12145"/>
                  </a:cubicBezTo>
                  <a:cubicBezTo>
                    <a:pt x="29473" y="7715"/>
                    <a:pt x="28617" y="19"/>
                    <a:pt x="28617" y="19"/>
                  </a:cubicBezTo>
                  <a:cubicBezTo>
                    <a:pt x="28617" y="19"/>
                    <a:pt x="28137" y="0"/>
                    <a:pt x="273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8"/>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8"/>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8"/>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8"/>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8"/>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8"/>
            <p:cNvSpPr/>
            <p:nvPr/>
          </p:nvSpPr>
          <p:spPr>
            <a:xfrm>
              <a:off x="1635726" y="4824316"/>
              <a:ext cx="174375" cy="102550"/>
            </a:xfrm>
            <a:custGeom>
              <a:rect b="b" l="l" r="r" t="t"/>
              <a:pathLst>
                <a:path extrusionOk="0" h="14572" w="24778">
                  <a:moveTo>
                    <a:pt x="18971" y="0"/>
                  </a:moveTo>
                  <a:lnTo>
                    <a:pt x="18416" y="3479"/>
                  </a:lnTo>
                  <a:cubicBezTo>
                    <a:pt x="17176" y="4146"/>
                    <a:pt x="15971" y="4796"/>
                    <a:pt x="14778" y="5434"/>
                  </a:cubicBezTo>
                  <a:lnTo>
                    <a:pt x="14613" y="1187"/>
                  </a:lnTo>
                  <a:lnTo>
                    <a:pt x="13857" y="5930"/>
                  </a:lnTo>
                  <a:cubicBezTo>
                    <a:pt x="12664" y="6574"/>
                    <a:pt x="11476" y="7212"/>
                    <a:pt x="10277" y="7856"/>
                  </a:cubicBezTo>
                  <a:lnTo>
                    <a:pt x="10094" y="3148"/>
                  </a:lnTo>
                  <a:lnTo>
                    <a:pt x="9256" y="8411"/>
                  </a:lnTo>
                  <a:cubicBezTo>
                    <a:pt x="8098" y="9031"/>
                    <a:pt x="6923" y="9663"/>
                    <a:pt x="5712" y="10318"/>
                  </a:cubicBezTo>
                  <a:lnTo>
                    <a:pt x="5523" y="5440"/>
                  </a:lnTo>
                  <a:lnTo>
                    <a:pt x="4649" y="10891"/>
                  </a:lnTo>
                  <a:cubicBezTo>
                    <a:pt x="3172" y="11683"/>
                    <a:pt x="1636" y="12510"/>
                    <a:pt x="0" y="13390"/>
                  </a:cubicBezTo>
                  <a:cubicBezTo>
                    <a:pt x="6" y="13390"/>
                    <a:pt x="12" y="13384"/>
                    <a:pt x="18" y="13384"/>
                  </a:cubicBezTo>
                  <a:cubicBezTo>
                    <a:pt x="30" y="13378"/>
                    <a:pt x="42" y="13372"/>
                    <a:pt x="54" y="13366"/>
                  </a:cubicBezTo>
                  <a:lnTo>
                    <a:pt x="71" y="13366"/>
                  </a:lnTo>
                  <a:cubicBezTo>
                    <a:pt x="77" y="13360"/>
                    <a:pt x="89" y="13360"/>
                    <a:pt x="95" y="13354"/>
                  </a:cubicBezTo>
                  <a:cubicBezTo>
                    <a:pt x="107" y="13354"/>
                    <a:pt x="119" y="13354"/>
                    <a:pt x="136" y="13348"/>
                  </a:cubicBezTo>
                  <a:lnTo>
                    <a:pt x="178" y="13348"/>
                  </a:lnTo>
                  <a:cubicBezTo>
                    <a:pt x="278" y="13348"/>
                    <a:pt x="384" y="13378"/>
                    <a:pt x="502" y="13443"/>
                  </a:cubicBezTo>
                  <a:cubicBezTo>
                    <a:pt x="514" y="13449"/>
                    <a:pt x="526" y="13455"/>
                    <a:pt x="538" y="13461"/>
                  </a:cubicBezTo>
                  <a:cubicBezTo>
                    <a:pt x="703" y="13567"/>
                    <a:pt x="762" y="14382"/>
                    <a:pt x="880" y="14571"/>
                  </a:cubicBezTo>
                  <a:lnTo>
                    <a:pt x="5517" y="11754"/>
                  </a:lnTo>
                  <a:lnTo>
                    <a:pt x="12652" y="11890"/>
                  </a:lnTo>
                  <a:lnTo>
                    <a:pt x="6805" y="10974"/>
                  </a:lnTo>
                  <a:lnTo>
                    <a:pt x="9988" y="9037"/>
                  </a:lnTo>
                  <a:lnTo>
                    <a:pt x="16869" y="9645"/>
                  </a:lnTo>
                  <a:lnTo>
                    <a:pt x="16869" y="9645"/>
                  </a:lnTo>
                  <a:lnTo>
                    <a:pt x="11187" y="8310"/>
                  </a:lnTo>
                  <a:lnTo>
                    <a:pt x="14235" y="6456"/>
                  </a:lnTo>
                  <a:lnTo>
                    <a:pt x="20572" y="6456"/>
                  </a:lnTo>
                  <a:lnTo>
                    <a:pt x="15386" y="5759"/>
                  </a:lnTo>
                  <a:lnTo>
                    <a:pt x="18540" y="3845"/>
                  </a:lnTo>
                  <a:lnTo>
                    <a:pt x="23301" y="3845"/>
                  </a:lnTo>
                  <a:lnTo>
                    <a:pt x="19403" y="3320"/>
                  </a:lnTo>
                  <a:lnTo>
                    <a:pt x="24777" y="53"/>
                  </a:lnTo>
                  <a:lnTo>
                    <a:pt x="24777" y="53"/>
                  </a:lnTo>
                  <a:cubicBezTo>
                    <a:pt x="22757" y="1140"/>
                    <a:pt x="20885" y="2150"/>
                    <a:pt x="19096" y="3113"/>
                  </a:cubicBezTo>
                  <a:lnTo>
                    <a:pt x="189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1" name="Google Shape;601;p8"/>
          <p:cNvGrpSpPr/>
          <p:nvPr/>
        </p:nvGrpSpPr>
        <p:grpSpPr>
          <a:xfrm>
            <a:off x="8309506" y="4526435"/>
            <a:ext cx="243972" cy="161330"/>
            <a:chOff x="2472236" y="4329463"/>
            <a:chExt cx="646284" cy="427478"/>
          </a:xfrm>
        </p:grpSpPr>
        <p:sp>
          <p:nvSpPr>
            <p:cNvPr id="602" name="Google Shape;602;p8"/>
            <p:cNvSpPr/>
            <p:nvPr/>
          </p:nvSpPr>
          <p:spPr>
            <a:xfrm>
              <a:off x="2935691" y="4400177"/>
              <a:ext cx="121388" cy="121285"/>
            </a:xfrm>
            <a:custGeom>
              <a:rect b="b" l="l" r="r" t="t"/>
              <a:pathLst>
                <a:path extrusionOk="0" h="7101" w="7107">
                  <a:moveTo>
                    <a:pt x="3551" y="1"/>
                  </a:moveTo>
                  <a:cubicBezTo>
                    <a:pt x="1596" y="1"/>
                    <a:pt x="1" y="1590"/>
                    <a:pt x="1" y="3551"/>
                  </a:cubicBezTo>
                  <a:cubicBezTo>
                    <a:pt x="1" y="5512"/>
                    <a:pt x="1596" y="7100"/>
                    <a:pt x="3551" y="7100"/>
                  </a:cubicBezTo>
                  <a:cubicBezTo>
                    <a:pt x="5511" y="7100"/>
                    <a:pt x="7106" y="5512"/>
                    <a:pt x="7106" y="3551"/>
                  </a:cubicBezTo>
                  <a:cubicBezTo>
                    <a:pt x="7106" y="1590"/>
                    <a:pt x="5511" y="1"/>
                    <a:pt x="3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8"/>
            <p:cNvSpPr/>
            <p:nvPr/>
          </p:nvSpPr>
          <p:spPr>
            <a:xfrm>
              <a:off x="3026083" y="4521451"/>
              <a:ext cx="3758" cy="41880"/>
            </a:xfrm>
            <a:custGeom>
              <a:rect b="b" l="l" r="r" t="t"/>
              <a:pathLst>
                <a:path extrusionOk="0" h="2452" w="220">
                  <a:moveTo>
                    <a:pt x="1" y="0"/>
                  </a:moveTo>
                  <a:lnTo>
                    <a:pt x="219" y="2452"/>
                  </a:lnTo>
                  <a:cubicBezTo>
                    <a:pt x="213" y="2227"/>
                    <a:pt x="213" y="1920"/>
                    <a:pt x="202" y="1695"/>
                  </a:cubicBezTo>
                  <a:cubicBezTo>
                    <a:pt x="178" y="1388"/>
                    <a:pt x="143" y="981"/>
                    <a:pt x="107" y="674"/>
                  </a:cubicBezTo>
                  <a:cubicBezTo>
                    <a:pt x="84" y="473"/>
                    <a:pt x="36" y="201"/>
                    <a:pt x="1" y="0"/>
                  </a:cubicBezTo>
                  <a:close/>
                </a:path>
              </a:pathLst>
            </a:custGeom>
            <a:solidFill>
              <a:srgbClr val="3E3D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8"/>
            <p:cNvSpPr/>
            <p:nvPr/>
          </p:nvSpPr>
          <p:spPr>
            <a:xfrm>
              <a:off x="2809190" y="4337337"/>
              <a:ext cx="220639" cy="275517"/>
            </a:xfrm>
            <a:custGeom>
              <a:rect b="b" l="l" r="r" t="t"/>
              <a:pathLst>
                <a:path extrusionOk="0" h="16131" w="12918">
                  <a:moveTo>
                    <a:pt x="0" y="0"/>
                  </a:moveTo>
                  <a:lnTo>
                    <a:pt x="0" y="0"/>
                  </a:lnTo>
                  <a:cubicBezTo>
                    <a:pt x="106" y="10"/>
                    <a:pt x="220" y="22"/>
                    <a:pt x="338" y="35"/>
                  </a:cubicBezTo>
                  <a:lnTo>
                    <a:pt x="338" y="35"/>
                  </a:lnTo>
                  <a:cubicBezTo>
                    <a:pt x="224" y="20"/>
                    <a:pt x="112" y="8"/>
                    <a:pt x="0" y="0"/>
                  </a:cubicBezTo>
                  <a:close/>
                  <a:moveTo>
                    <a:pt x="338" y="35"/>
                  </a:moveTo>
                  <a:lnTo>
                    <a:pt x="338" y="35"/>
                  </a:lnTo>
                  <a:cubicBezTo>
                    <a:pt x="1304" y="160"/>
                    <a:pt x="2350" y="529"/>
                    <a:pt x="3444" y="1158"/>
                  </a:cubicBezTo>
                  <a:cubicBezTo>
                    <a:pt x="8240" y="3904"/>
                    <a:pt x="12132" y="10608"/>
                    <a:pt x="12132" y="16131"/>
                  </a:cubicBezTo>
                  <a:cubicBezTo>
                    <a:pt x="12658" y="15162"/>
                    <a:pt x="12917" y="14187"/>
                    <a:pt x="12917" y="13231"/>
                  </a:cubicBezTo>
                  <a:cubicBezTo>
                    <a:pt x="12917" y="12912"/>
                    <a:pt x="12906" y="12486"/>
                    <a:pt x="12876" y="12167"/>
                  </a:cubicBezTo>
                  <a:cubicBezTo>
                    <a:pt x="12858" y="11955"/>
                    <a:pt x="12835" y="11671"/>
                    <a:pt x="12805" y="11453"/>
                  </a:cubicBezTo>
                  <a:cubicBezTo>
                    <a:pt x="12770" y="11211"/>
                    <a:pt x="12717" y="10886"/>
                    <a:pt x="12669" y="10644"/>
                  </a:cubicBezTo>
                  <a:cubicBezTo>
                    <a:pt x="12634" y="10455"/>
                    <a:pt x="12575" y="10195"/>
                    <a:pt x="12528" y="10006"/>
                  </a:cubicBezTo>
                  <a:cubicBezTo>
                    <a:pt x="12480" y="9805"/>
                    <a:pt x="12409" y="9545"/>
                    <a:pt x="12350" y="9350"/>
                  </a:cubicBezTo>
                  <a:cubicBezTo>
                    <a:pt x="12297" y="9173"/>
                    <a:pt x="12220" y="8943"/>
                    <a:pt x="12155" y="8771"/>
                  </a:cubicBezTo>
                  <a:cubicBezTo>
                    <a:pt x="12096" y="8600"/>
                    <a:pt x="12008" y="8376"/>
                    <a:pt x="11937" y="8204"/>
                  </a:cubicBezTo>
                  <a:cubicBezTo>
                    <a:pt x="11937" y="8198"/>
                    <a:pt x="11760" y="7749"/>
                    <a:pt x="11453" y="7165"/>
                  </a:cubicBezTo>
                  <a:cubicBezTo>
                    <a:pt x="11205" y="6692"/>
                    <a:pt x="10974" y="6320"/>
                    <a:pt x="10886" y="6184"/>
                  </a:cubicBezTo>
                  <a:cubicBezTo>
                    <a:pt x="10791" y="6043"/>
                    <a:pt x="10661" y="5848"/>
                    <a:pt x="10561" y="5706"/>
                  </a:cubicBezTo>
                  <a:cubicBezTo>
                    <a:pt x="10460" y="5564"/>
                    <a:pt x="10325" y="5375"/>
                    <a:pt x="10218" y="5239"/>
                  </a:cubicBezTo>
                  <a:cubicBezTo>
                    <a:pt x="9787" y="4696"/>
                    <a:pt x="9462" y="4353"/>
                    <a:pt x="9403" y="4294"/>
                  </a:cubicBezTo>
                  <a:cubicBezTo>
                    <a:pt x="8937" y="3816"/>
                    <a:pt x="8877" y="3763"/>
                    <a:pt x="8375" y="3320"/>
                  </a:cubicBezTo>
                  <a:cubicBezTo>
                    <a:pt x="8151" y="3125"/>
                    <a:pt x="7844" y="2889"/>
                    <a:pt x="7608" y="2717"/>
                  </a:cubicBezTo>
                  <a:cubicBezTo>
                    <a:pt x="7247" y="2457"/>
                    <a:pt x="6745" y="2138"/>
                    <a:pt x="6361" y="1914"/>
                  </a:cubicBezTo>
                  <a:cubicBezTo>
                    <a:pt x="6084" y="1749"/>
                    <a:pt x="5706" y="1548"/>
                    <a:pt x="5416" y="1418"/>
                  </a:cubicBezTo>
                  <a:cubicBezTo>
                    <a:pt x="4979" y="1217"/>
                    <a:pt x="4383" y="969"/>
                    <a:pt x="3928" y="804"/>
                  </a:cubicBezTo>
                  <a:cubicBezTo>
                    <a:pt x="3585" y="680"/>
                    <a:pt x="3119" y="550"/>
                    <a:pt x="2770" y="455"/>
                  </a:cubicBezTo>
                  <a:cubicBezTo>
                    <a:pt x="2446" y="372"/>
                    <a:pt x="2008" y="266"/>
                    <a:pt x="1678" y="213"/>
                  </a:cubicBezTo>
                  <a:cubicBezTo>
                    <a:pt x="1282" y="148"/>
                    <a:pt x="779" y="83"/>
                    <a:pt x="338" y="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8"/>
            <p:cNvSpPr/>
            <p:nvPr/>
          </p:nvSpPr>
          <p:spPr>
            <a:xfrm>
              <a:off x="2472236" y="4329463"/>
              <a:ext cx="546680" cy="427478"/>
            </a:xfrm>
            <a:custGeom>
              <a:rect b="b" l="l" r="r" t="t"/>
              <a:pathLst>
                <a:path extrusionOk="0" h="25028" w="32007">
                  <a:moveTo>
                    <a:pt x="18192" y="1"/>
                  </a:moveTo>
                  <a:cubicBezTo>
                    <a:pt x="18038" y="1"/>
                    <a:pt x="17831" y="7"/>
                    <a:pt x="17672" y="12"/>
                  </a:cubicBezTo>
                  <a:cubicBezTo>
                    <a:pt x="17530" y="18"/>
                    <a:pt x="17335" y="30"/>
                    <a:pt x="17188" y="36"/>
                  </a:cubicBezTo>
                  <a:cubicBezTo>
                    <a:pt x="17034" y="48"/>
                    <a:pt x="16827" y="60"/>
                    <a:pt x="16674" y="77"/>
                  </a:cubicBezTo>
                  <a:cubicBezTo>
                    <a:pt x="16384" y="107"/>
                    <a:pt x="15995" y="154"/>
                    <a:pt x="15705" y="196"/>
                  </a:cubicBezTo>
                  <a:cubicBezTo>
                    <a:pt x="15552" y="219"/>
                    <a:pt x="15351" y="249"/>
                    <a:pt x="15197" y="278"/>
                  </a:cubicBezTo>
                  <a:cubicBezTo>
                    <a:pt x="15050" y="308"/>
                    <a:pt x="14843" y="343"/>
                    <a:pt x="14695" y="379"/>
                  </a:cubicBezTo>
                  <a:cubicBezTo>
                    <a:pt x="14406" y="438"/>
                    <a:pt x="14022" y="532"/>
                    <a:pt x="13732" y="603"/>
                  </a:cubicBezTo>
                  <a:cubicBezTo>
                    <a:pt x="13727" y="603"/>
                    <a:pt x="13289" y="715"/>
                    <a:pt x="12734" y="893"/>
                  </a:cubicBezTo>
                  <a:cubicBezTo>
                    <a:pt x="12451" y="987"/>
                    <a:pt x="12073" y="1123"/>
                    <a:pt x="11795" y="1229"/>
                  </a:cubicBezTo>
                  <a:cubicBezTo>
                    <a:pt x="11648" y="1282"/>
                    <a:pt x="11453" y="1365"/>
                    <a:pt x="11305" y="1424"/>
                  </a:cubicBezTo>
                  <a:cubicBezTo>
                    <a:pt x="11098" y="1507"/>
                    <a:pt x="10590" y="1731"/>
                    <a:pt x="10366" y="1843"/>
                  </a:cubicBezTo>
                  <a:cubicBezTo>
                    <a:pt x="9775" y="2133"/>
                    <a:pt x="9775" y="2133"/>
                    <a:pt x="9439" y="2316"/>
                  </a:cubicBezTo>
                  <a:cubicBezTo>
                    <a:pt x="9173" y="2464"/>
                    <a:pt x="8818" y="2659"/>
                    <a:pt x="8570" y="2824"/>
                  </a:cubicBezTo>
                  <a:cubicBezTo>
                    <a:pt x="8228" y="3048"/>
                    <a:pt x="7761" y="3332"/>
                    <a:pt x="7436" y="3574"/>
                  </a:cubicBezTo>
                  <a:cubicBezTo>
                    <a:pt x="6987" y="3905"/>
                    <a:pt x="6409" y="4371"/>
                    <a:pt x="5977" y="4726"/>
                  </a:cubicBezTo>
                  <a:cubicBezTo>
                    <a:pt x="5546" y="5092"/>
                    <a:pt x="5003" y="5618"/>
                    <a:pt x="4619" y="6043"/>
                  </a:cubicBezTo>
                  <a:cubicBezTo>
                    <a:pt x="4111" y="6610"/>
                    <a:pt x="3444" y="7384"/>
                    <a:pt x="3013" y="8021"/>
                  </a:cubicBezTo>
                  <a:cubicBezTo>
                    <a:pt x="2694" y="8494"/>
                    <a:pt x="2286" y="9150"/>
                    <a:pt x="2003" y="9646"/>
                  </a:cubicBezTo>
                  <a:cubicBezTo>
                    <a:pt x="1819" y="9959"/>
                    <a:pt x="1625" y="10396"/>
                    <a:pt x="1465" y="10715"/>
                  </a:cubicBezTo>
                  <a:cubicBezTo>
                    <a:pt x="1182" y="11276"/>
                    <a:pt x="904" y="12073"/>
                    <a:pt x="709" y="12670"/>
                  </a:cubicBezTo>
                  <a:cubicBezTo>
                    <a:pt x="609" y="12983"/>
                    <a:pt x="491" y="13402"/>
                    <a:pt x="414" y="13727"/>
                  </a:cubicBezTo>
                  <a:cubicBezTo>
                    <a:pt x="313" y="14188"/>
                    <a:pt x="201" y="14814"/>
                    <a:pt x="130" y="15280"/>
                  </a:cubicBezTo>
                  <a:cubicBezTo>
                    <a:pt x="42" y="15859"/>
                    <a:pt x="18" y="16639"/>
                    <a:pt x="0" y="17218"/>
                  </a:cubicBezTo>
                  <a:cubicBezTo>
                    <a:pt x="0" y="19344"/>
                    <a:pt x="1270" y="21352"/>
                    <a:pt x="3857" y="22840"/>
                  </a:cubicBezTo>
                  <a:cubicBezTo>
                    <a:pt x="6425" y="24311"/>
                    <a:pt x="9866" y="25028"/>
                    <a:pt x="13510" y="25028"/>
                  </a:cubicBezTo>
                  <a:cubicBezTo>
                    <a:pt x="18179" y="25028"/>
                    <a:pt x="23180" y="23850"/>
                    <a:pt x="27098" y="21571"/>
                  </a:cubicBezTo>
                  <a:cubicBezTo>
                    <a:pt x="29355" y="20265"/>
                    <a:pt x="30973" y="18753"/>
                    <a:pt x="31936" y="17194"/>
                  </a:cubicBezTo>
                  <a:cubicBezTo>
                    <a:pt x="31983" y="17117"/>
                    <a:pt x="32007" y="17040"/>
                    <a:pt x="32007" y="16958"/>
                  </a:cubicBezTo>
                  <a:cubicBezTo>
                    <a:pt x="32001" y="16651"/>
                    <a:pt x="31995" y="16237"/>
                    <a:pt x="31965" y="15930"/>
                  </a:cubicBezTo>
                  <a:cubicBezTo>
                    <a:pt x="31936" y="15658"/>
                    <a:pt x="31900" y="15286"/>
                    <a:pt x="31865" y="15015"/>
                  </a:cubicBezTo>
                  <a:cubicBezTo>
                    <a:pt x="31829" y="14761"/>
                    <a:pt x="31776" y="14424"/>
                    <a:pt x="31723" y="14176"/>
                  </a:cubicBezTo>
                  <a:cubicBezTo>
                    <a:pt x="31664" y="13904"/>
                    <a:pt x="31587" y="13544"/>
                    <a:pt x="31522" y="13278"/>
                  </a:cubicBezTo>
                  <a:cubicBezTo>
                    <a:pt x="31457" y="13012"/>
                    <a:pt x="31357" y="12664"/>
                    <a:pt x="31280" y="12404"/>
                  </a:cubicBezTo>
                  <a:cubicBezTo>
                    <a:pt x="31197" y="12132"/>
                    <a:pt x="31079" y="11778"/>
                    <a:pt x="30985" y="11512"/>
                  </a:cubicBezTo>
                  <a:cubicBezTo>
                    <a:pt x="30884" y="11246"/>
                    <a:pt x="30754" y="10886"/>
                    <a:pt x="30642" y="10626"/>
                  </a:cubicBezTo>
                  <a:cubicBezTo>
                    <a:pt x="30530" y="10366"/>
                    <a:pt x="30376" y="10018"/>
                    <a:pt x="30258" y="9758"/>
                  </a:cubicBezTo>
                  <a:cubicBezTo>
                    <a:pt x="30134" y="9492"/>
                    <a:pt x="29963" y="9144"/>
                    <a:pt x="29827" y="8890"/>
                  </a:cubicBezTo>
                  <a:cubicBezTo>
                    <a:pt x="29697" y="8636"/>
                    <a:pt x="29343" y="7962"/>
                    <a:pt x="28853" y="7206"/>
                  </a:cubicBezTo>
                  <a:cubicBezTo>
                    <a:pt x="28699" y="6970"/>
                    <a:pt x="28297" y="6344"/>
                    <a:pt x="27736" y="5623"/>
                  </a:cubicBezTo>
                  <a:cubicBezTo>
                    <a:pt x="27246" y="4997"/>
                    <a:pt x="26833" y="4531"/>
                    <a:pt x="26478" y="4159"/>
                  </a:cubicBezTo>
                  <a:cubicBezTo>
                    <a:pt x="26260" y="3928"/>
                    <a:pt x="25964" y="3621"/>
                    <a:pt x="25728" y="3409"/>
                  </a:cubicBezTo>
                  <a:cubicBezTo>
                    <a:pt x="25350" y="3066"/>
                    <a:pt x="24830" y="2629"/>
                    <a:pt x="24435" y="2310"/>
                  </a:cubicBezTo>
                  <a:cubicBezTo>
                    <a:pt x="24187" y="2115"/>
                    <a:pt x="23838" y="1879"/>
                    <a:pt x="23578" y="1708"/>
                  </a:cubicBezTo>
                  <a:cubicBezTo>
                    <a:pt x="23389" y="1578"/>
                    <a:pt x="23123" y="1424"/>
                    <a:pt x="22929" y="1306"/>
                  </a:cubicBezTo>
                  <a:cubicBezTo>
                    <a:pt x="22728" y="1188"/>
                    <a:pt x="22456" y="1040"/>
                    <a:pt x="22249" y="946"/>
                  </a:cubicBezTo>
                  <a:cubicBezTo>
                    <a:pt x="21907" y="786"/>
                    <a:pt x="21446" y="591"/>
                    <a:pt x="21092" y="461"/>
                  </a:cubicBezTo>
                  <a:cubicBezTo>
                    <a:pt x="20850" y="373"/>
                    <a:pt x="20519" y="278"/>
                    <a:pt x="20265" y="213"/>
                  </a:cubicBezTo>
                  <a:cubicBezTo>
                    <a:pt x="20058" y="166"/>
                    <a:pt x="19780" y="107"/>
                    <a:pt x="19568" y="77"/>
                  </a:cubicBezTo>
                  <a:cubicBezTo>
                    <a:pt x="19314" y="42"/>
                    <a:pt x="18965" y="12"/>
                    <a:pt x="18706" y="7"/>
                  </a:cubicBezTo>
                  <a:cubicBezTo>
                    <a:pt x="18552" y="1"/>
                    <a:pt x="18345" y="1"/>
                    <a:pt x="181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8"/>
            <p:cNvSpPr/>
            <p:nvPr/>
          </p:nvSpPr>
          <p:spPr>
            <a:xfrm>
              <a:off x="2675516" y="4421972"/>
              <a:ext cx="161731" cy="123881"/>
            </a:xfrm>
            <a:custGeom>
              <a:rect b="b" l="l" r="r" t="t"/>
              <a:pathLst>
                <a:path extrusionOk="0" h="7253" w="9469">
                  <a:moveTo>
                    <a:pt x="5518" y="1"/>
                  </a:moveTo>
                  <a:cubicBezTo>
                    <a:pt x="4773" y="1"/>
                    <a:pt x="3979" y="180"/>
                    <a:pt x="3219" y="556"/>
                  </a:cubicBezTo>
                  <a:cubicBezTo>
                    <a:pt x="1064" y="1619"/>
                    <a:pt x="0" y="3852"/>
                    <a:pt x="839" y="5553"/>
                  </a:cubicBezTo>
                  <a:cubicBezTo>
                    <a:pt x="1382" y="6650"/>
                    <a:pt x="2591" y="7252"/>
                    <a:pt x="3959" y="7252"/>
                  </a:cubicBezTo>
                  <a:cubicBezTo>
                    <a:pt x="4704" y="7252"/>
                    <a:pt x="5497" y="7073"/>
                    <a:pt x="6255" y="6699"/>
                  </a:cubicBezTo>
                  <a:cubicBezTo>
                    <a:pt x="8405" y="5635"/>
                    <a:pt x="9468" y="3397"/>
                    <a:pt x="8630" y="1702"/>
                  </a:cubicBezTo>
                  <a:cubicBezTo>
                    <a:pt x="8087" y="602"/>
                    <a:pt x="6883" y="1"/>
                    <a:pt x="55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8"/>
            <p:cNvSpPr/>
            <p:nvPr/>
          </p:nvSpPr>
          <p:spPr>
            <a:xfrm>
              <a:off x="2572706" y="4343793"/>
              <a:ext cx="120277" cy="72061"/>
            </a:xfrm>
            <a:custGeom>
              <a:rect b="b" l="l" r="r" t="t"/>
              <a:pathLst>
                <a:path extrusionOk="0" h="4219" w="7042">
                  <a:moveTo>
                    <a:pt x="7029" y="0"/>
                  </a:moveTo>
                  <a:cubicBezTo>
                    <a:pt x="6970" y="18"/>
                    <a:pt x="6917" y="36"/>
                    <a:pt x="6852" y="54"/>
                  </a:cubicBezTo>
                  <a:cubicBezTo>
                    <a:pt x="6569" y="148"/>
                    <a:pt x="6191" y="284"/>
                    <a:pt x="5913" y="390"/>
                  </a:cubicBezTo>
                  <a:cubicBezTo>
                    <a:pt x="5766" y="443"/>
                    <a:pt x="5571" y="526"/>
                    <a:pt x="5423" y="585"/>
                  </a:cubicBezTo>
                  <a:cubicBezTo>
                    <a:pt x="5216" y="668"/>
                    <a:pt x="4708" y="892"/>
                    <a:pt x="4484" y="1004"/>
                  </a:cubicBezTo>
                  <a:cubicBezTo>
                    <a:pt x="3893" y="1294"/>
                    <a:pt x="3893" y="1294"/>
                    <a:pt x="3557" y="1477"/>
                  </a:cubicBezTo>
                  <a:cubicBezTo>
                    <a:pt x="3291" y="1625"/>
                    <a:pt x="2936" y="1820"/>
                    <a:pt x="2688" y="1985"/>
                  </a:cubicBezTo>
                  <a:cubicBezTo>
                    <a:pt x="2346" y="2209"/>
                    <a:pt x="1879" y="2493"/>
                    <a:pt x="1548" y="2735"/>
                  </a:cubicBezTo>
                  <a:cubicBezTo>
                    <a:pt x="1105" y="3066"/>
                    <a:pt x="527" y="3532"/>
                    <a:pt x="95" y="3887"/>
                  </a:cubicBezTo>
                  <a:cubicBezTo>
                    <a:pt x="66" y="3916"/>
                    <a:pt x="36" y="3940"/>
                    <a:pt x="1" y="3969"/>
                  </a:cubicBezTo>
                  <a:cubicBezTo>
                    <a:pt x="383" y="4135"/>
                    <a:pt x="845" y="4219"/>
                    <a:pt x="1356" y="4219"/>
                  </a:cubicBezTo>
                  <a:cubicBezTo>
                    <a:pt x="2195" y="4219"/>
                    <a:pt x="3164" y="3991"/>
                    <a:pt x="4112" y="3521"/>
                  </a:cubicBezTo>
                  <a:cubicBezTo>
                    <a:pt x="5890" y="2646"/>
                    <a:pt x="7041" y="1193"/>
                    <a:pt x="70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8"/>
            <p:cNvSpPr/>
            <p:nvPr/>
          </p:nvSpPr>
          <p:spPr>
            <a:xfrm>
              <a:off x="2856197" y="4530829"/>
              <a:ext cx="117032" cy="117032"/>
            </a:xfrm>
            <a:custGeom>
              <a:rect b="b" l="l" r="r" t="t"/>
              <a:pathLst>
                <a:path extrusionOk="0" h="6852" w="6852">
                  <a:moveTo>
                    <a:pt x="3426" y="1"/>
                  </a:moveTo>
                  <a:cubicBezTo>
                    <a:pt x="1536" y="1"/>
                    <a:pt x="1" y="1530"/>
                    <a:pt x="1" y="3426"/>
                  </a:cubicBezTo>
                  <a:cubicBezTo>
                    <a:pt x="1" y="5316"/>
                    <a:pt x="1536" y="6852"/>
                    <a:pt x="3426" y="6852"/>
                  </a:cubicBezTo>
                  <a:cubicBezTo>
                    <a:pt x="5322" y="6852"/>
                    <a:pt x="6852" y="5316"/>
                    <a:pt x="6852" y="3426"/>
                  </a:cubicBezTo>
                  <a:cubicBezTo>
                    <a:pt x="6852" y="1530"/>
                    <a:pt x="5322" y="1"/>
                    <a:pt x="34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8"/>
            <p:cNvSpPr/>
            <p:nvPr/>
          </p:nvSpPr>
          <p:spPr>
            <a:xfrm>
              <a:off x="2590777" y="4589348"/>
              <a:ext cx="124804" cy="118757"/>
            </a:xfrm>
            <a:custGeom>
              <a:rect b="b" l="l" r="r" t="t"/>
              <a:pathLst>
                <a:path extrusionOk="0" h="6953" w="7307">
                  <a:moveTo>
                    <a:pt x="3650" y="0"/>
                  </a:moveTo>
                  <a:cubicBezTo>
                    <a:pt x="1636" y="0"/>
                    <a:pt x="0" y="1554"/>
                    <a:pt x="0" y="3473"/>
                  </a:cubicBezTo>
                  <a:cubicBezTo>
                    <a:pt x="0" y="5399"/>
                    <a:pt x="1636" y="6952"/>
                    <a:pt x="3650" y="6952"/>
                  </a:cubicBezTo>
                  <a:cubicBezTo>
                    <a:pt x="5670" y="6952"/>
                    <a:pt x="7306" y="5399"/>
                    <a:pt x="7306" y="3473"/>
                  </a:cubicBezTo>
                  <a:cubicBezTo>
                    <a:pt x="7306" y="1554"/>
                    <a:pt x="5670" y="0"/>
                    <a:pt x="36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8"/>
            <p:cNvSpPr/>
            <p:nvPr/>
          </p:nvSpPr>
          <p:spPr>
            <a:xfrm>
              <a:off x="2494424" y="4355391"/>
              <a:ext cx="385786" cy="334631"/>
            </a:xfrm>
            <a:custGeom>
              <a:rect b="b" l="l" r="r" t="t"/>
              <a:pathLst>
                <a:path extrusionOk="0" h="19592" w="22587">
                  <a:moveTo>
                    <a:pt x="21984" y="1"/>
                  </a:moveTo>
                  <a:cubicBezTo>
                    <a:pt x="20531" y="48"/>
                    <a:pt x="17412" y="219"/>
                    <a:pt x="15605" y="822"/>
                  </a:cubicBezTo>
                  <a:cubicBezTo>
                    <a:pt x="12593" y="1820"/>
                    <a:pt x="9888" y="3444"/>
                    <a:pt x="7573" y="5641"/>
                  </a:cubicBezTo>
                  <a:cubicBezTo>
                    <a:pt x="5724" y="7401"/>
                    <a:pt x="4111" y="9527"/>
                    <a:pt x="2788" y="11967"/>
                  </a:cubicBezTo>
                  <a:cubicBezTo>
                    <a:pt x="1070" y="15121"/>
                    <a:pt x="284" y="17997"/>
                    <a:pt x="1" y="19208"/>
                  </a:cubicBezTo>
                  <a:cubicBezTo>
                    <a:pt x="101" y="19338"/>
                    <a:pt x="213" y="19468"/>
                    <a:pt x="331" y="19592"/>
                  </a:cubicBezTo>
                  <a:cubicBezTo>
                    <a:pt x="532" y="18647"/>
                    <a:pt x="1288" y="15576"/>
                    <a:pt x="3143" y="12162"/>
                  </a:cubicBezTo>
                  <a:cubicBezTo>
                    <a:pt x="5192" y="8393"/>
                    <a:pt x="9043" y="3432"/>
                    <a:pt x="15729" y="1205"/>
                  </a:cubicBezTo>
                  <a:cubicBezTo>
                    <a:pt x="17779" y="526"/>
                    <a:pt x="21700" y="414"/>
                    <a:pt x="22586" y="396"/>
                  </a:cubicBezTo>
                  <a:cubicBezTo>
                    <a:pt x="22480" y="320"/>
                    <a:pt x="22374" y="249"/>
                    <a:pt x="22279" y="190"/>
                  </a:cubicBezTo>
                  <a:cubicBezTo>
                    <a:pt x="22191" y="131"/>
                    <a:pt x="22090" y="66"/>
                    <a:pt x="21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8"/>
            <p:cNvSpPr/>
            <p:nvPr/>
          </p:nvSpPr>
          <p:spPr>
            <a:xfrm>
              <a:off x="3029517" y="4422177"/>
              <a:ext cx="89004" cy="16311"/>
            </a:xfrm>
            <a:custGeom>
              <a:rect b="b" l="l" r="r" t="t"/>
              <a:pathLst>
                <a:path extrusionOk="0" h="955" w="5211">
                  <a:moveTo>
                    <a:pt x="2598" y="1"/>
                  </a:moveTo>
                  <a:cubicBezTo>
                    <a:pt x="2378" y="1"/>
                    <a:pt x="2156" y="13"/>
                    <a:pt x="1938" y="36"/>
                  </a:cubicBezTo>
                  <a:cubicBezTo>
                    <a:pt x="1282" y="113"/>
                    <a:pt x="650" y="296"/>
                    <a:pt x="148" y="591"/>
                  </a:cubicBezTo>
                  <a:cubicBezTo>
                    <a:pt x="1" y="674"/>
                    <a:pt x="7" y="810"/>
                    <a:pt x="148" y="892"/>
                  </a:cubicBezTo>
                  <a:cubicBezTo>
                    <a:pt x="219" y="934"/>
                    <a:pt x="314" y="954"/>
                    <a:pt x="408" y="954"/>
                  </a:cubicBezTo>
                  <a:cubicBezTo>
                    <a:pt x="503" y="954"/>
                    <a:pt x="597" y="934"/>
                    <a:pt x="668" y="892"/>
                  </a:cubicBezTo>
                  <a:cubicBezTo>
                    <a:pt x="934" y="739"/>
                    <a:pt x="1241" y="621"/>
                    <a:pt x="1572" y="544"/>
                  </a:cubicBezTo>
                  <a:cubicBezTo>
                    <a:pt x="1902" y="465"/>
                    <a:pt x="2254" y="426"/>
                    <a:pt x="2606" y="426"/>
                  </a:cubicBezTo>
                  <a:cubicBezTo>
                    <a:pt x="2782" y="426"/>
                    <a:pt x="2958" y="436"/>
                    <a:pt x="3131" y="455"/>
                  </a:cubicBezTo>
                  <a:cubicBezTo>
                    <a:pt x="3651" y="514"/>
                    <a:pt x="4147" y="656"/>
                    <a:pt x="4549" y="892"/>
                  </a:cubicBezTo>
                  <a:cubicBezTo>
                    <a:pt x="4622" y="934"/>
                    <a:pt x="4717" y="954"/>
                    <a:pt x="4811" y="954"/>
                  </a:cubicBezTo>
                  <a:cubicBezTo>
                    <a:pt x="4904" y="954"/>
                    <a:pt x="4997" y="934"/>
                    <a:pt x="5068" y="892"/>
                  </a:cubicBezTo>
                  <a:cubicBezTo>
                    <a:pt x="5210" y="810"/>
                    <a:pt x="5210" y="674"/>
                    <a:pt x="5068" y="591"/>
                  </a:cubicBezTo>
                  <a:cubicBezTo>
                    <a:pt x="4726" y="396"/>
                    <a:pt x="4330" y="249"/>
                    <a:pt x="3911" y="148"/>
                  </a:cubicBezTo>
                  <a:cubicBezTo>
                    <a:pt x="3491" y="49"/>
                    <a:pt x="3046" y="1"/>
                    <a:pt x="25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8"/>
            <p:cNvSpPr/>
            <p:nvPr/>
          </p:nvSpPr>
          <p:spPr>
            <a:xfrm>
              <a:off x="3001367" y="4371481"/>
              <a:ext cx="29890" cy="50864"/>
            </a:xfrm>
            <a:custGeom>
              <a:rect b="b" l="l" r="r" t="t"/>
              <a:pathLst>
                <a:path extrusionOk="0" h="2978" w="1750">
                  <a:moveTo>
                    <a:pt x="400" y="1"/>
                  </a:moveTo>
                  <a:cubicBezTo>
                    <a:pt x="306" y="1"/>
                    <a:pt x="213" y="21"/>
                    <a:pt x="143" y="63"/>
                  </a:cubicBezTo>
                  <a:cubicBezTo>
                    <a:pt x="1" y="145"/>
                    <a:pt x="1" y="281"/>
                    <a:pt x="143" y="364"/>
                  </a:cubicBezTo>
                  <a:cubicBezTo>
                    <a:pt x="414" y="517"/>
                    <a:pt x="615" y="701"/>
                    <a:pt x="751" y="890"/>
                  </a:cubicBezTo>
                  <a:cubicBezTo>
                    <a:pt x="952" y="1179"/>
                    <a:pt x="1005" y="1492"/>
                    <a:pt x="904" y="1793"/>
                  </a:cubicBezTo>
                  <a:cubicBezTo>
                    <a:pt x="804" y="2094"/>
                    <a:pt x="556" y="2378"/>
                    <a:pt x="154" y="2614"/>
                  </a:cubicBezTo>
                  <a:cubicBezTo>
                    <a:pt x="13" y="2697"/>
                    <a:pt x="13" y="2833"/>
                    <a:pt x="160" y="2915"/>
                  </a:cubicBezTo>
                  <a:cubicBezTo>
                    <a:pt x="231" y="2957"/>
                    <a:pt x="324" y="2977"/>
                    <a:pt x="417" y="2977"/>
                  </a:cubicBezTo>
                  <a:cubicBezTo>
                    <a:pt x="510" y="2977"/>
                    <a:pt x="603" y="2957"/>
                    <a:pt x="674" y="2915"/>
                  </a:cubicBezTo>
                  <a:cubicBezTo>
                    <a:pt x="1017" y="2715"/>
                    <a:pt x="1271" y="2490"/>
                    <a:pt x="1436" y="2248"/>
                  </a:cubicBezTo>
                  <a:cubicBezTo>
                    <a:pt x="1690" y="1882"/>
                    <a:pt x="1749" y="1486"/>
                    <a:pt x="1625" y="1102"/>
                  </a:cubicBezTo>
                  <a:cubicBezTo>
                    <a:pt x="1495" y="724"/>
                    <a:pt x="1170" y="358"/>
                    <a:pt x="662" y="63"/>
                  </a:cubicBezTo>
                  <a:cubicBezTo>
                    <a:pt x="588" y="21"/>
                    <a:pt x="494" y="1"/>
                    <a:pt x="4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3" name="Shape 613"/>
        <p:cNvGrpSpPr/>
        <p:nvPr/>
      </p:nvGrpSpPr>
      <p:grpSpPr>
        <a:xfrm>
          <a:off x="0" y="0"/>
          <a:ext cx="0" cy="0"/>
          <a:chOff x="0" y="0"/>
          <a:chExt cx="0" cy="0"/>
        </a:xfrm>
      </p:grpSpPr>
      <p:sp>
        <p:nvSpPr>
          <p:cNvPr id="614" name="Google Shape;614;p9"/>
          <p:cNvSpPr txBox="1"/>
          <p:nvPr>
            <p:ph idx="1" type="subTitle"/>
          </p:nvPr>
        </p:nvSpPr>
        <p:spPr>
          <a:xfrm>
            <a:off x="1391268" y="2167624"/>
            <a:ext cx="3189600" cy="1218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5" name="Google Shape;615;p9"/>
          <p:cNvSpPr txBox="1"/>
          <p:nvPr>
            <p:ph type="title"/>
          </p:nvPr>
        </p:nvSpPr>
        <p:spPr>
          <a:xfrm>
            <a:off x="1391268" y="1481325"/>
            <a:ext cx="31896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616" name="Google Shape;616;p9"/>
          <p:cNvGrpSpPr/>
          <p:nvPr/>
        </p:nvGrpSpPr>
        <p:grpSpPr>
          <a:xfrm>
            <a:off x="0" y="4221559"/>
            <a:ext cx="9144000" cy="921943"/>
            <a:chOff x="0" y="3827814"/>
            <a:chExt cx="9144000" cy="921943"/>
          </a:xfrm>
        </p:grpSpPr>
        <p:grpSp>
          <p:nvGrpSpPr>
            <p:cNvPr id="617" name="Google Shape;617;p9"/>
            <p:cNvGrpSpPr/>
            <p:nvPr/>
          </p:nvGrpSpPr>
          <p:grpSpPr>
            <a:xfrm>
              <a:off x="5807441" y="3839717"/>
              <a:ext cx="243969" cy="149457"/>
              <a:chOff x="5300460" y="2964804"/>
              <a:chExt cx="271832" cy="225937"/>
            </a:xfrm>
          </p:grpSpPr>
          <p:sp>
            <p:nvSpPr>
              <p:cNvPr id="618" name="Google Shape;618;p9"/>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9"/>
            <p:cNvGrpSpPr/>
            <p:nvPr/>
          </p:nvGrpSpPr>
          <p:grpSpPr>
            <a:xfrm>
              <a:off x="8805122" y="3827814"/>
              <a:ext cx="243969" cy="149457"/>
              <a:chOff x="5300460" y="2964804"/>
              <a:chExt cx="271832" cy="225937"/>
            </a:xfrm>
          </p:grpSpPr>
          <p:sp>
            <p:nvSpPr>
              <p:cNvPr id="622" name="Google Shape;622;p9"/>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5" name="Google Shape;625;p9"/>
            <p:cNvSpPr/>
            <p:nvPr/>
          </p:nvSpPr>
          <p:spPr>
            <a:xfrm>
              <a:off x="0" y="3910657"/>
              <a:ext cx="9144000" cy="839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6" name="Google Shape;626;p9"/>
            <p:cNvGrpSpPr/>
            <p:nvPr/>
          </p:nvGrpSpPr>
          <p:grpSpPr>
            <a:xfrm>
              <a:off x="355317" y="3839717"/>
              <a:ext cx="243969" cy="149457"/>
              <a:chOff x="5300460" y="2964804"/>
              <a:chExt cx="271832" cy="225937"/>
            </a:xfrm>
          </p:grpSpPr>
          <p:sp>
            <p:nvSpPr>
              <p:cNvPr id="627" name="Google Shape;627;p9"/>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0" name="Google Shape;630;p9"/>
            <p:cNvGrpSpPr/>
            <p:nvPr/>
          </p:nvGrpSpPr>
          <p:grpSpPr>
            <a:xfrm>
              <a:off x="1590719" y="3839717"/>
              <a:ext cx="243969" cy="149457"/>
              <a:chOff x="5300460" y="2964804"/>
              <a:chExt cx="271832" cy="225937"/>
            </a:xfrm>
          </p:grpSpPr>
          <p:sp>
            <p:nvSpPr>
              <p:cNvPr id="631" name="Google Shape;631;p9"/>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4" name="Google Shape;634;p9"/>
            <p:cNvGrpSpPr/>
            <p:nvPr/>
          </p:nvGrpSpPr>
          <p:grpSpPr>
            <a:xfrm>
              <a:off x="3027997" y="3839717"/>
              <a:ext cx="243969" cy="149457"/>
              <a:chOff x="5300460" y="2964804"/>
              <a:chExt cx="271832" cy="225937"/>
            </a:xfrm>
          </p:grpSpPr>
          <p:sp>
            <p:nvSpPr>
              <p:cNvPr id="635" name="Google Shape;635;p9"/>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8" name="Google Shape;638;p9"/>
            <p:cNvGrpSpPr/>
            <p:nvPr/>
          </p:nvGrpSpPr>
          <p:grpSpPr>
            <a:xfrm>
              <a:off x="4417713" y="3839717"/>
              <a:ext cx="243969" cy="149457"/>
              <a:chOff x="5300460" y="2964804"/>
              <a:chExt cx="271832" cy="225937"/>
            </a:xfrm>
          </p:grpSpPr>
          <p:sp>
            <p:nvSpPr>
              <p:cNvPr id="639" name="Google Shape;639;p9"/>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42" name="Google Shape;642;p9"/>
          <p:cNvGrpSpPr/>
          <p:nvPr/>
        </p:nvGrpSpPr>
        <p:grpSpPr>
          <a:xfrm>
            <a:off x="332125" y="238959"/>
            <a:ext cx="8479150" cy="1770975"/>
            <a:chOff x="332125" y="238959"/>
            <a:chExt cx="8479150" cy="1770975"/>
          </a:xfrm>
        </p:grpSpPr>
        <p:sp>
          <p:nvSpPr>
            <p:cNvPr id="643" name="Google Shape;643;p9"/>
            <p:cNvSpPr/>
            <p:nvPr/>
          </p:nvSpPr>
          <p:spPr>
            <a:xfrm>
              <a:off x="6758550" y="238959"/>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8701125" y="1899784"/>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332125" y="1789622"/>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6" name="Google Shape;646;p9"/>
          <p:cNvGrpSpPr/>
          <p:nvPr/>
        </p:nvGrpSpPr>
        <p:grpSpPr>
          <a:xfrm>
            <a:off x="8567294" y="4682235"/>
            <a:ext cx="243972" cy="161330"/>
            <a:chOff x="2472236" y="4329463"/>
            <a:chExt cx="646284" cy="427478"/>
          </a:xfrm>
        </p:grpSpPr>
        <p:sp>
          <p:nvSpPr>
            <p:cNvPr id="647" name="Google Shape;647;p9"/>
            <p:cNvSpPr/>
            <p:nvPr/>
          </p:nvSpPr>
          <p:spPr>
            <a:xfrm>
              <a:off x="2935691" y="4400177"/>
              <a:ext cx="121388" cy="121285"/>
            </a:xfrm>
            <a:custGeom>
              <a:rect b="b" l="l" r="r" t="t"/>
              <a:pathLst>
                <a:path extrusionOk="0" h="7101" w="7107">
                  <a:moveTo>
                    <a:pt x="3551" y="1"/>
                  </a:moveTo>
                  <a:cubicBezTo>
                    <a:pt x="1596" y="1"/>
                    <a:pt x="1" y="1590"/>
                    <a:pt x="1" y="3551"/>
                  </a:cubicBezTo>
                  <a:cubicBezTo>
                    <a:pt x="1" y="5512"/>
                    <a:pt x="1596" y="7100"/>
                    <a:pt x="3551" y="7100"/>
                  </a:cubicBezTo>
                  <a:cubicBezTo>
                    <a:pt x="5511" y="7100"/>
                    <a:pt x="7106" y="5512"/>
                    <a:pt x="7106" y="3551"/>
                  </a:cubicBezTo>
                  <a:cubicBezTo>
                    <a:pt x="7106" y="1590"/>
                    <a:pt x="5511" y="1"/>
                    <a:pt x="35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3026083" y="4521451"/>
              <a:ext cx="3758" cy="41880"/>
            </a:xfrm>
            <a:custGeom>
              <a:rect b="b" l="l" r="r" t="t"/>
              <a:pathLst>
                <a:path extrusionOk="0" h="2452" w="220">
                  <a:moveTo>
                    <a:pt x="1" y="0"/>
                  </a:moveTo>
                  <a:lnTo>
                    <a:pt x="219" y="2452"/>
                  </a:lnTo>
                  <a:cubicBezTo>
                    <a:pt x="213" y="2227"/>
                    <a:pt x="213" y="1920"/>
                    <a:pt x="202" y="1695"/>
                  </a:cubicBezTo>
                  <a:cubicBezTo>
                    <a:pt x="178" y="1388"/>
                    <a:pt x="143" y="981"/>
                    <a:pt x="107" y="674"/>
                  </a:cubicBezTo>
                  <a:cubicBezTo>
                    <a:pt x="84" y="473"/>
                    <a:pt x="36" y="201"/>
                    <a:pt x="1" y="0"/>
                  </a:cubicBezTo>
                  <a:close/>
                </a:path>
              </a:pathLst>
            </a:custGeom>
            <a:solidFill>
              <a:srgbClr val="3E3D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2809190" y="4337337"/>
              <a:ext cx="220639" cy="275517"/>
            </a:xfrm>
            <a:custGeom>
              <a:rect b="b" l="l" r="r" t="t"/>
              <a:pathLst>
                <a:path extrusionOk="0" h="16131" w="12918">
                  <a:moveTo>
                    <a:pt x="0" y="0"/>
                  </a:moveTo>
                  <a:lnTo>
                    <a:pt x="0" y="0"/>
                  </a:lnTo>
                  <a:cubicBezTo>
                    <a:pt x="106" y="10"/>
                    <a:pt x="220" y="22"/>
                    <a:pt x="338" y="35"/>
                  </a:cubicBezTo>
                  <a:lnTo>
                    <a:pt x="338" y="35"/>
                  </a:lnTo>
                  <a:cubicBezTo>
                    <a:pt x="224" y="20"/>
                    <a:pt x="112" y="8"/>
                    <a:pt x="0" y="0"/>
                  </a:cubicBezTo>
                  <a:close/>
                  <a:moveTo>
                    <a:pt x="338" y="35"/>
                  </a:moveTo>
                  <a:lnTo>
                    <a:pt x="338" y="35"/>
                  </a:lnTo>
                  <a:cubicBezTo>
                    <a:pt x="1304" y="160"/>
                    <a:pt x="2350" y="529"/>
                    <a:pt x="3444" y="1158"/>
                  </a:cubicBezTo>
                  <a:cubicBezTo>
                    <a:pt x="8240" y="3904"/>
                    <a:pt x="12132" y="10608"/>
                    <a:pt x="12132" y="16131"/>
                  </a:cubicBezTo>
                  <a:cubicBezTo>
                    <a:pt x="12658" y="15162"/>
                    <a:pt x="12917" y="14187"/>
                    <a:pt x="12917" y="13231"/>
                  </a:cubicBezTo>
                  <a:cubicBezTo>
                    <a:pt x="12917" y="12912"/>
                    <a:pt x="12906" y="12486"/>
                    <a:pt x="12876" y="12167"/>
                  </a:cubicBezTo>
                  <a:cubicBezTo>
                    <a:pt x="12858" y="11955"/>
                    <a:pt x="12835" y="11671"/>
                    <a:pt x="12805" y="11453"/>
                  </a:cubicBezTo>
                  <a:cubicBezTo>
                    <a:pt x="12770" y="11211"/>
                    <a:pt x="12717" y="10886"/>
                    <a:pt x="12669" y="10644"/>
                  </a:cubicBezTo>
                  <a:cubicBezTo>
                    <a:pt x="12634" y="10455"/>
                    <a:pt x="12575" y="10195"/>
                    <a:pt x="12528" y="10006"/>
                  </a:cubicBezTo>
                  <a:cubicBezTo>
                    <a:pt x="12480" y="9805"/>
                    <a:pt x="12409" y="9545"/>
                    <a:pt x="12350" y="9350"/>
                  </a:cubicBezTo>
                  <a:cubicBezTo>
                    <a:pt x="12297" y="9173"/>
                    <a:pt x="12220" y="8943"/>
                    <a:pt x="12155" y="8771"/>
                  </a:cubicBezTo>
                  <a:cubicBezTo>
                    <a:pt x="12096" y="8600"/>
                    <a:pt x="12008" y="8376"/>
                    <a:pt x="11937" y="8204"/>
                  </a:cubicBezTo>
                  <a:cubicBezTo>
                    <a:pt x="11937" y="8198"/>
                    <a:pt x="11760" y="7749"/>
                    <a:pt x="11453" y="7165"/>
                  </a:cubicBezTo>
                  <a:cubicBezTo>
                    <a:pt x="11205" y="6692"/>
                    <a:pt x="10974" y="6320"/>
                    <a:pt x="10886" y="6184"/>
                  </a:cubicBezTo>
                  <a:cubicBezTo>
                    <a:pt x="10791" y="6043"/>
                    <a:pt x="10661" y="5848"/>
                    <a:pt x="10561" y="5706"/>
                  </a:cubicBezTo>
                  <a:cubicBezTo>
                    <a:pt x="10460" y="5564"/>
                    <a:pt x="10325" y="5375"/>
                    <a:pt x="10218" y="5239"/>
                  </a:cubicBezTo>
                  <a:cubicBezTo>
                    <a:pt x="9787" y="4696"/>
                    <a:pt x="9462" y="4353"/>
                    <a:pt x="9403" y="4294"/>
                  </a:cubicBezTo>
                  <a:cubicBezTo>
                    <a:pt x="8937" y="3816"/>
                    <a:pt x="8877" y="3763"/>
                    <a:pt x="8375" y="3320"/>
                  </a:cubicBezTo>
                  <a:cubicBezTo>
                    <a:pt x="8151" y="3125"/>
                    <a:pt x="7844" y="2889"/>
                    <a:pt x="7608" y="2717"/>
                  </a:cubicBezTo>
                  <a:cubicBezTo>
                    <a:pt x="7247" y="2457"/>
                    <a:pt x="6745" y="2138"/>
                    <a:pt x="6361" y="1914"/>
                  </a:cubicBezTo>
                  <a:cubicBezTo>
                    <a:pt x="6084" y="1749"/>
                    <a:pt x="5706" y="1548"/>
                    <a:pt x="5416" y="1418"/>
                  </a:cubicBezTo>
                  <a:cubicBezTo>
                    <a:pt x="4979" y="1217"/>
                    <a:pt x="4383" y="969"/>
                    <a:pt x="3928" y="804"/>
                  </a:cubicBezTo>
                  <a:cubicBezTo>
                    <a:pt x="3585" y="680"/>
                    <a:pt x="3119" y="550"/>
                    <a:pt x="2770" y="455"/>
                  </a:cubicBezTo>
                  <a:cubicBezTo>
                    <a:pt x="2446" y="372"/>
                    <a:pt x="2008" y="266"/>
                    <a:pt x="1678" y="213"/>
                  </a:cubicBezTo>
                  <a:cubicBezTo>
                    <a:pt x="1282" y="148"/>
                    <a:pt x="779" y="83"/>
                    <a:pt x="338" y="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2472236" y="4329463"/>
              <a:ext cx="546680" cy="427478"/>
            </a:xfrm>
            <a:custGeom>
              <a:rect b="b" l="l" r="r" t="t"/>
              <a:pathLst>
                <a:path extrusionOk="0" h="25028" w="32007">
                  <a:moveTo>
                    <a:pt x="18192" y="1"/>
                  </a:moveTo>
                  <a:cubicBezTo>
                    <a:pt x="18038" y="1"/>
                    <a:pt x="17831" y="7"/>
                    <a:pt x="17672" y="12"/>
                  </a:cubicBezTo>
                  <a:cubicBezTo>
                    <a:pt x="17530" y="18"/>
                    <a:pt x="17335" y="30"/>
                    <a:pt x="17188" y="36"/>
                  </a:cubicBezTo>
                  <a:cubicBezTo>
                    <a:pt x="17034" y="48"/>
                    <a:pt x="16827" y="60"/>
                    <a:pt x="16674" y="77"/>
                  </a:cubicBezTo>
                  <a:cubicBezTo>
                    <a:pt x="16384" y="107"/>
                    <a:pt x="15995" y="154"/>
                    <a:pt x="15705" y="196"/>
                  </a:cubicBezTo>
                  <a:cubicBezTo>
                    <a:pt x="15552" y="219"/>
                    <a:pt x="15351" y="249"/>
                    <a:pt x="15197" y="278"/>
                  </a:cubicBezTo>
                  <a:cubicBezTo>
                    <a:pt x="15050" y="308"/>
                    <a:pt x="14843" y="343"/>
                    <a:pt x="14695" y="379"/>
                  </a:cubicBezTo>
                  <a:cubicBezTo>
                    <a:pt x="14406" y="438"/>
                    <a:pt x="14022" y="532"/>
                    <a:pt x="13732" y="603"/>
                  </a:cubicBezTo>
                  <a:cubicBezTo>
                    <a:pt x="13727" y="603"/>
                    <a:pt x="13289" y="715"/>
                    <a:pt x="12734" y="893"/>
                  </a:cubicBezTo>
                  <a:cubicBezTo>
                    <a:pt x="12451" y="987"/>
                    <a:pt x="12073" y="1123"/>
                    <a:pt x="11795" y="1229"/>
                  </a:cubicBezTo>
                  <a:cubicBezTo>
                    <a:pt x="11648" y="1282"/>
                    <a:pt x="11453" y="1365"/>
                    <a:pt x="11305" y="1424"/>
                  </a:cubicBezTo>
                  <a:cubicBezTo>
                    <a:pt x="11098" y="1507"/>
                    <a:pt x="10590" y="1731"/>
                    <a:pt x="10366" y="1843"/>
                  </a:cubicBezTo>
                  <a:cubicBezTo>
                    <a:pt x="9775" y="2133"/>
                    <a:pt x="9775" y="2133"/>
                    <a:pt x="9439" y="2316"/>
                  </a:cubicBezTo>
                  <a:cubicBezTo>
                    <a:pt x="9173" y="2464"/>
                    <a:pt x="8818" y="2659"/>
                    <a:pt x="8570" y="2824"/>
                  </a:cubicBezTo>
                  <a:cubicBezTo>
                    <a:pt x="8228" y="3048"/>
                    <a:pt x="7761" y="3332"/>
                    <a:pt x="7436" y="3574"/>
                  </a:cubicBezTo>
                  <a:cubicBezTo>
                    <a:pt x="6987" y="3905"/>
                    <a:pt x="6409" y="4371"/>
                    <a:pt x="5977" y="4726"/>
                  </a:cubicBezTo>
                  <a:cubicBezTo>
                    <a:pt x="5546" y="5092"/>
                    <a:pt x="5003" y="5618"/>
                    <a:pt x="4619" y="6043"/>
                  </a:cubicBezTo>
                  <a:cubicBezTo>
                    <a:pt x="4111" y="6610"/>
                    <a:pt x="3444" y="7384"/>
                    <a:pt x="3013" y="8021"/>
                  </a:cubicBezTo>
                  <a:cubicBezTo>
                    <a:pt x="2694" y="8494"/>
                    <a:pt x="2286" y="9150"/>
                    <a:pt x="2003" y="9646"/>
                  </a:cubicBezTo>
                  <a:cubicBezTo>
                    <a:pt x="1819" y="9959"/>
                    <a:pt x="1625" y="10396"/>
                    <a:pt x="1465" y="10715"/>
                  </a:cubicBezTo>
                  <a:cubicBezTo>
                    <a:pt x="1182" y="11276"/>
                    <a:pt x="904" y="12073"/>
                    <a:pt x="709" y="12670"/>
                  </a:cubicBezTo>
                  <a:cubicBezTo>
                    <a:pt x="609" y="12983"/>
                    <a:pt x="491" y="13402"/>
                    <a:pt x="414" y="13727"/>
                  </a:cubicBezTo>
                  <a:cubicBezTo>
                    <a:pt x="313" y="14188"/>
                    <a:pt x="201" y="14814"/>
                    <a:pt x="130" y="15280"/>
                  </a:cubicBezTo>
                  <a:cubicBezTo>
                    <a:pt x="42" y="15859"/>
                    <a:pt x="18" y="16639"/>
                    <a:pt x="0" y="17218"/>
                  </a:cubicBezTo>
                  <a:cubicBezTo>
                    <a:pt x="0" y="19344"/>
                    <a:pt x="1270" y="21352"/>
                    <a:pt x="3857" y="22840"/>
                  </a:cubicBezTo>
                  <a:cubicBezTo>
                    <a:pt x="6425" y="24311"/>
                    <a:pt x="9866" y="25028"/>
                    <a:pt x="13510" y="25028"/>
                  </a:cubicBezTo>
                  <a:cubicBezTo>
                    <a:pt x="18179" y="25028"/>
                    <a:pt x="23180" y="23850"/>
                    <a:pt x="27098" y="21571"/>
                  </a:cubicBezTo>
                  <a:cubicBezTo>
                    <a:pt x="29355" y="20265"/>
                    <a:pt x="30973" y="18753"/>
                    <a:pt x="31936" y="17194"/>
                  </a:cubicBezTo>
                  <a:cubicBezTo>
                    <a:pt x="31983" y="17117"/>
                    <a:pt x="32007" y="17040"/>
                    <a:pt x="32007" y="16958"/>
                  </a:cubicBezTo>
                  <a:cubicBezTo>
                    <a:pt x="32001" y="16651"/>
                    <a:pt x="31995" y="16237"/>
                    <a:pt x="31965" y="15930"/>
                  </a:cubicBezTo>
                  <a:cubicBezTo>
                    <a:pt x="31936" y="15658"/>
                    <a:pt x="31900" y="15286"/>
                    <a:pt x="31865" y="15015"/>
                  </a:cubicBezTo>
                  <a:cubicBezTo>
                    <a:pt x="31829" y="14761"/>
                    <a:pt x="31776" y="14424"/>
                    <a:pt x="31723" y="14176"/>
                  </a:cubicBezTo>
                  <a:cubicBezTo>
                    <a:pt x="31664" y="13904"/>
                    <a:pt x="31587" y="13544"/>
                    <a:pt x="31522" y="13278"/>
                  </a:cubicBezTo>
                  <a:cubicBezTo>
                    <a:pt x="31457" y="13012"/>
                    <a:pt x="31357" y="12664"/>
                    <a:pt x="31280" y="12404"/>
                  </a:cubicBezTo>
                  <a:cubicBezTo>
                    <a:pt x="31197" y="12132"/>
                    <a:pt x="31079" y="11778"/>
                    <a:pt x="30985" y="11512"/>
                  </a:cubicBezTo>
                  <a:cubicBezTo>
                    <a:pt x="30884" y="11246"/>
                    <a:pt x="30754" y="10886"/>
                    <a:pt x="30642" y="10626"/>
                  </a:cubicBezTo>
                  <a:cubicBezTo>
                    <a:pt x="30530" y="10366"/>
                    <a:pt x="30376" y="10018"/>
                    <a:pt x="30258" y="9758"/>
                  </a:cubicBezTo>
                  <a:cubicBezTo>
                    <a:pt x="30134" y="9492"/>
                    <a:pt x="29963" y="9144"/>
                    <a:pt x="29827" y="8890"/>
                  </a:cubicBezTo>
                  <a:cubicBezTo>
                    <a:pt x="29697" y="8636"/>
                    <a:pt x="29343" y="7962"/>
                    <a:pt x="28853" y="7206"/>
                  </a:cubicBezTo>
                  <a:cubicBezTo>
                    <a:pt x="28699" y="6970"/>
                    <a:pt x="28297" y="6344"/>
                    <a:pt x="27736" y="5623"/>
                  </a:cubicBezTo>
                  <a:cubicBezTo>
                    <a:pt x="27246" y="4997"/>
                    <a:pt x="26833" y="4531"/>
                    <a:pt x="26478" y="4159"/>
                  </a:cubicBezTo>
                  <a:cubicBezTo>
                    <a:pt x="26260" y="3928"/>
                    <a:pt x="25964" y="3621"/>
                    <a:pt x="25728" y="3409"/>
                  </a:cubicBezTo>
                  <a:cubicBezTo>
                    <a:pt x="25350" y="3066"/>
                    <a:pt x="24830" y="2629"/>
                    <a:pt x="24435" y="2310"/>
                  </a:cubicBezTo>
                  <a:cubicBezTo>
                    <a:pt x="24187" y="2115"/>
                    <a:pt x="23838" y="1879"/>
                    <a:pt x="23578" y="1708"/>
                  </a:cubicBezTo>
                  <a:cubicBezTo>
                    <a:pt x="23389" y="1578"/>
                    <a:pt x="23123" y="1424"/>
                    <a:pt x="22929" y="1306"/>
                  </a:cubicBezTo>
                  <a:cubicBezTo>
                    <a:pt x="22728" y="1188"/>
                    <a:pt x="22456" y="1040"/>
                    <a:pt x="22249" y="946"/>
                  </a:cubicBezTo>
                  <a:cubicBezTo>
                    <a:pt x="21907" y="786"/>
                    <a:pt x="21446" y="591"/>
                    <a:pt x="21092" y="461"/>
                  </a:cubicBezTo>
                  <a:cubicBezTo>
                    <a:pt x="20850" y="373"/>
                    <a:pt x="20519" y="278"/>
                    <a:pt x="20265" y="213"/>
                  </a:cubicBezTo>
                  <a:cubicBezTo>
                    <a:pt x="20058" y="166"/>
                    <a:pt x="19780" y="107"/>
                    <a:pt x="19568" y="77"/>
                  </a:cubicBezTo>
                  <a:cubicBezTo>
                    <a:pt x="19314" y="42"/>
                    <a:pt x="18965" y="12"/>
                    <a:pt x="18706" y="7"/>
                  </a:cubicBezTo>
                  <a:cubicBezTo>
                    <a:pt x="18552" y="1"/>
                    <a:pt x="18345" y="1"/>
                    <a:pt x="181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2675516" y="4421972"/>
              <a:ext cx="161731" cy="123881"/>
            </a:xfrm>
            <a:custGeom>
              <a:rect b="b" l="l" r="r" t="t"/>
              <a:pathLst>
                <a:path extrusionOk="0" h="7253" w="9469">
                  <a:moveTo>
                    <a:pt x="5518" y="1"/>
                  </a:moveTo>
                  <a:cubicBezTo>
                    <a:pt x="4773" y="1"/>
                    <a:pt x="3979" y="180"/>
                    <a:pt x="3219" y="556"/>
                  </a:cubicBezTo>
                  <a:cubicBezTo>
                    <a:pt x="1064" y="1619"/>
                    <a:pt x="0" y="3852"/>
                    <a:pt x="839" y="5553"/>
                  </a:cubicBezTo>
                  <a:cubicBezTo>
                    <a:pt x="1382" y="6650"/>
                    <a:pt x="2591" y="7252"/>
                    <a:pt x="3959" y="7252"/>
                  </a:cubicBezTo>
                  <a:cubicBezTo>
                    <a:pt x="4704" y="7252"/>
                    <a:pt x="5497" y="7073"/>
                    <a:pt x="6255" y="6699"/>
                  </a:cubicBezTo>
                  <a:cubicBezTo>
                    <a:pt x="8405" y="5635"/>
                    <a:pt x="9468" y="3397"/>
                    <a:pt x="8630" y="1702"/>
                  </a:cubicBezTo>
                  <a:cubicBezTo>
                    <a:pt x="8087" y="602"/>
                    <a:pt x="6883" y="1"/>
                    <a:pt x="55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2572706" y="4343793"/>
              <a:ext cx="120277" cy="72061"/>
            </a:xfrm>
            <a:custGeom>
              <a:rect b="b" l="l" r="r" t="t"/>
              <a:pathLst>
                <a:path extrusionOk="0" h="4219" w="7042">
                  <a:moveTo>
                    <a:pt x="7029" y="0"/>
                  </a:moveTo>
                  <a:cubicBezTo>
                    <a:pt x="6970" y="18"/>
                    <a:pt x="6917" y="36"/>
                    <a:pt x="6852" y="54"/>
                  </a:cubicBezTo>
                  <a:cubicBezTo>
                    <a:pt x="6569" y="148"/>
                    <a:pt x="6191" y="284"/>
                    <a:pt x="5913" y="390"/>
                  </a:cubicBezTo>
                  <a:cubicBezTo>
                    <a:pt x="5766" y="443"/>
                    <a:pt x="5571" y="526"/>
                    <a:pt x="5423" y="585"/>
                  </a:cubicBezTo>
                  <a:cubicBezTo>
                    <a:pt x="5216" y="668"/>
                    <a:pt x="4708" y="892"/>
                    <a:pt x="4484" y="1004"/>
                  </a:cubicBezTo>
                  <a:cubicBezTo>
                    <a:pt x="3893" y="1294"/>
                    <a:pt x="3893" y="1294"/>
                    <a:pt x="3557" y="1477"/>
                  </a:cubicBezTo>
                  <a:cubicBezTo>
                    <a:pt x="3291" y="1625"/>
                    <a:pt x="2936" y="1820"/>
                    <a:pt x="2688" y="1985"/>
                  </a:cubicBezTo>
                  <a:cubicBezTo>
                    <a:pt x="2346" y="2209"/>
                    <a:pt x="1879" y="2493"/>
                    <a:pt x="1548" y="2735"/>
                  </a:cubicBezTo>
                  <a:cubicBezTo>
                    <a:pt x="1105" y="3066"/>
                    <a:pt x="527" y="3532"/>
                    <a:pt x="95" y="3887"/>
                  </a:cubicBezTo>
                  <a:cubicBezTo>
                    <a:pt x="66" y="3916"/>
                    <a:pt x="36" y="3940"/>
                    <a:pt x="1" y="3969"/>
                  </a:cubicBezTo>
                  <a:cubicBezTo>
                    <a:pt x="383" y="4135"/>
                    <a:pt x="845" y="4219"/>
                    <a:pt x="1356" y="4219"/>
                  </a:cubicBezTo>
                  <a:cubicBezTo>
                    <a:pt x="2195" y="4219"/>
                    <a:pt x="3164" y="3991"/>
                    <a:pt x="4112" y="3521"/>
                  </a:cubicBezTo>
                  <a:cubicBezTo>
                    <a:pt x="5890" y="2646"/>
                    <a:pt x="7041" y="1193"/>
                    <a:pt x="70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2856197" y="4530829"/>
              <a:ext cx="117032" cy="117032"/>
            </a:xfrm>
            <a:custGeom>
              <a:rect b="b" l="l" r="r" t="t"/>
              <a:pathLst>
                <a:path extrusionOk="0" h="6852" w="6852">
                  <a:moveTo>
                    <a:pt x="3426" y="1"/>
                  </a:moveTo>
                  <a:cubicBezTo>
                    <a:pt x="1536" y="1"/>
                    <a:pt x="1" y="1530"/>
                    <a:pt x="1" y="3426"/>
                  </a:cubicBezTo>
                  <a:cubicBezTo>
                    <a:pt x="1" y="5316"/>
                    <a:pt x="1536" y="6852"/>
                    <a:pt x="3426" y="6852"/>
                  </a:cubicBezTo>
                  <a:cubicBezTo>
                    <a:pt x="5322" y="6852"/>
                    <a:pt x="6852" y="5316"/>
                    <a:pt x="6852" y="3426"/>
                  </a:cubicBezTo>
                  <a:cubicBezTo>
                    <a:pt x="6852" y="1530"/>
                    <a:pt x="5322" y="1"/>
                    <a:pt x="34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a:off x="2590777" y="4589348"/>
              <a:ext cx="124804" cy="118757"/>
            </a:xfrm>
            <a:custGeom>
              <a:rect b="b" l="l" r="r" t="t"/>
              <a:pathLst>
                <a:path extrusionOk="0" h="6953" w="7307">
                  <a:moveTo>
                    <a:pt x="3650" y="0"/>
                  </a:moveTo>
                  <a:cubicBezTo>
                    <a:pt x="1636" y="0"/>
                    <a:pt x="0" y="1554"/>
                    <a:pt x="0" y="3473"/>
                  </a:cubicBezTo>
                  <a:cubicBezTo>
                    <a:pt x="0" y="5399"/>
                    <a:pt x="1636" y="6952"/>
                    <a:pt x="3650" y="6952"/>
                  </a:cubicBezTo>
                  <a:cubicBezTo>
                    <a:pt x="5670" y="6952"/>
                    <a:pt x="7306" y="5399"/>
                    <a:pt x="7306" y="3473"/>
                  </a:cubicBezTo>
                  <a:cubicBezTo>
                    <a:pt x="7306" y="1554"/>
                    <a:pt x="5670" y="0"/>
                    <a:pt x="36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9"/>
            <p:cNvSpPr/>
            <p:nvPr/>
          </p:nvSpPr>
          <p:spPr>
            <a:xfrm>
              <a:off x="2494424" y="4355391"/>
              <a:ext cx="385786" cy="334631"/>
            </a:xfrm>
            <a:custGeom>
              <a:rect b="b" l="l" r="r" t="t"/>
              <a:pathLst>
                <a:path extrusionOk="0" h="19592" w="22587">
                  <a:moveTo>
                    <a:pt x="21984" y="1"/>
                  </a:moveTo>
                  <a:cubicBezTo>
                    <a:pt x="20531" y="48"/>
                    <a:pt x="17412" y="219"/>
                    <a:pt x="15605" y="822"/>
                  </a:cubicBezTo>
                  <a:cubicBezTo>
                    <a:pt x="12593" y="1820"/>
                    <a:pt x="9888" y="3444"/>
                    <a:pt x="7573" y="5641"/>
                  </a:cubicBezTo>
                  <a:cubicBezTo>
                    <a:pt x="5724" y="7401"/>
                    <a:pt x="4111" y="9527"/>
                    <a:pt x="2788" y="11967"/>
                  </a:cubicBezTo>
                  <a:cubicBezTo>
                    <a:pt x="1070" y="15121"/>
                    <a:pt x="284" y="17997"/>
                    <a:pt x="1" y="19208"/>
                  </a:cubicBezTo>
                  <a:cubicBezTo>
                    <a:pt x="101" y="19338"/>
                    <a:pt x="213" y="19468"/>
                    <a:pt x="331" y="19592"/>
                  </a:cubicBezTo>
                  <a:cubicBezTo>
                    <a:pt x="532" y="18647"/>
                    <a:pt x="1288" y="15576"/>
                    <a:pt x="3143" y="12162"/>
                  </a:cubicBezTo>
                  <a:cubicBezTo>
                    <a:pt x="5192" y="8393"/>
                    <a:pt x="9043" y="3432"/>
                    <a:pt x="15729" y="1205"/>
                  </a:cubicBezTo>
                  <a:cubicBezTo>
                    <a:pt x="17779" y="526"/>
                    <a:pt x="21700" y="414"/>
                    <a:pt x="22586" y="396"/>
                  </a:cubicBezTo>
                  <a:cubicBezTo>
                    <a:pt x="22480" y="320"/>
                    <a:pt x="22374" y="249"/>
                    <a:pt x="22279" y="190"/>
                  </a:cubicBezTo>
                  <a:cubicBezTo>
                    <a:pt x="22191" y="131"/>
                    <a:pt x="22090" y="66"/>
                    <a:pt x="21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p:nvPr/>
          </p:nvSpPr>
          <p:spPr>
            <a:xfrm>
              <a:off x="3029517" y="4422177"/>
              <a:ext cx="89004" cy="16311"/>
            </a:xfrm>
            <a:custGeom>
              <a:rect b="b" l="l" r="r" t="t"/>
              <a:pathLst>
                <a:path extrusionOk="0" h="955" w="5211">
                  <a:moveTo>
                    <a:pt x="2598" y="1"/>
                  </a:moveTo>
                  <a:cubicBezTo>
                    <a:pt x="2378" y="1"/>
                    <a:pt x="2156" y="13"/>
                    <a:pt x="1938" y="36"/>
                  </a:cubicBezTo>
                  <a:cubicBezTo>
                    <a:pt x="1282" y="113"/>
                    <a:pt x="650" y="296"/>
                    <a:pt x="148" y="591"/>
                  </a:cubicBezTo>
                  <a:cubicBezTo>
                    <a:pt x="1" y="674"/>
                    <a:pt x="7" y="810"/>
                    <a:pt x="148" y="892"/>
                  </a:cubicBezTo>
                  <a:cubicBezTo>
                    <a:pt x="219" y="934"/>
                    <a:pt x="314" y="954"/>
                    <a:pt x="408" y="954"/>
                  </a:cubicBezTo>
                  <a:cubicBezTo>
                    <a:pt x="503" y="954"/>
                    <a:pt x="597" y="934"/>
                    <a:pt x="668" y="892"/>
                  </a:cubicBezTo>
                  <a:cubicBezTo>
                    <a:pt x="934" y="739"/>
                    <a:pt x="1241" y="621"/>
                    <a:pt x="1572" y="544"/>
                  </a:cubicBezTo>
                  <a:cubicBezTo>
                    <a:pt x="1902" y="465"/>
                    <a:pt x="2254" y="426"/>
                    <a:pt x="2606" y="426"/>
                  </a:cubicBezTo>
                  <a:cubicBezTo>
                    <a:pt x="2782" y="426"/>
                    <a:pt x="2958" y="436"/>
                    <a:pt x="3131" y="455"/>
                  </a:cubicBezTo>
                  <a:cubicBezTo>
                    <a:pt x="3651" y="514"/>
                    <a:pt x="4147" y="656"/>
                    <a:pt x="4549" y="892"/>
                  </a:cubicBezTo>
                  <a:cubicBezTo>
                    <a:pt x="4622" y="934"/>
                    <a:pt x="4717" y="954"/>
                    <a:pt x="4811" y="954"/>
                  </a:cubicBezTo>
                  <a:cubicBezTo>
                    <a:pt x="4904" y="954"/>
                    <a:pt x="4997" y="934"/>
                    <a:pt x="5068" y="892"/>
                  </a:cubicBezTo>
                  <a:cubicBezTo>
                    <a:pt x="5210" y="810"/>
                    <a:pt x="5210" y="674"/>
                    <a:pt x="5068" y="591"/>
                  </a:cubicBezTo>
                  <a:cubicBezTo>
                    <a:pt x="4726" y="396"/>
                    <a:pt x="4330" y="249"/>
                    <a:pt x="3911" y="148"/>
                  </a:cubicBezTo>
                  <a:cubicBezTo>
                    <a:pt x="3491" y="49"/>
                    <a:pt x="3046" y="1"/>
                    <a:pt x="25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9"/>
            <p:cNvSpPr/>
            <p:nvPr/>
          </p:nvSpPr>
          <p:spPr>
            <a:xfrm>
              <a:off x="3001367" y="4371481"/>
              <a:ext cx="29890" cy="50864"/>
            </a:xfrm>
            <a:custGeom>
              <a:rect b="b" l="l" r="r" t="t"/>
              <a:pathLst>
                <a:path extrusionOk="0" h="2978" w="1750">
                  <a:moveTo>
                    <a:pt x="400" y="1"/>
                  </a:moveTo>
                  <a:cubicBezTo>
                    <a:pt x="306" y="1"/>
                    <a:pt x="213" y="21"/>
                    <a:pt x="143" y="63"/>
                  </a:cubicBezTo>
                  <a:cubicBezTo>
                    <a:pt x="1" y="145"/>
                    <a:pt x="1" y="281"/>
                    <a:pt x="143" y="364"/>
                  </a:cubicBezTo>
                  <a:cubicBezTo>
                    <a:pt x="414" y="517"/>
                    <a:pt x="615" y="701"/>
                    <a:pt x="751" y="890"/>
                  </a:cubicBezTo>
                  <a:cubicBezTo>
                    <a:pt x="952" y="1179"/>
                    <a:pt x="1005" y="1492"/>
                    <a:pt x="904" y="1793"/>
                  </a:cubicBezTo>
                  <a:cubicBezTo>
                    <a:pt x="804" y="2094"/>
                    <a:pt x="556" y="2378"/>
                    <a:pt x="154" y="2614"/>
                  </a:cubicBezTo>
                  <a:cubicBezTo>
                    <a:pt x="13" y="2697"/>
                    <a:pt x="13" y="2833"/>
                    <a:pt x="160" y="2915"/>
                  </a:cubicBezTo>
                  <a:cubicBezTo>
                    <a:pt x="231" y="2957"/>
                    <a:pt x="324" y="2977"/>
                    <a:pt x="417" y="2977"/>
                  </a:cubicBezTo>
                  <a:cubicBezTo>
                    <a:pt x="510" y="2977"/>
                    <a:pt x="603" y="2957"/>
                    <a:pt x="674" y="2915"/>
                  </a:cubicBezTo>
                  <a:cubicBezTo>
                    <a:pt x="1017" y="2715"/>
                    <a:pt x="1271" y="2490"/>
                    <a:pt x="1436" y="2248"/>
                  </a:cubicBezTo>
                  <a:cubicBezTo>
                    <a:pt x="1690" y="1882"/>
                    <a:pt x="1749" y="1486"/>
                    <a:pt x="1625" y="1102"/>
                  </a:cubicBezTo>
                  <a:cubicBezTo>
                    <a:pt x="1495" y="724"/>
                    <a:pt x="1170" y="358"/>
                    <a:pt x="662" y="63"/>
                  </a:cubicBezTo>
                  <a:cubicBezTo>
                    <a:pt x="588" y="21"/>
                    <a:pt x="494" y="1"/>
                    <a:pt x="4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9"/>
          <p:cNvGrpSpPr/>
          <p:nvPr/>
        </p:nvGrpSpPr>
        <p:grpSpPr>
          <a:xfrm>
            <a:off x="502064" y="4414040"/>
            <a:ext cx="243972" cy="499166"/>
            <a:chOff x="3958025" y="4053950"/>
            <a:chExt cx="306575" cy="627250"/>
          </a:xfrm>
        </p:grpSpPr>
        <p:sp>
          <p:nvSpPr>
            <p:cNvPr id="659" name="Google Shape;659;p9"/>
            <p:cNvSpPr/>
            <p:nvPr/>
          </p:nvSpPr>
          <p:spPr>
            <a:xfrm>
              <a:off x="4002625" y="4636800"/>
              <a:ext cx="84050" cy="44400"/>
            </a:xfrm>
            <a:custGeom>
              <a:rect b="b" l="l" r="r" t="t"/>
              <a:pathLst>
                <a:path extrusionOk="0" h="1776" w="3362">
                  <a:moveTo>
                    <a:pt x="1678" y="1"/>
                  </a:moveTo>
                  <a:cubicBezTo>
                    <a:pt x="1286" y="1"/>
                    <a:pt x="895" y="88"/>
                    <a:pt x="597" y="262"/>
                  </a:cubicBezTo>
                  <a:cubicBezTo>
                    <a:pt x="0" y="605"/>
                    <a:pt x="0" y="1166"/>
                    <a:pt x="603" y="1514"/>
                  </a:cubicBezTo>
                  <a:cubicBezTo>
                    <a:pt x="901" y="1689"/>
                    <a:pt x="1294" y="1776"/>
                    <a:pt x="1686" y="1776"/>
                  </a:cubicBezTo>
                  <a:cubicBezTo>
                    <a:pt x="2078" y="1776"/>
                    <a:pt x="2469" y="1689"/>
                    <a:pt x="2765" y="1514"/>
                  </a:cubicBezTo>
                  <a:cubicBezTo>
                    <a:pt x="3361" y="1166"/>
                    <a:pt x="3361" y="605"/>
                    <a:pt x="2759" y="262"/>
                  </a:cubicBezTo>
                  <a:cubicBezTo>
                    <a:pt x="2460" y="88"/>
                    <a:pt x="2069" y="1"/>
                    <a:pt x="1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9"/>
            <p:cNvSpPr/>
            <p:nvPr/>
          </p:nvSpPr>
          <p:spPr>
            <a:xfrm>
              <a:off x="4033050" y="4238975"/>
              <a:ext cx="18625" cy="426575"/>
            </a:xfrm>
            <a:custGeom>
              <a:rect b="b" l="l" r="r" t="t"/>
              <a:pathLst>
                <a:path extrusionOk="0" h="17063" w="745">
                  <a:moveTo>
                    <a:pt x="369" y="1"/>
                  </a:moveTo>
                  <a:cubicBezTo>
                    <a:pt x="275" y="1"/>
                    <a:pt x="180" y="22"/>
                    <a:pt x="106" y="63"/>
                  </a:cubicBezTo>
                  <a:cubicBezTo>
                    <a:pt x="36" y="104"/>
                    <a:pt x="0" y="157"/>
                    <a:pt x="0" y="216"/>
                  </a:cubicBezTo>
                  <a:lnTo>
                    <a:pt x="0" y="16849"/>
                  </a:lnTo>
                  <a:cubicBezTo>
                    <a:pt x="0" y="16902"/>
                    <a:pt x="36" y="16955"/>
                    <a:pt x="112" y="16996"/>
                  </a:cubicBezTo>
                  <a:cubicBezTo>
                    <a:pt x="183" y="17041"/>
                    <a:pt x="278" y="17063"/>
                    <a:pt x="372" y="17063"/>
                  </a:cubicBezTo>
                  <a:cubicBezTo>
                    <a:pt x="467" y="17063"/>
                    <a:pt x="561" y="17041"/>
                    <a:pt x="632" y="16996"/>
                  </a:cubicBezTo>
                  <a:cubicBezTo>
                    <a:pt x="703" y="16955"/>
                    <a:pt x="738" y="16902"/>
                    <a:pt x="738" y="16849"/>
                  </a:cubicBezTo>
                  <a:lnTo>
                    <a:pt x="738" y="222"/>
                  </a:lnTo>
                  <a:cubicBezTo>
                    <a:pt x="744" y="163"/>
                    <a:pt x="703" y="110"/>
                    <a:pt x="632" y="63"/>
                  </a:cubicBezTo>
                  <a:cubicBezTo>
                    <a:pt x="558" y="22"/>
                    <a:pt x="464" y="1"/>
                    <a:pt x="369"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9"/>
            <p:cNvSpPr/>
            <p:nvPr/>
          </p:nvSpPr>
          <p:spPr>
            <a:xfrm>
              <a:off x="4032150" y="4238975"/>
              <a:ext cx="20250" cy="10775"/>
            </a:xfrm>
            <a:custGeom>
              <a:rect b="b" l="l" r="r" t="t"/>
              <a:pathLst>
                <a:path extrusionOk="0" h="431" w="810">
                  <a:moveTo>
                    <a:pt x="405" y="1"/>
                  </a:moveTo>
                  <a:cubicBezTo>
                    <a:pt x="311" y="1"/>
                    <a:pt x="216" y="22"/>
                    <a:pt x="142" y="63"/>
                  </a:cubicBezTo>
                  <a:cubicBezTo>
                    <a:pt x="1" y="146"/>
                    <a:pt x="1" y="281"/>
                    <a:pt x="148" y="364"/>
                  </a:cubicBezTo>
                  <a:cubicBezTo>
                    <a:pt x="219" y="408"/>
                    <a:pt x="314" y="431"/>
                    <a:pt x="408" y="431"/>
                  </a:cubicBezTo>
                  <a:cubicBezTo>
                    <a:pt x="503" y="431"/>
                    <a:pt x="597" y="408"/>
                    <a:pt x="668" y="364"/>
                  </a:cubicBezTo>
                  <a:cubicBezTo>
                    <a:pt x="810" y="281"/>
                    <a:pt x="810" y="146"/>
                    <a:pt x="668" y="63"/>
                  </a:cubicBezTo>
                  <a:cubicBezTo>
                    <a:pt x="594" y="22"/>
                    <a:pt x="500" y="1"/>
                    <a:pt x="405"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9"/>
            <p:cNvSpPr/>
            <p:nvPr/>
          </p:nvSpPr>
          <p:spPr>
            <a:xfrm>
              <a:off x="4033050" y="4244375"/>
              <a:ext cx="18475" cy="421075"/>
            </a:xfrm>
            <a:custGeom>
              <a:rect b="b" l="l" r="r" t="t"/>
              <a:pathLst>
                <a:path extrusionOk="0" h="16843" w="739">
                  <a:moveTo>
                    <a:pt x="0" y="0"/>
                  </a:moveTo>
                  <a:lnTo>
                    <a:pt x="0" y="16633"/>
                  </a:lnTo>
                  <a:cubicBezTo>
                    <a:pt x="0" y="16686"/>
                    <a:pt x="36" y="16739"/>
                    <a:pt x="112" y="16780"/>
                  </a:cubicBezTo>
                  <a:cubicBezTo>
                    <a:pt x="183" y="16822"/>
                    <a:pt x="278" y="16842"/>
                    <a:pt x="372" y="16842"/>
                  </a:cubicBezTo>
                  <a:cubicBezTo>
                    <a:pt x="467" y="16842"/>
                    <a:pt x="561" y="16822"/>
                    <a:pt x="632" y="16780"/>
                  </a:cubicBezTo>
                  <a:cubicBezTo>
                    <a:pt x="703" y="16739"/>
                    <a:pt x="738" y="16686"/>
                    <a:pt x="738" y="16633"/>
                  </a:cubicBezTo>
                  <a:lnTo>
                    <a:pt x="738" y="0"/>
                  </a:lnTo>
                  <a:cubicBezTo>
                    <a:pt x="738" y="54"/>
                    <a:pt x="703" y="107"/>
                    <a:pt x="632" y="148"/>
                  </a:cubicBezTo>
                  <a:cubicBezTo>
                    <a:pt x="561" y="192"/>
                    <a:pt x="467" y="215"/>
                    <a:pt x="372" y="215"/>
                  </a:cubicBezTo>
                  <a:cubicBezTo>
                    <a:pt x="278" y="215"/>
                    <a:pt x="183" y="192"/>
                    <a:pt x="112" y="148"/>
                  </a:cubicBezTo>
                  <a:cubicBezTo>
                    <a:pt x="36" y="107"/>
                    <a:pt x="0" y="54"/>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9"/>
            <p:cNvSpPr/>
            <p:nvPr/>
          </p:nvSpPr>
          <p:spPr>
            <a:xfrm>
              <a:off x="4048400" y="4368350"/>
              <a:ext cx="216200" cy="113950"/>
            </a:xfrm>
            <a:custGeom>
              <a:rect b="b" l="l" r="r" t="t"/>
              <a:pathLst>
                <a:path extrusionOk="0" h="4558" w="8648">
                  <a:moveTo>
                    <a:pt x="4313" y="1"/>
                  </a:moveTo>
                  <a:cubicBezTo>
                    <a:pt x="3304" y="1"/>
                    <a:pt x="2296" y="223"/>
                    <a:pt x="1530" y="670"/>
                  </a:cubicBezTo>
                  <a:cubicBezTo>
                    <a:pt x="0" y="1556"/>
                    <a:pt x="6" y="3003"/>
                    <a:pt x="1548" y="3889"/>
                  </a:cubicBezTo>
                  <a:cubicBezTo>
                    <a:pt x="2319" y="4335"/>
                    <a:pt x="3327" y="4558"/>
                    <a:pt x="4334" y="4558"/>
                  </a:cubicBezTo>
                  <a:cubicBezTo>
                    <a:pt x="5341" y="4558"/>
                    <a:pt x="6347" y="4335"/>
                    <a:pt x="7112" y="3889"/>
                  </a:cubicBezTo>
                  <a:cubicBezTo>
                    <a:pt x="8647" y="3003"/>
                    <a:pt x="8641" y="1556"/>
                    <a:pt x="7094" y="664"/>
                  </a:cubicBezTo>
                  <a:cubicBezTo>
                    <a:pt x="6324" y="222"/>
                    <a:pt x="5318" y="1"/>
                    <a:pt x="431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9"/>
            <p:cNvSpPr/>
            <p:nvPr/>
          </p:nvSpPr>
          <p:spPr>
            <a:xfrm>
              <a:off x="3958025" y="4053950"/>
              <a:ext cx="159950" cy="206750"/>
            </a:xfrm>
            <a:custGeom>
              <a:rect b="b" l="l" r="r" t="t"/>
              <a:pathLst>
                <a:path extrusionOk="0" h="8270" w="6398">
                  <a:moveTo>
                    <a:pt x="1779" y="0"/>
                  </a:moveTo>
                  <a:cubicBezTo>
                    <a:pt x="725" y="0"/>
                    <a:pt x="1" y="843"/>
                    <a:pt x="1" y="2302"/>
                  </a:cubicBezTo>
                  <a:cubicBezTo>
                    <a:pt x="1" y="4345"/>
                    <a:pt x="1430" y="6826"/>
                    <a:pt x="3196" y="7842"/>
                  </a:cubicBezTo>
                  <a:cubicBezTo>
                    <a:pt x="3704" y="8132"/>
                    <a:pt x="4184" y="8270"/>
                    <a:pt x="4611" y="8270"/>
                  </a:cubicBezTo>
                  <a:cubicBezTo>
                    <a:pt x="5669" y="8270"/>
                    <a:pt x="6397" y="7425"/>
                    <a:pt x="6397" y="5970"/>
                  </a:cubicBezTo>
                  <a:cubicBezTo>
                    <a:pt x="6397" y="3926"/>
                    <a:pt x="4962" y="1445"/>
                    <a:pt x="3196" y="429"/>
                  </a:cubicBezTo>
                  <a:cubicBezTo>
                    <a:pt x="2687" y="138"/>
                    <a:pt x="2206" y="0"/>
                    <a:pt x="17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9"/>
            <p:cNvSpPr/>
            <p:nvPr/>
          </p:nvSpPr>
          <p:spPr>
            <a:xfrm>
              <a:off x="4039400" y="4380650"/>
              <a:ext cx="180600" cy="84650"/>
            </a:xfrm>
            <a:custGeom>
              <a:rect b="b" l="l" r="r" t="t"/>
              <a:pathLst>
                <a:path extrusionOk="0" h="3386" w="7224">
                  <a:moveTo>
                    <a:pt x="1498" y="1"/>
                  </a:moveTo>
                  <a:cubicBezTo>
                    <a:pt x="1315" y="1"/>
                    <a:pt x="1143" y="26"/>
                    <a:pt x="980" y="78"/>
                  </a:cubicBezTo>
                  <a:cubicBezTo>
                    <a:pt x="224" y="326"/>
                    <a:pt x="12" y="1052"/>
                    <a:pt x="0" y="1082"/>
                  </a:cubicBezTo>
                  <a:lnTo>
                    <a:pt x="230" y="1147"/>
                  </a:lnTo>
                  <a:cubicBezTo>
                    <a:pt x="236" y="1141"/>
                    <a:pt x="419" y="515"/>
                    <a:pt x="1057" y="308"/>
                  </a:cubicBezTo>
                  <a:cubicBezTo>
                    <a:pt x="1191" y="265"/>
                    <a:pt x="1336" y="244"/>
                    <a:pt x="1491" y="244"/>
                  </a:cubicBezTo>
                  <a:cubicBezTo>
                    <a:pt x="1848" y="244"/>
                    <a:pt x="2260" y="357"/>
                    <a:pt x="2717" y="580"/>
                  </a:cubicBezTo>
                  <a:cubicBezTo>
                    <a:pt x="2918" y="710"/>
                    <a:pt x="3124" y="840"/>
                    <a:pt x="3331" y="970"/>
                  </a:cubicBezTo>
                  <a:cubicBezTo>
                    <a:pt x="3502" y="1076"/>
                    <a:pt x="3680" y="1182"/>
                    <a:pt x="3857" y="1289"/>
                  </a:cubicBezTo>
                  <a:cubicBezTo>
                    <a:pt x="3869" y="1300"/>
                    <a:pt x="3880" y="1306"/>
                    <a:pt x="3892" y="1318"/>
                  </a:cubicBezTo>
                  <a:lnTo>
                    <a:pt x="4040" y="2682"/>
                  </a:lnTo>
                  <a:lnTo>
                    <a:pt x="4164" y="1472"/>
                  </a:lnTo>
                  <a:lnTo>
                    <a:pt x="4577" y="1714"/>
                  </a:lnTo>
                  <a:lnTo>
                    <a:pt x="5109" y="2015"/>
                  </a:lnTo>
                  <a:lnTo>
                    <a:pt x="5257" y="3385"/>
                  </a:lnTo>
                  <a:lnTo>
                    <a:pt x="5375" y="2163"/>
                  </a:lnTo>
                  <a:cubicBezTo>
                    <a:pt x="5540" y="2257"/>
                    <a:pt x="5706" y="2346"/>
                    <a:pt x="5877" y="2434"/>
                  </a:cubicBezTo>
                  <a:cubicBezTo>
                    <a:pt x="6314" y="2671"/>
                    <a:pt x="6757" y="2907"/>
                    <a:pt x="7223" y="3125"/>
                  </a:cubicBezTo>
                  <a:cubicBezTo>
                    <a:pt x="6845" y="2854"/>
                    <a:pt x="6444" y="2600"/>
                    <a:pt x="6036" y="2346"/>
                  </a:cubicBezTo>
                  <a:cubicBezTo>
                    <a:pt x="5830" y="2216"/>
                    <a:pt x="5623" y="2092"/>
                    <a:pt x="5416" y="1968"/>
                  </a:cubicBezTo>
                  <a:lnTo>
                    <a:pt x="4967" y="1708"/>
                  </a:lnTo>
                  <a:lnTo>
                    <a:pt x="7064" y="1631"/>
                  </a:lnTo>
                  <a:lnTo>
                    <a:pt x="4701" y="1548"/>
                  </a:lnTo>
                  <a:lnTo>
                    <a:pt x="4217" y="1271"/>
                  </a:lnTo>
                  <a:lnTo>
                    <a:pt x="4223" y="1265"/>
                  </a:lnTo>
                  <a:cubicBezTo>
                    <a:pt x="4117" y="1182"/>
                    <a:pt x="4010" y="1100"/>
                    <a:pt x="3904" y="1023"/>
                  </a:cubicBezTo>
                  <a:lnTo>
                    <a:pt x="5889" y="958"/>
                  </a:lnTo>
                  <a:lnTo>
                    <a:pt x="3697" y="881"/>
                  </a:lnTo>
                  <a:cubicBezTo>
                    <a:pt x="2850" y="293"/>
                    <a:pt x="2115" y="1"/>
                    <a:pt x="14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9"/>
            <p:cNvSpPr/>
            <p:nvPr/>
          </p:nvSpPr>
          <p:spPr>
            <a:xfrm>
              <a:off x="4002625" y="4072500"/>
              <a:ext cx="70750" cy="197000"/>
            </a:xfrm>
            <a:custGeom>
              <a:rect b="b" l="l" r="r" t="t"/>
              <a:pathLst>
                <a:path extrusionOk="0" h="7880" w="2830">
                  <a:moveTo>
                    <a:pt x="1418" y="0"/>
                  </a:moveTo>
                  <a:cubicBezTo>
                    <a:pt x="1371" y="538"/>
                    <a:pt x="1341" y="1087"/>
                    <a:pt x="1323" y="1642"/>
                  </a:cubicBezTo>
                  <a:cubicBezTo>
                    <a:pt x="1312" y="1920"/>
                    <a:pt x="1306" y="2204"/>
                    <a:pt x="1300" y="2481"/>
                  </a:cubicBezTo>
                  <a:lnTo>
                    <a:pt x="1294" y="3078"/>
                  </a:lnTo>
                  <a:lnTo>
                    <a:pt x="6" y="1010"/>
                  </a:lnTo>
                  <a:lnTo>
                    <a:pt x="1294" y="3432"/>
                  </a:lnTo>
                  <a:lnTo>
                    <a:pt x="1294" y="3952"/>
                  </a:lnTo>
                  <a:lnTo>
                    <a:pt x="1294" y="4649"/>
                  </a:lnTo>
                  <a:lnTo>
                    <a:pt x="0" y="2582"/>
                  </a:lnTo>
                  <a:lnTo>
                    <a:pt x="1294" y="5009"/>
                  </a:lnTo>
                  <a:lnTo>
                    <a:pt x="1294" y="7879"/>
                  </a:lnTo>
                  <a:lnTo>
                    <a:pt x="1536" y="7879"/>
                  </a:lnTo>
                  <a:lnTo>
                    <a:pt x="1536" y="4377"/>
                  </a:lnTo>
                  <a:lnTo>
                    <a:pt x="2824" y="3450"/>
                  </a:lnTo>
                  <a:lnTo>
                    <a:pt x="1536" y="4017"/>
                  </a:lnTo>
                  <a:lnTo>
                    <a:pt x="1536" y="3952"/>
                  </a:lnTo>
                  <a:lnTo>
                    <a:pt x="1524" y="3952"/>
                  </a:lnTo>
                  <a:lnTo>
                    <a:pt x="1530" y="3462"/>
                  </a:lnTo>
                  <a:lnTo>
                    <a:pt x="1530" y="2765"/>
                  </a:lnTo>
                  <a:lnTo>
                    <a:pt x="2829" y="1831"/>
                  </a:lnTo>
                  <a:lnTo>
                    <a:pt x="2829" y="1831"/>
                  </a:lnTo>
                  <a:lnTo>
                    <a:pt x="1524" y="2404"/>
                  </a:lnTo>
                  <a:cubicBezTo>
                    <a:pt x="1518" y="2186"/>
                    <a:pt x="1518" y="1973"/>
                    <a:pt x="1506" y="1749"/>
                  </a:cubicBezTo>
                  <a:cubicBezTo>
                    <a:pt x="1495" y="1176"/>
                    <a:pt x="1471" y="597"/>
                    <a:pt x="14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7" name="Google Shape;667;p9"/>
          <p:cNvGrpSpPr/>
          <p:nvPr/>
        </p:nvGrpSpPr>
        <p:grpSpPr>
          <a:xfrm>
            <a:off x="8309511" y="536406"/>
            <a:ext cx="243987" cy="339453"/>
            <a:chOff x="4661686" y="366694"/>
            <a:chExt cx="243987" cy="339453"/>
          </a:xfrm>
        </p:grpSpPr>
        <p:sp>
          <p:nvSpPr>
            <p:cNvPr id="668" name="Google Shape;668;p9"/>
            <p:cNvSpPr/>
            <p:nvPr/>
          </p:nvSpPr>
          <p:spPr>
            <a:xfrm>
              <a:off x="4661686" y="366694"/>
              <a:ext cx="243987" cy="339453"/>
            </a:xfrm>
            <a:custGeom>
              <a:rect b="b" l="l" r="r" t="t"/>
              <a:pathLst>
                <a:path extrusionOk="0" h="37801" w="27170">
                  <a:moveTo>
                    <a:pt x="14365" y="0"/>
                  </a:moveTo>
                  <a:lnTo>
                    <a:pt x="5606" y="5091"/>
                  </a:lnTo>
                  <a:lnTo>
                    <a:pt x="0" y="20938"/>
                  </a:lnTo>
                  <a:lnTo>
                    <a:pt x="7738" y="25403"/>
                  </a:lnTo>
                  <a:lnTo>
                    <a:pt x="3899" y="37801"/>
                  </a:lnTo>
                  <a:lnTo>
                    <a:pt x="12658" y="32709"/>
                  </a:lnTo>
                  <a:lnTo>
                    <a:pt x="27169" y="22007"/>
                  </a:lnTo>
                  <a:lnTo>
                    <a:pt x="17666" y="16526"/>
                  </a:lnTo>
                  <a:lnTo>
                    <a:pt x="21511" y="4129"/>
                  </a:lnTo>
                  <a:lnTo>
                    <a:pt x="14365" y="0"/>
                  </a:ln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9"/>
            <p:cNvSpPr/>
            <p:nvPr/>
          </p:nvSpPr>
          <p:spPr>
            <a:xfrm>
              <a:off x="4741662" y="515079"/>
              <a:ext cx="164002" cy="94946"/>
            </a:xfrm>
            <a:custGeom>
              <a:rect b="b" l="l" r="r" t="t"/>
              <a:pathLst>
                <a:path extrusionOk="0" h="10573" w="18263">
                  <a:moveTo>
                    <a:pt x="8759" y="0"/>
                  </a:moveTo>
                  <a:lnTo>
                    <a:pt x="0" y="5091"/>
                  </a:lnTo>
                  <a:lnTo>
                    <a:pt x="9503" y="10572"/>
                  </a:lnTo>
                  <a:lnTo>
                    <a:pt x="18262" y="5481"/>
                  </a:lnTo>
                  <a:lnTo>
                    <a:pt x="87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9"/>
            <p:cNvSpPr/>
            <p:nvPr/>
          </p:nvSpPr>
          <p:spPr>
            <a:xfrm>
              <a:off x="4696686" y="564293"/>
              <a:ext cx="208983" cy="141830"/>
            </a:xfrm>
            <a:custGeom>
              <a:rect b="b" l="l" r="r" t="t"/>
              <a:pathLst>
                <a:path extrusionOk="0" h="15794" w="23272">
                  <a:moveTo>
                    <a:pt x="23271" y="0"/>
                  </a:moveTo>
                  <a:lnTo>
                    <a:pt x="14512" y="5091"/>
                  </a:lnTo>
                  <a:lnTo>
                    <a:pt x="1" y="15794"/>
                  </a:lnTo>
                  <a:lnTo>
                    <a:pt x="1" y="15794"/>
                  </a:lnTo>
                  <a:lnTo>
                    <a:pt x="8760" y="10702"/>
                  </a:lnTo>
                  <a:lnTo>
                    <a:pt x="232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9"/>
            <p:cNvSpPr/>
            <p:nvPr/>
          </p:nvSpPr>
          <p:spPr>
            <a:xfrm>
              <a:off x="4741662" y="403759"/>
              <a:ext cx="113193" cy="157060"/>
            </a:xfrm>
            <a:custGeom>
              <a:rect b="b" l="l" r="r" t="t"/>
              <a:pathLst>
                <a:path extrusionOk="0" h="17490" w="12605">
                  <a:moveTo>
                    <a:pt x="12604" y="1"/>
                  </a:moveTo>
                  <a:lnTo>
                    <a:pt x="3845" y="5086"/>
                  </a:lnTo>
                  <a:lnTo>
                    <a:pt x="0" y="17489"/>
                  </a:lnTo>
                  <a:lnTo>
                    <a:pt x="8759" y="12398"/>
                  </a:lnTo>
                  <a:lnTo>
                    <a:pt x="1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9"/>
            <p:cNvSpPr/>
            <p:nvPr/>
          </p:nvSpPr>
          <p:spPr>
            <a:xfrm>
              <a:off x="4712013" y="366694"/>
              <a:ext cx="142845" cy="82742"/>
            </a:xfrm>
            <a:custGeom>
              <a:rect b="b" l="l" r="r" t="t"/>
              <a:pathLst>
                <a:path extrusionOk="0" h="9214" w="15907">
                  <a:moveTo>
                    <a:pt x="8760" y="0"/>
                  </a:moveTo>
                  <a:lnTo>
                    <a:pt x="1" y="5091"/>
                  </a:lnTo>
                  <a:lnTo>
                    <a:pt x="7147" y="9214"/>
                  </a:lnTo>
                  <a:lnTo>
                    <a:pt x="15906" y="4129"/>
                  </a:lnTo>
                  <a:lnTo>
                    <a:pt x="87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9"/>
            <p:cNvSpPr/>
            <p:nvPr/>
          </p:nvSpPr>
          <p:spPr>
            <a:xfrm>
              <a:off x="4661686" y="412405"/>
              <a:ext cx="165331" cy="293736"/>
            </a:xfrm>
            <a:custGeom>
              <a:rect b="b" l="l" r="r" t="t"/>
              <a:pathLst>
                <a:path extrusionOk="0" h="32710" w="18411">
                  <a:moveTo>
                    <a:pt x="5606" y="0"/>
                  </a:moveTo>
                  <a:lnTo>
                    <a:pt x="0" y="15847"/>
                  </a:lnTo>
                  <a:lnTo>
                    <a:pt x="7738" y="20312"/>
                  </a:lnTo>
                  <a:lnTo>
                    <a:pt x="3899" y="32710"/>
                  </a:lnTo>
                  <a:lnTo>
                    <a:pt x="18410" y="22007"/>
                  </a:lnTo>
                  <a:lnTo>
                    <a:pt x="8907" y="16526"/>
                  </a:lnTo>
                  <a:lnTo>
                    <a:pt x="12752" y="4123"/>
                  </a:lnTo>
                  <a:lnTo>
                    <a:pt x="56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4" name="Google Shape;674;p9"/>
          <p:cNvGrpSpPr/>
          <p:nvPr/>
        </p:nvGrpSpPr>
        <p:grpSpPr>
          <a:xfrm>
            <a:off x="502061" y="2660031"/>
            <a:ext cx="243987" cy="339453"/>
            <a:chOff x="4661686" y="366694"/>
            <a:chExt cx="243987" cy="339453"/>
          </a:xfrm>
        </p:grpSpPr>
        <p:sp>
          <p:nvSpPr>
            <p:cNvPr id="675" name="Google Shape;675;p9"/>
            <p:cNvSpPr/>
            <p:nvPr/>
          </p:nvSpPr>
          <p:spPr>
            <a:xfrm>
              <a:off x="4661686" y="366694"/>
              <a:ext cx="243987" cy="339453"/>
            </a:xfrm>
            <a:custGeom>
              <a:rect b="b" l="l" r="r" t="t"/>
              <a:pathLst>
                <a:path extrusionOk="0" h="37801" w="27170">
                  <a:moveTo>
                    <a:pt x="14365" y="0"/>
                  </a:moveTo>
                  <a:lnTo>
                    <a:pt x="5606" y="5091"/>
                  </a:lnTo>
                  <a:lnTo>
                    <a:pt x="0" y="20938"/>
                  </a:lnTo>
                  <a:lnTo>
                    <a:pt x="7738" y="25403"/>
                  </a:lnTo>
                  <a:lnTo>
                    <a:pt x="3899" y="37801"/>
                  </a:lnTo>
                  <a:lnTo>
                    <a:pt x="12658" y="32709"/>
                  </a:lnTo>
                  <a:lnTo>
                    <a:pt x="27169" y="22007"/>
                  </a:lnTo>
                  <a:lnTo>
                    <a:pt x="17666" y="16526"/>
                  </a:lnTo>
                  <a:lnTo>
                    <a:pt x="21511" y="4129"/>
                  </a:lnTo>
                  <a:lnTo>
                    <a:pt x="14365" y="0"/>
                  </a:ln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9"/>
            <p:cNvSpPr/>
            <p:nvPr/>
          </p:nvSpPr>
          <p:spPr>
            <a:xfrm>
              <a:off x="4741662" y="515079"/>
              <a:ext cx="164002" cy="94946"/>
            </a:xfrm>
            <a:custGeom>
              <a:rect b="b" l="l" r="r" t="t"/>
              <a:pathLst>
                <a:path extrusionOk="0" h="10573" w="18263">
                  <a:moveTo>
                    <a:pt x="8759" y="0"/>
                  </a:moveTo>
                  <a:lnTo>
                    <a:pt x="0" y="5091"/>
                  </a:lnTo>
                  <a:lnTo>
                    <a:pt x="9503" y="10572"/>
                  </a:lnTo>
                  <a:lnTo>
                    <a:pt x="18262" y="5481"/>
                  </a:lnTo>
                  <a:lnTo>
                    <a:pt x="87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9"/>
            <p:cNvSpPr/>
            <p:nvPr/>
          </p:nvSpPr>
          <p:spPr>
            <a:xfrm>
              <a:off x="4696686" y="564293"/>
              <a:ext cx="208983" cy="141830"/>
            </a:xfrm>
            <a:custGeom>
              <a:rect b="b" l="l" r="r" t="t"/>
              <a:pathLst>
                <a:path extrusionOk="0" h="15794" w="23272">
                  <a:moveTo>
                    <a:pt x="23271" y="0"/>
                  </a:moveTo>
                  <a:lnTo>
                    <a:pt x="14512" y="5091"/>
                  </a:lnTo>
                  <a:lnTo>
                    <a:pt x="1" y="15794"/>
                  </a:lnTo>
                  <a:lnTo>
                    <a:pt x="1" y="15794"/>
                  </a:lnTo>
                  <a:lnTo>
                    <a:pt x="8760" y="10702"/>
                  </a:lnTo>
                  <a:lnTo>
                    <a:pt x="232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9"/>
            <p:cNvSpPr/>
            <p:nvPr/>
          </p:nvSpPr>
          <p:spPr>
            <a:xfrm>
              <a:off x="4741662" y="403759"/>
              <a:ext cx="113193" cy="157060"/>
            </a:xfrm>
            <a:custGeom>
              <a:rect b="b" l="l" r="r" t="t"/>
              <a:pathLst>
                <a:path extrusionOk="0" h="17490" w="12605">
                  <a:moveTo>
                    <a:pt x="12604" y="1"/>
                  </a:moveTo>
                  <a:lnTo>
                    <a:pt x="3845" y="5086"/>
                  </a:lnTo>
                  <a:lnTo>
                    <a:pt x="0" y="17489"/>
                  </a:lnTo>
                  <a:lnTo>
                    <a:pt x="8759" y="12398"/>
                  </a:lnTo>
                  <a:lnTo>
                    <a:pt x="1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9"/>
            <p:cNvSpPr/>
            <p:nvPr/>
          </p:nvSpPr>
          <p:spPr>
            <a:xfrm>
              <a:off x="4712013" y="366694"/>
              <a:ext cx="142845" cy="82742"/>
            </a:xfrm>
            <a:custGeom>
              <a:rect b="b" l="l" r="r" t="t"/>
              <a:pathLst>
                <a:path extrusionOk="0" h="9214" w="15907">
                  <a:moveTo>
                    <a:pt x="8760" y="0"/>
                  </a:moveTo>
                  <a:lnTo>
                    <a:pt x="1" y="5091"/>
                  </a:lnTo>
                  <a:lnTo>
                    <a:pt x="7147" y="9214"/>
                  </a:lnTo>
                  <a:lnTo>
                    <a:pt x="15906" y="4129"/>
                  </a:lnTo>
                  <a:lnTo>
                    <a:pt x="87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9"/>
            <p:cNvSpPr/>
            <p:nvPr/>
          </p:nvSpPr>
          <p:spPr>
            <a:xfrm>
              <a:off x="4661686" y="412405"/>
              <a:ext cx="165331" cy="293736"/>
            </a:xfrm>
            <a:custGeom>
              <a:rect b="b" l="l" r="r" t="t"/>
              <a:pathLst>
                <a:path extrusionOk="0" h="32710" w="18411">
                  <a:moveTo>
                    <a:pt x="5606" y="0"/>
                  </a:moveTo>
                  <a:lnTo>
                    <a:pt x="0" y="15847"/>
                  </a:lnTo>
                  <a:lnTo>
                    <a:pt x="7738" y="20312"/>
                  </a:lnTo>
                  <a:lnTo>
                    <a:pt x="3899" y="32710"/>
                  </a:lnTo>
                  <a:lnTo>
                    <a:pt x="18410" y="22007"/>
                  </a:lnTo>
                  <a:lnTo>
                    <a:pt x="8907" y="16526"/>
                  </a:lnTo>
                  <a:lnTo>
                    <a:pt x="12752" y="4123"/>
                  </a:lnTo>
                  <a:lnTo>
                    <a:pt x="56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1" name="Google Shape;681;p9"/>
          <p:cNvGrpSpPr/>
          <p:nvPr/>
        </p:nvGrpSpPr>
        <p:grpSpPr>
          <a:xfrm>
            <a:off x="306830" y="280920"/>
            <a:ext cx="742482" cy="594924"/>
            <a:chOff x="4458400" y="2657663"/>
            <a:chExt cx="945475" cy="757575"/>
          </a:xfrm>
        </p:grpSpPr>
        <p:sp>
          <p:nvSpPr>
            <p:cNvPr id="682" name="Google Shape;682;p9"/>
            <p:cNvSpPr/>
            <p:nvPr/>
          </p:nvSpPr>
          <p:spPr>
            <a:xfrm>
              <a:off x="4458400" y="2657663"/>
              <a:ext cx="945475" cy="757500"/>
            </a:xfrm>
            <a:custGeom>
              <a:rect b="b" l="l" r="r" t="t"/>
              <a:pathLst>
                <a:path extrusionOk="0" h="30300" w="37819">
                  <a:moveTo>
                    <a:pt x="17343" y="0"/>
                  </a:moveTo>
                  <a:cubicBezTo>
                    <a:pt x="16535" y="0"/>
                    <a:pt x="15801" y="191"/>
                    <a:pt x="15168" y="558"/>
                  </a:cubicBezTo>
                  <a:lnTo>
                    <a:pt x="11489" y="2696"/>
                  </a:lnTo>
                  <a:cubicBezTo>
                    <a:pt x="11282" y="2549"/>
                    <a:pt x="11075" y="2413"/>
                    <a:pt x="10868" y="2295"/>
                  </a:cubicBezTo>
                  <a:cubicBezTo>
                    <a:pt x="10025" y="1808"/>
                    <a:pt x="9229" y="1578"/>
                    <a:pt x="8526" y="1578"/>
                  </a:cubicBezTo>
                  <a:cubicBezTo>
                    <a:pt x="8017" y="1578"/>
                    <a:pt x="7556" y="1698"/>
                    <a:pt x="7159" y="1929"/>
                  </a:cubicBezTo>
                  <a:lnTo>
                    <a:pt x="1536" y="5198"/>
                  </a:lnTo>
                  <a:lnTo>
                    <a:pt x="1536" y="5198"/>
                  </a:lnTo>
                  <a:cubicBezTo>
                    <a:pt x="1536" y="5197"/>
                    <a:pt x="1536" y="5196"/>
                    <a:pt x="1536" y="5195"/>
                  </a:cubicBezTo>
                  <a:lnTo>
                    <a:pt x="1536" y="5195"/>
                  </a:lnTo>
                  <a:cubicBezTo>
                    <a:pt x="597" y="5738"/>
                    <a:pt x="13" y="6896"/>
                    <a:pt x="7" y="8544"/>
                  </a:cubicBezTo>
                  <a:cubicBezTo>
                    <a:pt x="1" y="11851"/>
                    <a:pt x="2328" y="15879"/>
                    <a:pt x="5204" y="17545"/>
                  </a:cubicBezTo>
                  <a:cubicBezTo>
                    <a:pt x="7035" y="18602"/>
                    <a:pt x="23868" y="28318"/>
                    <a:pt x="25788" y="29428"/>
                  </a:cubicBezTo>
                  <a:cubicBezTo>
                    <a:pt x="26815" y="30020"/>
                    <a:pt x="27784" y="30300"/>
                    <a:pt x="28643" y="30300"/>
                  </a:cubicBezTo>
                  <a:cubicBezTo>
                    <a:pt x="29286" y="30300"/>
                    <a:pt x="29867" y="30143"/>
                    <a:pt x="30365" y="29842"/>
                  </a:cubicBezTo>
                  <a:lnTo>
                    <a:pt x="30365" y="29842"/>
                  </a:lnTo>
                  <a:cubicBezTo>
                    <a:pt x="30353" y="29854"/>
                    <a:pt x="30336" y="29860"/>
                    <a:pt x="30324" y="29871"/>
                  </a:cubicBezTo>
                  <a:lnTo>
                    <a:pt x="35952" y="26599"/>
                  </a:lnTo>
                  <a:cubicBezTo>
                    <a:pt x="37092" y="25938"/>
                    <a:pt x="37801" y="24520"/>
                    <a:pt x="37807" y="22512"/>
                  </a:cubicBezTo>
                  <a:cubicBezTo>
                    <a:pt x="37819" y="18466"/>
                    <a:pt x="34978" y="13540"/>
                    <a:pt x="31458" y="11509"/>
                  </a:cubicBezTo>
                  <a:cubicBezTo>
                    <a:pt x="30436" y="10918"/>
                    <a:pt x="29465" y="10636"/>
                    <a:pt x="28609" y="10636"/>
                  </a:cubicBezTo>
                  <a:cubicBezTo>
                    <a:pt x="28550" y="10636"/>
                    <a:pt x="28492" y="10638"/>
                    <a:pt x="28434" y="10640"/>
                  </a:cubicBezTo>
                  <a:cubicBezTo>
                    <a:pt x="27081" y="6748"/>
                    <a:pt x="24287" y="2998"/>
                    <a:pt x="21051" y="1131"/>
                  </a:cubicBezTo>
                  <a:cubicBezTo>
                    <a:pt x="19719" y="364"/>
                    <a:pt x="18460" y="0"/>
                    <a:pt x="17343" y="0"/>
                  </a:cubicBez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9"/>
            <p:cNvSpPr/>
            <p:nvPr/>
          </p:nvSpPr>
          <p:spPr>
            <a:xfrm>
              <a:off x="4496650" y="2657663"/>
              <a:ext cx="907225" cy="746800"/>
            </a:xfrm>
            <a:custGeom>
              <a:rect b="b" l="l" r="r" t="t"/>
              <a:pathLst>
                <a:path extrusionOk="0" h="29872" w="36289">
                  <a:moveTo>
                    <a:pt x="15813" y="0"/>
                  </a:moveTo>
                  <a:cubicBezTo>
                    <a:pt x="15005" y="0"/>
                    <a:pt x="14271" y="191"/>
                    <a:pt x="13638" y="558"/>
                  </a:cubicBezTo>
                  <a:lnTo>
                    <a:pt x="9959" y="2696"/>
                  </a:lnTo>
                  <a:cubicBezTo>
                    <a:pt x="9752" y="2549"/>
                    <a:pt x="9545" y="2413"/>
                    <a:pt x="9338" y="2295"/>
                  </a:cubicBezTo>
                  <a:cubicBezTo>
                    <a:pt x="8495" y="1808"/>
                    <a:pt x="7699" y="1578"/>
                    <a:pt x="6996" y="1578"/>
                  </a:cubicBezTo>
                  <a:cubicBezTo>
                    <a:pt x="6487" y="1578"/>
                    <a:pt x="6026" y="1698"/>
                    <a:pt x="5629" y="1929"/>
                  </a:cubicBezTo>
                  <a:lnTo>
                    <a:pt x="1" y="5201"/>
                  </a:lnTo>
                  <a:cubicBezTo>
                    <a:pt x="397" y="4970"/>
                    <a:pt x="858" y="4850"/>
                    <a:pt x="1367" y="4850"/>
                  </a:cubicBezTo>
                  <a:cubicBezTo>
                    <a:pt x="2071" y="4850"/>
                    <a:pt x="2866" y="5080"/>
                    <a:pt x="3710" y="5567"/>
                  </a:cubicBezTo>
                  <a:cubicBezTo>
                    <a:pt x="4448" y="5992"/>
                    <a:pt x="5151" y="6571"/>
                    <a:pt x="5783" y="7256"/>
                  </a:cubicBezTo>
                  <a:lnTo>
                    <a:pt x="11411" y="3990"/>
                  </a:lnTo>
                  <a:cubicBezTo>
                    <a:pt x="11187" y="3742"/>
                    <a:pt x="10951" y="3512"/>
                    <a:pt x="10709" y="3299"/>
                  </a:cubicBezTo>
                  <a:lnTo>
                    <a:pt x="10709" y="3299"/>
                  </a:lnTo>
                  <a:cubicBezTo>
                    <a:pt x="11689" y="3393"/>
                    <a:pt x="12764" y="3754"/>
                    <a:pt x="13898" y="4403"/>
                  </a:cubicBezTo>
                  <a:cubicBezTo>
                    <a:pt x="17129" y="6270"/>
                    <a:pt x="19922" y="10014"/>
                    <a:pt x="21275" y="13907"/>
                  </a:cubicBezTo>
                  <a:cubicBezTo>
                    <a:pt x="21326" y="13905"/>
                    <a:pt x="21377" y="13904"/>
                    <a:pt x="21428" y="13904"/>
                  </a:cubicBezTo>
                  <a:cubicBezTo>
                    <a:pt x="22290" y="13904"/>
                    <a:pt x="23268" y="14184"/>
                    <a:pt x="24299" y="14781"/>
                  </a:cubicBezTo>
                  <a:cubicBezTo>
                    <a:pt x="27819" y="16813"/>
                    <a:pt x="30660" y="21738"/>
                    <a:pt x="30654" y="25784"/>
                  </a:cubicBezTo>
                  <a:cubicBezTo>
                    <a:pt x="30648" y="27792"/>
                    <a:pt x="29934" y="29204"/>
                    <a:pt x="28794" y="29871"/>
                  </a:cubicBezTo>
                  <a:lnTo>
                    <a:pt x="34422" y="26599"/>
                  </a:lnTo>
                  <a:cubicBezTo>
                    <a:pt x="35562" y="25938"/>
                    <a:pt x="36271" y="24520"/>
                    <a:pt x="36277" y="22512"/>
                  </a:cubicBezTo>
                  <a:cubicBezTo>
                    <a:pt x="36289" y="18466"/>
                    <a:pt x="33448" y="13540"/>
                    <a:pt x="29928" y="11509"/>
                  </a:cubicBezTo>
                  <a:cubicBezTo>
                    <a:pt x="28906" y="10918"/>
                    <a:pt x="27935" y="10636"/>
                    <a:pt x="27079" y="10636"/>
                  </a:cubicBezTo>
                  <a:cubicBezTo>
                    <a:pt x="27020" y="10636"/>
                    <a:pt x="26962" y="10638"/>
                    <a:pt x="26904" y="10640"/>
                  </a:cubicBezTo>
                  <a:cubicBezTo>
                    <a:pt x="25551" y="6748"/>
                    <a:pt x="22757" y="2998"/>
                    <a:pt x="19521" y="1131"/>
                  </a:cubicBezTo>
                  <a:cubicBezTo>
                    <a:pt x="18189" y="364"/>
                    <a:pt x="16930" y="0"/>
                    <a:pt x="158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
            <p:cNvSpPr/>
            <p:nvPr/>
          </p:nvSpPr>
          <p:spPr>
            <a:xfrm>
              <a:off x="4458400" y="2739363"/>
              <a:ext cx="804775" cy="675875"/>
            </a:xfrm>
            <a:custGeom>
              <a:rect b="b" l="l" r="r" t="t"/>
              <a:pathLst>
                <a:path extrusionOk="0" h="27035" w="32191">
                  <a:moveTo>
                    <a:pt x="11715" y="1"/>
                  </a:moveTo>
                  <a:cubicBezTo>
                    <a:pt x="9498" y="1"/>
                    <a:pt x="7847" y="1436"/>
                    <a:pt x="7313" y="3988"/>
                  </a:cubicBezTo>
                  <a:cubicBezTo>
                    <a:pt x="6681" y="3303"/>
                    <a:pt x="5978" y="2724"/>
                    <a:pt x="5240" y="2299"/>
                  </a:cubicBezTo>
                  <a:cubicBezTo>
                    <a:pt x="4398" y="1812"/>
                    <a:pt x="3602" y="1582"/>
                    <a:pt x="2897" y="1582"/>
                  </a:cubicBezTo>
                  <a:cubicBezTo>
                    <a:pt x="1189" y="1582"/>
                    <a:pt x="15" y="2935"/>
                    <a:pt x="7" y="5276"/>
                  </a:cubicBezTo>
                  <a:cubicBezTo>
                    <a:pt x="1" y="8583"/>
                    <a:pt x="2328" y="12611"/>
                    <a:pt x="5204" y="14277"/>
                  </a:cubicBezTo>
                  <a:cubicBezTo>
                    <a:pt x="7035" y="15334"/>
                    <a:pt x="23868" y="25050"/>
                    <a:pt x="25788" y="26160"/>
                  </a:cubicBezTo>
                  <a:cubicBezTo>
                    <a:pt x="26815" y="26754"/>
                    <a:pt x="27787" y="27035"/>
                    <a:pt x="28648" y="27035"/>
                  </a:cubicBezTo>
                  <a:cubicBezTo>
                    <a:pt x="30737" y="27035"/>
                    <a:pt x="32176" y="25381"/>
                    <a:pt x="32184" y="22516"/>
                  </a:cubicBezTo>
                  <a:cubicBezTo>
                    <a:pt x="32190" y="18470"/>
                    <a:pt x="29349" y="13545"/>
                    <a:pt x="25829" y="11513"/>
                  </a:cubicBezTo>
                  <a:cubicBezTo>
                    <a:pt x="24798" y="10916"/>
                    <a:pt x="23820" y="10636"/>
                    <a:pt x="22958" y="10636"/>
                  </a:cubicBezTo>
                  <a:cubicBezTo>
                    <a:pt x="22907" y="10636"/>
                    <a:pt x="22856" y="10637"/>
                    <a:pt x="22805" y="10639"/>
                  </a:cubicBezTo>
                  <a:cubicBezTo>
                    <a:pt x="21452" y="6746"/>
                    <a:pt x="18659" y="3002"/>
                    <a:pt x="15428" y="1135"/>
                  </a:cubicBezTo>
                  <a:cubicBezTo>
                    <a:pt x="14094" y="365"/>
                    <a:pt x="12833" y="1"/>
                    <a:pt x="117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5" name="Shape 685"/>
        <p:cNvGrpSpPr/>
        <p:nvPr/>
      </p:nvGrpSpPr>
      <p:grpSpPr>
        <a:xfrm>
          <a:off x="0" y="0"/>
          <a:ext cx="0" cy="0"/>
          <a:chOff x="0" y="0"/>
          <a:chExt cx="0" cy="0"/>
        </a:xfrm>
      </p:grpSpPr>
      <p:sp>
        <p:nvSpPr>
          <p:cNvPr id="686" name="Google Shape;686;p10"/>
          <p:cNvSpPr txBox="1"/>
          <p:nvPr>
            <p:ph idx="1" type="body"/>
          </p:nvPr>
        </p:nvSpPr>
        <p:spPr>
          <a:xfrm>
            <a:off x="832475" y="723900"/>
            <a:ext cx="2527200" cy="18762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400"/>
              <a:buNone/>
              <a:defRPr sz="3000">
                <a:latin typeface="Orbitron SemiBold"/>
                <a:ea typeface="Orbitron SemiBold"/>
                <a:cs typeface="Orbitron SemiBold"/>
                <a:sym typeface="Orbitron SemiBold"/>
              </a:defRPr>
            </a:lvl1pPr>
          </a:lstStyle>
          <a:p/>
        </p:txBody>
      </p:sp>
      <p:grpSp>
        <p:nvGrpSpPr>
          <p:cNvPr id="687" name="Google Shape;687;p10"/>
          <p:cNvGrpSpPr/>
          <p:nvPr/>
        </p:nvGrpSpPr>
        <p:grpSpPr>
          <a:xfrm>
            <a:off x="0" y="4221559"/>
            <a:ext cx="9144000" cy="921943"/>
            <a:chOff x="0" y="3827814"/>
            <a:chExt cx="9144000" cy="921943"/>
          </a:xfrm>
        </p:grpSpPr>
        <p:grpSp>
          <p:nvGrpSpPr>
            <p:cNvPr id="688" name="Google Shape;688;p10"/>
            <p:cNvGrpSpPr/>
            <p:nvPr/>
          </p:nvGrpSpPr>
          <p:grpSpPr>
            <a:xfrm>
              <a:off x="5807441" y="3839717"/>
              <a:ext cx="243969" cy="149457"/>
              <a:chOff x="5300460" y="2964804"/>
              <a:chExt cx="271832" cy="225937"/>
            </a:xfrm>
          </p:grpSpPr>
          <p:sp>
            <p:nvSpPr>
              <p:cNvPr id="689" name="Google Shape;689;p10"/>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0"/>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0"/>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2" name="Google Shape;692;p10"/>
            <p:cNvGrpSpPr/>
            <p:nvPr/>
          </p:nvGrpSpPr>
          <p:grpSpPr>
            <a:xfrm>
              <a:off x="8805122" y="3827814"/>
              <a:ext cx="243969" cy="149457"/>
              <a:chOff x="5300460" y="2964804"/>
              <a:chExt cx="271832" cy="225937"/>
            </a:xfrm>
          </p:grpSpPr>
          <p:sp>
            <p:nvSpPr>
              <p:cNvPr id="693" name="Google Shape;693;p10"/>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0"/>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0"/>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6" name="Google Shape;696;p10"/>
            <p:cNvSpPr/>
            <p:nvPr/>
          </p:nvSpPr>
          <p:spPr>
            <a:xfrm>
              <a:off x="0" y="3910657"/>
              <a:ext cx="9144000" cy="839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7" name="Google Shape;697;p10"/>
            <p:cNvGrpSpPr/>
            <p:nvPr/>
          </p:nvGrpSpPr>
          <p:grpSpPr>
            <a:xfrm>
              <a:off x="355317" y="3839717"/>
              <a:ext cx="243969" cy="149457"/>
              <a:chOff x="5300460" y="2964804"/>
              <a:chExt cx="271832" cy="225937"/>
            </a:xfrm>
          </p:grpSpPr>
          <p:sp>
            <p:nvSpPr>
              <p:cNvPr id="698" name="Google Shape;698;p10"/>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0"/>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0"/>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1" name="Google Shape;701;p10"/>
            <p:cNvGrpSpPr/>
            <p:nvPr/>
          </p:nvGrpSpPr>
          <p:grpSpPr>
            <a:xfrm>
              <a:off x="1590719" y="3839717"/>
              <a:ext cx="243969" cy="149457"/>
              <a:chOff x="5300460" y="2964804"/>
              <a:chExt cx="271832" cy="225937"/>
            </a:xfrm>
          </p:grpSpPr>
          <p:sp>
            <p:nvSpPr>
              <p:cNvPr id="702" name="Google Shape;702;p10"/>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0"/>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0"/>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5" name="Google Shape;705;p10"/>
            <p:cNvGrpSpPr/>
            <p:nvPr/>
          </p:nvGrpSpPr>
          <p:grpSpPr>
            <a:xfrm>
              <a:off x="3027997" y="3839717"/>
              <a:ext cx="243969" cy="149457"/>
              <a:chOff x="5300460" y="2964804"/>
              <a:chExt cx="271832" cy="225937"/>
            </a:xfrm>
          </p:grpSpPr>
          <p:sp>
            <p:nvSpPr>
              <p:cNvPr id="706" name="Google Shape;706;p10"/>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0"/>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0"/>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 name="Google Shape;709;p10"/>
            <p:cNvGrpSpPr/>
            <p:nvPr/>
          </p:nvGrpSpPr>
          <p:grpSpPr>
            <a:xfrm>
              <a:off x="4417713" y="3839717"/>
              <a:ext cx="243969" cy="149457"/>
              <a:chOff x="5300460" y="2964804"/>
              <a:chExt cx="271832" cy="225937"/>
            </a:xfrm>
          </p:grpSpPr>
          <p:sp>
            <p:nvSpPr>
              <p:cNvPr id="710" name="Google Shape;710;p10"/>
              <p:cNvSpPr/>
              <p:nvPr/>
            </p:nvSpPr>
            <p:spPr>
              <a:xfrm>
                <a:off x="5392244" y="2974687"/>
                <a:ext cx="80032" cy="216046"/>
              </a:xfrm>
              <a:custGeom>
                <a:rect b="b" l="l" r="r" t="t"/>
                <a:pathLst>
                  <a:path extrusionOk="0" h="28720" w="6427">
                    <a:moveTo>
                      <a:pt x="2938" y="1"/>
                    </a:moveTo>
                    <a:cubicBezTo>
                      <a:pt x="2579" y="1"/>
                      <a:pt x="0" y="5366"/>
                      <a:pt x="0" y="6613"/>
                    </a:cubicBezTo>
                    <a:cubicBezTo>
                      <a:pt x="0" y="7729"/>
                      <a:pt x="1282" y="24308"/>
                      <a:pt x="1613" y="28596"/>
                    </a:cubicBezTo>
                    <a:cubicBezTo>
                      <a:pt x="2120" y="28678"/>
                      <a:pt x="2643" y="28719"/>
                      <a:pt x="3167" y="28719"/>
                    </a:cubicBezTo>
                    <a:cubicBezTo>
                      <a:pt x="3508" y="28719"/>
                      <a:pt x="3850" y="28702"/>
                      <a:pt x="4188" y="28667"/>
                    </a:cubicBezTo>
                    <a:cubicBezTo>
                      <a:pt x="4714" y="23918"/>
                      <a:pt x="6426" y="8184"/>
                      <a:pt x="6385" y="6613"/>
                    </a:cubicBezTo>
                    <a:cubicBezTo>
                      <a:pt x="6332" y="4764"/>
                      <a:pt x="3219" y="275"/>
                      <a:pt x="2959" y="10"/>
                    </a:cubicBezTo>
                    <a:cubicBezTo>
                      <a:pt x="2953" y="4"/>
                      <a:pt x="2946" y="1"/>
                      <a:pt x="29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0"/>
              <p:cNvSpPr/>
              <p:nvPr/>
            </p:nvSpPr>
            <p:spPr>
              <a:xfrm>
                <a:off x="5430994" y="2974710"/>
                <a:ext cx="141299" cy="216031"/>
              </a:xfrm>
              <a:custGeom>
                <a:rect b="b" l="l" r="r" t="t"/>
                <a:pathLst>
                  <a:path extrusionOk="0" h="28718" w="11347">
                    <a:moveTo>
                      <a:pt x="11347" y="1"/>
                    </a:moveTo>
                    <a:cubicBezTo>
                      <a:pt x="11346" y="1"/>
                      <a:pt x="6055" y="3710"/>
                      <a:pt x="4011" y="10024"/>
                    </a:cubicBezTo>
                    <a:cubicBezTo>
                      <a:pt x="2753" y="13910"/>
                      <a:pt x="438" y="26614"/>
                      <a:pt x="1" y="28717"/>
                    </a:cubicBezTo>
                    <a:cubicBezTo>
                      <a:pt x="15" y="28717"/>
                      <a:pt x="28" y="28717"/>
                      <a:pt x="42" y="28717"/>
                    </a:cubicBezTo>
                    <a:cubicBezTo>
                      <a:pt x="1499" y="28717"/>
                      <a:pt x="2959" y="28404"/>
                      <a:pt x="4082" y="27772"/>
                    </a:cubicBezTo>
                    <a:cubicBezTo>
                      <a:pt x="4248" y="27684"/>
                      <a:pt x="4395" y="27589"/>
                      <a:pt x="4531" y="27489"/>
                    </a:cubicBezTo>
                    <a:cubicBezTo>
                      <a:pt x="5641" y="23124"/>
                      <a:pt x="9587" y="11819"/>
                      <a:pt x="9959" y="10112"/>
                    </a:cubicBezTo>
                    <a:cubicBezTo>
                      <a:pt x="11028" y="5293"/>
                      <a:pt x="11347" y="1"/>
                      <a:pt x="113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0"/>
              <p:cNvSpPr/>
              <p:nvPr/>
            </p:nvSpPr>
            <p:spPr>
              <a:xfrm>
                <a:off x="5300460" y="2964804"/>
                <a:ext cx="121736" cy="225713"/>
              </a:xfrm>
              <a:custGeom>
                <a:rect b="b" l="l" r="r" t="t"/>
                <a:pathLst>
                  <a:path extrusionOk="0" h="30005" w="9776">
                    <a:moveTo>
                      <a:pt x="0" y="1"/>
                    </a:moveTo>
                    <a:cubicBezTo>
                      <a:pt x="0" y="1"/>
                      <a:pt x="242" y="4336"/>
                      <a:pt x="1382" y="8092"/>
                    </a:cubicBezTo>
                    <a:cubicBezTo>
                      <a:pt x="1938" y="9917"/>
                      <a:pt x="6166" y="27016"/>
                      <a:pt x="6704" y="29195"/>
                    </a:cubicBezTo>
                    <a:cubicBezTo>
                      <a:pt x="7596" y="29650"/>
                      <a:pt x="8671" y="29916"/>
                      <a:pt x="9775" y="30005"/>
                    </a:cubicBezTo>
                    <a:cubicBezTo>
                      <a:pt x="9651" y="28534"/>
                      <a:pt x="8494" y="15475"/>
                      <a:pt x="7507" y="9208"/>
                    </a:cubicBezTo>
                    <a:cubicBezTo>
                      <a:pt x="6544" y="3096"/>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3" name="Google Shape;713;p10"/>
          <p:cNvGrpSpPr/>
          <p:nvPr/>
        </p:nvGrpSpPr>
        <p:grpSpPr>
          <a:xfrm>
            <a:off x="494361" y="2966881"/>
            <a:ext cx="243987" cy="339453"/>
            <a:chOff x="4661686" y="366694"/>
            <a:chExt cx="243987" cy="339453"/>
          </a:xfrm>
        </p:grpSpPr>
        <p:sp>
          <p:nvSpPr>
            <p:cNvPr id="714" name="Google Shape;714;p10"/>
            <p:cNvSpPr/>
            <p:nvPr/>
          </p:nvSpPr>
          <p:spPr>
            <a:xfrm>
              <a:off x="4661686" y="366694"/>
              <a:ext cx="243987" cy="339453"/>
            </a:xfrm>
            <a:custGeom>
              <a:rect b="b" l="l" r="r" t="t"/>
              <a:pathLst>
                <a:path extrusionOk="0" h="37801" w="27170">
                  <a:moveTo>
                    <a:pt x="14365" y="0"/>
                  </a:moveTo>
                  <a:lnTo>
                    <a:pt x="5606" y="5091"/>
                  </a:lnTo>
                  <a:lnTo>
                    <a:pt x="0" y="20938"/>
                  </a:lnTo>
                  <a:lnTo>
                    <a:pt x="7738" y="25403"/>
                  </a:lnTo>
                  <a:lnTo>
                    <a:pt x="3899" y="37801"/>
                  </a:lnTo>
                  <a:lnTo>
                    <a:pt x="12658" y="32709"/>
                  </a:lnTo>
                  <a:lnTo>
                    <a:pt x="27169" y="22007"/>
                  </a:lnTo>
                  <a:lnTo>
                    <a:pt x="17666" y="16526"/>
                  </a:lnTo>
                  <a:lnTo>
                    <a:pt x="21511" y="4129"/>
                  </a:lnTo>
                  <a:lnTo>
                    <a:pt x="14365" y="0"/>
                  </a:ln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0"/>
            <p:cNvSpPr/>
            <p:nvPr/>
          </p:nvSpPr>
          <p:spPr>
            <a:xfrm>
              <a:off x="4741662" y="515079"/>
              <a:ext cx="164002" cy="94946"/>
            </a:xfrm>
            <a:custGeom>
              <a:rect b="b" l="l" r="r" t="t"/>
              <a:pathLst>
                <a:path extrusionOk="0" h="10573" w="18263">
                  <a:moveTo>
                    <a:pt x="8759" y="0"/>
                  </a:moveTo>
                  <a:lnTo>
                    <a:pt x="0" y="5091"/>
                  </a:lnTo>
                  <a:lnTo>
                    <a:pt x="9503" y="10572"/>
                  </a:lnTo>
                  <a:lnTo>
                    <a:pt x="18262" y="5481"/>
                  </a:lnTo>
                  <a:lnTo>
                    <a:pt x="87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0"/>
            <p:cNvSpPr/>
            <p:nvPr/>
          </p:nvSpPr>
          <p:spPr>
            <a:xfrm>
              <a:off x="4696686" y="564293"/>
              <a:ext cx="208983" cy="141830"/>
            </a:xfrm>
            <a:custGeom>
              <a:rect b="b" l="l" r="r" t="t"/>
              <a:pathLst>
                <a:path extrusionOk="0" h="15794" w="23272">
                  <a:moveTo>
                    <a:pt x="23271" y="0"/>
                  </a:moveTo>
                  <a:lnTo>
                    <a:pt x="14512" y="5091"/>
                  </a:lnTo>
                  <a:lnTo>
                    <a:pt x="1" y="15794"/>
                  </a:lnTo>
                  <a:lnTo>
                    <a:pt x="1" y="15794"/>
                  </a:lnTo>
                  <a:lnTo>
                    <a:pt x="8760" y="10702"/>
                  </a:lnTo>
                  <a:lnTo>
                    <a:pt x="232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0"/>
            <p:cNvSpPr/>
            <p:nvPr/>
          </p:nvSpPr>
          <p:spPr>
            <a:xfrm>
              <a:off x="4741662" y="403759"/>
              <a:ext cx="113193" cy="157060"/>
            </a:xfrm>
            <a:custGeom>
              <a:rect b="b" l="l" r="r" t="t"/>
              <a:pathLst>
                <a:path extrusionOk="0" h="17490" w="12605">
                  <a:moveTo>
                    <a:pt x="12604" y="1"/>
                  </a:moveTo>
                  <a:lnTo>
                    <a:pt x="3845" y="5086"/>
                  </a:lnTo>
                  <a:lnTo>
                    <a:pt x="0" y="17489"/>
                  </a:lnTo>
                  <a:lnTo>
                    <a:pt x="8759" y="12398"/>
                  </a:lnTo>
                  <a:lnTo>
                    <a:pt x="1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0"/>
            <p:cNvSpPr/>
            <p:nvPr/>
          </p:nvSpPr>
          <p:spPr>
            <a:xfrm>
              <a:off x="4712013" y="366694"/>
              <a:ext cx="142845" cy="82742"/>
            </a:xfrm>
            <a:custGeom>
              <a:rect b="b" l="l" r="r" t="t"/>
              <a:pathLst>
                <a:path extrusionOk="0" h="9214" w="15907">
                  <a:moveTo>
                    <a:pt x="8760" y="0"/>
                  </a:moveTo>
                  <a:lnTo>
                    <a:pt x="1" y="5091"/>
                  </a:lnTo>
                  <a:lnTo>
                    <a:pt x="7147" y="9214"/>
                  </a:lnTo>
                  <a:lnTo>
                    <a:pt x="15906" y="4129"/>
                  </a:lnTo>
                  <a:lnTo>
                    <a:pt x="87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0"/>
            <p:cNvSpPr/>
            <p:nvPr/>
          </p:nvSpPr>
          <p:spPr>
            <a:xfrm>
              <a:off x="4661686" y="412405"/>
              <a:ext cx="165331" cy="293736"/>
            </a:xfrm>
            <a:custGeom>
              <a:rect b="b" l="l" r="r" t="t"/>
              <a:pathLst>
                <a:path extrusionOk="0" h="32710" w="18411">
                  <a:moveTo>
                    <a:pt x="5606" y="0"/>
                  </a:moveTo>
                  <a:lnTo>
                    <a:pt x="0" y="15847"/>
                  </a:lnTo>
                  <a:lnTo>
                    <a:pt x="7738" y="20312"/>
                  </a:lnTo>
                  <a:lnTo>
                    <a:pt x="3899" y="32710"/>
                  </a:lnTo>
                  <a:lnTo>
                    <a:pt x="18410" y="22007"/>
                  </a:lnTo>
                  <a:lnTo>
                    <a:pt x="8907" y="16526"/>
                  </a:lnTo>
                  <a:lnTo>
                    <a:pt x="12752" y="4123"/>
                  </a:lnTo>
                  <a:lnTo>
                    <a:pt x="56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0"/>
          <p:cNvGrpSpPr/>
          <p:nvPr/>
        </p:nvGrpSpPr>
        <p:grpSpPr>
          <a:xfrm>
            <a:off x="7959480" y="475670"/>
            <a:ext cx="742482" cy="594924"/>
            <a:chOff x="4458400" y="2657663"/>
            <a:chExt cx="945475" cy="757575"/>
          </a:xfrm>
        </p:grpSpPr>
        <p:sp>
          <p:nvSpPr>
            <p:cNvPr id="721" name="Google Shape;721;p10"/>
            <p:cNvSpPr/>
            <p:nvPr/>
          </p:nvSpPr>
          <p:spPr>
            <a:xfrm>
              <a:off x="4458400" y="2657663"/>
              <a:ext cx="945475" cy="757500"/>
            </a:xfrm>
            <a:custGeom>
              <a:rect b="b" l="l" r="r" t="t"/>
              <a:pathLst>
                <a:path extrusionOk="0" h="30300" w="37819">
                  <a:moveTo>
                    <a:pt x="17343" y="0"/>
                  </a:moveTo>
                  <a:cubicBezTo>
                    <a:pt x="16535" y="0"/>
                    <a:pt x="15801" y="191"/>
                    <a:pt x="15168" y="558"/>
                  </a:cubicBezTo>
                  <a:lnTo>
                    <a:pt x="11489" y="2696"/>
                  </a:lnTo>
                  <a:cubicBezTo>
                    <a:pt x="11282" y="2549"/>
                    <a:pt x="11075" y="2413"/>
                    <a:pt x="10868" y="2295"/>
                  </a:cubicBezTo>
                  <a:cubicBezTo>
                    <a:pt x="10025" y="1808"/>
                    <a:pt x="9229" y="1578"/>
                    <a:pt x="8526" y="1578"/>
                  </a:cubicBezTo>
                  <a:cubicBezTo>
                    <a:pt x="8017" y="1578"/>
                    <a:pt x="7556" y="1698"/>
                    <a:pt x="7159" y="1929"/>
                  </a:cubicBezTo>
                  <a:lnTo>
                    <a:pt x="1536" y="5198"/>
                  </a:lnTo>
                  <a:lnTo>
                    <a:pt x="1536" y="5198"/>
                  </a:lnTo>
                  <a:cubicBezTo>
                    <a:pt x="1536" y="5197"/>
                    <a:pt x="1536" y="5196"/>
                    <a:pt x="1536" y="5195"/>
                  </a:cubicBezTo>
                  <a:lnTo>
                    <a:pt x="1536" y="5195"/>
                  </a:lnTo>
                  <a:cubicBezTo>
                    <a:pt x="597" y="5738"/>
                    <a:pt x="13" y="6896"/>
                    <a:pt x="7" y="8544"/>
                  </a:cubicBezTo>
                  <a:cubicBezTo>
                    <a:pt x="1" y="11851"/>
                    <a:pt x="2328" y="15879"/>
                    <a:pt x="5204" y="17545"/>
                  </a:cubicBezTo>
                  <a:cubicBezTo>
                    <a:pt x="7035" y="18602"/>
                    <a:pt x="23868" y="28318"/>
                    <a:pt x="25788" y="29428"/>
                  </a:cubicBezTo>
                  <a:cubicBezTo>
                    <a:pt x="26815" y="30020"/>
                    <a:pt x="27784" y="30300"/>
                    <a:pt x="28643" y="30300"/>
                  </a:cubicBezTo>
                  <a:cubicBezTo>
                    <a:pt x="29286" y="30300"/>
                    <a:pt x="29867" y="30143"/>
                    <a:pt x="30365" y="29842"/>
                  </a:cubicBezTo>
                  <a:lnTo>
                    <a:pt x="30365" y="29842"/>
                  </a:lnTo>
                  <a:cubicBezTo>
                    <a:pt x="30353" y="29854"/>
                    <a:pt x="30336" y="29860"/>
                    <a:pt x="30324" y="29871"/>
                  </a:cubicBezTo>
                  <a:lnTo>
                    <a:pt x="35952" y="26599"/>
                  </a:lnTo>
                  <a:cubicBezTo>
                    <a:pt x="37092" y="25938"/>
                    <a:pt x="37801" y="24520"/>
                    <a:pt x="37807" y="22512"/>
                  </a:cubicBezTo>
                  <a:cubicBezTo>
                    <a:pt x="37819" y="18466"/>
                    <a:pt x="34978" y="13540"/>
                    <a:pt x="31458" y="11509"/>
                  </a:cubicBezTo>
                  <a:cubicBezTo>
                    <a:pt x="30436" y="10918"/>
                    <a:pt x="29465" y="10636"/>
                    <a:pt x="28609" y="10636"/>
                  </a:cubicBezTo>
                  <a:cubicBezTo>
                    <a:pt x="28550" y="10636"/>
                    <a:pt x="28492" y="10638"/>
                    <a:pt x="28434" y="10640"/>
                  </a:cubicBezTo>
                  <a:cubicBezTo>
                    <a:pt x="27081" y="6748"/>
                    <a:pt x="24287" y="2998"/>
                    <a:pt x="21051" y="1131"/>
                  </a:cubicBezTo>
                  <a:cubicBezTo>
                    <a:pt x="19719" y="364"/>
                    <a:pt x="18460" y="0"/>
                    <a:pt x="17343" y="0"/>
                  </a:cubicBez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0"/>
            <p:cNvSpPr/>
            <p:nvPr/>
          </p:nvSpPr>
          <p:spPr>
            <a:xfrm>
              <a:off x="4496650" y="2657663"/>
              <a:ext cx="907225" cy="746800"/>
            </a:xfrm>
            <a:custGeom>
              <a:rect b="b" l="l" r="r" t="t"/>
              <a:pathLst>
                <a:path extrusionOk="0" h="29872" w="36289">
                  <a:moveTo>
                    <a:pt x="15813" y="0"/>
                  </a:moveTo>
                  <a:cubicBezTo>
                    <a:pt x="15005" y="0"/>
                    <a:pt x="14271" y="191"/>
                    <a:pt x="13638" y="558"/>
                  </a:cubicBezTo>
                  <a:lnTo>
                    <a:pt x="9959" y="2696"/>
                  </a:lnTo>
                  <a:cubicBezTo>
                    <a:pt x="9752" y="2549"/>
                    <a:pt x="9545" y="2413"/>
                    <a:pt x="9338" y="2295"/>
                  </a:cubicBezTo>
                  <a:cubicBezTo>
                    <a:pt x="8495" y="1808"/>
                    <a:pt x="7699" y="1578"/>
                    <a:pt x="6996" y="1578"/>
                  </a:cubicBezTo>
                  <a:cubicBezTo>
                    <a:pt x="6487" y="1578"/>
                    <a:pt x="6026" y="1698"/>
                    <a:pt x="5629" y="1929"/>
                  </a:cubicBezTo>
                  <a:lnTo>
                    <a:pt x="1" y="5201"/>
                  </a:lnTo>
                  <a:cubicBezTo>
                    <a:pt x="397" y="4970"/>
                    <a:pt x="858" y="4850"/>
                    <a:pt x="1367" y="4850"/>
                  </a:cubicBezTo>
                  <a:cubicBezTo>
                    <a:pt x="2071" y="4850"/>
                    <a:pt x="2866" y="5080"/>
                    <a:pt x="3710" y="5567"/>
                  </a:cubicBezTo>
                  <a:cubicBezTo>
                    <a:pt x="4448" y="5992"/>
                    <a:pt x="5151" y="6571"/>
                    <a:pt x="5783" y="7256"/>
                  </a:cubicBezTo>
                  <a:lnTo>
                    <a:pt x="11411" y="3990"/>
                  </a:lnTo>
                  <a:cubicBezTo>
                    <a:pt x="11187" y="3742"/>
                    <a:pt x="10951" y="3512"/>
                    <a:pt x="10709" y="3299"/>
                  </a:cubicBezTo>
                  <a:lnTo>
                    <a:pt x="10709" y="3299"/>
                  </a:lnTo>
                  <a:cubicBezTo>
                    <a:pt x="11689" y="3393"/>
                    <a:pt x="12764" y="3754"/>
                    <a:pt x="13898" y="4403"/>
                  </a:cubicBezTo>
                  <a:cubicBezTo>
                    <a:pt x="17129" y="6270"/>
                    <a:pt x="19922" y="10014"/>
                    <a:pt x="21275" y="13907"/>
                  </a:cubicBezTo>
                  <a:cubicBezTo>
                    <a:pt x="21326" y="13905"/>
                    <a:pt x="21377" y="13904"/>
                    <a:pt x="21428" y="13904"/>
                  </a:cubicBezTo>
                  <a:cubicBezTo>
                    <a:pt x="22290" y="13904"/>
                    <a:pt x="23268" y="14184"/>
                    <a:pt x="24299" y="14781"/>
                  </a:cubicBezTo>
                  <a:cubicBezTo>
                    <a:pt x="27819" y="16813"/>
                    <a:pt x="30660" y="21738"/>
                    <a:pt x="30654" y="25784"/>
                  </a:cubicBezTo>
                  <a:cubicBezTo>
                    <a:pt x="30648" y="27792"/>
                    <a:pt x="29934" y="29204"/>
                    <a:pt x="28794" y="29871"/>
                  </a:cubicBezTo>
                  <a:lnTo>
                    <a:pt x="34422" y="26599"/>
                  </a:lnTo>
                  <a:cubicBezTo>
                    <a:pt x="35562" y="25938"/>
                    <a:pt x="36271" y="24520"/>
                    <a:pt x="36277" y="22512"/>
                  </a:cubicBezTo>
                  <a:cubicBezTo>
                    <a:pt x="36289" y="18466"/>
                    <a:pt x="33448" y="13540"/>
                    <a:pt x="29928" y="11509"/>
                  </a:cubicBezTo>
                  <a:cubicBezTo>
                    <a:pt x="28906" y="10918"/>
                    <a:pt x="27935" y="10636"/>
                    <a:pt x="27079" y="10636"/>
                  </a:cubicBezTo>
                  <a:cubicBezTo>
                    <a:pt x="27020" y="10636"/>
                    <a:pt x="26962" y="10638"/>
                    <a:pt x="26904" y="10640"/>
                  </a:cubicBezTo>
                  <a:cubicBezTo>
                    <a:pt x="25551" y="6748"/>
                    <a:pt x="22757" y="2998"/>
                    <a:pt x="19521" y="1131"/>
                  </a:cubicBezTo>
                  <a:cubicBezTo>
                    <a:pt x="18189" y="364"/>
                    <a:pt x="16930" y="0"/>
                    <a:pt x="158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0"/>
            <p:cNvSpPr/>
            <p:nvPr/>
          </p:nvSpPr>
          <p:spPr>
            <a:xfrm>
              <a:off x="4458400" y="2739363"/>
              <a:ext cx="804775" cy="675875"/>
            </a:xfrm>
            <a:custGeom>
              <a:rect b="b" l="l" r="r" t="t"/>
              <a:pathLst>
                <a:path extrusionOk="0" h="27035" w="32191">
                  <a:moveTo>
                    <a:pt x="11715" y="1"/>
                  </a:moveTo>
                  <a:cubicBezTo>
                    <a:pt x="9498" y="1"/>
                    <a:pt x="7847" y="1436"/>
                    <a:pt x="7313" y="3988"/>
                  </a:cubicBezTo>
                  <a:cubicBezTo>
                    <a:pt x="6681" y="3303"/>
                    <a:pt x="5978" y="2724"/>
                    <a:pt x="5240" y="2299"/>
                  </a:cubicBezTo>
                  <a:cubicBezTo>
                    <a:pt x="4398" y="1812"/>
                    <a:pt x="3602" y="1582"/>
                    <a:pt x="2897" y="1582"/>
                  </a:cubicBezTo>
                  <a:cubicBezTo>
                    <a:pt x="1189" y="1582"/>
                    <a:pt x="15" y="2935"/>
                    <a:pt x="7" y="5276"/>
                  </a:cubicBezTo>
                  <a:cubicBezTo>
                    <a:pt x="1" y="8583"/>
                    <a:pt x="2328" y="12611"/>
                    <a:pt x="5204" y="14277"/>
                  </a:cubicBezTo>
                  <a:cubicBezTo>
                    <a:pt x="7035" y="15334"/>
                    <a:pt x="23868" y="25050"/>
                    <a:pt x="25788" y="26160"/>
                  </a:cubicBezTo>
                  <a:cubicBezTo>
                    <a:pt x="26815" y="26754"/>
                    <a:pt x="27787" y="27035"/>
                    <a:pt x="28648" y="27035"/>
                  </a:cubicBezTo>
                  <a:cubicBezTo>
                    <a:pt x="30737" y="27035"/>
                    <a:pt x="32176" y="25381"/>
                    <a:pt x="32184" y="22516"/>
                  </a:cubicBezTo>
                  <a:cubicBezTo>
                    <a:pt x="32190" y="18470"/>
                    <a:pt x="29349" y="13545"/>
                    <a:pt x="25829" y="11513"/>
                  </a:cubicBezTo>
                  <a:cubicBezTo>
                    <a:pt x="24798" y="10916"/>
                    <a:pt x="23820" y="10636"/>
                    <a:pt x="22958" y="10636"/>
                  </a:cubicBezTo>
                  <a:cubicBezTo>
                    <a:pt x="22907" y="10636"/>
                    <a:pt x="22856" y="10637"/>
                    <a:pt x="22805" y="10639"/>
                  </a:cubicBezTo>
                  <a:cubicBezTo>
                    <a:pt x="21452" y="6746"/>
                    <a:pt x="18659" y="3002"/>
                    <a:pt x="15428" y="1135"/>
                  </a:cubicBezTo>
                  <a:cubicBezTo>
                    <a:pt x="14094" y="365"/>
                    <a:pt x="12833" y="1"/>
                    <a:pt x="117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4" name="Google Shape;724;p10"/>
          <p:cNvGrpSpPr/>
          <p:nvPr/>
        </p:nvGrpSpPr>
        <p:grpSpPr>
          <a:xfrm>
            <a:off x="384200" y="255384"/>
            <a:ext cx="8427900" cy="1620100"/>
            <a:chOff x="384200" y="255384"/>
            <a:chExt cx="8427900" cy="1620100"/>
          </a:xfrm>
        </p:grpSpPr>
        <p:sp>
          <p:nvSpPr>
            <p:cNvPr id="725" name="Google Shape;725;p10"/>
            <p:cNvSpPr/>
            <p:nvPr/>
          </p:nvSpPr>
          <p:spPr>
            <a:xfrm>
              <a:off x="7126475" y="255384"/>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0"/>
            <p:cNvSpPr/>
            <p:nvPr/>
          </p:nvSpPr>
          <p:spPr>
            <a:xfrm>
              <a:off x="8701950" y="1765334"/>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0"/>
            <p:cNvSpPr/>
            <p:nvPr/>
          </p:nvSpPr>
          <p:spPr>
            <a:xfrm>
              <a:off x="384200" y="365534"/>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8" name="Google Shape;728;p10"/>
          <p:cNvGrpSpPr/>
          <p:nvPr/>
        </p:nvGrpSpPr>
        <p:grpSpPr>
          <a:xfrm>
            <a:off x="480400" y="4607112"/>
            <a:ext cx="271885" cy="159973"/>
            <a:chOff x="1566275" y="4812212"/>
            <a:chExt cx="271885" cy="159973"/>
          </a:xfrm>
        </p:grpSpPr>
        <p:sp>
          <p:nvSpPr>
            <p:cNvPr id="729" name="Google Shape;729;p10"/>
            <p:cNvSpPr/>
            <p:nvPr/>
          </p:nvSpPr>
          <p:spPr>
            <a:xfrm>
              <a:off x="1636142" y="4812712"/>
              <a:ext cx="196571" cy="119771"/>
            </a:xfrm>
            <a:custGeom>
              <a:rect b="b" l="l" r="r" t="t"/>
              <a:pathLst>
                <a:path extrusionOk="0" h="17019" w="27932">
                  <a:moveTo>
                    <a:pt x="26536" y="0"/>
                  </a:moveTo>
                  <a:cubicBezTo>
                    <a:pt x="22997" y="0"/>
                    <a:pt x="13107" y="341"/>
                    <a:pt x="6899" y="3923"/>
                  </a:cubicBezTo>
                  <a:cubicBezTo>
                    <a:pt x="30" y="7892"/>
                    <a:pt x="1" y="14489"/>
                    <a:pt x="65" y="15813"/>
                  </a:cubicBezTo>
                  <a:cubicBezTo>
                    <a:pt x="36" y="16551"/>
                    <a:pt x="83" y="17000"/>
                    <a:pt x="83" y="17000"/>
                  </a:cubicBezTo>
                  <a:cubicBezTo>
                    <a:pt x="83" y="17000"/>
                    <a:pt x="563" y="17018"/>
                    <a:pt x="1394" y="17018"/>
                  </a:cubicBezTo>
                  <a:cubicBezTo>
                    <a:pt x="4931" y="17018"/>
                    <a:pt x="14828" y="16677"/>
                    <a:pt x="21033" y="13090"/>
                  </a:cubicBezTo>
                  <a:cubicBezTo>
                    <a:pt x="27902" y="9127"/>
                    <a:pt x="27931" y="2535"/>
                    <a:pt x="27866" y="1206"/>
                  </a:cubicBezTo>
                  <a:cubicBezTo>
                    <a:pt x="27896" y="468"/>
                    <a:pt x="27849" y="19"/>
                    <a:pt x="27849" y="19"/>
                  </a:cubicBezTo>
                  <a:cubicBezTo>
                    <a:pt x="27849" y="19"/>
                    <a:pt x="27368" y="0"/>
                    <a:pt x="26536" y="0"/>
                  </a:cubicBezTo>
                  <a:close/>
                </a:path>
              </a:pathLst>
            </a:custGeom>
            <a:solidFill>
              <a:srgbClr val="9CDD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0"/>
            <p:cNvSpPr/>
            <p:nvPr/>
          </p:nvSpPr>
          <p:spPr>
            <a:xfrm>
              <a:off x="1630737" y="4812712"/>
              <a:ext cx="207423" cy="113079"/>
            </a:xfrm>
            <a:custGeom>
              <a:rect b="b" l="l" r="r" t="t"/>
              <a:pathLst>
                <a:path extrusionOk="0" h="16068" w="29474">
                  <a:moveTo>
                    <a:pt x="27304" y="0"/>
                  </a:moveTo>
                  <a:cubicBezTo>
                    <a:pt x="23765" y="0"/>
                    <a:pt x="13875" y="341"/>
                    <a:pt x="7667" y="3923"/>
                  </a:cubicBezTo>
                  <a:cubicBezTo>
                    <a:pt x="1" y="8353"/>
                    <a:pt x="851" y="16049"/>
                    <a:pt x="851" y="16049"/>
                  </a:cubicBezTo>
                  <a:cubicBezTo>
                    <a:pt x="851" y="16049"/>
                    <a:pt x="1331" y="16068"/>
                    <a:pt x="2162" y="16068"/>
                  </a:cubicBezTo>
                  <a:cubicBezTo>
                    <a:pt x="5699" y="16068"/>
                    <a:pt x="15596" y="15727"/>
                    <a:pt x="21801" y="12139"/>
                  </a:cubicBezTo>
                  <a:cubicBezTo>
                    <a:pt x="29473" y="7715"/>
                    <a:pt x="28617" y="19"/>
                    <a:pt x="28617" y="19"/>
                  </a:cubicBezTo>
                  <a:cubicBezTo>
                    <a:pt x="28617" y="19"/>
                    <a:pt x="28136" y="0"/>
                    <a:pt x="27304" y="0"/>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0"/>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0"/>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0"/>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0"/>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0"/>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rgbClr val="86B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0"/>
            <p:cNvSpPr/>
            <p:nvPr/>
          </p:nvSpPr>
          <p:spPr>
            <a:xfrm>
              <a:off x="1641293" y="4930670"/>
              <a:ext cx="2252" cy="1795"/>
            </a:xfrm>
            <a:custGeom>
              <a:rect b="b" l="l" r="r" t="t"/>
              <a:pathLst>
                <a:path extrusionOk="0" h="255" w="320">
                  <a:moveTo>
                    <a:pt x="267" y="0"/>
                  </a:moveTo>
                  <a:cubicBezTo>
                    <a:pt x="255" y="12"/>
                    <a:pt x="249" y="18"/>
                    <a:pt x="237" y="24"/>
                  </a:cubicBezTo>
                  <a:lnTo>
                    <a:pt x="1" y="254"/>
                  </a:lnTo>
                  <a:lnTo>
                    <a:pt x="261" y="101"/>
                  </a:lnTo>
                  <a:lnTo>
                    <a:pt x="273" y="95"/>
                  </a:lnTo>
                  <a:cubicBezTo>
                    <a:pt x="290" y="83"/>
                    <a:pt x="302" y="71"/>
                    <a:pt x="320" y="59"/>
                  </a:cubicBezTo>
                  <a:lnTo>
                    <a:pt x="2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0"/>
            <p:cNvSpPr/>
            <p:nvPr/>
          </p:nvSpPr>
          <p:spPr>
            <a:xfrm>
              <a:off x="1635726" y="4812846"/>
              <a:ext cx="196403" cy="114022"/>
            </a:xfrm>
            <a:custGeom>
              <a:rect b="b" l="l" r="r" t="t"/>
              <a:pathLst>
                <a:path extrusionOk="0" h="16202" w="27908">
                  <a:moveTo>
                    <a:pt x="27908" y="0"/>
                  </a:moveTo>
                  <a:lnTo>
                    <a:pt x="27908" y="0"/>
                  </a:lnTo>
                  <a:cubicBezTo>
                    <a:pt x="18605" y="5003"/>
                    <a:pt x="9303" y="10011"/>
                    <a:pt x="0" y="15020"/>
                  </a:cubicBezTo>
                  <a:cubicBezTo>
                    <a:pt x="6" y="15020"/>
                    <a:pt x="12" y="15014"/>
                    <a:pt x="18" y="15014"/>
                  </a:cubicBezTo>
                  <a:cubicBezTo>
                    <a:pt x="30" y="15008"/>
                    <a:pt x="42" y="15002"/>
                    <a:pt x="54" y="14996"/>
                  </a:cubicBezTo>
                  <a:lnTo>
                    <a:pt x="71" y="14996"/>
                  </a:lnTo>
                  <a:cubicBezTo>
                    <a:pt x="77" y="14990"/>
                    <a:pt x="89" y="14990"/>
                    <a:pt x="95" y="14984"/>
                  </a:cubicBezTo>
                  <a:cubicBezTo>
                    <a:pt x="107" y="14984"/>
                    <a:pt x="119" y="14978"/>
                    <a:pt x="136" y="14978"/>
                  </a:cubicBezTo>
                  <a:lnTo>
                    <a:pt x="178" y="14978"/>
                  </a:lnTo>
                  <a:cubicBezTo>
                    <a:pt x="278" y="14978"/>
                    <a:pt x="384" y="15008"/>
                    <a:pt x="502" y="15073"/>
                  </a:cubicBezTo>
                  <a:cubicBezTo>
                    <a:pt x="514" y="15079"/>
                    <a:pt x="526" y="15085"/>
                    <a:pt x="538" y="15091"/>
                  </a:cubicBezTo>
                  <a:cubicBezTo>
                    <a:pt x="703" y="15197"/>
                    <a:pt x="762" y="16012"/>
                    <a:pt x="880" y="16201"/>
                  </a:cubicBezTo>
                  <a:lnTo>
                    <a:pt x="2790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0"/>
            <p:cNvSpPr/>
            <p:nvPr/>
          </p:nvSpPr>
          <p:spPr>
            <a:xfrm>
              <a:off x="1669850" y="4900700"/>
              <a:ext cx="54914" cy="7284"/>
            </a:xfrm>
            <a:custGeom>
              <a:rect b="b" l="l" r="r" t="t"/>
              <a:pathLst>
                <a:path extrusionOk="0" h="1035" w="7803">
                  <a:moveTo>
                    <a:pt x="1223" y="1"/>
                  </a:moveTo>
                  <a:lnTo>
                    <a:pt x="1" y="887"/>
                  </a:lnTo>
                  <a:lnTo>
                    <a:pt x="7803" y="1035"/>
                  </a:lnTo>
                  <a:lnTo>
                    <a:pt x="1223"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0"/>
            <p:cNvSpPr/>
            <p:nvPr/>
          </p:nvSpPr>
          <p:spPr>
            <a:xfrm>
              <a:off x="1668190" y="4862589"/>
              <a:ext cx="7861" cy="39994"/>
            </a:xfrm>
            <a:custGeom>
              <a:rect b="b" l="l" r="r" t="t"/>
              <a:pathLst>
                <a:path extrusionOk="0" h="5683" w="1117">
                  <a:moveTo>
                    <a:pt x="910" y="1"/>
                  </a:moveTo>
                  <a:lnTo>
                    <a:pt x="0" y="5683"/>
                  </a:lnTo>
                  <a:lnTo>
                    <a:pt x="0" y="5683"/>
                  </a:lnTo>
                  <a:lnTo>
                    <a:pt x="1117" y="5370"/>
                  </a:lnTo>
                  <a:lnTo>
                    <a:pt x="910"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0"/>
            <p:cNvSpPr/>
            <p:nvPr/>
          </p:nvSpPr>
          <p:spPr>
            <a:xfrm>
              <a:off x="1702398" y="4881834"/>
              <a:ext cx="52042" cy="10359"/>
            </a:xfrm>
            <a:custGeom>
              <a:rect b="b" l="l" r="r" t="t"/>
              <a:pathLst>
                <a:path extrusionOk="0" h="1472" w="7395">
                  <a:moveTo>
                    <a:pt x="1134" y="1"/>
                  </a:moveTo>
                  <a:lnTo>
                    <a:pt x="0" y="816"/>
                  </a:lnTo>
                  <a:lnTo>
                    <a:pt x="7395" y="1471"/>
                  </a:lnTo>
                  <a:lnTo>
                    <a:pt x="1134"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0"/>
            <p:cNvSpPr/>
            <p:nvPr/>
          </p:nvSpPr>
          <p:spPr>
            <a:xfrm>
              <a:off x="1700857" y="4846467"/>
              <a:ext cx="7284" cy="37081"/>
            </a:xfrm>
            <a:custGeom>
              <a:rect b="b" l="l" r="r" t="t"/>
              <a:pathLst>
                <a:path extrusionOk="0" h="5269" w="1035">
                  <a:moveTo>
                    <a:pt x="839" y="0"/>
                  </a:moveTo>
                  <a:lnTo>
                    <a:pt x="1" y="5269"/>
                  </a:lnTo>
                  <a:lnTo>
                    <a:pt x="1" y="5269"/>
                  </a:lnTo>
                  <a:lnTo>
                    <a:pt x="1034" y="4979"/>
                  </a:lnTo>
                  <a:lnTo>
                    <a:pt x="839"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0"/>
            <p:cNvSpPr/>
            <p:nvPr/>
          </p:nvSpPr>
          <p:spPr>
            <a:xfrm>
              <a:off x="1734608" y="4864545"/>
              <a:ext cx="45899" cy="5201"/>
            </a:xfrm>
            <a:custGeom>
              <a:rect b="b" l="l" r="r" t="t"/>
              <a:pathLst>
                <a:path extrusionOk="0" h="739" w="6522">
                  <a:moveTo>
                    <a:pt x="1028" y="0"/>
                  </a:moveTo>
                  <a:lnTo>
                    <a:pt x="1" y="739"/>
                  </a:lnTo>
                  <a:lnTo>
                    <a:pt x="6521" y="739"/>
                  </a:lnTo>
                  <a:lnTo>
                    <a:pt x="102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0"/>
            <p:cNvSpPr/>
            <p:nvPr/>
          </p:nvSpPr>
          <p:spPr>
            <a:xfrm>
              <a:off x="1733235" y="4832668"/>
              <a:ext cx="6573" cy="33428"/>
            </a:xfrm>
            <a:custGeom>
              <a:rect b="b" l="l" r="r" t="t"/>
              <a:pathLst>
                <a:path extrusionOk="0" h="4750" w="934">
                  <a:moveTo>
                    <a:pt x="757" y="0"/>
                  </a:moveTo>
                  <a:lnTo>
                    <a:pt x="1" y="4749"/>
                  </a:lnTo>
                  <a:lnTo>
                    <a:pt x="1" y="4749"/>
                  </a:lnTo>
                  <a:lnTo>
                    <a:pt x="934" y="4489"/>
                  </a:lnTo>
                  <a:lnTo>
                    <a:pt x="75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0"/>
            <p:cNvSpPr/>
            <p:nvPr/>
          </p:nvSpPr>
          <p:spPr>
            <a:xfrm>
              <a:off x="1765241" y="4847460"/>
              <a:ext cx="34463" cy="3920"/>
            </a:xfrm>
            <a:custGeom>
              <a:rect b="b" l="l" r="r" t="t"/>
              <a:pathLst>
                <a:path extrusionOk="0" h="557" w="4897">
                  <a:moveTo>
                    <a:pt x="768" y="1"/>
                  </a:moveTo>
                  <a:lnTo>
                    <a:pt x="0" y="556"/>
                  </a:lnTo>
                  <a:lnTo>
                    <a:pt x="4897" y="556"/>
                  </a:lnTo>
                  <a:lnTo>
                    <a:pt x="768"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
            <p:cNvSpPr/>
            <p:nvPr/>
          </p:nvSpPr>
          <p:spPr>
            <a:xfrm>
              <a:off x="1765241" y="4824316"/>
              <a:ext cx="4954" cy="25110"/>
            </a:xfrm>
            <a:custGeom>
              <a:rect b="b" l="l" r="r" t="t"/>
              <a:pathLst>
                <a:path extrusionOk="0" h="3568" w="704">
                  <a:moveTo>
                    <a:pt x="567" y="0"/>
                  </a:moveTo>
                  <a:lnTo>
                    <a:pt x="0" y="3568"/>
                  </a:lnTo>
                  <a:lnTo>
                    <a:pt x="703" y="3373"/>
                  </a:lnTo>
                  <a:lnTo>
                    <a:pt x="5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
            <p:cNvSpPr/>
            <p:nvPr/>
          </p:nvSpPr>
          <p:spPr>
            <a:xfrm>
              <a:off x="1636142" y="4812212"/>
              <a:ext cx="196571" cy="122516"/>
            </a:xfrm>
            <a:custGeom>
              <a:rect b="b" l="l" r="r" t="t"/>
              <a:pathLst>
                <a:path extrusionOk="0" h="17409" w="27932">
                  <a:moveTo>
                    <a:pt x="26539" y="0"/>
                  </a:moveTo>
                  <a:cubicBezTo>
                    <a:pt x="23002" y="0"/>
                    <a:pt x="13108" y="341"/>
                    <a:pt x="6899" y="3929"/>
                  </a:cubicBezTo>
                  <a:cubicBezTo>
                    <a:pt x="30" y="7898"/>
                    <a:pt x="1" y="14490"/>
                    <a:pt x="65" y="15813"/>
                  </a:cubicBezTo>
                  <a:cubicBezTo>
                    <a:pt x="36" y="16557"/>
                    <a:pt x="83" y="17390"/>
                    <a:pt x="83" y="17390"/>
                  </a:cubicBezTo>
                  <a:cubicBezTo>
                    <a:pt x="83" y="17390"/>
                    <a:pt x="563" y="17408"/>
                    <a:pt x="1394" y="17408"/>
                  </a:cubicBezTo>
                  <a:cubicBezTo>
                    <a:pt x="4931" y="17408"/>
                    <a:pt x="14828" y="17067"/>
                    <a:pt x="21033" y="13480"/>
                  </a:cubicBezTo>
                  <a:cubicBezTo>
                    <a:pt x="27902" y="9517"/>
                    <a:pt x="27931" y="2925"/>
                    <a:pt x="27866" y="1596"/>
                  </a:cubicBezTo>
                  <a:cubicBezTo>
                    <a:pt x="27896" y="858"/>
                    <a:pt x="27849" y="19"/>
                    <a:pt x="27849" y="19"/>
                  </a:cubicBezTo>
                  <a:cubicBezTo>
                    <a:pt x="27849" y="19"/>
                    <a:pt x="27369" y="0"/>
                    <a:pt x="265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0"/>
            <p:cNvSpPr/>
            <p:nvPr/>
          </p:nvSpPr>
          <p:spPr>
            <a:xfrm>
              <a:off x="1630737" y="4812212"/>
              <a:ext cx="207423" cy="113079"/>
            </a:xfrm>
            <a:custGeom>
              <a:rect b="b" l="l" r="r" t="t"/>
              <a:pathLst>
                <a:path extrusionOk="0" h="16068" w="29474">
                  <a:moveTo>
                    <a:pt x="27307" y="0"/>
                  </a:moveTo>
                  <a:cubicBezTo>
                    <a:pt x="23770" y="0"/>
                    <a:pt x="13876" y="341"/>
                    <a:pt x="7667" y="3929"/>
                  </a:cubicBezTo>
                  <a:cubicBezTo>
                    <a:pt x="1" y="8353"/>
                    <a:pt x="851" y="16049"/>
                    <a:pt x="851" y="16049"/>
                  </a:cubicBezTo>
                  <a:cubicBezTo>
                    <a:pt x="851" y="16049"/>
                    <a:pt x="1332" y="16068"/>
                    <a:pt x="2164" y="16068"/>
                  </a:cubicBezTo>
                  <a:cubicBezTo>
                    <a:pt x="5704" y="16068"/>
                    <a:pt x="15598" y="15727"/>
                    <a:pt x="21801" y="12145"/>
                  </a:cubicBezTo>
                  <a:cubicBezTo>
                    <a:pt x="29473" y="7715"/>
                    <a:pt x="28617" y="19"/>
                    <a:pt x="28617" y="19"/>
                  </a:cubicBezTo>
                  <a:cubicBezTo>
                    <a:pt x="28617" y="19"/>
                    <a:pt x="28137" y="0"/>
                    <a:pt x="273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0"/>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0"/>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0"/>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0"/>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0"/>
            <p:cNvSpPr/>
            <p:nvPr/>
          </p:nvSpPr>
          <p:spPr>
            <a:xfrm>
              <a:off x="1635726" y="4824316"/>
              <a:ext cx="174375" cy="102550"/>
            </a:xfrm>
            <a:custGeom>
              <a:rect b="b" l="l" r="r" t="t"/>
              <a:pathLst>
                <a:path extrusionOk="0" h="14572" w="24778">
                  <a:moveTo>
                    <a:pt x="18971" y="0"/>
                  </a:moveTo>
                  <a:lnTo>
                    <a:pt x="18416" y="3479"/>
                  </a:lnTo>
                  <a:cubicBezTo>
                    <a:pt x="17176" y="4146"/>
                    <a:pt x="15971" y="4796"/>
                    <a:pt x="14778" y="5434"/>
                  </a:cubicBezTo>
                  <a:lnTo>
                    <a:pt x="14613" y="1187"/>
                  </a:lnTo>
                  <a:lnTo>
                    <a:pt x="13857" y="5930"/>
                  </a:lnTo>
                  <a:cubicBezTo>
                    <a:pt x="12664" y="6574"/>
                    <a:pt x="11476" y="7212"/>
                    <a:pt x="10277" y="7856"/>
                  </a:cubicBezTo>
                  <a:lnTo>
                    <a:pt x="10094" y="3148"/>
                  </a:lnTo>
                  <a:lnTo>
                    <a:pt x="9256" y="8411"/>
                  </a:lnTo>
                  <a:cubicBezTo>
                    <a:pt x="8098" y="9031"/>
                    <a:pt x="6923" y="9663"/>
                    <a:pt x="5712" y="10318"/>
                  </a:cubicBezTo>
                  <a:lnTo>
                    <a:pt x="5523" y="5440"/>
                  </a:lnTo>
                  <a:lnTo>
                    <a:pt x="4649" y="10891"/>
                  </a:lnTo>
                  <a:cubicBezTo>
                    <a:pt x="3172" y="11683"/>
                    <a:pt x="1636" y="12510"/>
                    <a:pt x="0" y="13390"/>
                  </a:cubicBezTo>
                  <a:cubicBezTo>
                    <a:pt x="6" y="13390"/>
                    <a:pt x="12" y="13384"/>
                    <a:pt x="18" y="13384"/>
                  </a:cubicBezTo>
                  <a:cubicBezTo>
                    <a:pt x="30" y="13378"/>
                    <a:pt x="42" y="13372"/>
                    <a:pt x="54" y="13366"/>
                  </a:cubicBezTo>
                  <a:lnTo>
                    <a:pt x="71" y="13366"/>
                  </a:lnTo>
                  <a:cubicBezTo>
                    <a:pt x="77" y="13360"/>
                    <a:pt x="89" y="13360"/>
                    <a:pt x="95" y="13354"/>
                  </a:cubicBezTo>
                  <a:cubicBezTo>
                    <a:pt x="107" y="13354"/>
                    <a:pt x="119" y="13354"/>
                    <a:pt x="136" y="13348"/>
                  </a:cubicBezTo>
                  <a:lnTo>
                    <a:pt x="178" y="13348"/>
                  </a:lnTo>
                  <a:cubicBezTo>
                    <a:pt x="278" y="13348"/>
                    <a:pt x="384" y="13378"/>
                    <a:pt x="502" y="13443"/>
                  </a:cubicBezTo>
                  <a:cubicBezTo>
                    <a:pt x="514" y="13449"/>
                    <a:pt x="526" y="13455"/>
                    <a:pt x="538" y="13461"/>
                  </a:cubicBezTo>
                  <a:cubicBezTo>
                    <a:pt x="703" y="13567"/>
                    <a:pt x="762" y="14382"/>
                    <a:pt x="880" y="14571"/>
                  </a:cubicBezTo>
                  <a:lnTo>
                    <a:pt x="5517" y="11754"/>
                  </a:lnTo>
                  <a:lnTo>
                    <a:pt x="12652" y="11890"/>
                  </a:lnTo>
                  <a:lnTo>
                    <a:pt x="6805" y="10974"/>
                  </a:lnTo>
                  <a:lnTo>
                    <a:pt x="9988" y="9037"/>
                  </a:lnTo>
                  <a:lnTo>
                    <a:pt x="16869" y="9645"/>
                  </a:lnTo>
                  <a:lnTo>
                    <a:pt x="16869" y="9645"/>
                  </a:lnTo>
                  <a:lnTo>
                    <a:pt x="11187" y="8310"/>
                  </a:lnTo>
                  <a:lnTo>
                    <a:pt x="14235" y="6456"/>
                  </a:lnTo>
                  <a:lnTo>
                    <a:pt x="20572" y="6456"/>
                  </a:lnTo>
                  <a:lnTo>
                    <a:pt x="15386" y="5759"/>
                  </a:lnTo>
                  <a:lnTo>
                    <a:pt x="18540" y="3845"/>
                  </a:lnTo>
                  <a:lnTo>
                    <a:pt x="23301" y="3845"/>
                  </a:lnTo>
                  <a:lnTo>
                    <a:pt x="19403" y="3320"/>
                  </a:lnTo>
                  <a:lnTo>
                    <a:pt x="24777" y="53"/>
                  </a:lnTo>
                  <a:lnTo>
                    <a:pt x="24777" y="53"/>
                  </a:lnTo>
                  <a:cubicBezTo>
                    <a:pt x="22757" y="1140"/>
                    <a:pt x="20885" y="2150"/>
                    <a:pt x="19096" y="3113"/>
                  </a:cubicBezTo>
                  <a:lnTo>
                    <a:pt x="189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4" name="Google Shape;754;p10"/>
          <p:cNvGrpSpPr/>
          <p:nvPr/>
        </p:nvGrpSpPr>
        <p:grpSpPr>
          <a:xfrm flipH="1">
            <a:off x="8540246" y="4646090"/>
            <a:ext cx="271859" cy="233627"/>
            <a:chOff x="739150" y="4174275"/>
            <a:chExt cx="945925" cy="812900"/>
          </a:xfrm>
        </p:grpSpPr>
        <p:sp>
          <p:nvSpPr>
            <p:cNvPr id="755" name="Google Shape;755;p10"/>
            <p:cNvSpPr/>
            <p:nvPr/>
          </p:nvSpPr>
          <p:spPr>
            <a:xfrm>
              <a:off x="739150" y="4366050"/>
              <a:ext cx="807725" cy="489000"/>
            </a:xfrm>
            <a:custGeom>
              <a:rect b="b" l="l" r="r" t="t"/>
              <a:pathLst>
                <a:path extrusionOk="0" h="19560" w="32309">
                  <a:moveTo>
                    <a:pt x="32249" y="0"/>
                  </a:moveTo>
                  <a:cubicBezTo>
                    <a:pt x="32237" y="83"/>
                    <a:pt x="32214" y="183"/>
                    <a:pt x="32190" y="295"/>
                  </a:cubicBezTo>
                  <a:cubicBezTo>
                    <a:pt x="32178" y="331"/>
                    <a:pt x="32167" y="372"/>
                    <a:pt x="32155" y="408"/>
                  </a:cubicBezTo>
                  <a:cubicBezTo>
                    <a:pt x="32149" y="449"/>
                    <a:pt x="32137" y="484"/>
                    <a:pt x="32125" y="520"/>
                  </a:cubicBezTo>
                  <a:cubicBezTo>
                    <a:pt x="32119" y="532"/>
                    <a:pt x="32119" y="538"/>
                    <a:pt x="32113" y="549"/>
                  </a:cubicBezTo>
                  <a:cubicBezTo>
                    <a:pt x="32084" y="656"/>
                    <a:pt x="32043" y="750"/>
                    <a:pt x="32007" y="839"/>
                  </a:cubicBezTo>
                  <a:cubicBezTo>
                    <a:pt x="32007" y="839"/>
                    <a:pt x="32007" y="845"/>
                    <a:pt x="32007" y="845"/>
                  </a:cubicBezTo>
                  <a:cubicBezTo>
                    <a:pt x="32007" y="851"/>
                    <a:pt x="32001" y="851"/>
                    <a:pt x="32001" y="856"/>
                  </a:cubicBezTo>
                  <a:cubicBezTo>
                    <a:pt x="31989" y="880"/>
                    <a:pt x="31984" y="904"/>
                    <a:pt x="31972" y="927"/>
                  </a:cubicBezTo>
                  <a:cubicBezTo>
                    <a:pt x="31966" y="945"/>
                    <a:pt x="31960" y="963"/>
                    <a:pt x="31948" y="981"/>
                  </a:cubicBezTo>
                  <a:cubicBezTo>
                    <a:pt x="31854" y="1199"/>
                    <a:pt x="31765" y="1341"/>
                    <a:pt x="31747" y="1370"/>
                  </a:cubicBezTo>
                  <a:cubicBezTo>
                    <a:pt x="31694" y="1453"/>
                    <a:pt x="31617" y="1589"/>
                    <a:pt x="31493" y="1742"/>
                  </a:cubicBezTo>
                  <a:cubicBezTo>
                    <a:pt x="31464" y="1784"/>
                    <a:pt x="31434" y="1825"/>
                    <a:pt x="31405" y="1861"/>
                  </a:cubicBezTo>
                  <a:cubicBezTo>
                    <a:pt x="31357" y="1920"/>
                    <a:pt x="31304" y="1979"/>
                    <a:pt x="31245" y="2038"/>
                  </a:cubicBezTo>
                  <a:cubicBezTo>
                    <a:pt x="31163" y="2132"/>
                    <a:pt x="31103" y="2191"/>
                    <a:pt x="31015" y="2274"/>
                  </a:cubicBezTo>
                  <a:cubicBezTo>
                    <a:pt x="30997" y="2286"/>
                    <a:pt x="30991" y="2298"/>
                    <a:pt x="30974" y="2304"/>
                  </a:cubicBezTo>
                  <a:cubicBezTo>
                    <a:pt x="30932" y="2345"/>
                    <a:pt x="30891" y="2380"/>
                    <a:pt x="30850" y="2416"/>
                  </a:cubicBezTo>
                  <a:cubicBezTo>
                    <a:pt x="30844" y="2416"/>
                    <a:pt x="30844" y="2416"/>
                    <a:pt x="30844" y="2422"/>
                  </a:cubicBezTo>
                  <a:cubicBezTo>
                    <a:pt x="30773" y="2481"/>
                    <a:pt x="30690" y="2546"/>
                    <a:pt x="30596" y="2605"/>
                  </a:cubicBezTo>
                  <a:cubicBezTo>
                    <a:pt x="30460" y="2699"/>
                    <a:pt x="30324" y="2782"/>
                    <a:pt x="30164" y="2871"/>
                  </a:cubicBezTo>
                  <a:cubicBezTo>
                    <a:pt x="30023" y="2947"/>
                    <a:pt x="29899" y="3012"/>
                    <a:pt x="29816" y="3048"/>
                  </a:cubicBezTo>
                  <a:cubicBezTo>
                    <a:pt x="29816" y="3054"/>
                    <a:pt x="29816" y="3054"/>
                    <a:pt x="29816" y="3054"/>
                  </a:cubicBezTo>
                  <a:cubicBezTo>
                    <a:pt x="29686" y="3119"/>
                    <a:pt x="29503" y="3201"/>
                    <a:pt x="29278" y="3290"/>
                  </a:cubicBezTo>
                  <a:cubicBezTo>
                    <a:pt x="29231" y="3314"/>
                    <a:pt x="29178" y="3331"/>
                    <a:pt x="29125" y="3349"/>
                  </a:cubicBezTo>
                  <a:cubicBezTo>
                    <a:pt x="29101" y="3361"/>
                    <a:pt x="29078" y="3367"/>
                    <a:pt x="29048" y="3378"/>
                  </a:cubicBezTo>
                  <a:cubicBezTo>
                    <a:pt x="29024" y="3384"/>
                    <a:pt x="29007" y="3390"/>
                    <a:pt x="28983" y="3402"/>
                  </a:cubicBezTo>
                  <a:cubicBezTo>
                    <a:pt x="28983" y="3402"/>
                    <a:pt x="28865" y="3443"/>
                    <a:pt x="28694" y="3491"/>
                  </a:cubicBezTo>
                  <a:cubicBezTo>
                    <a:pt x="28688" y="3491"/>
                    <a:pt x="28682" y="3497"/>
                    <a:pt x="28676" y="3497"/>
                  </a:cubicBezTo>
                  <a:cubicBezTo>
                    <a:pt x="28617" y="3514"/>
                    <a:pt x="28552" y="3532"/>
                    <a:pt x="28481" y="3550"/>
                  </a:cubicBezTo>
                  <a:cubicBezTo>
                    <a:pt x="28475" y="3550"/>
                    <a:pt x="28469" y="3550"/>
                    <a:pt x="28463" y="3556"/>
                  </a:cubicBezTo>
                  <a:lnTo>
                    <a:pt x="28446" y="3556"/>
                  </a:lnTo>
                  <a:cubicBezTo>
                    <a:pt x="28434" y="3562"/>
                    <a:pt x="28428" y="3562"/>
                    <a:pt x="28422" y="3562"/>
                  </a:cubicBezTo>
                  <a:cubicBezTo>
                    <a:pt x="28404" y="3567"/>
                    <a:pt x="28387" y="3567"/>
                    <a:pt x="28369" y="3573"/>
                  </a:cubicBezTo>
                  <a:cubicBezTo>
                    <a:pt x="28351" y="3579"/>
                    <a:pt x="28339" y="3579"/>
                    <a:pt x="28328" y="3585"/>
                  </a:cubicBezTo>
                  <a:cubicBezTo>
                    <a:pt x="28162" y="3621"/>
                    <a:pt x="28014" y="3644"/>
                    <a:pt x="27855" y="3662"/>
                  </a:cubicBezTo>
                  <a:cubicBezTo>
                    <a:pt x="27701" y="3680"/>
                    <a:pt x="27648" y="3686"/>
                    <a:pt x="27507" y="3692"/>
                  </a:cubicBezTo>
                  <a:cubicBezTo>
                    <a:pt x="27436" y="3697"/>
                    <a:pt x="27377" y="3697"/>
                    <a:pt x="27318" y="3697"/>
                  </a:cubicBezTo>
                  <a:lnTo>
                    <a:pt x="27288" y="3697"/>
                  </a:lnTo>
                  <a:cubicBezTo>
                    <a:pt x="27211" y="3697"/>
                    <a:pt x="27123" y="3697"/>
                    <a:pt x="27022" y="3692"/>
                  </a:cubicBezTo>
                  <a:lnTo>
                    <a:pt x="26981" y="3692"/>
                  </a:lnTo>
                  <a:cubicBezTo>
                    <a:pt x="26869" y="3680"/>
                    <a:pt x="26739" y="3668"/>
                    <a:pt x="26597" y="3650"/>
                  </a:cubicBezTo>
                  <a:cubicBezTo>
                    <a:pt x="26532" y="3638"/>
                    <a:pt x="26473" y="3627"/>
                    <a:pt x="26414" y="3615"/>
                  </a:cubicBezTo>
                  <a:cubicBezTo>
                    <a:pt x="26402" y="3615"/>
                    <a:pt x="26384" y="3609"/>
                    <a:pt x="26367" y="3609"/>
                  </a:cubicBezTo>
                  <a:cubicBezTo>
                    <a:pt x="26331" y="3597"/>
                    <a:pt x="26296" y="3591"/>
                    <a:pt x="26254" y="3585"/>
                  </a:cubicBezTo>
                  <a:cubicBezTo>
                    <a:pt x="26237" y="3579"/>
                    <a:pt x="26219" y="3573"/>
                    <a:pt x="26201" y="3567"/>
                  </a:cubicBezTo>
                  <a:cubicBezTo>
                    <a:pt x="26195" y="3591"/>
                    <a:pt x="26189" y="3609"/>
                    <a:pt x="26184" y="3632"/>
                  </a:cubicBezTo>
                  <a:cubicBezTo>
                    <a:pt x="26172" y="3656"/>
                    <a:pt x="26166" y="3680"/>
                    <a:pt x="26160" y="3703"/>
                  </a:cubicBezTo>
                  <a:cubicBezTo>
                    <a:pt x="26154" y="3721"/>
                    <a:pt x="26148" y="3745"/>
                    <a:pt x="26142" y="3762"/>
                  </a:cubicBezTo>
                  <a:cubicBezTo>
                    <a:pt x="26130" y="3798"/>
                    <a:pt x="26119" y="3833"/>
                    <a:pt x="26107" y="3869"/>
                  </a:cubicBezTo>
                  <a:cubicBezTo>
                    <a:pt x="26107" y="3886"/>
                    <a:pt x="26101" y="3898"/>
                    <a:pt x="26095" y="3910"/>
                  </a:cubicBezTo>
                  <a:cubicBezTo>
                    <a:pt x="26083" y="3945"/>
                    <a:pt x="26071" y="3987"/>
                    <a:pt x="26060" y="4028"/>
                  </a:cubicBezTo>
                  <a:cubicBezTo>
                    <a:pt x="26054" y="4046"/>
                    <a:pt x="26048" y="4058"/>
                    <a:pt x="26042" y="4075"/>
                  </a:cubicBezTo>
                  <a:cubicBezTo>
                    <a:pt x="26030" y="4111"/>
                    <a:pt x="26018" y="4140"/>
                    <a:pt x="26006" y="4176"/>
                  </a:cubicBezTo>
                  <a:cubicBezTo>
                    <a:pt x="25995" y="4205"/>
                    <a:pt x="25989" y="4235"/>
                    <a:pt x="25977" y="4259"/>
                  </a:cubicBezTo>
                  <a:cubicBezTo>
                    <a:pt x="25965" y="4282"/>
                    <a:pt x="25959" y="4306"/>
                    <a:pt x="25953" y="4323"/>
                  </a:cubicBezTo>
                  <a:cubicBezTo>
                    <a:pt x="25941" y="4353"/>
                    <a:pt x="25930" y="4383"/>
                    <a:pt x="25918" y="4412"/>
                  </a:cubicBezTo>
                  <a:cubicBezTo>
                    <a:pt x="25906" y="4448"/>
                    <a:pt x="25882" y="4501"/>
                    <a:pt x="25859" y="4560"/>
                  </a:cubicBezTo>
                  <a:cubicBezTo>
                    <a:pt x="25788" y="4719"/>
                    <a:pt x="25711" y="4890"/>
                    <a:pt x="25622" y="5062"/>
                  </a:cubicBezTo>
                  <a:cubicBezTo>
                    <a:pt x="25528" y="5233"/>
                    <a:pt x="25416" y="5428"/>
                    <a:pt x="25292" y="5617"/>
                  </a:cubicBezTo>
                  <a:cubicBezTo>
                    <a:pt x="25280" y="5635"/>
                    <a:pt x="25262" y="5652"/>
                    <a:pt x="25250" y="5676"/>
                  </a:cubicBezTo>
                  <a:cubicBezTo>
                    <a:pt x="25250" y="5676"/>
                    <a:pt x="25244" y="5682"/>
                    <a:pt x="25244" y="5682"/>
                  </a:cubicBezTo>
                  <a:cubicBezTo>
                    <a:pt x="25239" y="5688"/>
                    <a:pt x="25239" y="5694"/>
                    <a:pt x="25233" y="5700"/>
                  </a:cubicBezTo>
                  <a:cubicBezTo>
                    <a:pt x="25209" y="5735"/>
                    <a:pt x="25179" y="5776"/>
                    <a:pt x="25150" y="5818"/>
                  </a:cubicBezTo>
                  <a:cubicBezTo>
                    <a:pt x="25144" y="5830"/>
                    <a:pt x="25132" y="5841"/>
                    <a:pt x="25126" y="5853"/>
                  </a:cubicBezTo>
                  <a:cubicBezTo>
                    <a:pt x="25061" y="5942"/>
                    <a:pt x="24985" y="6042"/>
                    <a:pt x="24890" y="6149"/>
                  </a:cubicBezTo>
                  <a:cubicBezTo>
                    <a:pt x="24884" y="6154"/>
                    <a:pt x="24884" y="6160"/>
                    <a:pt x="24878" y="6166"/>
                  </a:cubicBezTo>
                  <a:cubicBezTo>
                    <a:pt x="24861" y="6190"/>
                    <a:pt x="24843" y="6208"/>
                    <a:pt x="24819" y="6231"/>
                  </a:cubicBezTo>
                  <a:cubicBezTo>
                    <a:pt x="24813" y="6243"/>
                    <a:pt x="24801" y="6255"/>
                    <a:pt x="24790" y="6267"/>
                  </a:cubicBezTo>
                  <a:cubicBezTo>
                    <a:pt x="24778" y="6278"/>
                    <a:pt x="24772" y="6290"/>
                    <a:pt x="24760" y="6302"/>
                  </a:cubicBezTo>
                  <a:cubicBezTo>
                    <a:pt x="24713" y="6355"/>
                    <a:pt x="24660" y="6414"/>
                    <a:pt x="24601" y="6473"/>
                  </a:cubicBezTo>
                  <a:cubicBezTo>
                    <a:pt x="24571" y="6509"/>
                    <a:pt x="24536" y="6538"/>
                    <a:pt x="24506" y="6568"/>
                  </a:cubicBezTo>
                  <a:cubicBezTo>
                    <a:pt x="24494" y="6586"/>
                    <a:pt x="24477" y="6603"/>
                    <a:pt x="24453" y="6621"/>
                  </a:cubicBezTo>
                  <a:cubicBezTo>
                    <a:pt x="24453" y="6627"/>
                    <a:pt x="24447" y="6633"/>
                    <a:pt x="24441" y="6633"/>
                  </a:cubicBezTo>
                  <a:cubicBezTo>
                    <a:pt x="24406" y="6668"/>
                    <a:pt x="24364" y="6710"/>
                    <a:pt x="24323" y="6745"/>
                  </a:cubicBezTo>
                  <a:cubicBezTo>
                    <a:pt x="24294" y="6775"/>
                    <a:pt x="24264" y="6804"/>
                    <a:pt x="24234" y="6828"/>
                  </a:cubicBezTo>
                  <a:cubicBezTo>
                    <a:pt x="24146" y="6910"/>
                    <a:pt x="24075" y="6970"/>
                    <a:pt x="23992" y="7040"/>
                  </a:cubicBezTo>
                  <a:cubicBezTo>
                    <a:pt x="23921" y="7094"/>
                    <a:pt x="23845" y="7153"/>
                    <a:pt x="23786" y="7200"/>
                  </a:cubicBezTo>
                  <a:cubicBezTo>
                    <a:pt x="23750" y="7223"/>
                    <a:pt x="23709" y="7247"/>
                    <a:pt x="23673" y="7277"/>
                  </a:cubicBezTo>
                  <a:cubicBezTo>
                    <a:pt x="23626" y="7306"/>
                    <a:pt x="23579" y="7342"/>
                    <a:pt x="23526" y="7383"/>
                  </a:cubicBezTo>
                  <a:cubicBezTo>
                    <a:pt x="23402" y="7472"/>
                    <a:pt x="23219" y="7578"/>
                    <a:pt x="23083" y="7661"/>
                  </a:cubicBezTo>
                  <a:cubicBezTo>
                    <a:pt x="23047" y="7678"/>
                    <a:pt x="22994" y="7708"/>
                    <a:pt x="22929" y="7743"/>
                  </a:cubicBezTo>
                  <a:cubicBezTo>
                    <a:pt x="22917" y="7749"/>
                    <a:pt x="22900" y="7761"/>
                    <a:pt x="22888" y="7767"/>
                  </a:cubicBezTo>
                  <a:cubicBezTo>
                    <a:pt x="22852" y="7785"/>
                    <a:pt x="22817" y="7802"/>
                    <a:pt x="22782" y="7826"/>
                  </a:cubicBezTo>
                  <a:cubicBezTo>
                    <a:pt x="22740" y="7844"/>
                    <a:pt x="22705" y="7861"/>
                    <a:pt x="22663" y="7879"/>
                  </a:cubicBezTo>
                  <a:cubicBezTo>
                    <a:pt x="22646" y="7891"/>
                    <a:pt x="22622" y="7903"/>
                    <a:pt x="22604" y="7909"/>
                  </a:cubicBezTo>
                  <a:cubicBezTo>
                    <a:pt x="22563" y="7932"/>
                    <a:pt x="22516" y="7950"/>
                    <a:pt x="22474" y="7968"/>
                  </a:cubicBezTo>
                  <a:cubicBezTo>
                    <a:pt x="22451" y="7985"/>
                    <a:pt x="22421" y="7997"/>
                    <a:pt x="22392" y="8009"/>
                  </a:cubicBezTo>
                  <a:cubicBezTo>
                    <a:pt x="22368" y="8021"/>
                    <a:pt x="22339" y="8033"/>
                    <a:pt x="22315" y="8044"/>
                  </a:cubicBezTo>
                  <a:cubicBezTo>
                    <a:pt x="22268" y="8062"/>
                    <a:pt x="22215" y="8086"/>
                    <a:pt x="22167" y="8104"/>
                  </a:cubicBezTo>
                  <a:cubicBezTo>
                    <a:pt x="22144" y="8115"/>
                    <a:pt x="22120" y="8127"/>
                    <a:pt x="22096" y="8133"/>
                  </a:cubicBezTo>
                  <a:cubicBezTo>
                    <a:pt x="22043" y="8157"/>
                    <a:pt x="21990" y="8174"/>
                    <a:pt x="21931" y="8198"/>
                  </a:cubicBezTo>
                  <a:cubicBezTo>
                    <a:pt x="21913" y="8204"/>
                    <a:pt x="21896" y="8216"/>
                    <a:pt x="21878" y="8222"/>
                  </a:cubicBezTo>
                  <a:cubicBezTo>
                    <a:pt x="21831" y="8239"/>
                    <a:pt x="21789" y="8251"/>
                    <a:pt x="21742" y="8269"/>
                  </a:cubicBezTo>
                  <a:cubicBezTo>
                    <a:pt x="21718" y="8281"/>
                    <a:pt x="21695" y="8287"/>
                    <a:pt x="21671" y="8293"/>
                  </a:cubicBezTo>
                  <a:cubicBezTo>
                    <a:pt x="21618" y="8316"/>
                    <a:pt x="21559" y="8334"/>
                    <a:pt x="21494" y="8357"/>
                  </a:cubicBezTo>
                  <a:lnTo>
                    <a:pt x="21488" y="8357"/>
                  </a:lnTo>
                  <a:cubicBezTo>
                    <a:pt x="21482" y="8357"/>
                    <a:pt x="21482" y="8363"/>
                    <a:pt x="21482" y="8363"/>
                  </a:cubicBezTo>
                  <a:cubicBezTo>
                    <a:pt x="21459" y="8369"/>
                    <a:pt x="21441" y="8375"/>
                    <a:pt x="21423" y="8381"/>
                  </a:cubicBezTo>
                  <a:cubicBezTo>
                    <a:pt x="20697" y="8617"/>
                    <a:pt x="20100" y="8724"/>
                    <a:pt x="19870" y="8759"/>
                  </a:cubicBezTo>
                  <a:cubicBezTo>
                    <a:pt x="19805" y="8765"/>
                    <a:pt x="19757" y="8777"/>
                    <a:pt x="19722" y="8777"/>
                  </a:cubicBezTo>
                  <a:cubicBezTo>
                    <a:pt x="19645" y="8789"/>
                    <a:pt x="19563" y="8800"/>
                    <a:pt x="19474" y="8806"/>
                  </a:cubicBezTo>
                  <a:cubicBezTo>
                    <a:pt x="19297" y="8830"/>
                    <a:pt x="19173" y="8842"/>
                    <a:pt x="18990" y="8848"/>
                  </a:cubicBezTo>
                  <a:lnTo>
                    <a:pt x="18954" y="8848"/>
                  </a:lnTo>
                  <a:cubicBezTo>
                    <a:pt x="18937" y="8848"/>
                    <a:pt x="18919" y="8854"/>
                    <a:pt x="18907" y="8854"/>
                  </a:cubicBezTo>
                  <a:lnTo>
                    <a:pt x="18736" y="8854"/>
                  </a:lnTo>
                  <a:cubicBezTo>
                    <a:pt x="18671" y="8855"/>
                    <a:pt x="18612" y="8855"/>
                    <a:pt x="18557" y="8855"/>
                  </a:cubicBezTo>
                  <a:cubicBezTo>
                    <a:pt x="18327" y="8855"/>
                    <a:pt x="18188" y="8847"/>
                    <a:pt x="18169" y="8842"/>
                  </a:cubicBezTo>
                  <a:lnTo>
                    <a:pt x="18139" y="8842"/>
                  </a:lnTo>
                  <a:cubicBezTo>
                    <a:pt x="18139" y="8895"/>
                    <a:pt x="18133" y="8942"/>
                    <a:pt x="18121" y="9001"/>
                  </a:cubicBezTo>
                  <a:cubicBezTo>
                    <a:pt x="18116" y="9078"/>
                    <a:pt x="18104" y="9149"/>
                    <a:pt x="18086" y="9226"/>
                  </a:cubicBezTo>
                  <a:cubicBezTo>
                    <a:pt x="18068" y="9350"/>
                    <a:pt x="18045" y="9438"/>
                    <a:pt x="18033" y="9486"/>
                  </a:cubicBezTo>
                  <a:cubicBezTo>
                    <a:pt x="17986" y="9692"/>
                    <a:pt x="17938" y="9870"/>
                    <a:pt x="17897" y="10005"/>
                  </a:cubicBezTo>
                  <a:cubicBezTo>
                    <a:pt x="17885" y="10029"/>
                    <a:pt x="17879" y="10053"/>
                    <a:pt x="17873" y="10076"/>
                  </a:cubicBezTo>
                  <a:cubicBezTo>
                    <a:pt x="17867" y="10088"/>
                    <a:pt x="17867" y="10094"/>
                    <a:pt x="17862" y="10106"/>
                  </a:cubicBezTo>
                  <a:cubicBezTo>
                    <a:pt x="17862" y="10118"/>
                    <a:pt x="17856" y="10129"/>
                    <a:pt x="17850" y="10141"/>
                  </a:cubicBezTo>
                  <a:cubicBezTo>
                    <a:pt x="17791" y="10330"/>
                    <a:pt x="17720" y="10531"/>
                    <a:pt x="17619" y="10744"/>
                  </a:cubicBezTo>
                  <a:cubicBezTo>
                    <a:pt x="17590" y="10815"/>
                    <a:pt x="17554" y="10897"/>
                    <a:pt x="17513" y="10980"/>
                  </a:cubicBezTo>
                  <a:cubicBezTo>
                    <a:pt x="17507" y="10998"/>
                    <a:pt x="17501" y="11015"/>
                    <a:pt x="17489" y="11027"/>
                  </a:cubicBezTo>
                  <a:cubicBezTo>
                    <a:pt x="17454" y="11116"/>
                    <a:pt x="17407" y="11210"/>
                    <a:pt x="17354" y="11305"/>
                  </a:cubicBezTo>
                  <a:cubicBezTo>
                    <a:pt x="17289" y="11441"/>
                    <a:pt x="17218" y="11571"/>
                    <a:pt x="17147" y="11683"/>
                  </a:cubicBezTo>
                  <a:cubicBezTo>
                    <a:pt x="17111" y="11742"/>
                    <a:pt x="17076" y="11795"/>
                    <a:pt x="17035" y="11854"/>
                  </a:cubicBezTo>
                  <a:cubicBezTo>
                    <a:pt x="16911" y="12061"/>
                    <a:pt x="16781" y="12256"/>
                    <a:pt x="16674" y="12427"/>
                  </a:cubicBezTo>
                  <a:cubicBezTo>
                    <a:pt x="16515" y="12663"/>
                    <a:pt x="16279" y="12959"/>
                    <a:pt x="16101" y="13183"/>
                  </a:cubicBezTo>
                  <a:cubicBezTo>
                    <a:pt x="16096" y="13183"/>
                    <a:pt x="16090" y="13189"/>
                    <a:pt x="16090" y="13195"/>
                  </a:cubicBezTo>
                  <a:cubicBezTo>
                    <a:pt x="15936" y="13384"/>
                    <a:pt x="15759" y="13585"/>
                    <a:pt x="15564" y="13785"/>
                  </a:cubicBezTo>
                  <a:cubicBezTo>
                    <a:pt x="15405" y="13957"/>
                    <a:pt x="15239" y="14128"/>
                    <a:pt x="15092" y="14270"/>
                  </a:cubicBezTo>
                  <a:cubicBezTo>
                    <a:pt x="14950" y="14411"/>
                    <a:pt x="14773" y="14583"/>
                    <a:pt x="14595" y="14736"/>
                  </a:cubicBezTo>
                  <a:cubicBezTo>
                    <a:pt x="14365" y="14949"/>
                    <a:pt x="14058" y="15185"/>
                    <a:pt x="13828" y="15368"/>
                  </a:cubicBezTo>
                  <a:cubicBezTo>
                    <a:pt x="13591" y="15557"/>
                    <a:pt x="13302" y="15764"/>
                    <a:pt x="12989" y="15971"/>
                  </a:cubicBezTo>
                  <a:cubicBezTo>
                    <a:pt x="12747" y="16130"/>
                    <a:pt x="12493" y="16296"/>
                    <a:pt x="12268" y="16420"/>
                  </a:cubicBezTo>
                  <a:cubicBezTo>
                    <a:pt x="12003" y="16579"/>
                    <a:pt x="11737" y="16727"/>
                    <a:pt x="11506" y="16839"/>
                  </a:cubicBezTo>
                  <a:cubicBezTo>
                    <a:pt x="11270" y="16957"/>
                    <a:pt x="10993" y="17081"/>
                    <a:pt x="10703" y="17199"/>
                  </a:cubicBezTo>
                  <a:cubicBezTo>
                    <a:pt x="10555" y="17270"/>
                    <a:pt x="10408" y="17341"/>
                    <a:pt x="10266" y="17400"/>
                  </a:cubicBezTo>
                  <a:cubicBezTo>
                    <a:pt x="10042" y="17495"/>
                    <a:pt x="9752" y="17595"/>
                    <a:pt x="9492" y="17678"/>
                  </a:cubicBezTo>
                  <a:cubicBezTo>
                    <a:pt x="9362" y="17719"/>
                    <a:pt x="9215" y="17760"/>
                    <a:pt x="9067" y="17802"/>
                  </a:cubicBezTo>
                  <a:cubicBezTo>
                    <a:pt x="8801" y="17878"/>
                    <a:pt x="8500" y="17949"/>
                    <a:pt x="8211" y="18008"/>
                  </a:cubicBezTo>
                  <a:cubicBezTo>
                    <a:pt x="7951" y="18062"/>
                    <a:pt x="7626" y="18115"/>
                    <a:pt x="7378" y="18132"/>
                  </a:cubicBezTo>
                  <a:cubicBezTo>
                    <a:pt x="7337" y="18138"/>
                    <a:pt x="7295" y="18138"/>
                    <a:pt x="7254" y="18144"/>
                  </a:cubicBezTo>
                  <a:cubicBezTo>
                    <a:pt x="6948" y="18177"/>
                    <a:pt x="6680" y="18195"/>
                    <a:pt x="6369" y="18195"/>
                  </a:cubicBezTo>
                  <a:cubicBezTo>
                    <a:pt x="6289" y="18195"/>
                    <a:pt x="6207" y="18194"/>
                    <a:pt x="6120" y="18191"/>
                  </a:cubicBezTo>
                  <a:lnTo>
                    <a:pt x="6108" y="18191"/>
                  </a:lnTo>
                  <a:cubicBezTo>
                    <a:pt x="6055" y="18186"/>
                    <a:pt x="6002" y="18186"/>
                    <a:pt x="5954" y="18186"/>
                  </a:cubicBezTo>
                  <a:cubicBezTo>
                    <a:pt x="5872" y="18180"/>
                    <a:pt x="5783" y="18174"/>
                    <a:pt x="5695" y="18168"/>
                  </a:cubicBezTo>
                  <a:lnTo>
                    <a:pt x="5689" y="18168"/>
                  </a:lnTo>
                  <a:cubicBezTo>
                    <a:pt x="5683" y="18168"/>
                    <a:pt x="5647" y="18168"/>
                    <a:pt x="5588" y="18162"/>
                  </a:cubicBezTo>
                  <a:cubicBezTo>
                    <a:pt x="5576" y="18162"/>
                    <a:pt x="5571" y="18156"/>
                    <a:pt x="5559" y="18156"/>
                  </a:cubicBezTo>
                  <a:lnTo>
                    <a:pt x="5541" y="18156"/>
                  </a:lnTo>
                  <a:cubicBezTo>
                    <a:pt x="5352" y="18138"/>
                    <a:pt x="5163" y="18115"/>
                    <a:pt x="4998" y="18085"/>
                  </a:cubicBezTo>
                  <a:cubicBezTo>
                    <a:pt x="4767" y="18050"/>
                    <a:pt x="4507" y="17997"/>
                    <a:pt x="4259" y="17926"/>
                  </a:cubicBezTo>
                  <a:cubicBezTo>
                    <a:pt x="4248" y="17920"/>
                    <a:pt x="4230" y="17914"/>
                    <a:pt x="4212" y="17908"/>
                  </a:cubicBezTo>
                  <a:cubicBezTo>
                    <a:pt x="4041" y="17861"/>
                    <a:pt x="3852" y="17802"/>
                    <a:pt x="3704" y="17743"/>
                  </a:cubicBezTo>
                  <a:cubicBezTo>
                    <a:pt x="3692" y="17743"/>
                    <a:pt x="3681" y="17737"/>
                    <a:pt x="3669" y="17731"/>
                  </a:cubicBezTo>
                  <a:cubicBezTo>
                    <a:pt x="3657" y="17725"/>
                    <a:pt x="3639" y="17719"/>
                    <a:pt x="3627" y="17713"/>
                  </a:cubicBezTo>
                  <a:cubicBezTo>
                    <a:pt x="3503" y="17666"/>
                    <a:pt x="3362" y="17613"/>
                    <a:pt x="3255" y="17560"/>
                  </a:cubicBezTo>
                  <a:cubicBezTo>
                    <a:pt x="3243" y="17554"/>
                    <a:pt x="3226" y="17548"/>
                    <a:pt x="3214" y="17542"/>
                  </a:cubicBezTo>
                  <a:cubicBezTo>
                    <a:pt x="3131" y="17500"/>
                    <a:pt x="3049" y="17459"/>
                    <a:pt x="2960" y="17418"/>
                  </a:cubicBezTo>
                  <a:cubicBezTo>
                    <a:pt x="2919" y="17394"/>
                    <a:pt x="2871" y="17371"/>
                    <a:pt x="2836" y="17353"/>
                  </a:cubicBezTo>
                  <a:cubicBezTo>
                    <a:pt x="2830" y="17347"/>
                    <a:pt x="2818" y="17341"/>
                    <a:pt x="2812" y="17335"/>
                  </a:cubicBezTo>
                  <a:cubicBezTo>
                    <a:pt x="2806" y="17335"/>
                    <a:pt x="2806" y="17335"/>
                    <a:pt x="2801" y="17329"/>
                  </a:cubicBezTo>
                  <a:cubicBezTo>
                    <a:pt x="2789" y="17323"/>
                    <a:pt x="2777" y="17317"/>
                    <a:pt x="2765" y="17311"/>
                  </a:cubicBezTo>
                  <a:cubicBezTo>
                    <a:pt x="2753" y="17306"/>
                    <a:pt x="2741" y="17294"/>
                    <a:pt x="2724" y="17288"/>
                  </a:cubicBezTo>
                  <a:cubicBezTo>
                    <a:pt x="2641" y="17241"/>
                    <a:pt x="2564" y="17193"/>
                    <a:pt x="2487" y="17140"/>
                  </a:cubicBezTo>
                  <a:cubicBezTo>
                    <a:pt x="2476" y="17140"/>
                    <a:pt x="2470" y="17134"/>
                    <a:pt x="2464" y="17128"/>
                  </a:cubicBezTo>
                  <a:cubicBezTo>
                    <a:pt x="2464" y="17128"/>
                    <a:pt x="2369" y="17069"/>
                    <a:pt x="2222" y="16969"/>
                  </a:cubicBezTo>
                  <a:cubicBezTo>
                    <a:pt x="2222" y="16963"/>
                    <a:pt x="2216" y="16957"/>
                    <a:pt x="2210" y="16957"/>
                  </a:cubicBezTo>
                  <a:cubicBezTo>
                    <a:pt x="2180" y="16933"/>
                    <a:pt x="2145" y="16910"/>
                    <a:pt x="2109" y="16880"/>
                  </a:cubicBezTo>
                  <a:cubicBezTo>
                    <a:pt x="1897" y="16721"/>
                    <a:pt x="1743" y="16585"/>
                    <a:pt x="1661" y="16502"/>
                  </a:cubicBezTo>
                  <a:cubicBezTo>
                    <a:pt x="1661" y="16502"/>
                    <a:pt x="1655" y="16502"/>
                    <a:pt x="1655" y="16496"/>
                  </a:cubicBezTo>
                  <a:cubicBezTo>
                    <a:pt x="1655" y="16496"/>
                    <a:pt x="1649" y="16490"/>
                    <a:pt x="1643" y="16485"/>
                  </a:cubicBezTo>
                  <a:cubicBezTo>
                    <a:pt x="1478" y="16331"/>
                    <a:pt x="1336" y="16177"/>
                    <a:pt x="1229" y="16048"/>
                  </a:cubicBezTo>
                  <a:cubicBezTo>
                    <a:pt x="1206" y="16024"/>
                    <a:pt x="1182" y="15994"/>
                    <a:pt x="1159" y="15959"/>
                  </a:cubicBezTo>
                  <a:cubicBezTo>
                    <a:pt x="1153" y="15959"/>
                    <a:pt x="1153" y="15953"/>
                    <a:pt x="1147" y="15947"/>
                  </a:cubicBezTo>
                  <a:cubicBezTo>
                    <a:pt x="1111" y="15906"/>
                    <a:pt x="1082" y="15864"/>
                    <a:pt x="1046" y="15817"/>
                  </a:cubicBezTo>
                  <a:cubicBezTo>
                    <a:pt x="1023" y="15788"/>
                    <a:pt x="999" y="15758"/>
                    <a:pt x="981" y="15734"/>
                  </a:cubicBezTo>
                  <a:cubicBezTo>
                    <a:pt x="981" y="15734"/>
                    <a:pt x="981" y="15729"/>
                    <a:pt x="981" y="15729"/>
                  </a:cubicBezTo>
                  <a:cubicBezTo>
                    <a:pt x="975" y="15723"/>
                    <a:pt x="975" y="15717"/>
                    <a:pt x="970" y="15711"/>
                  </a:cubicBezTo>
                  <a:cubicBezTo>
                    <a:pt x="887" y="15593"/>
                    <a:pt x="804" y="15469"/>
                    <a:pt x="739" y="15356"/>
                  </a:cubicBezTo>
                  <a:cubicBezTo>
                    <a:pt x="733" y="15356"/>
                    <a:pt x="733" y="15351"/>
                    <a:pt x="733" y="15351"/>
                  </a:cubicBezTo>
                  <a:cubicBezTo>
                    <a:pt x="698" y="15291"/>
                    <a:pt x="662" y="15227"/>
                    <a:pt x="633" y="15167"/>
                  </a:cubicBezTo>
                  <a:cubicBezTo>
                    <a:pt x="627" y="15162"/>
                    <a:pt x="627" y="15156"/>
                    <a:pt x="621" y="15156"/>
                  </a:cubicBezTo>
                  <a:cubicBezTo>
                    <a:pt x="615" y="15138"/>
                    <a:pt x="609" y="15120"/>
                    <a:pt x="597" y="15108"/>
                  </a:cubicBezTo>
                  <a:cubicBezTo>
                    <a:pt x="586" y="15079"/>
                    <a:pt x="574" y="15055"/>
                    <a:pt x="562" y="15032"/>
                  </a:cubicBezTo>
                  <a:cubicBezTo>
                    <a:pt x="562" y="15032"/>
                    <a:pt x="556" y="15026"/>
                    <a:pt x="556" y="15026"/>
                  </a:cubicBezTo>
                  <a:cubicBezTo>
                    <a:pt x="550" y="15008"/>
                    <a:pt x="538" y="14990"/>
                    <a:pt x="533" y="14978"/>
                  </a:cubicBezTo>
                  <a:cubicBezTo>
                    <a:pt x="456" y="14813"/>
                    <a:pt x="391" y="14660"/>
                    <a:pt x="338" y="14524"/>
                  </a:cubicBezTo>
                  <a:cubicBezTo>
                    <a:pt x="338" y="14518"/>
                    <a:pt x="338" y="14512"/>
                    <a:pt x="338" y="14512"/>
                  </a:cubicBezTo>
                  <a:cubicBezTo>
                    <a:pt x="308" y="14435"/>
                    <a:pt x="279" y="14341"/>
                    <a:pt x="255" y="14264"/>
                  </a:cubicBezTo>
                  <a:cubicBezTo>
                    <a:pt x="219" y="14169"/>
                    <a:pt x="202" y="14116"/>
                    <a:pt x="178" y="14010"/>
                  </a:cubicBezTo>
                  <a:cubicBezTo>
                    <a:pt x="178" y="14004"/>
                    <a:pt x="178" y="14004"/>
                    <a:pt x="178" y="14004"/>
                  </a:cubicBezTo>
                  <a:cubicBezTo>
                    <a:pt x="155" y="13921"/>
                    <a:pt x="131" y="13821"/>
                    <a:pt x="113" y="13720"/>
                  </a:cubicBezTo>
                  <a:cubicBezTo>
                    <a:pt x="113" y="13715"/>
                    <a:pt x="113" y="13715"/>
                    <a:pt x="113" y="13715"/>
                  </a:cubicBezTo>
                  <a:cubicBezTo>
                    <a:pt x="90" y="13608"/>
                    <a:pt x="72" y="13520"/>
                    <a:pt x="60" y="13396"/>
                  </a:cubicBezTo>
                  <a:cubicBezTo>
                    <a:pt x="60" y="13396"/>
                    <a:pt x="54" y="13390"/>
                    <a:pt x="54" y="13390"/>
                  </a:cubicBezTo>
                  <a:cubicBezTo>
                    <a:pt x="54" y="13354"/>
                    <a:pt x="48" y="13313"/>
                    <a:pt x="42" y="13277"/>
                  </a:cubicBezTo>
                  <a:cubicBezTo>
                    <a:pt x="42" y="13260"/>
                    <a:pt x="42" y="13248"/>
                    <a:pt x="36" y="13236"/>
                  </a:cubicBezTo>
                  <a:cubicBezTo>
                    <a:pt x="25" y="13348"/>
                    <a:pt x="19" y="13461"/>
                    <a:pt x="13" y="13561"/>
                  </a:cubicBezTo>
                  <a:cubicBezTo>
                    <a:pt x="13" y="13579"/>
                    <a:pt x="7" y="13602"/>
                    <a:pt x="7" y="13626"/>
                  </a:cubicBezTo>
                  <a:cubicBezTo>
                    <a:pt x="7" y="13626"/>
                    <a:pt x="7" y="13626"/>
                    <a:pt x="7" y="13632"/>
                  </a:cubicBezTo>
                  <a:cubicBezTo>
                    <a:pt x="7" y="13650"/>
                    <a:pt x="7" y="13673"/>
                    <a:pt x="7" y="13691"/>
                  </a:cubicBezTo>
                  <a:cubicBezTo>
                    <a:pt x="1" y="13797"/>
                    <a:pt x="1" y="13904"/>
                    <a:pt x="1" y="14010"/>
                  </a:cubicBezTo>
                  <a:cubicBezTo>
                    <a:pt x="1" y="14128"/>
                    <a:pt x="7" y="14287"/>
                    <a:pt x="19" y="14406"/>
                  </a:cubicBezTo>
                  <a:cubicBezTo>
                    <a:pt x="30" y="14494"/>
                    <a:pt x="36" y="14571"/>
                    <a:pt x="42" y="14642"/>
                  </a:cubicBezTo>
                  <a:cubicBezTo>
                    <a:pt x="48" y="14677"/>
                    <a:pt x="54" y="14719"/>
                    <a:pt x="54" y="14754"/>
                  </a:cubicBezTo>
                  <a:cubicBezTo>
                    <a:pt x="54" y="14754"/>
                    <a:pt x="60" y="14760"/>
                    <a:pt x="60" y="14766"/>
                  </a:cubicBezTo>
                  <a:cubicBezTo>
                    <a:pt x="72" y="14884"/>
                    <a:pt x="90" y="14973"/>
                    <a:pt x="113" y="15079"/>
                  </a:cubicBezTo>
                  <a:cubicBezTo>
                    <a:pt x="113" y="15079"/>
                    <a:pt x="113" y="15085"/>
                    <a:pt x="113" y="15085"/>
                  </a:cubicBezTo>
                  <a:cubicBezTo>
                    <a:pt x="131" y="15185"/>
                    <a:pt x="155" y="15286"/>
                    <a:pt x="178" y="15368"/>
                  </a:cubicBezTo>
                  <a:cubicBezTo>
                    <a:pt x="178" y="15368"/>
                    <a:pt x="178" y="15374"/>
                    <a:pt x="178" y="15374"/>
                  </a:cubicBezTo>
                  <a:cubicBezTo>
                    <a:pt x="202" y="15481"/>
                    <a:pt x="219" y="15534"/>
                    <a:pt x="255" y="15628"/>
                  </a:cubicBezTo>
                  <a:cubicBezTo>
                    <a:pt x="279" y="15705"/>
                    <a:pt x="308" y="15805"/>
                    <a:pt x="338" y="15876"/>
                  </a:cubicBezTo>
                  <a:cubicBezTo>
                    <a:pt x="338" y="15876"/>
                    <a:pt x="338" y="15882"/>
                    <a:pt x="338" y="15888"/>
                  </a:cubicBezTo>
                  <a:cubicBezTo>
                    <a:pt x="391" y="16024"/>
                    <a:pt x="456" y="16177"/>
                    <a:pt x="533" y="16343"/>
                  </a:cubicBezTo>
                  <a:cubicBezTo>
                    <a:pt x="538" y="16355"/>
                    <a:pt x="550" y="16372"/>
                    <a:pt x="556" y="16390"/>
                  </a:cubicBezTo>
                  <a:cubicBezTo>
                    <a:pt x="556" y="16390"/>
                    <a:pt x="562" y="16396"/>
                    <a:pt x="562" y="16396"/>
                  </a:cubicBezTo>
                  <a:cubicBezTo>
                    <a:pt x="574" y="16420"/>
                    <a:pt x="586" y="16443"/>
                    <a:pt x="597" y="16473"/>
                  </a:cubicBezTo>
                  <a:cubicBezTo>
                    <a:pt x="609" y="16490"/>
                    <a:pt x="615" y="16502"/>
                    <a:pt x="621" y="16520"/>
                  </a:cubicBezTo>
                  <a:cubicBezTo>
                    <a:pt x="627" y="16520"/>
                    <a:pt x="627" y="16526"/>
                    <a:pt x="633" y="16532"/>
                  </a:cubicBezTo>
                  <a:cubicBezTo>
                    <a:pt x="662" y="16591"/>
                    <a:pt x="698" y="16656"/>
                    <a:pt x="733" y="16715"/>
                  </a:cubicBezTo>
                  <a:cubicBezTo>
                    <a:pt x="733" y="16721"/>
                    <a:pt x="733" y="16721"/>
                    <a:pt x="739" y="16721"/>
                  </a:cubicBezTo>
                  <a:cubicBezTo>
                    <a:pt x="804" y="16833"/>
                    <a:pt x="887" y="16957"/>
                    <a:pt x="970" y="17075"/>
                  </a:cubicBezTo>
                  <a:cubicBezTo>
                    <a:pt x="975" y="17081"/>
                    <a:pt x="975" y="17087"/>
                    <a:pt x="981" y="17093"/>
                  </a:cubicBezTo>
                  <a:cubicBezTo>
                    <a:pt x="981" y="17093"/>
                    <a:pt x="981" y="17099"/>
                    <a:pt x="987" y="17099"/>
                  </a:cubicBezTo>
                  <a:cubicBezTo>
                    <a:pt x="999" y="17122"/>
                    <a:pt x="1023" y="17152"/>
                    <a:pt x="1046" y="17182"/>
                  </a:cubicBezTo>
                  <a:cubicBezTo>
                    <a:pt x="1082" y="17229"/>
                    <a:pt x="1111" y="17270"/>
                    <a:pt x="1147" y="17311"/>
                  </a:cubicBezTo>
                  <a:cubicBezTo>
                    <a:pt x="1153" y="17317"/>
                    <a:pt x="1153" y="17323"/>
                    <a:pt x="1159" y="17329"/>
                  </a:cubicBezTo>
                  <a:cubicBezTo>
                    <a:pt x="1182" y="17359"/>
                    <a:pt x="1206" y="17388"/>
                    <a:pt x="1229" y="17412"/>
                  </a:cubicBezTo>
                  <a:cubicBezTo>
                    <a:pt x="1336" y="17542"/>
                    <a:pt x="1478" y="17695"/>
                    <a:pt x="1643" y="17855"/>
                  </a:cubicBezTo>
                  <a:cubicBezTo>
                    <a:pt x="1649" y="17855"/>
                    <a:pt x="1655" y="17861"/>
                    <a:pt x="1655" y="17867"/>
                  </a:cubicBezTo>
                  <a:lnTo>
                    <a:pt x="1661" y="17867"/>
                  </a:lnTo>
                  <a:cubicBezTo>
                    <a:pt x="1661" y="17867"/>
                    <a:pt x="1661" y="17873"/>
                    <a:pt x="1661" y="17873"/>
                  </a:cubicBezTo>
                  <a:cubicBezTo>
                    <a:pt x="1743" y="17949"/>
                    <a:pt x="1897" y="18085"/>
                    <a:pt x="2109" y="18245"/>
                  </a:cubicBezTo>
                  <a:cubicBezTo>
                    <a:pt x="2145" y="18274"/>
                    <a:pt x="2180" y="18298"/>
                    <a:pt x="2210" y="18321"/>
                  </a:cubicBezTo>
                  <a:cubicBezTo>
                    <a:pt x="2216" y="18321"/>
                    <a:pt x="2222" y="18327"/>
                    <a:pt x="2222" y="18333"/>
                  </a:cubicBezTo>
                  <a:cubicBezTo>
                    <a:pt x="2369" y="18434"/>
                    <a:pt x="2464" y="18493"/>
                    <a:pt x="2464" y="18493"/>
                  </a:cubicBezTo>
                  <a:cubicBezTo>
                    <a:pt x="2470" y="18499"/>
                    <a:pt x="2476" y="18505"/>
                    <a:pt x="2487" y="18505"/>
                  </a:cubicBezTo>
                  <a:cubicBezTo>
                    <a:pt x="2564" y="18558"/>
                    <a:pt x="2641" y="18605"/>
                    <a:pt x="2724" y="18652"/>
                  </a:cubicBezTo>
                  <a:cubicBezTo>
                    <a:pt x="2741" y="18658"/>
                    <a:pt x="2753" y="18670"/>
                    <a:pt x="2765" y="18676"/>
                  </a:cubicBezTo>
                  <a:cubicBezTo>
                    <a:pt x="2777" y="18682"/>
                    <a:pt x="2789" y="18688"/>
                    <a:pt x="2801" y="18694"/>
                  </a:cubicBezTo>
                  <a:cubicBezTo>
                    <a:pt x="2806" y="18699"/>
                    <a:pt x="2806" y="18699"/>
                    <a:pt x="2812" y="18705"/>
                  </a:cubicBezTo>
                  <a:cubicBezTo>
                    <a:pt x="2818" y="18705"/>
                    <a:pt x="2830" y="18711"/>
                    <a:pt x="2836" y="18717"/>
                  </a:cubicBezTo>
                  <a:cubicBezTo>
                    <a:pt x="2871" y="18735"/>
                    <a:pt x="2919" y="18759"/>
                    <a:pt x="2960" y="18782"/>
                  </a:cubicBezTo>
                  <a:cubicBezTo>
                    <a:pt x="3049" y="18823"/>
                    <a:pt x="3131" y="18865"/>
                    <a:pt x="3214" y="18906"/>
                  </a:cubicBezTo>
                  <a:cubicBezTo>
                    <a:pt x="3226" y="18912"/>
                    <a:pt x="3243" y="18918"/>
                    <a:pt x="3255" y="18924"/>
                  </a:cubicBezTo>
                  <a:cubicBezTo>
                    <a:pt x="3362" y="18977"/>
                    <a:pt x="3503" y="19036"/>
                    <a:pt x="3627" y="19083"/>
                  </a:cubicBezTo>
                  <a:cubicBezTo>
                    <a:pt x="3639" y="19083"/>
                    <a:pt x="3657" y="19089"/>
                    <a:pt x="3669" y="19095"/>
                  </a:cubicBezTo>
                  <a:cubicBezTo>
                    <a:pt x="3681" y="19101"/>
                    <a:pt x="3692" y="19107"/>
                    <a:pt x="3704" y="19113"/>
                  </a:cubicBezTo>
                  <a:cubicBezTo>
                    <a:pt x="3852" y="19166"/>
                    <a:pt x="4041" y="19225"/>
                    <a:pt x="4212" y="19278"/>
                  </a:cubicBezTo>
                  <a:cubicBezTo>
                    <a:pt x="4230" y="19278"/>
                    <a:pt x="4248" y="19284"/>
                    <a:pt x="4259" y="19290"/>
                  </a:cubicBezTo>
                  <a:cubicBezTo>
                    <a:pt x="4513" y="19361"/>
                    <a:pt x="4767" y="19414"/>
                    <a:pt x="4998" y="19450"/>
                  </a:cubicBezTo>
                  <a:cubicBezTo>
                    <a:pt x="5163" y="19479"/>
                    <a:pt x="5352" y="19503"/>
                    <a:pt x="5541" y="19520"/>
                  </a:cubicBezTo>
                  <a:lnTo>
                    <a:pt x="5559" y="19520"/>
                  </a:lnTo>
                  <a:cubicBezTo>
                    <a:pt x="5571" y="19526"/>
                    <a:pt x="5576" y="19526"/>
                    <a:pt x="5588" y="19526"/>
                  </a:cubicBezTo>
                  <a:cubicBezTo>
                    <a:pt x="5647" y="19532"/>
                    <a:pt x="5683" y="19532"/>
                    <a:pt x="5689" y="19532"/>
                  </a:cubicBezTo>
                  <a:lnTo>
                    <a:pt x="5695" y="19532"/>
                  </a:lnTo>
                  <a:cubicBezTo>
                    <a:pt x="5783" y="19538"/>
                    <a:pt x="5872" y="19544"/>
                    <a:pt x="5954" y="19550"/>
                  </a:cubicBezTo>
                  <a:cubicBezTo>
                    <a:pt x="6002" y="19550"/>
                    <a:pt x="6055" y="19556"/>
                    <a:pt x="6108" y="19556"/>
                  </a:cubicBezTo>
                  <a:lnTo>
                    <a:pt x="6120" y="19556"/>
                  </a:lnTo>
                  <a:cubicBezTo>
                    <a:pt x="6207" y="19558"/>
                    <a:pt x="6289" y="19559"/>
                    <a:pt x="6369" y="19559"/>
                  </a:cubicBezTo>
                  <a:cubicBezTo>
                    <a:pt x="6680" y="19559"/>
                    <a:pt x="6948" y="19542"/>
                    <a:pt x="7254" y="19509"/>
                  </a:cubicBezTo>
                  <a:cubicBezTo>
                    <a:pt x="7295" y="19503"/>
                    <a:pt x="7337" y="19503"/>
                    <a:pt x="7378" y="19497"/>
                  </a:cubicBezTo>
                  <a:cubicBezTo>
                    <a:pt x="7626" y="19479"/>
                    <a:pt x="7951" y="19432"/>
                    <a:pt x="8211" y="19373"/>
                  </a:cubicBezTo>
                  <a:cubicBezTo>
                    <a:pt x="8500" y="19314"/>
                    <a:pt x="8801" y="19243"/>
                    <a:pt x="9067" y="19166"/>
                  </a:cubicBezTo>
                  <a:cubicBezTo>
                    <a:pt x="9215" y="19131"/>
                    <a:pt x="9362" y="19083"/>
                    <a:pt x="9492" y="19042"/>
                  </a:cubicBezTo>
                  <a:cubicBezTo>
                    <a:pt x="9752" y="18959"/>
                    <a:pt x="10042" y="18865"/>
                    <a:pt x="10266" y="18764"/>
                  </a:cubicBezTo>
                  <a:cubicBezTo>
                    <a:pt x="10408" y="18705"/>
                    <a:pt x="10555" y="18634"/>
                    <a:pt x="10703" y="18570"/>
                  </a:cubicBezTo>
                  <a:cubicBezTo>
                    <a:pt x="10993" y="18445"/>
                    <a:pt x="11270" y="18321"/>
                    <a:pt x="11506" y="18203"/>
                  </a:cubicBezTo>
                  <a:cubicBezTo>
                    <a:pt x="11737" y="18091"/>
                    <a:pt x="12003" y="17949"/>
                    <a:pt x="12268" y="17784"/>
                  </a:cubicBezTo>
                  <a:cubicBezTo>
                    <a:pt x="12493" y="17660"/>
                    <a:pt x="12747" y="17500"/>
                    <a:pt x="12989" y="17335"/>
                  </a:cubicBezTo>
                  <a:cubicBezTo>
                    <a:pt x="13302" y="17128"/>
                    <a:pt x="13591" y="16922"/>
                    <a:pt x="13828" y="16733"/>
                  </a:cubicBezTo>
                  <a:cubicBezTo>
                    <a:pt x="14058" y="16550"/>
                    <a:pt x="14365" y="16313"/>
                    <a:pt x="14595" y="16101"/>
                  </a:cubicBezTo>
                  <a:cubicBezTo>
                    <a:pt x="14773" y="15947"/>
                    <a:pt x="14950" y="15782"/>
                    <a:pt x="15092" y="15634"/>
                  </a:cubicBezTo>
                  <a:cubicBezTo>
                    <a:pt x="15239" y="15492"/>
                    <a:pt x="15405" y="15321"/>
                    <a:pt x="15564" y="15150"/>
                  </a:cubicBezTo>
                  <a:cubicBezTo>
                    <a:pt x="15759" y="14949"/>
                    <a:pt x="15942" y="14748"/>
                    <a:pt x="16090" y="14559"/>
                  </a:cubicBezTo>
                  <a:cubicBezTo>
                    <a:pt x="16090" y="14553"/>
                    <a:pt x="16096" y="14547"/>
                    <a:pt x="16101" y="14547"/>
                  </a:cubicBezTo>
                  <a:cubicBezTo>
                    <a:pt x="16279" y="14323"/>
                    <a:pt x="16515" y="14028"/>
                    <a:pt x="16674" y="13791"/>
                  </a:cubicBezTo>
                  <a:cubicBezTo>
                    <a:pt x="16781" y="13620"/>
                    <a:pt x="16911" y="13425"/>
                    <a:pt x="17035" y="13224"/>
                  </a:cubicBezTo>
                  <a:cubicBezTo>
                    <a:pt x="17076" y="13159"/>
                    <a:pt x="17111" y="13106"/>
                    <a:pt x="17147" y="13047"/>
                  </a:cubicBezTo>
                  <a:cubicBezTo>
                    <a:pt x="17218" y="12941"/>
                    <a:pt x="17289" y="12805"/>
                    <a:pt x="17354" y="12675"/>
                  </a:cubicBezTo>
                  <a:cubicBezTo>
                    <a:pt x="17407" y="12575"/>
                    <a:pt x="17454" y="12486"/>
                    <a:pt x="17489" y="12397"/>
                  </a:cubicBezTo>
                  <a:cubicBezTo>
                    <a:pt x="17501" y="12380"/>
                    <a:pt x="17507" y="12362"/>
                    <a:pt x="17513" y="12344"/>
                  </a:cubicBezTo>
                  <a:cubicBezTo>
                    <a:pt x="17554" y="12262"/>
                    <a:pt x="17590" y="12179"/>
                    <a:pt x="17619" y="12108"/>
                  </a:cubicBezTo>
                  <a:cubicBezTo>
                    <a:pt x="17720" y="11895"/>
                    <a:pt x="17791" y="11695"/>
                    <a:pt x="17850" y="11506"/>
                  </a:cubicBezTo>
                  <a:cubicBezTo>
                    <a:pt x="17856" y="11494"/>
                    <a:pt x="17862" y="11482"/>
                    <a:pt x="17862" y="11470"/>
                  </a:cubicBezTo>
                  <a:cubicBezTo>
                    <a:pt x="17867" y="11458"/>
                    <a:pt x="17867" y="11452"/>
                    <a:pt x="17873" y="11441"/>
                  </a:cubicBezTo>
                  <a:cubicBezTo>
                    <a:pt x="17879" y="11417"/>
                    <a:pt x="17885" y="11393"/>
                    <a:pt x="17897" y="11370"/>
                  </a:cubicBezTo>
                  <a:cubicBezTo>
                    <a:pt x="17938" y="11234"/>
                    <a:pt x="17986" y="11057"/>
                    <a:pt x="18033" y="10850"/>
                  </a:cubicBezTo>
                  <a:cubicBezTo>
                    <a:pt x="18045" y="10803"/>
                    <a:pt x="18068" y="10714"/>
                    <a:pt x="18086" y="10590"/>
                  </a:cubicBezTo>
                  <a:cubicBezTo>
                    <a:pt x="18104" y="10519"/>
                    <a:pt x="18116" y="10442"/>
                    <a:pt x="18121" y="10366"/>
                  </a:cubicBezTo>
                  <a:cubicBezTo>
                    <a:pt x="18133" y="10307"/>
                    <a:pt x="18139" y="10259"/>
                    <a:pt x="18139" y="10206"/>
                  </a:cubicBezTo>
                  <a:cubicBezTo>
                    <a:pt x="18151" y="10206"/>
                    <a:pt x="18163" y="10206"/>
                    <a:pt x="18169" y="10212"/>
                  </a:cubicBezTo>
                  <a:cubicBezTo>
                    <a:pt x="18188" y="10212"/>
                    <a:pt x="18324" y="10220"/>
                    <a:pt x="18550" y="10220"/>
                  </a:cubicBezTo>
                  <a:cubicBezTo>
                    <a:pt x="18606" y="10220"/>
                    <a:pt x="18668" y="10219"/>
                    <a:pt x="18736" y="10218"/>
                  </a:cubicBezTo>
                  <a:lnTo>
                    <a:pt x="18907" y="10218"/>
                  </a:lnTo>
                  <a:cubicBezTo>
                    <a:pt x="18919" y="10218"/>
                    <a:pt x="18937" y="10212"/>
                    <a:pt x="18954" y="10212"/>
                  </a:cubicBezTo>
                  <a:lnTo>
                    <a:pt x="18990" y="10212"/>
                  </a:lnTo>
                  <a:cubicBezTo>
                    <a:pt x="19173" y="10206"/>
                    <a:pt x="19297" y="10194"/>
                    <a:pt x="19474" y="10171"/>
                  </a:cubicBezTo>
                  <a:cubicBezTo>
                    <a:pt x="19563" y="10165"/>
                    <a:pt x="19645" y="10153"/>
                    <a:pt x="19722" y="10141"/>
                  </a:cubicBezTo>
                  <a:cubicBezTo>
                    <a:pt x="19757" y="10141"/>
                    <a:pt x="19805" y="10129"/>
                    <a:pt x="19870" y="10123"/>
                  </a:cubicBezTo>
                  <a:cubicBezTo>
                    <a:pt x="20100" y="10088"/>
                    <a:pt x="20697" y="9982"/>
                    <a:pt x="21423" y="9745"/>
                  </a:cubicBezTo>
                  <a:cubicBezTo>
                    <a:pt x="21441" y="9740"/>
                    <a:pt x="21459" y="9734"/>
                    <a:pt x="21482" y="9728"/>
                  </a:cubicBezTo>
                  <a:lnTo>
                    <a:pt x="21488" y="9728"/>
                  </a:lnTo>
                  <a:cubicBezTo>
                    <a:pt x="21488" y="9722"/>
                    <a:pt x="21494" y="9722"/>
                    <a:pt x="21494" y="9722"/>
                  </a:cubicBezTo>
                  <a:cubicBezTo>
                    <a:pt x="21559" y="9704"/>
                    <a:pt x="21618" y="9681"/>
                    <a:pt x="21671" y="9663"/>
                  </a:cubicBezTo>
                  <a:cubicBezTo>
                    <a:pt x="21695" y="9651"/>
                    <a:pt x="21718" y="9645"/>
                    <a:pt x="21742" y="9633"/>
                  </a:cubicBezTo>
                  <a:cubicBezTo>
                    <a:pt x="21789" y="9621"/>
                    <a:pt x="21831" y="9604"/>
                    <a:pt x="21878" y="9586"/>
                  </a:cubicBezTo>
                  <a:cubicBezTo>
                    <a:pt x="21896" y="9580"/>
                    <a:pt x="21913" y="9574"/>
                    <a:pt x="21931" y="9562"/>
                  </a:cubicBezTo>
                  <a:cubicBezTo>
                    <a:pt x="21990" y="9545"/>
                    <a:pt x="22043" y="9521"/>
                    <a:pt x="22096" y="9497"/>
                  </a:cubicBezTo>
                  <a:cubicBezTo>
                    <a:pt x="22120" y="9492"/>
                    <a:pt x="22144" y="9480"/>
                    <a:pt x="22167" y="9468"/>
                  </a:cubicBezTo>
                  <a:cubicBezTo>
                    <a:pt x="22215" y="9450"/>
                    <a:pt x="22268" y="9427"/>
                    <a:pt x="22315" y="9409"/>
                  </a:cubicBezTo>
                  <a:cubicBezTo>
                    <a:pt x="22339" y="9397"/>
                    <a:pt x="22368" y="9385"/>
                    <a:pt x="22392" y="9373"/>
                  </a:cubicBezTo>
                  <a:cubicBezTo>
                    <a:pt x="22421" y="9362"/>
                    <a:pt x="22451" y="9350"/>
                    <a:pt x="22474" y="9338"/>
                  </a:cubicBezTo>
                  <a:cubicBezTo>
                    <a:pt x="22516" y="9314"/>
                    <a:pt x="22563" y="9297"/>
                    <a:pt x="22604" y="9279"/>
                  </a:cubicBezTo>
                  <a:cubicBezTo>
                    <a:pt x="22622" y="9267"/>
                    <a:pt x="22646" y="9255"/>
                    <a:pt x="22663" y="9243"/>
                  </a:cubicBezTo>
                  <a:cubicBezTo>
                    <a:pt x="22705" y="9226"/>
                    <a:pt x="22740" y="9208"/>
                    <a:pt x="22782" y="9190"/>
                  </a:cubicBezTo>
                  <a:cubicBezTo>
                    <a:pt x="22817" y="9167"/>
                    <a:pt x="22852" y="9149"/>
                    <a:pt x="22888" y="9131"/>
                  </a:cubicBezTo>
                  <a:cubicBezTo>
                    <a:pt x="22900" y="9125"/>
                    <a:pt x="22917" y="9119"/>
                    <a:pt x="22935" y="9108"/>
                  </a:cubicBezTo>
                  <a:cubicBezTo>
                    <a:pt x="22994" y="9072"/>
                    <a:pt x="23047" y="9049"/>
                    <a:pt x="23083" y="9025"/>
                  </a:cubicBezTo>
                  <a:cubicBezTo>
                    <a:pt x="23219" y="8942"/>
                    <a:pt x="23402" y="8836"/>
                    <a:pt x="23526" y="8747"/>
                  </a:cubicBezTo>
                  <a:cubicBezTo>
                    <a:pt x="23579" y="8706"/>
                    <a:pt x="23632" y="8671"/>
                    <a:pt x="23673" y="8641"/>
                  </a:cubicBezTo>
                  <a:cubicBezTo>
                    <a:pt x="23709" y="8611"/>
                    <a:pt x="23750" y="8588"/>
                    <a:pt x="23786" y="8564"/>
                  </a:cubicBezTo>
                  <a:cubicBezTo>
                    <a:pt x="23845" y="8517"/>
                    <a:pt x="23921" y="8458"/>
                    <a:pt x="23992" y="8405"/>
                  </a:cubicBezTo>
                  <a:cubicBezTo>
                    <a:pt x="24075" y="8334"/>
                    <a:pt x="24146" y="8275"/>
                    <a:pt x="24234" y="8198"/>
                  </a:cubicBezTo>
                  <a:cubicBezTo>
                    <a:pt x="24264" y="8168"/>
                    <a:pt x="24294" y="8139"/>
                    <a:pt x="24323" y="8109"/>
                  </a:cubicBezTo>
                  <a:cubicBezTo>
                    <a:pt x="24364" y="8074"/>
                    <a:pt x="24406" y="8033"/>
                    <a:pt x="24441" y="7997"/>
                  </a:cubicBezTo>
                  <a:cubicBezTo>
                    <a:pt x="24447" y="7997"/>
                    <a:pt x="24453" y="7991"/>
                    <a:pt x="24453" y="7985"/>
                  </a:cubicBezTo>
                  <a:cubicBezTo>
                    <a:pt x="24477" y="7968"/>
                    <a:pt x="24494" y="7950"/>
                    <a:pt x="24506" y="7932"/>
                  </a:cubicBezTo>
                  <a:cubicBezTo>
                    <a:pt x="24536" y="7903"/>
                    <a:pt x="24571" y="7873"/>
                    <a:pt x="24601" y="7838"/>
                  </a:cubicBezTo>
                  <a:cubicBezTo>
                    <a:pt x="24660" y="7779"/>
                    <a:pt x="24713" y="7720"/>
                    <a:pt x="24760" y="7666"/>
                  </a:cubicBezTo>
                  <a:cubicBezTo>
                    <a:pt x="24772" y="7655"/>
                    <a:pt x="24778" y="7643"/>
                    <a:pt x="24790" y="7637"/>
                  </a:cubicBezTo>
                  <a:cubicBezTo>
                    <a:pt x="24801" y="7625"/>
                    <a:pt x="24813" y="7607"/>
                    <a:pt x="24819" y="7601"/>
                  </a:cubicBezTo>
                  <a:cubicBezTo>
                    <a:pt x="24843" y="7578"/>
                    <a:pt x="24861" y="7554"/>
                    <a:pt x="24878" y="7531"/>
                  </a:cubicBezTo>
                  <a:cubicBezTo>
                    <a:pt x="24884" y="7525"/>
                    <a:pt x="24884" y="7519"/>
                    <a:pt x="24890" y="7519"/>
                  </a:cubicBezTo>
                  <a:cubicBezTo>
                    <a:pt x="24985" y="7407"/>
                    <a:pt x="25061" y="7306"/>
                    <a:pt x="25126" y="7218"/>
                  </a:cubicBezTo>
                  <a:cubicBezTo>
                    <a:pt x="25132" y="7206"/>
                    <a:pt x="25144" y="7194"/>
                    <a:pt x="25150" y="7182"/>
                  </a:cubicBezTo>
                  <a:cubicBezTo>
                    <a:pt x="25179" y="7141"/>
                    <a:pt x="25209" y="7099"/>
                    <a:pt x="25233" y="7064"/>
                  </a:cubicBezTo>
                  <a:cubicBezTo>
                    <a:pt x="25239" y="7058"/>
                    <a:pt x="25239" y="7052"/>
                    <a:pt x="25244" y="7052"/>
                  </a:cubicBezTo>
                  <a:cubicBezTo>
                    <a:pt x="25244" y="7046"/>
                    <a:pt x="25250" y="7046"/>
                    <a:pt x="25250" y="7040"/>
                  </a:cubicBezTo>
                  <a:cubicBezTo>
                    <a:pt x="25262" y="7017"/>
                    <a:pt x="25280" y="6999"/>
                    <a:pt x="25292" y="6981"/>
                  </a:cubicBezTo>
                  <a:cubicBezTo>
                    <a:pt x="25416" y="6792"/>
                    <a:pt x="25528" y="6603"/>
                    <a:pt x="25622" y="6426"/>
                  </a:cubicBezTo>
                  <a:cubicBezTo>
                    <a:pt x="25711" y="6255"/>
                    <a:pt x="25788" y="6089"/>
                    <a:pt x="25859" y="5924"/>
                  </a:cubicBezTo>
                  <a:cubicBezTo>
                    <a:pt x="25882" y="5865"/>
                    <a:pt x="25906" y="5818"/>
                    <a:pt x="25918" y="5776"/>
                  </a:cubicBezTo>
                  <a:cubicBezTo>
                    <a:pt x="25930" y="5747"/>
                    <a:pt x="25941" y="5717"/>
                    <a:pt x="25953" y="5694"/>
                  </a:cubicBezTo>
                  <a:cubicBezTo>
                    <a:pt x="25959" y="5670"/>
                    <a:pt x="25965" y="5646"/>
                    <a:pt x="25977" y="5629"/>
                  </a:cubicBezTo>
                  <a:cubicBezTo>
                    <a:pt x="25989" y="5599"/>
                    <a:pt x="25995" y="5570"/>
                    <a:pt x="26006" y="5540"/>
                  </a:cubicBezTo>
                  <a:cubicBezTo>
                    <a:pt x="26018" y="5511"/>
                    <a:pt x="26030" y="5475"/>
                    <a:pt x="26042" y="5440"/>
                  </a:cubicBezTo>
                  <a:cubicBezTo>
                    <a:pt x="26048" y="5428"/>
                    <a:pt x="26054" y="5410"/>
                    <a:pt x="26060" y="5393"/>
                  </a:cubicBezTo>
                  <a:cubicBezTo>
                    <a:pt x="26071" y="5351"/>
                    <a:pt x="26083" y="5316"/>
                    <a:pt x="26095" y="5274"/>
                  </a:cubicBezTo>
                  <a:cubicBezTo>
                    <a:pt x="26101" y="5263"/>
                    <a:pt x="26107" y="5251"/>
                    <a:pt x="26107" y="5239"/>
                  </a:cubicBezTo>
                  <a:cubicBezTo>
                    <a:pt x="26119" y="5198"/>
                    <a:pt x="26130" y="5162"/>
                    <a:pt x="26142" y="5127"/>
                  </a:cubicBezTo>
                  <a:cubicBezTo>
                    <a:pt x="26148" y="5109"/>
                    <a:pt x="26154" y="5091"/>
                    <a:pt x="26160" y="5068"/>
                  </a:cubicBezTo>
                  <a:cubicBezTo>
                    <a:pt x="26166" y="5044"/>
                    <a:pt x="26172" y="5020"/>
                    <a:pt x="26184" y="4997"/>
                  </a:cubicBezTo>
                  <a:cubicBezTo>
                    <a:pt x="26189" y="4973"/>
                    <a:pt x="26195" y="4955"/>
                    <a:pt x="26201" y="4938"/>
                  </a:cubicBezTo>
                  <a:cubicBezTo>
                    <a:pt x="26219" y="4938"/>
                    <a:pt x="26237" y="4944"/>
                    <a:pt x="26254" y="4950"/>
                  </a:cubicBezTo>
                  <a:cubicBezTo>
                    <a:pt x="26296" y="4955"/>
                    <a:pt x="26331" y="4967"/>
                    <a:pt x="26367" y="4973"/>
                  </a:cubicBezTo>
                  <a:cubicBezTo>
                    <a:pt x="26384" y="4973"/>
                    <a:pt x="26402" y="4979"/>
                    <a:pt x="26414" y="4985"/>
                  </a:cubicBezTo>
                  <a:cubicBezTo>
                    <a:pt x="26473" y="4991"/>
                    <a:pt x="26532" y="5003"/>
                    <a:pt x="26597" y="5015"/>
                  </a:cubicBezTo>
                  <a:cubicBezTo>
                    <a:pt x="26739" y="5032"/>
                    <a:pt x="26869" y="5050"/>
                    <a:pt x="26981" y="5056"/>
                  </a:cubicBezTo>
                  <a:lnTo>
                    <a:pt x="27022" y="5056"/>
                  </a:lnTo>
                  <a:cubicBezTo>
                    <a:pt x="27093" y="5060"/>
                    <a:pt x="27158" y="5064"/>
                    <a:pt x="27218" y="5064"/>
                  </a:cubicBezTo>
                  <a:cubicBezTo>
                    <a:pt x="27242" y="5064"/>
                    <a:pt x="27266" y="5063"/>
                    <a:pt x="27288" y="5062"/>
                  </a:cubicBezTo>
                  <a:lnTo>
                    <a:pt x="27318" y="5062"/>
                  </a:lnTo>
                  <a:cubicBezTo>
                    <a:pt x="27377" y="5062"/>
                    <a:pt x="27436" y="5062"/>
                    <a:pt x="27507" y="5056"/>
                  </a:cubicBezTo>
                  <a:cubicBezTo>
                    <a:pt x="27648" y="5050"/>
                    <a:pt x="27701" y="5044"/>
                    <a:pt x="27855" y="5026"/>
                  </a:cubicBezTo>
                  <a:cubicBezTo>
                    <a:pt x="28014" y="5009"/>
                    <a:pt x="28162" y="4985"/>
                    <a:pt x="28328" y="4950"/>
                  </a:cubicBezTo>
                  <a:cubicBezTo>
                    <a:pt x="28339" y="4944"/>
                    <a:pt x="28351" y="4944"/>
                    <a:pt x="28369" y="4938"/>
                  </a:cubicBezTo>
                  <a:cubicBezTo>
                    <a:pt x="28387" y="4938"/>
                    <a:pt x="28404" y="4932"/>
                    <a:pt x="28422" y="4926"/>
                  </a:cubicBezTo>
                  <a:cubicBezTo>
                    <a:pt x="28428" y="4926"/>
                    <a:pt x="28434" y="4926"/>
                    <a:pt x="28446" y="4920"/>
                  </a:cubicBezTo>
                  <a:lnTo>
                    <a:pt x="28463" y="4920"/>
                  </a:lnTo>
                  <a:cubicBezTo>
                    <a:pt x="28469" y="4914"/>
                    <a:pt x="28475" y="4914"/>
                    <a:pt x="28481" y="4914"/>
                  </a:cubicBezTo>
                  <a:cubicBezTo>
                    <a:pt x="28552" y="4896"/>
                    <a:pt x="28617" y="4879"/>
                    <a:pt x="28676" y="4861"/>
                  </a:cubicBezTo>
                  <a:cubicBezTo>
                    <a:pt x="28682" y="4861"/>
                    <a:pt x="28688" y="4861"/>
                    <a:pt x="28694" y="4855"/>
                  </a:cubicBezTo>
                  <a:cubicBezTo>
                    <a:pt x="28865" y="4808"/>
                    <a:pt x="28983" y="4766"/>
                    <a:pt x="28983" y="4766"/>
                  </a:cubicBezTo>
                  <a:cubicBezTo>
                    <a:pt x="29007" y="4761"/>
                    <a:pt x="29024" y="4749"/>
                    <a:pt x="29048" y="4743"/>
                  </a:cubicBezTo>
                  <a:cubicBezTo>
                    <a:pt x="29078" y="4731"/>
                    <a:pt x="29101" y="4725"/>
                    <a:pt x="29125" y="4713"/>
                  </a:cubicBezTo>
                  <a:cubicBezTo>
                    <a:pt x="29178" y="4696"/>
                    <a:pt x="29231" y="4678"/>
                    <a:pt x="29278" y="4660"/>
                  </a:cubicBezTo>
                  <a:cubicBezTo>
                    <a:pt x="29503" y="4572"/>
                    <a:pt x="29686" y="4483"/>
                    <a:pt x="29816" y="4418"/>
                  </a:cubicBezTo>
                  <a:cubicBezTo>
                    <a:pt x="29899" y="4377"/>
                    <a:pt x="30023" y="4312"/>
                    <a:pt x="30164" y="4235"/>
                  </a:cubicBezTo>
                  <a:cubicBezTo>
                    <a:pt x="30324" y="4146"/>
                    <a:pt x="30460" y="4064"/>
                    <a:pt x="30596" y="3969"/>
                  </a:cubicBezTo>
                  <a:cubicBezTo>
                    <a:pt x="30690" y="3910"/>
                    <a:pt x="30773" y="3845"/>
                    <a:pt x="30844" y="3786"/>
                  </a:cubicBezTo>
                  <a:cubicBezTo>
                    <a:pt x="30844" y="3786"/>
                    <a:pt x="30844" y="3780"/>
                    <a:pt x="30850" y="3780"/>
                  </a:cubicBezTo>
                  <a:cubicBezTo>
                    <a:pt x="30891" y="3745"/>
                    <a:pt x="30932" y="3709"/>
                    <a:pt x="30974" y="3674"/>
                  </a:cubicBezTo>
                  <a:cubicBezTo>
                    <a:pt x="30991" y="3662"/>
                    <a:pt x="30997" y="3650"/>
                    <a:pt x="31015" y="3638"/>
                  </a:cubicBezTo>
                  <a:cubicBezTo>
                    <a:pt x="31103" y="3556"/>
                    <a:pt x="31163" y="3497"/>
                    <a:pt x="31245" y="3402"/>
                  </a:cubicBezTo>
                  <a:cubicBezTo>
                    <a:pt x="31304" y="3343"/>
                    <a:pt x="31357" y="3284"/>
                    <a:pt x="31405" y="3225"/>
                  </a:cubicBezTo>
                  <a:cubicBezTo>
                    <a:pt x="31434" y="3189"/>
                    <a:pt x="31464" y="3148"/>
                    <a:pt x="31493" y="3107"/>
                  </a:cubicBezTo>
                  <a:cubicBezTo>
                    <a:pt x="31617" y="2953"/>
                    <a:pt x="31694" y="2817"/>
                    <a:pt x="31747" y="2735"/>
                  </a:cubicBezTo>
                  <a:cubicBezTo>
                    <a:pt x="31765" y="2705"/>
                    <a:pt x="31854" y="2563"/>
                    <a:pt x="31948" y="2345"/>
                  </a:cubicBezTo>
                  <a:cubicBezTo>
                    <a:pt x="31960" y="2327"/>
                    <a:pt x="31966" y="2309"/>
                    <a:pt x="31972" y="2292"/>
                  </a:cubicBezTo>
                  <a:cubicBezTo>
                    <a:pt x="31984" y="2274"/>
                    <a:pt x="31989" y="2250"/>
                    <a:pt x="32001" y="2221"/>
                  </a:cubicBezTo>
                  <a:cubicBezTo>
                    <a:pt x="32001" y="2221"/>
                    <a:pt x="32007" y="2215"/>
                    <a:pt x="32007" y="2209"/>
                  </a:cubicBezTo>
                  <a:cubicBezTo>
                    <a:pt x="32007" y="2209"/>
                    <a:pt x="32007" y="2203"/>
                    <a:pt x="32007" y="2203"/>
                  </a:cubicBezTo>
                  <a:cubicBezTo>
                    <a:pt x="32048" y="2115"/>
                    <a:pt x="32084" y="2020"/>
                    <a:pt x="32113" y="1914"/>
                  </a:cubicBezTo>
                  <a:cubicBezTo>
                    <a:pt x="32119" y="1902"/>
                    <a:pt x="32119" y="1896"/>
                    <a:pt x="32125" y="1884"/>
                  </a:cubicBezTo>
                  <a:cubicBezTo>
                    <a:pt x="32137" y="1849"/>
                    <a:pt x="32149" y="1813"/>
                    <a:pt x="32155" y="1772"/>
                  </a:cubicBezTo>
                  <a:cubicBezTo>
                    <a:pt x="32167" y="1737"/>
                    <a:pt x="32178" y="1695"/>
                    <a:pt x="32190" y="1660"/>
                  </a:cubicBezTo>
                  <a:cubicBezTo>
                    <a:pt x="32232" y="1471"/>
                    <a:pt x="32261" y="1323"/>
                    <a:pt x="32273" y="1199"/>
                  </a:cubicBezTo>
                  <a:cubicBezTo>
                    <a:pt x="32285" y="1099"/>
                    <a:pt x="32297" y="998"/>
                    <a:pt x="32302" y="892"/>
                  </a:cubicBezTo>
                  <a:cubicBezTo>
                    <a:pt x="32302" y="886"/>
                    <a:pt x="32302" y="886"/>
                    <a:pt x="32302" y="880"/>
                  </a:cubicBezTo>
                  <a:cubicBezTo>
                    <a:pt x="32308" y="809"/>
                    <a:pt x="32308" y="744"/>
                    <a:pt x="32308" y="679"/>
                  </a:cubicBezTo>
                  <a:cubicBezTo>
                    <a:pt x="32308" y="650"/>
                    <a:pt x="32308" y="614"/>
                    <a:pt x="32308" y="585"/>
                  </a:cubicBezTo>
                  <a:cubicBezTo>
                    <a:pt x="32308" y="573"/>
                    <a:pt x="32302" y="561"/>
                    <a:pt x="32302" y="549"/>
                  </a:cubicBezTo>
                  <a:cubicBezTo>
                    <a:pt x="32302" y="496"/>
                    <a:pt x="32297" y="443"/>
                    <a:pt x="32297" y="384"/>
                  </a:cubicBezTo>
                  <a:cubicBezTo>
                    <a:pt x="32297" y="349"/>
                    <a:pt x="32285" y="236"/>
                    <a:pt x="32267" y="112"/>
                  </a:cubicBezTo>
                  <a:cubicBezTo>
                    <a:pt x="32267" y="95"/>
                    <a:pt x="32261" y="53"/>
                    <a:pt x="32249" y="0"/>
                  </a:cubicBezTo>
                  <a:close/>
                </a:path>
              </a:pathLst>
            </a:cu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0"/>
            <p:cNvSpPr/>
            <p:nvPr/>
          </p:nvSpPr>
          <p:spPr>
            <a:xfrm>
              <a:off x="1452050" y="4296350"/>
              <a:ext cx="79900" cy="14600"/>
            </a:xfrm>
            <a:custGeom>
              <a:rect b="b" l="l" r="r" t="t"/>
              <a:pathLst>
                <a:path extrusionOk="0" h="584" w="3196">
                  <a:moveTo>
                    <a:pt x="1603" y="0"/>
                  </a:moveTo>
                  <a:cubicBezTo>
                    <a:pt x="1465" y="0"/>
                    <a:pt x="1325" y="8"/>
                    <a:pt x="1188" y="24"/>
                  </a:cubicBezTo>
                  <a:cubicBezTo>
                    <a:pt x="786" y="65"/>
                    <a:pt x="402" y="177"/>
                    <a:pt x="89" y="361"/>
                  </a:cubicBezTo>
                  <a:cubicBezTo>
                    <a:pt x="1" y="414"/>
                    <a:pt x="1" y="496"/>
                    <a:pt x="89" y="544"/>
                  </a:cubicBezTo>
                  <a:cubicBezTo>
                    <a:pt x="133" y="570"/>
                    <a:pt x="191" y="584"/>
                    <a:pt x="249" y="584"/>
                  </a:cubicBezTo>
                  <a:cubicBezTo>
                    <a:pt x="306" y="584"/>
                    <a:pt x="364" y="570"/>
                    <a:pt x="408" y="544"/>
                  </a:cubicBezTo>
                  <a:cubicBezTo>
                    <a:pt x="573" y="449"/>
                    <a:pt x="762" y="378"/>
                    <a:pt x="963" y="331"/>
                  </a:cubicBezTo>
                  <a:cubicBezTo>
                    <a:pt x="1168" y="284"/>
                    <a:pt x="1383" y="260"/>
                    <a:pt x="1599" y="260"/>
                  </a:cubicBezTo>
                  <a:cubicBezTo>
                    <a:pt x="1706" y="260"/>
                    <a:pt x="1814" y="266"/>
                    <a:pt x="1920" y="278"/>
                  </a:cubicBezTo>
                  <a:cubicBezTo>
                    <a:pt x="2239" y="313"/>
                    <a:pt x="2546" y="402"/>
                    <a:pt x="2794" y="544"/>
                  </a:cubicBezTo>
                  <a:cubicBezTo>
                    <a:pt x="2836" y="570"/>
                    <a:pt x="2893" y="584"/>
                    <a:pt x="2951" y="584"/>
                  </a:cubicBezTo>
                  <a:cubicBezTo>
                    <a:pt x="3008" y="584"/>
                    <a:pt x="3066" y="570"/>
                    <a:pt x="3107" y="544"/>
                  </a:cubicBezTo>
                  <a:cubicBezTo>
                    <a:pt x="3196" y="496"/>
                    <a:pt x="3196" y="414"/>
                    <a:pt x="3107" y="361"/>
                  </a:cubicBezTo>
                  <a:cubicBezTo>
                    <a:pt x="2901" y="242"/>
                    <a:pt x="2658" y="148"/>
                    <a:pt x="2398" y="89"/>
                  </a:cubicBezTo>
                  <a:cubicBezTo>
                    <a:pt x="2144" y="30"/>
                    <a:pt x="1875" y="0"/>
                    <a:pt x="16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0"/>
            <p:cNvSpPr/>
            <p:nvPr/>
          </p:nvSpPr>
          <p:spPr>
            <a:xfrm>
              <a:off x="1540350" y="4322025"/>
              <a:ext cx="26900" cy="45625"/>
            </a:xfrm>
            <a:custGeom>
              <a:rect b="b" l="l" r="r" t="t"/>
              <a:pathLst>
                <a:path extrusionOk="0" h="1825" w="1076">
                  <a:moveTo>
                    <a:pt x="243" y="1"/>
                  </a:moveTo>
                  <a:cubicBezTo>
                    <a:pt x="187" y="1"/>
                    <a:pt x="130" y="13"/>
                    <a:pt x="89" y="36"/>
                  </a:cubicBezTo>
                  <a:cubicBezTo>
                    <a:pt x="0" y="90"/>
                    <a:pt x="0" y="172"/>
                    <a:pt x="89" y="225"/>
                  </a:cubicBezTo>
                  <a:cubicBezTo>
                    <a:pt x="254" y="320"/>
                    <a:pt x="378" y="426"/>
                    <a:pt x="461" y="544"/>
                  </a:cubicBezTo>
                  <a:cubicBezTo>
                    <a:pt x="585" y="722"/>
                    <a:pt x="615" y="916"/>
                    <a:pt x="556" y="1100"/>
                  </a:cubicBezTo>
                  <a:cubicBezTo>
                    <a:pt x="497" y="1283"/>
                    <a:pt x="343" y="1460"/>
                    <a:pt x="95" y="1602"/>
                  </a:cubicBezTo>
                  <a:cubicBezTo>
                    <a:pt x="6" y="1655"/>
                    <a:pt x="6" y="1737"/>
                    <a:pt x="95" y="1785"/>
                  </a:cubicBezTo>
                  <a:cubicBezTo>
                    <a:pt x="139" y="1811"/>
                    <a:pt x="197" y="1825"/>
                    <a:pt x="254" y="1825"/>
                  </a:cubicBezTo>
                  <a:cubicBezTo>
                    <a:pt x="312" y="1825"/>
                    <a:pt x="370" y="1811"/>
                    <a:pt x="414" y="1785"/>
                  </a:cubicBezTo>
                  <a:cubicBezTo>
                    <a:pt x="621" y="1667"/>
                    <a:pt x="780" y="1525"/>
                    <a:pt x="881" y="1377"/>
                  </a:cubicBezTo>
                  <a:cubicBezTo>
                    <a:pt x="1034" y="1153"/>
                    <a:pt x="1075" y="911"/>
                    <a:pt x="993" y="674"/>
                  </a:cubicBezTo>
                  <a:cubicBezTo>
                    <a:pt x="916" y="444"/>
                    <a:pt x="715" y="220"/>
                    <a:pt x="408" y="36"/>
                  </a:cubicBezTo>
                  <a:lnTo>
                    <a:pt x="402" y="36"/>
                  </a:lnTo>
                  <a:cubicBezTo>
                    <a:pt x="358" y="13"/>
                    <a:pt x="300" y="1"/>
                    <a:pt x="2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0"/>
            <p:cNvSpPr/>
            <p:nvPr/>
          </p:nvSpPr>
          <p:spPr>
            <a:xfrm>
              <a:off x="1432400" y="4174275"/>
              <a:ext cx="165550" cy="140700"/>
            </a:xfrm>
            <a:custGeom>
              <a:rect b="b" l="l" r="r" t="t"/>
              <a:pathLst>
                <a:path extrusionOk="0" h="5628" w="6622">
                  <a:moveTo>
                    <a:pt x="5589" y="1"/>
                  </a:moveTo>
                  <a:cubicBezTo>
                    <a:pt x="5027" y="1"/>
                    <a:pt x="4415" y="194"/>
                    <a:pt x="3805" y="548"/>
                  </a:cubicBezTo>
                  <a:cubicBezTo>
                    <a:pt x="2736" y="1162"/>
                    <a:pt x="1661" y="2279"/>
                    <a:pt x="887" y="3714"/>
                  </a:cubicBezTo>
                  <a:lnTo>
                    <a:pt x="113" y="5125"/>
                  </a:lnTo>
                  <a:cubicBezTo>
                    <a:pt x="1" y="5332"/>
                    <a:pt x="13" y="5557"/>
                    <a:pt x="137" y="5616"/>
                  </a:cubicBezTo>
                  <a:cubicBezTo>
                    <a:pt x="157" y="5624"/>
                    <a:pt x="179" y="5628"/>
                    <a:pt x="203" y="5628"/>
                  </a:cubicBezTo>
                  <a:cubicBezTo>
                    <a:pt x="248" y="5628"/>
                    <a:pt x="297" y="5613"/>
                    <a:pt x="344" y="5586"/>
                  </a:cubicBezTo>
                  <a:cubicBezTo>
                    <a:pt x="426" y="5539"/>
                    <a:pt x="509" y="5450"/>
                    <a:pt x="574" y="5338"/>
                  </a:cubicBezTo>
                  <a:lnTo>
                    <a:pt x="1342" y="3926"/>
                  </a:lnTo>
                  <a:cubicBezTo>
                    <a:pt x="1997" y="2716"/>
                    <a:pt x="2901" y="1777"/>
                    <a:pt x="3805" y="1251"/>
                  </a:cubicBezTo>
                  <a:cubicBezTo>
                    <a:pt x="4317" y="955"/>
                    <a:pt x="4829" y="795"/>
                    <a:pt x="5301" y="795"/>
                  </a:cubicBezTo>
                  <a:cubicBezTo>
                    <a:pt x="5575" y="795"/>
                    <a:pt x="5834" y="849"/>
                    <a:pt x="6073" y="961"/>
                  </a:cubicBezTo>
                  <a:cubicBezTo>
                    <a:pt x="6093" y="970"/>
                    <a:pt x="6115" y="974"/>
                    <a:pt x="6137" y="974"/>
                  </a:cubicBezTo>
                  <a:cubicBezTo>
                    <a:pt x="6181" y="974"/>
                    <a:pt x="6229" y="959"/>
                    <a:pt x="6279" y="932"/>
                  </a:cubicBezTo>
                  <a:cubicBezTo>
                    <a:pt x="6362" y="885"/>
                    <a:pt x="6445" y="796"/>
                    <a:pt x="6504" y="684"/>
                  </a:cubicBezTo>
                  <a:cubicBezTo>
                    <a:pt x="6622" y="477"/>
                    <a:pt x="6610" y="259"/>
                    <a:pt x="6486" y="194"/>
                  </a:cubicBezTo>
                  <a:cubicBezTo>
                    <a:pt x="6210" y="63"/>
                    <a:pt x="5908" y="1"/>
                    <a:pt x="5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0"/>
            <p:cNvSpPr/>
            <p:nvPr/>
          </p:nvSpPr>
          <p:spPr>
            <a:xfrm>
              <a:off x="1520125" y="4245750"/>
              <a:ext cx="164950" cy="139725"/>
            </a:xfrm>
            <a:custGeom>
              <a:rect b="b" l="l" r="r" t="t"/>
              <a:pathLst>
                <a:path extrusionOk="0" h="5589" w="6598">
                  <a:moveTo>
                    <a:pt x="5558" y="0"/>
                  </a:moveTo>
                  <a:cubicBezTo>
                    <a:pt x="4995" y="0"/>
                    <a:pt x="4382" y="192"/>
                    <a:pt x="3769" y="542"/>
                  </a:cubicBezTo>
                  <a:cubicBezTo>
                    <a:pt x="2705" y="1156"/>
                    <a:pt x="1648" y="2261"/>
                    <a:pt x="874" y="3678"/>
                  </a:cubicBezTo>
                  <a:lnTo>
                    <a:pt x="113" y="5084"/>
                  </a:lnTo>
                  <a:cubicBezTo>
                    <a:pt x="0" y="5296"/>
                    <a:pt x="6" y="5515"/>
                    <a:pt x="130" y="5574"/>
                  </a:cubicBezTo>
                  <a:cubicBezTo>
                    <a:pt x="150" y="5584"/>
                    <a:pt x="173" y="5589"/>
                    <a:pt x="196" y="5589"/>
                  </a:cubicBezTo>
                  <a:cubicBezTo>
                    <a:pt x="242" y="5589"/>
                    <a:pt x="292" y="5572"/>
                    <a:pt x="343" y="5544"/>
                  </a:cubicBezTo>
                  <a:cubicBezTo>
                    <a:pt x="426" y="5497"/>
                    <a:pt x="508" y="5409"/>
                    <a:pt x="567" y="5296"/>
                  </a:cubicBezTo>
                  <a:lnTo>
                    <a:pt x="1335" y="3897"/>
                  </a:lnTo>
                  <a:cubicBezTo>
                    <a:pt x="1985" y="2698"/>
                    <a:pt x="2871" y="1770"/>
                    <a:pt x="3774" y="1251"/>
                  </a:cubicBezTo>
                  <a:cubicBezTo>
                    <a:pt x="4287" y="955"/>
                    <a:pt x="4802" y="792"/>
                    <a:pt x="5276" y="792"/>
                  </a:cubicBezTo>
                  <a:cubicBezTo>
                    <a:pt x="5550" y="792"/>
                    <a:pt x="5810" y="846"/>
                    <a:pt x="6048" y="961"/>
                  </a:cubicBezTo>
                  <a:cubicBezTo>
                    <a:pt x="6069" y="969"/>
                    <a:pt x="6090" y="973"/>
                    <a:pt x="6113" y="973"/>
                  </a:cubicBezTo>
                  <a:cubicBezTo>
                    <a:pt x="6157" y="973"/>
                    <a:pt x="6205" y="959"/>
                    <a:pt x="6255" y="932"/>
                  </a:cubicBezTo>
                  <a:cubicBezTo>
                    <a:pt x="6338" y="884"/>
                    <a:pt x="6420" y="796"/>
                    <a:pt x="6480" y="684"/>
                  </a:cubicBezTo>
                  <a:cubicBezTo>
                    <a:pt x="6598" y="477"/>
                    <a:pt x="6586" y="258"/>
                    <a:pt x="6462" y="193"/>
                  </a:cubicBezTo>
                  <a:cubicBezTo>
                    <a:pt x="6183" y="63"/>
                    <a:pt x="5879" y="0"/>
                    <a:pt x="5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0"/>
            <p:cNvSpPr/>
            <p:nvPr/>
          </p:nvSpPr>
          <p:spPr>
            <a:xfrm>
              <a:off x="739150" y="4281800"/>
              <a:ext cx="807875" cy="705375"/>
            </a:xfrm>
            <a:custGeom>
              <a:rect b="b" l="l" r="r" t="t"/>
              <a:pathLst>
                <a:path extrusionOk="0" h="28215" w="32315">
                  <a:moveTo>
                    <a:pt x="28266" y="1"/>
                  </a:moveTo>
                  <a:cubicBezTo>
                    <a:pt x="28213" y="1"/>
                    <a:pt x="28156" y="3"/>
                    <a:pt x="28097" y="3"/>
                  </a:cubicBezTo>
                  <a:cubicBezTo>
                    <a:pt x="28079" y="3"/>
                    <a:pt x="28062" y="9"/>
                    <a:pt x="28044" y="9"/>
                  </a:cubicBezTo>
                  <a:cubicBezTo>
                    <a:pt x="27885" y="15"/>
                    <a:pt x="27749" y="33"/>
                    <a:pt x="27648" y="51"/>
                  </a:cubicBezTo>
                  <a:cubicBezTo>
                    <a:pt x="27524" y="68"/>
                    <a:pt x="27388" y="92"/>
                    <a:pt x="27282" y="127"/>
                  </a:cubicBezTo>
                  <a:lnTo>
                    <a:pt x="27264" y="127"/>
                  </a:lnTo>
                  <a:cubicBezTo>
                    <a:pt x="27170" y="151"/>
                    <a:pt x="27069" y="181"/>
                    <a:pt x="26987" y="210"/>
                  </a:cubicBezTo>
                  <a:cubicBezTo>
                    <a:pt x="26957" y="222"/>
                    <a:pt x="26922" y="240"/>
                    <a:pt x="26886" y="252"/>
                  </a:cubicBezTo>
                  <a:cubicBezTo>
                    <a:pt x="26869" y="257"/>
                    <a:pt x="26851" y="263"/>
                    <a:pt x="26839" y="269"/>
                  </a:cubicBezTo>
                  <a:cubicBezTo>
                    <a:pt x="26751" y="299"/>
                    <a:pt x="26638" y="346"/>
                    <a:pt x="26550" y="387"/>
                  </a:cubicBezTo>
                  <a:cubicBezTo>
                    <a:pt x="26491" y="423"/>
                    <a:pt x="26438" y="452"/>
                    <a:pt x="26378" y="476"/>
                  </a:cubicBezTo>
                  <a:cubicBezTo>
                    <a:pt x="26378" y="482"/>
                    <a:pt x="26373" y="482"/>
                    <a:pt x="26367" y="488"/>
                  </a:cubicBezTo>
                  <a:cubicBezTo>
                    <a:pt x="26184" y="588"/>
                    <a:pt x="26048" y="671"/>
                    <a:pt x="25989" y="712"/>
                  </a:cubicBezTo>
                  <a:cubicBezTo>
                    <a:pt x="25965" y="724"/>
                    <a:pt x="25947" y="736"/>
                    <a:pt x="25930" y="754"/>
                  </a:cubicBezTo>
                  <a:cubicBezTo>
                    <a:pt x="25882" y="783"/>
                    <a:pt x="25835" y="813"/>
                    <a:pt x="25788" y="842"/>
                  </a:cubicBezTo>
                  <a:cubicBezTo>
                    <a:pt x="25764" y="860"/>
                    <a:pt x="25735" y="878"/>
                    <a:pt x="25705" y="895"/>
                  </a:cubicBezTo>
                  <a:cubicBezTo>
                    <a:pt x="25693" y="907"/>
                    <a:pt x="25682" y="913"/>
                    <a:pt x="25670" y="925"/>
                  </a:cubicBezTo>
                  <a:cubicBezTo>
                    <a:pt x="25599" y="972"/>
                    <a:pt x="25534" y="1019"/>
                    <a:pt x="25475" y="1067"/>
                  </a:cubicBezTo>
                  <a:lnTo>
                    <a:pt x="25469" y="1067"/>
                  </a:lnTo>
                  <a:cubicBezTo>
                    <a:pt x="25404" y="1114"/>
                    <a:pt x="25327" y="1179"/>
                    <a:pt x="25256" y="1232"/>
                  </a:cubicBezTo>
                  <a:cubicBezTo>
                    <a:pt x="25162" y="1309"/>
                    <a:pt x="25085" y="1380"/>
                    <a:pt x="25032" y="1427"/>
                  </a:cubicBezTo>
                  <a:cubicBezTo>
                    <a:pt x="24961" y="1492"/>
                    <a:pt x="24872" y="1575"/>
                    <a:pt x="24807" y="1640"/>
                  </a:cubicBezTo>
                  <a:cubicBezTo>
                    <a:pt x="24736" y="1704"/>
                    <a:pt x="24654" y="1799"/>
                    <a:pt x="24589" y="1870"/>
                  </a:cubicBezTo>
                  <a:cubicBezTo>
                    <a:pt x="24553" y="1905"/>
                    <a:pt x="24506" y="1964"/>
                    <a:pt x="24453" y="2023"/>
                  </a:cubicBezTo>
                  <a:cubicBezTo>
                    <a:pt x="24453" y="2029"/>
                    <a:pt x="24453" y="2029"/>
                    <a:pt x="24447" y="2035"/>
                  </a:cubicBezTo>
                  <a:cubicBezTo>
                    <a:pt x="24447" y="2035"/>
                    <a:pt x="24394" y="2100"/>
                    <a:pt x="24311" y="2201"/>
                  </a:cubicBezTo>
                  <a:cubicBezTo>
                    <a:pt x="24282" y="2248"/>
                    <a:pt x="24252" y="2289"/>
                    <a:pt x="24229" y="2313"/>
                  </a:cubicBezTo>
                  <a:cubicBezTo>
                    <a:pt x="24229" y="2319"/>
                    <a:pt x="24229" y="2319"/>
                    <a:pt x="24229" y="2319"/>
                  </a:cubicBezTo>
                  <a:cubicBezTo>
                    <a:pt x="24181" y="2378"/>
                    <a:pt x="24140" y="2449"/>
                    <a:pt x="24093" y="2525"/>
                  </a:cubicBezTo>
                  <a:cubicBezTo>
                    <a:pt x="24081" y="2531"/>
                    <a:pt x="24081" y="2543"/>
                    <a:pt x="24075" y="2555"/>
                  </a:cubicBezTo>
                  <a:cubicBezTo>
                    <a:pt x="24040" y="2608"/>
                    <a:pt x="24004" y="2661"/>
                    <a:pt x="23975" y="2720"/>
                  </a:cubicBezTo>
                  <a:cubicBezTo>
                    <a:pt x="23963" y="2738"/>
                    <a:pt x="23951" y="2756"/>
                    <a:pt x="23939" y="2779"/>
                  </a:cubicBezTo>
                  <a:cubicBezTo>
                    <a:pt x="23927" y="2803"/>
                    <a:pt x="23910" y="2833"/>
                    <a:pt x="23892" y="2862"/>
                  </a:cubicBezTo>
                  <a:cubicBezTo>
                    <a:pt x="23874" y="2903"/>
                    <a:pt x="23851" y="2945"/>
                    <a:pt x="23833" y="2980"/>
                  </a:cubicBezTo>
                  <a:cubicBezTo>
                    <a:pt x="23827" y="2992"/>
                    <a:pt x="23821" y="2998"/>
                    <a:pt x="23821" y="3010"/>
                  </a:cubicBezTo>
                  <a:cubicBezTo>
                    <a:pt x="23803" y="3033"/>
                    <a:pt x="23786" y="3075"/>
                    <a:pt x="23762" y="3128"/>
                  </a:cubicBezTo>
                  <a:cubicBezTo>
                    <a:pt x="23744" y="3163"/>
                    <a:pt x="23732" y="3205"/>
                    <a:pt x="23715" y="3240"/>
                  </a:cubicBezTo>
                  <a:cubicBezTo>
                    <a:pt x="23709" y="3246"/>
                    <a:pt x="23709" y="3258"/>
                    <a:pt x="23703" y="3270"/>
                  </a:cubicBezTo>
                  <a:cubicBezTo>
                    <a:pt x="23685" y="3317"/>
                    <a:pt x="23662" y="3364"/>
                    <a:pt x="23644" y="3411"/>
                  </a:cubicBezTo>
                  <a:cubicBezTo>
                    <a:pt x="23632" y="3453"/>
                    <a:pt x="23614" y="3494"/>
                    <a:pt x="23602" y="3530"/>
                  </a:cubicBezTo>
                  <a:cubicBezTo>
                    <a:pt x="23597" y="3547"/>
                    <a:pt x="23591" y="3571"/>
                    <a:pt x="23585" y="3589"/>
                  </a:cubicBezTo>
                  <a:cubicBezTo>
                    <a:pt x="23585" y="3589"/>
                    <a:pt x="23585" y="3594"/>
                    <a:pt x="23579" y="3600"/>
                  </a:cubicBezTo>
                  <a:cubicBezTo>
                    <a:pt x="23579" y="3606"/>
                    <a:pt x="23579" y="3612"/>
                    <a:pt x="23573" y="3624"/>
                  </a:cubicBezTo>
                  <a:cubicBezTo>
                    <a:pt x="23561" y="3659"/>
                    <a:pt x="23549" y="3695"/>
                    <a:pt x="23538" y="3730"/>
                  </a:cubicBezTo>
                  <a:cubicBezTo>
                    <a:pt x="23520" y="3724"/>
                    <a:pt x="23496" y="3724"/>
                    <a:pt x="23478" y="3719"/>
                  </a:cubicBezTo>
                  <a:cubicBezTo>
                    <a:pt x="23455" y="3713"/>
                    <a:pt x="23431" y="3707"/>
                    <a:pt x="23408" y="3701"/>
                  </a:cubicBezTo>
                  <a:cubicBezTo>
                    <a:pt x="23384" y="3695"/>
                    <a:pt x="23366" y="3689"/>
                    <a:pt x="23343" y="3683"/>
                  </a:cubicBezTo>
                  <a:cubicBezTo>
                    <a:pt x="23307" y="3677"/>
                    <a:pt x="23272" y="3671"/>
                    <a:pt x="23236" y="3659"/>
                  </a:cubicBezTo>
                  <a:cubicBezTo>
                    <a:pt x="23219" y="3659"/>
                    <a:pt x="23207" y="3654"/>
                    <a:pt x="23195" y="3654"/>
                  </a:cubicBezTo>
                  <a:cubicBezTo>
                    <a:pt x="23154" y="3642"/>
                    <a:pt x="23112" y="3636"/>
                    <a:pt x="23071" y="3630"/>
                  </a:cubicBezTo>
                  <a:cubicBezTo>
                    <a:pt x="23053" y="3624"/>
                    <a:pt x="23041" y="3624"/>
                    <a:pt x="23024" y="3618"/>
                  </a:cubicBezTo>
                  <a:cubicBezTo>
                    <a:pt x="22988" y="3612"/>
                    <a:pt x="22953" y="3606"/>
                    <a:pt x="22917" y="3600"/>
                  </a:cubicBezTo>
                  <a:cubicBezTo>
                    <a:pt x="22888" y="3594"/>
                    <a:pt x="22858" y="3589"/>
                    <a:pt x="22829" y="3583"/>
                  </a:cubicBezTo>
                  <a:cubicBezTo>
                    <a:pt x="22805" y="3583"/>
                    <a:pt x="22782" y="3577"/>
                    <a:pt x="22758" y="3571"/>
                  </a:cubicBezTo>
                  <a:cubicBezTo>
                    <a:pt x="22728" y="3571"/>
                    <a:pt x="22699" y="3565"/>
                    <a:pt x="22669" y="3559"/>
                  </a:cubicBezTo>
                  <a:cubicBezTo>
                    <a:pt x="22640" y="3553"/>
                    <a:pt x="22593" y="3547"/>
                    <a:pt x="22533" y="3541"/>
                  </a:cubicBezTo>
                  <a:cubicBezTo>
                    <a:pt x="22244" y="3506"/>
                    <a:pt x="21990" y="3500"/>
                    <a:pt x="21961" y="3494"/>
                  </a:cubicBezTo>
                  <a:lnTo>
                    <a:pt x="21553" y="3494"/>
                  </a:lnTo>
                  <a:cubicBezTo>
                    <a:pt x="21541" y="3494"/>
                    <a:pt x="21529" y="3500"/>
                    <a:pt x="21523" y="3500"/>
                  </a:cubicBezTo>
                  <a:lnTo>
                    <a:pt x="21482" y="3500"/>
                  </a:lnTo>
                  <a:cubicBezTo>
                    <a:pt x="21423" y="3500"/>
                    <a:pt x="21370" y="3506"/>
                    <a:pt x="21317" y="3506"/>
                  </a:cubicBezTo>
                  <a:cubicBezTo>
                    <a:pt x="21293" y="3512"/>
                    <a:pt x="21275" y="3512"/>
                    <a:pt x="21252" y="3512"/>
                  </a:cubicBezTo>
                  <a:cubicBezTo>
                    <a:pt x="21246" y="3512"/>
                    <a:pt x="21240" y="3512"/>
                    <a:pt x="21228" y="3518"/>
                  </a:cubicBezTo>
                  <a:lnTo>
                    <a:pt x="21210" y="3518"/>
                  </a:lnTo>
                  <a:cubicBezTo>
                    <a:pt x="21169" y="3518"/>
                    <a:pt x="21122" y="3524"/>
                    <a:pt x="21069" y="3530"/>
                  </a:cubicBezTo>
                  <a:cubicBezTo>
                    <a:pt x="21057" y="3530"/>
                    <a:pt x="21039" y="3535"/>
                    <a:pt x="21027" y="3535"/>
                  </a:cubicBezTo>
                  <a:cubicBezTo>
                    <a:pt x="20921" y="3547"/>
                    <a:pt x="20791" y="3565"/>
                    <a:pt x="20649" y="3589"/>
                  </a:cubicBezTo>
                  <a:cubicBezTo>
                    <a:pt x="20643" y="3594"/>
                    <a:pt x="20638" y="3594"/>
                    <a:pt x="20632" y="3594"/>
                  </a:cubicBezTo>
                  <a:cubicBezTo>
                    <a:pt x="20602" y="3600"/>
                    <a:pt x="20573" y="3606"/>
                    <a:pt x="20543" y="3612"/>
                  </a:cubicBezTo>
                  <a:cubicBezTo>
                    <a:pt x="20531" y="3612"/>
                    <a:pt x="20513" y="3618"/>
                    <a:pt x="20496" y="3618"/>
                  </a:cubicBezTo>
                  <a:cubicBezTo>
                    <a:pt x="20484" y="3624"/>
                    <a:pt x="20466" y="3624"/>
                    <a:pt x="20454" y="3630"/>
                  </a:cubicBezTo>
                  <a:cubicBezTo>
                    <a:pt x="20389" y="3642"/>
                    <a:pt x="20307" y="3659"/>
                    <a:pt x="20230" y="3683"/>
                  </a:cubicBezTo>
                  <a:cubicBezTo>
                    <a:pt x="20183" y="3695"/>
                    <a:pt x="20135" y="3707"/>
                    <a:pt x="20100" y="3719"/>
                  </a:cubicBezTo>
                  <a:cubicBezTo>
                    <a:pt x="20076" y="3724"/>
                    <a:pt x="20053" y="3730"/>
                    <a:pt x="20023" y="3736"/>
                  </a:cubicBezTo>
                  <a:cubicBezTo>
                    <a:pt x="20023" y="3736"/>
                    <a:pt x="20017" y="3736"/>
                    <a:pt x="20011" y="3742"/>
                  </a:cubicBezTo>
                  <a:cubicBezTo>
                    <a:pt x="19964" y="3754"/>
                    <a:pt x="19905" y="3772"/>
                    <a:pt x="19852" y="3789"/>
                  </a:cubicBezTo>
                  <a:cubicBezTo>
                    <a:pt x="19811" y="3801"/>
                    <a:pt x="19769" y="3813"/>
                    <a:pt x="19734" y="3825"/>
                  </a:cubicBezTo>
                  <a:cubicBezTo>
                    <a:pt x="19586" y="3872"/>
                    <a:pt x="19486" y="3908"/>
                    <a:pt x="19338" y="3973"/>
                  </a:cubicBezTo>
                  <a:cubicBezTo>
                    <a:pt x="19226" y="4020"/>
                    <a:pt x="19096" y="4079"/>
                    <a:pt x="18954" y="4144"/>
                  </a:cubicBezTo>
                  <a:cubicBezTo>
                    <a:pt x="18942" y="4150"/>
                    <a:pt x="18925" y="4162"/>
                    <a:pt x="18907" y="4167"/>
                  </a:cubicBezTo>
                  <a:cubicBezTo>
                    <a:pt x="18765" y="4232"/>
                    <a:pt x="18582" y="4333"/>
                    <a:pt x="18446" y="4415"/>
                  </a:cubicBezTo>
                  <a:cubicBezTo>
                    <a:pt x="18381" y="4451"/>
                    <a:pt x="18310" y="4498"/>
                    <a:pt x="18240" y="4540"/>
                  </a:cubicBezTo>
                  <a:cubicBezTo>
                    <a:pt x="18175" y="4581"/>
                    <a:pt x="18116" y="4622"/>
                    <a:pt x="18051" y="4664"/>
                  </a:cubicBezTo>
                  <a:cubicBezTo>
                    <a:pt x="18039" y="4675"/>
                    <a:pt x="18027" y="4681"/>
                    <a:pt x="18015" y="4693"/>
                  </a:cubicBezTo>
                  <a:cubicBezTo>
                    <a:pt x="17968" y="4723"/>
                    <a:pt x="17921" y="4758"/>
                    <a:pt x="17873" y="4788"/>
                  </a:cubicBezTo>
                  <a:cubicBezTo>
                    <a:pt x="17850" y="4805"/>
                    <a:pt x="17826" y="4823"/>
                    <a:pt x="17808" y="4835"/>
                  </a:cubicBezTo>
                  <a:cubicBezTo>
                    <a:pt x="17773" y="4864"/>
                    <a:pt x="17738" y="4888"/>
                    <a:pt x="17702" y="4918"/>
                  </a:cubicBezTo>
                  <a:cubicBezTo>
                    <a:pt x="17673" y="4935"/>
                    <a:pt x="17643" y="4959"/>
                    <a:pt x="17619" y="4982"/>
                  </a:cubicBezTo>
                  <a:cubicBezTo>
                    <a:pt x="17590" y="5000"/>
                    <a:pt x="17560" y="5024"/>
                    <a:pt x="17531" y="5047"/>
                  </a:cubicBezTo>
                  <a:cubicBezTo>
                    <a:pt x="17501" y="5071"/>
                    <a:pt x="17472" y="5095"/>
                    <a:pt x="17442" y="5118"/>
                  </a:cubicBezTo>
                  <a:cubicBezTo>
                    <a:pt x="17413" y="5142"/>
                    <a:pt x="17383" y="5166"/>
                    <a:pt x="17360" y="5189"/>
                  </a:cubicBezTo>
                  <a:cubicBezTo>
                    <a:pt x="17330" y="5213"/>
                    <a:pt x="17300" y="5236"/>
                    <a:pt x="17271" y="5260"/>
                  </a:cubicBezTo>
                  <a:cubicBezTo>
                    <a:pt x="17247" y="5284"/>
                    <a:pt x="17218" y="5301"/>
                    <a:pt x="17194" y="5325"/>
                  </a:cubicBezTo>
                  <a:cubicBezTo>
                    <a:pt x="17147" y="5366"/>
                    <a:pt x="17100" y="5408"/>
                    <a:pt x="17052" y="5449"/>
                  </a:cubicBezTo>
                  <a:cubicBezTo>
                    <a:pt x="17052" y="5449"/>
                    <a:pt x="17052" y="5455"/>
                    <a:pt x="17046" y="5455"/>
                  </a:cubicBezTo>
                  <a:cubicBezTo>
                    <a:pt x="17046" y="5455"/>
                    <a:pt x="17041" y="5455"/>
                    <a:pt x="17041" y="5461"/>
                  </a:cubicBezTo>
                  <a:cubicBezTo>
                    <a:pt x="17029" y="5473"/>
                    <a:pt x="17011" y="5485"/>
                    <a:pt x="16999" y="5502"/>
                  </a:cubicBezTo>
                  <a:cubicBezTo>
                    <a:pt x="16438" y="6004"/>
                    <a:pt x="16054" y="6471"/>
                    <a:pt x="15907" y="6654"/>
                  </a:cubicBezTo>
                  <a:cubicBezTo>
                    <a:pt x="15865" y="6707"/>
                    <a:pt x="15830" y="6754"/>
                    <a:pt x="15812" y="6784"/>
                  </a:cubicBezTo>
                  <a:cubicBezTo>
                    <a:pt x="15765" y="6837"/>
                    <a:pt x="15718" y="6908"/>
                    <a:pt x="15664" y="6979"/>
                  </a:cubicBezTo>
                  <a:cubicBezTo>
                    <a:pt x="15558" y="7121"/>
                    <a:pt x="15487" y="7227"/>
                    <a:pt x="15387" y="7380"/>
                  </a:cubicBezTo>
                  <a:cubicBezTo>
                    <a:pt x="15381" y="7392"/>
                    <a:pt x="15375" y="7404"/>
                    <a:pt x="15363" y="7416"/>
                  </a:cubicBezTo>
                  <a:cubicBezTo>
                    <a:pt x="15357" y="7428"/>
                    <a:pt x="15351" y="7440"/>
                    <a:pt x="15340" y="7457"/>
                  </a:cubicBezTo>
                  <a:cubicBezTo>
                    <a:pt x="15328" y="7475"/>
                    <a:pt x="15316" y="7493"/>
                    <a:pt x="15304" y="7510"/>
                  </a:cubicBezTo>
                  <a:cubicBezTo>
                    <a:pt x="15298" y="7528"/>
                    <a:pt x="15286" y="7546"/>
                    <a:pt x="15275" y="7564"/>
                  </a:cubicBezTo>
                  <a:cubicBezTo>
                    <a:pt x="15269" y="7575"/>
                    <a:pt x="15263" y="7587"/>
                    <a:pt x="15257" y="7599"/>
                  </a:cubicBezTo>
                  <a:cubicBezTo>
                    <a:pt x="15092" y="7871"/>
                    <a:pt x="15009" y="8048"/>
                    <a:pt x="14985" y="8089"/>
                  </a:cubicBezTo>
                  <a:cubicBezTo>
                    <a:pt x="14979" y="8101"/>
                    <a:pt x="14979" y="8107"/>
                    <a:pt x="14973" y="8119"/>
                  </a:cubicBezTo>
                  <a:cubicBezTo>
                    <a:pt x="14967" y="8119"/>
                    <a:pt x="14962" y="8119"/>
                    <a:pt x="14962" y="8113"/>
                  </a:cubicBezTo>
                  <a:cubicBezTo>
                    <a:pt x="14867" y="8077"/>
                    <a:pt x="14773" y="8036"/>
                    <a:pt x="14684" y="8007"/>
                  </a:cubicBezTo>
                  <a:cubicBezTo>
                    <a:pt x="14572" y="7959"/>
                    <a:pt x="14436" y="7918"/>
                    <a:pt x="14306" y="7882"/>
                  </a:cubicBezTo>
                  <a:cubicBezTo>
                    <a:pt x="14282" y="7871"/>
                    <a:pt x="14253" y="7865"/>
                    <a:pt x="14229" y="7859"/>
                  </a:cubicBezTo>
                  <a:cubicBezTo>
                    <a:pt x="14223" y="7859"/>
                    <a:pt x="14223" y="7859"/>
                    <a:pt x="14217" y="7853"/>
                  </a:cubicBezTo>
                  <a:cubicBezTo>
                    <a:pt x="14206" y="7853"/>
                    <a:pt x="14188" y="7847"/>
                    <a:pt x="14176" y="7841"/>
                  </a:cubicBezTo>
                  <a:cubicBezTo>
                    <a:pt x="14164" y="7841"/>
                    <a:pt x="14147" y="7835"/>
                    <a:pt x="14135" y="7829"/>
                  </a:cubicBezTo>
                  <a:cubicBezTo>
                    <a:pt x="14111" y="7829"/>
                    <a:pt x="14087" y="7818"/>
                    <a:pt x="14070" y="7818"/>
                  </a:cubicBezTo>
                  <a:cubicBezTo>
                    <a:pt x="14017" y="7800"/>
                    <a:pt x="13963" y="7788"/>
                    <a:pt x="13910" y="7776"/>
                  </a:cubicBezTo>
                  <a:cubicBezTo>
                    <a:pt x="13774" y="7747"/>
                    <a:pt x="13633" y="7717"/>
                    <a:pt x="13515" y="7699"/>
                  </a:cubicBezTo>
                  <a:cubicBezTo>
                    <a:pt x="13190" y="7634"/>
                    <a:pt x="12753" y="7593"/>
                    <a:pt x="12422" y="7587"/>
                  </a:cubicBezTo>
                  <a:cubicBezTo>
                    <a:pt x="12357" y="7587"/>
                    <a:pt x="12286" y="7581"/>
                    <a:pt x="12209" y="7581"/>
                  </a:cubicBezTo>
                  <a:lnTo>
                    <a:pt x="12044" y="7581"/>
                  </a:lnTo>
                  <a:cubicBezTo>
                    <a:pt x="11938" y="7581"/>
                    <a:pt x="11825" y="7581"/>
                    <a:pt x="11707" y="7587"/>
                  </a:cubicBezTo>
                  <a:cubicBezTo>
                    <a:pt x="11654" y="7587"/>
                    <a:pt x="11607" y="7593"/>
                    <a:pt x="11560" y="7593"/>
                  </a:cubicBezTo>
                  <a:cubicBezTo>
                    <a:pt x="11430" y="7599"/>
                    <a:pt x="11282" y="7611"/>
                    <a:pt x="11134" y="7629"/>
                  </a:cubicBezTo>
                  <a:cubicBezTo>
                    <a:pt x="10987" y="7640"/>
                    <a:pt x="10839" y="7658"/>
                    <a:pt x="10709" y="7670"/>
                  </a:cubicBezTo>
                  <a:cubicBezTo>
                    <a:pt x="10674" y="7676"/>
                    <a:pt x="10632" y="7682"/>
                    <a:pt x="10597" y="7688"/>
                  </a:cubicBezTo>
                  <a:cubicBezTo>
                    <a:pt x="10307" y="7717"/>
                    <a:pt x="9935" y="7782"/>
                    <a:pt x="9658" y="7853"/>
                  </a:cubicBezTo>
                  <a:cubicBezTo>
                    <a:pt x="9410" y="7912"/>
                    <a:pt x="9126" y="7983"/>
                    <a:pt x="8843" y="8060"/>
                  </a:cubicBezTo>
                  <a:cubicBezTo>
                    <a:pt x="8813" y="8066"/>
                    <a:pt x="8784" y="8071"/>
                    <a:pt x="8754" y="8077"/>
                  </a:cubicBezTo>
                  <a:cubicBezTo>
                    <a:pt x="8654" y="8107"/>
                    <a:pt x="8536" y="8142"/>
                    <a:pt x="8423" y="8178"/>
                  </a:cubicBezTo>
                  <a:cubicBezTo>
                    <a:pt x="8329" y="8207"/>
                    <a:pt x="8246" y="8237"/>
                    <a:pt x="8163" y="8266"/>
                  </a:cubicBezTo>
                  <a:cubicBezTo>
                    <a:pt x="8116" y="8284"/>
                    <a:pt x="8063" y="8302"/>
                    <a:pt x="8016" y="8320"/>
                  </a:cubicBezTo>
                  <a:cubicBezTo>
                    <a:pt x="7880" y="8367"/>
                    <a:pt x="7750" y="8414"/>
                    <a:pt x="7632" y="8455"/>
                  </a:cubicBezTo>
                  <a:cubicBezTo>
                    <a:pt x="7100" y="8633"/>
                    <a:pt x="6439" y="8940"/>
                    <a:pt x="5901" y="9235"/>
                  </a:cubicBezTo>
                  <a:cubicBezTo>
                    <a:pt x="5594" y="9394"/>
                    <a:pt x="5252" y="9589"/>
                    <a:pt x="4992" y="9767"/>
                  </a:cubicBezTo>
                  <a:cubicBezTo>
                    <a:pt x="4915" y="9814"/>
                    <a:pt x="4832" y="9873"/>
                    <a:pt x="4750" y="9926"/>
                  </a:cubicBezTo>
                  <a:cubicBezTo>
                    <a:pt x="4567" y="10050"/>
                    <a:pt x="4383" y="10168"/>
                    <a:pt x="4224" y="10280"/>
                  </a:cubicBezTo>
                  <a:cubicBezTo>
                    <a:pt x="3958" y="10464"/>
                    <a:pt x="3616" y="10729"/>
                    <a:pt x="3373" y="10948"/>
                  </a:cubicBezTo>
                  <a:cubicBezTo>
                    <a:pt x="3350" y="10971"/>
                    <a:pt x="3320" y="10995"/>
                    <a:pt x="3291" y="11019"/>
                  </a:cubicBezTo>
                  <a:cubicBezTo>
                    <a:pt x="3279" y="11031"/>
                    <a:pt x="3267" y="11042"/>
                    <a:pt x="3249" y="11054"/>
                  </a:cubicBezTo>
                  <a:cubicBezTo>
                    <a:pt x="3049" y="11220"/>
                    <a:pt x="2806" y="11450"/>
                    <a:pt x="2606" y="11657"/>
                  </a:cubicBezTo>
                  <a:cubicBezTo>
                    <a:pt x="2564" y="11698"/>
                    <a:pt x="2523" y="11739"/>
                    <a:pt x="2487" y="11781"/>
                  </a:cubicBezTo>
                  <a:cubicBezTo>
                    <a:pt x="2180" y="12117"/>
                    <a:pt x="1791" y="12584"/>
                    <a:pt x="1519" y="12944"/>
                  </a:cubicBezTo>
                  <a:cubicBezTo>
                    <a:pt x="1318" y="13216"/>
                    <a:pt x="1070" y="13600"/>
                    <a:pt x="916" y="13901"/>
                  </a:cubicBezTo>
                  <a:cubicBezTo>
                    <a:pt x="916" y="13907"/>
                    <a:pt x="911" y="13913"/>
                    <a:pt x="911" y="13919"/>
                  </a:cubicBezTo>
                  <a:cubicBezTo>
                    <a:pt x="722" y="14273"/>
                    <a:pt x="503" y="14728"/>
                    <a:pt x="344" y="15230"/>
                  </a:cubicBezTo>
                  <a:cubicBezTo>
                    <a:pt x="279" y="15413"/>
                    <a:pt x="225" y="15602"/>
                    <a:pt x="184" y="15773"/>
                  </a:cubicBezTo>
                  <a:cubicBezTo>
                    <a:pt x="143" y="15945"/>
                    <a:pt x="101" y="16145"/>
                    <a:pt x="72" y="16370"/>
                  </a:cubicBezTo>
                  <a:cubicBezTo>
                    <a:pt x="66" y="16388"/>
                    <a:pt x="66" y="16411"/>
                    <a:pt x="60" y="16429"/>
                  </a:cubicBezTo>
                  <a:cubicBezTo>
                    <a:pt x="36" y="16577"/>
                    <a:pt x="19" y="16777"/>
                    <a:pt x="13" y="16931"/>
                  </a:cubicBezTo>
                  <a:cubicBezTo>
                    <a:pt x="13" y="16949"/>
                    <a:pt x="7" y="16972"/>
                    <a:pt x="7" y="16996"/>
                  </a:cubicBezTo>
                  <a:cubicBezTo>
                    <a:pt x="7" y="16996"/>
                    <a:pt x="7" y="17002"/>
                    <a:pt x="7" y="17002"/>
                  </a:cubicBezTo>
                  <a:cubicBezTo>
                    <a:pt x="7" y="17020"/>
                    <a:pt x="7" y="17043"/>
                    <a:pt x="7" y="17061"/>
                  </a:cubicBezTo>
                  <a:cubicBezTo>
                    <a:pt x="1" y="17167"/>
                    <a:pt x="1" y="17274"/>
                    <a:pt x="1" y="17380"/>
                  </a:cubicBezTo>
                  <a:cubicBezTo>
                    <a:pt x="1" y="17498"/>
                    <a:pt x="7" y="17657"/>
                    <a:pt x="19" y="17776"/>
                  </a:cubicBezTo>
                  <a:cubicBezTo>
                    <a:pt x="30" y="17870"/>
                    <a:pt x="36" y="17947"/>
                    <a:pt x="42" y="18012"/>
                  </a:cubicBezTo>
                  <a:cubicBezTo>
                    <a:pt x="48" y="18047"/>
                    <a:pt x="54" y="18089"/>
                    <a:pt x="54" y="18124"/>
                  </a:cubicBezTo>
                  <a:cubicBezTo>
                    <a:pt x="54" y="18124"/>
                    <a:pt x="54" y="18130"/>
                    <a:pt x="60" y="18136"/>
                  </a:cubicBezTo>
                  <a:cubicBezTo>
                    <a:pt x="72" y="18254"/>
                    <a:pt x="90" y="18343"/>
                    <a:pt x="113" y="18449"/>
                  </a:cubicBezTo>
                  <a:cubicBezTo>
                    <a:pt x="113" y="18455"/>
                    <a:pt x="113" y="18455"/>
                    <a:pt x="113" y="18455"/>
                  </a:cubicBezTo>
                  <a:cubicBezTo>
                    <a:pt x="131" y="18555"/>
                    <a:pt x="155" y="18656"/>
                    <a:pt x="178" y="18744"/>
                  </a:cubicBezTo>
                  <a:cubicBezTo>
                    <a:pt x="202" y="18851"/>
                    <a:pt x="219" y="18910"/>
                    <a:pt x="255" y="18998"/>
                  </a:cubicBezTo>
                  <a:cubicBezTo>
                    <a:pt x="279" y="19075"/>
                    <a:pt x="308" y="19175"/>
                    <a:pt x="338" y="19246"/>
                  </a:cubicBezTo>
                  <a:cubicBezTo>
                    <a:pt x="338" y="19252"/>
                    <a:pt x="338" y="19252"/>
                    <a:pt x="338" y="19258"/>
                  </a:cubicBezTo>
                  <a:cubicBezTo>
                    <a:pt x="391" y="19394"/>
                    <a:pt x="456" y="19547"/>
                    <a:pt x="533" y="19713"/>
                  </a:cubicBezTo>
                  <a:cubicBezTo>
                    <a:pt x="538" y="19731"/>
                    <a:pt x="550" y="19742"/>
                    <a:pt x="556" y="19760"/>
                  </a:cubicBezTo>
                  <a:cubicBezTo>
                    <a:pt x="556" y="19766"/>
                    <a:pt x="556" y="19766"/>
                    <a:pt x="562" y="19766"/>
                  </a:cubicBezTo>
                  <a:cubicBezTo>
                    <a:pt x="574" y="19790"/>
                    <a:pt x="586" y="19813"/>
                    <a:pt x="597" y="19843"/>
                  </a:cubicBezTo>
                  <a:cubicBezTo>
                    <a:pt x="609" y="19860"/>
                    <a:pt x="615" y="19872"/>
                    <a:pt x="621" y="19890"/>
                  </a:cubicBezTo>
                  <a:cubicBezTo>
                    <a:pt x="627" y="19896"/>
                    <a:pt x="627" y="19896"/>
                    <a:pt x="633" y="19902"/>
                  </a:cubicBezTo>
                  <a:cubicBezTo>
                    <a:pt x="662" y="19961"/>
                    <a:pt x="698" y="20026"/>
                    <a:pt x="733" y="20085"/>
                  </a:cubicBezTo>
                  <a:cubicBezTo>
                    <a:pt x="733" y="20091"/>
                    <a:pt x="733" y="20091"/>
                    <a:pt x="739" y="20091"/>
                  </a:cubicBezTo>
                  <a:cubicBezTo>
                    <a:pt x="804" y="20209"/>
                    <a:pt x="887" y="20333"/>
                    <a:pt x="970" y="20451"/>
                  </a:cubicBezTo>
                  <a:cubicBezTo>
                    <a:pt x="970" y="20451"/>
                    <a:pt x="975" y="20457"/>
                    <a:pt x="981" y="20463"/>
                  </a:cubicBezTo>
                  <a:cubicBezTo>
                    <a:pt x="981" y="20463"/>
                    <a:pt x="981" y="20469"/>
                    <a:pt x="981" y="20469"/>
                  </a:cubicBezTo>
                  <a:cubicBezTo>
                    <a:pt x="999" y="20492"/>
                    <a:pt x="1023" y="20522"/>
                    <a:pt x="1046" y="20557"/>
                  </a:cubicBezTo>
                  <a:cubicBezTo>
                    <a:pt x="1082" y="20599"/>
                    <a:pt x="1111" y="20640"/>
                    <a:pt x="1147" y="20681"/>
                  </a:cubicBezTo>
                  <a:cubicBezTo>
                    <a:pt x="1153" y="20687"/>
                    <a:pt x="1153" y="20693"/>
                    <a:pt x="1159" y="20699"/>
                  </a:cubicBezTo>
                  <a:cubicBezTo>
                    <a:pt x="1182" y="20729"/>
                    <a:pt x="1206" y="20758"/>
                    <a:pt x="1229" y="20788"/>
                  </a:cubicBezTo>
                  <a:cubicBezTo>
                    <a:pt x="1336" y="20912"/>
                    <a:pt x="1478" y="21065"/>
                    <a:pt x="1643" y="21225"/>
                  </a:cubicBezTo>
                  <a:cubicBezTo>
                    <a:pt x="1649" y="21225"/>
                    <a:pt x="1655" y="21231"/>
                    <a:pt x="1655" y="21237"/>
                  </a:cubicBezTo>
                  <a:lnTo>
                    <a:pt x="1661" y="21237"/>
                  </a:lnTo>
                  <a:lnTo>
                    <a:pt x="1661" y="21243"/>
                  </a:lnTo>
                  <a:cubicBezTo>
                    <a:pt x="1743" y="21319"/>
                    <a:pt x="1897" y="21455"/>
                    <a:pt x="2109" y="21615"/>
                  </a:cubicBezTo>
                  <a:cubicBezTo>
                    <a:pt x="2145" y="21644"/>
                    <a:pt x="2180" y="21668"/>
                    <a:pt x="2210" y="21691"/>
                  </a:cubicBezTo>
                  <a:cubicBezTo>
                    <a:pt x="2216" y="21697"/>
                    <a:pt x="2216" y="21697"/>
                    <a:pt x="2222" y="21703"/>
                  </a:cubicBezTo>
                  <a:cubicBezTo>
                    <a:pt x="2369" y="21804"/>
                    <a:pt x="2464" y="21863"/>
                    <a:pt x="2464" y="21863"/>
                  </a:cubicBezTo>
                  <a:cubicBezTo>
                    <a:pt x="2470" y="21869"/>
                    <a:pt x="2476" y="21875"/>
                    <a:pt x="2487" y="21880"/>
                  </a:cubicBezTo>
                  <a:cubicBezTo>
                    <a:pt x="2558" y="21928"/>
                    <a:pt x="2641" y="21975"/>
                    <a:pt x="2724" y="22022"/>
                  </a:cubicBezTo>
                  <a:cubicBezTo>
                    <a:pt x="2741" y="22034"/>
                    <a:pt x="2753" y="22040"/>
                    <a:pt x="2765" y="22046"/>
                  </a:cubicBezTo>
                  <a:cubicBezTo>
                    <a:pt x="2777" y="22052"/>
                    <a:pt x="2789" y="22058"/>
                    <a:pt x="2801" y="22069"/>
                  </a:cubicBezTo>
                  <a:cubicBezTo>
                    <a:pt x="2806" y="22069"/>
                    <a:pt x="2806" y="22069"/>
                    <a:pt x="2812" y="22075"/>
                  </a:cubicBezTo>
                  <a:cubicBezTo>
                    <a:pt x="2818" y="22075"/>
                    <a:pt x="2830" y="22081"/>
                    <a:pt x="2836" y="22087"/>
                  </a:cubicBezTo>
                  <a:cubicBezTo>
                    <a:pt x="2871" y="22105"/>
                    <a:pt x="2919" y="22129"/>
                    <a:pt x="2960" y="22152"/>
                  </a:cubicBezTo>
                  <a:cubicBezTo>
                    <a:pt x="3049" y="22193"/>
                    <a:pt x="3131" y="22241"/>
                    <a:pt x="3214" y="22276"/>
                  </a:cubicBezTo>
                  <a:cubicBezTo>
                    <a:pt x="3226" y="22282"/>
                    <a:pt x="3243" y="22288"/>
                    <a:pt x="3255" y="22294"/>
                  </a:cubicBezTo>
                  <a:cubicBezTo>
                    <a:pt x="3362" y="22347"/>
                    <a:pt x="3503" y="22406"/>
                    <a:pt x="3627" y="22453"/>
                  </a:cubicBezTo>
                  <a:cubicBezTo>
                    <a:pt x="3639" y="22459"/>
                    <a:pt x="3657" y="22465"/>
                    <a:pt x="3669" y="22465"/>
                  </a:cubicBezTo>
                  <a:cubicBezTo>
                    <a:pt x="3681" y="22471"/>
                    <a:pt x="3692" y="22477"/>
                    <a:pt x="3704" y="22483"/>
                  </a:cubicBezTo>
                  <a:cubicBezTo>
                    <a:pt x="3852" y="22536"/>
                    <a:pt x="4041" y="22595"/>
                    <a:pt x="4212" y="22648"/>
                  </a:cubicBezTo>
                  <a:cubicBezTo>
                    <a:pt x="4230" y="22648"/>
                    <a:pt x="4248" y="22654"/>
                    <a:pt x="4259" y="22660"/>
                  </a:cubicBezTo>
                  <a:cubicBezTo>
                    <a:pt x="4507" y="22731"/>
                    <a:pt x="4767" y="22784"/>
                    <a:pt x="4998" y="22820"/>
                  </a:cubicBezTo>
                  <a:cubicBezTo>
                    <a:pt x="5163" y="22849"/>
                    <a:pt x="5352" y="22873"/>
                    <a:pt x="5541" y="22890"/>
                  </a:cubicBezTo>
                  <a:cubicBezTo>
                    <a:pt x="5547" y="22890"/>
                    <a:pt x="5553" y="22890"/>
                    <a:pt x="5559" y="22896"/>
                  </a:cubicBezTo>
                  <a:lnTo>
                    <a:pt x="5588" y="22896"/>
                  </a:lnTo>
                  <a:cubicBezTo>
                    <a:pt x="5647" y="22902"/>
                    <a:pt x="5683" y="22902"/>
                    <a:pt x="5689" y="22902"/>
                  </a:cubicBezTo>
                  <a:lnTo>
                    <a:pt x="5695" y="22902"/>
                  </a:lnTo>
                  <a:cubicBezTo>
                    <a:pt x="5783" y="22914"/>
                    <a:pt x="5872" y="22914"/>
                    <a:pt x="5954" y="22920"/>
                  </a:cubicBezTo>
                  <a:cubicBezTo>
                    <a:pt x="6002" y="22920"/>
                    <a:pt x="6055" y="22926"/>
                    <a:pt x="6108" y="22926"/>
                  </a:cubicBezTo>
                  <a:lnTo>
                    <a:pt x="6120" y="22926"/>
                  </a:lnTo>
                  <a:cubicBezTo>
                    <a:pt x="6207" y="22928"/>
                    <a:pt x="6289" y="22929"/>
                    <a:pt x="6369" y="22929"/>
                  </a:cubicBezTo>
                  <a:cubicBezTo>
                    <a:pt x="6680" y="22929"/>
                    <a:pt x="6948" y="22912"/>
                    <a:pt x="7254" y="22879"/>
                  </a:cubicBezTo>
                  <a:cubicBezTo>
                    <a:pt x="7295" y="22879"/>
                    <a:pt x="7337" y="22873"/>
                    <a:pt x="7378" y="22867"/>
                  </a:cubicBezTo>
                  <a:cubicBezTo>
                    <a:pt x="7626" y="22849"/>
                    <a:pt x="7951" y="22802"/>
                    <a:pt x="8211" y="22743"/>
                  </a:cubicBezTo>
                  <a:cubicBezTo>
                    <a:pt x="8500" y="22684"/>
                    <a:pt x="8801" y="22613"/>
                    <a:pt x="9067" y="22536"/>
                  </a:cubicBezTo>
                  <a:cubicBezTo>
                    <a:pt x="9215" y="22501"/>
                    <a:pt x="9362" y="22459"/>
                    <a:pt x="9486" y="22412"/>
                  </a:cubicBezTo>
                  <a:cubicBezTo>
                    <a:pt x="9752" y="22329"/>
                    <a:pt x="10042" y="22235"/>
                    <a:pt x="10266" y="22134"/>
                  </a:cubicBezTo>
                  <a:cubicBezTo>
                    <a:pt x="10408" y="22075"/>
                    <a:pt x="10555" y="22010"/>
                    <a:pt x="10703" y="21940"/>
                  </a:cubicBezTo>
                  <a:cubicBezTo>
                    <a:pt x="10993" y="21815"/>
                    <a:pt x="11270" y="21691"/>
                    <a:pt x="11506" y="21573"/>
                  </a:cubicBezTo>
                  <a:cubicBezTo>
                    <a:pt x="11737" y="21461"/>
                    <a:pt x="12003" y="21319"/>
                    <a:pt x="12268" y="21160"/>
                  </a:cubicBezTo>
                  <a:cubicBezTo>
                    <a:pt x="12493" y="21036"/>
                    <a:pt x="12747" y="20870"/>
                    <a:pt x="12989" y="20705"/>
                  </a:cubicBezTo>
                  <a:cubicBezTo>
                    <a:pt x="13302" y="20498"/>
                    <a:pt x="13591" y="20292"/>
                    <a:pt x="13828" y="20103"/>
                  </a:cubicBezTo>
                  <a:cubicBezTo>
                    <a:pt x="14058" y="19920"/>
                    <a:pt x="14365" y="19683"/>
                    <a:pt x="14595" y="19471"/>
                  </a:cubicBezTo>
                  <a:cubicBezTo>
                    <a:pt x="14773" y="19317"/>
                    <a:pt x="14950" y="19152"/>
                    <a:pt x="15092" y="19010"/>
                  </a:cubicBezTo>
                  <a:cubicBezTo>
                    <a:pt x="15239" y="18862"/>
                    <a:pt x="15405" y="18691"/>
                    <a:pt x="15564" y="18520"/>
                  </a:cubicBezTo>
                  <a:cubicBezTo>
                    <a:pt x="15759" y="18319"/>
                    <a:pt x="15936" y="18118"/>
                    <a:pt x="16090" y="17929"/>
                  </a:cubicBezTo>
                  <a:cubicBezTo>
                    <a:pt x="16090" y="17923"/>
                    <a:pt x="16096" y="17923"/>
                    <a:pt x="16101" y="17917"/>
                  </a:cubicBezTo>
                  <a:cubicBezTo>
                    <a:pt x="16184" y="17811"/>
                    <a:pt x="16279" y="17693"/>
                    <a:pt x="16379" y="17569"/>
                  </a:cubicBezTo>
                  <a:lnTo>
                    <a:pt x="17472" y="17894"/>
                  </a:lnTo>
                  <a:lnTo>
                    <a:pt x="15794" y="25223"/>
                  </a:lnTo>
                  <a:cubicBezTo>
                    <a:pt x="15741" y="25466"/>
                    <a:pt x="15794" y="25779"/>
                    <a:pt x="15948" y="26080"/>
                  </a:cubicBezTo>
                  <a:cubicBezTo>
                    <a:pt x="16096" y="26387"/>
                    <a:pt x="16326" y="26647"/>
                    <a:pt x="16562" y="26783"/>
                  </a:cubicBezTo>
                  <a:lnTo>
                    <a:pt x="18854" y="28106"/>
                  </a:lnTo>
                  <a:cubicBezTo>
                    <a:pt x="18981" y="28180"/>
                    <a:pt x="19101" y="28214"/>
                    <a:pt x="19207" y="28214"/>
                  </a:cubicBezTo>
                  <a:cubicBezTo>
                    <a:pt x="19467" y="28214"/>
                    <a:pt x="19645" y="28007"/>
                    <a:pt x="19645" y="27651"/>
                  </a:cubicBezTo>
                  <a:cubicBezTo>
                    <a:pt x="19651" y="27149"/>
                    <a:pt x="19297" y="26535"/>
                    <a:pt x="18860" y="26287"/>
                  </a:cubicBezTo>
                  <a:lnTo>
                    <a:pt x="17566" y="25536"/>
                  </a:lnTo>
                  <a:lnTo>
                    <a:pt x="19303" y="17917"/>
                  </a:lnTo>
                  <a:cubicBezTo>
                    <a:pt x="19368" y="17646"/>
                    <a:pt x="19285" y="17279"/>
                    <a:pt x="19090" y="16943"/>
                  </a:cubicBezTo>
                  <a:cubicBezTo>
                    <a:pt x="18937" y="16689"/>
                    <a:pt x="18742" y="16476"/>
                    <a:pt x="18535" y="16358"/>
                  </a:cubicBezTo>
                  <a:cubicBezTo>
                    <a:pt x="18470" y="16323"/>
                    <a:pt x="18411" y="16293"/>
                    <a:pt x="18346" y="16275"/>
                  </a:cubicBezTo>
                  <a:lnTo>
                    <a:pt x="17383" y="15992"/>
                  </a:lnTo>
                  <a:cubicBezTo>
                    <a:pt x="17419" y="15915"/>
                    <a:pt x="17460" y="15838"/>
                    <a:pt x="17489" y="15767"/>
                  </a:cubicBezTo>
                  <a:cubicBezTo>
                    <a:pt x="17501" y="15750"/>
                    <a:pt x="17507" y="15732"/>
                    <a:pt x="17513" y="15714"/>
                  </a:cubicBezTo>
                  <a:cubicBezTo>
                    <a:pt x="17554" y="15632"/>
                    <a:pt x="17590" y="15549"/>
                    <a:pt x="17619" y="15478"/>
                  </a:cubicBezTo>
                  <a:cubicBezTo>
                    <a:pt x="17714" y="15265"/>
                    <a:pt x="17791" y="15065"/>
                    <a:pt x="17850" y="14881"/>
                  </a:cubicBezTo>
                  <a:cubicBezTo>
                    <a:pt x="17856" y="14864"/>
                    <a:pt x="17862" y="14852"/>
                    <a:pt x="17862" y="14840"/>
                  </a:cubicBezTo>
                  <a:cubicBezTo>
                    <a:pt x="17867" y="14834"/>
                    <a:pt x="17867" y="14822"/>
                    <a:pt x="17873" y="14811"/>
                  </a:cubicBezTo>
                  <a:cubicBezTo>
                    <a:pt x="17879" y="14787"/>
                    <a:pt x="17885" y="14763"/>
                    <a:pt x="17897" y="14740"/>
                  </a:cubicBezTo>
                  <a:cubicBezTo>
                    <a:pt x="17932" y="14610"/>
                    <a:pt x="17986" y="14427"/>
                    <a:pt x="18033" y="14220"/>
                  </a:cubicBezTo>
                  <a:cubicBezTo>
                    <a:pt x="18045" y="14173"/>
                    <a:pt x="18068" y="14084"/>
                    <a:pt x="18086" y="13960"/>
                  </a:cubicBezTo>
                  <a:cubicBezTo>
                    <a:pt x="18104" y="13889"/>
                    <a:pt x="18116" y="13812"/>
                    <a:pt x="18121" y="13736"/>
                  </a:cubicBezTo>
                  <a:cubicBezTo>
                    <a:pt x="18127" y="13712"/>
                    <a:pt x="18127" y="13688"/>
                    <a:pt x="18133" y="13671"/>
                  </a:cubicBezTo>
                  <a:lnTo>
                    <a:pt x="22604" y="15194"/>
                  </a:lnTo>
                  <a:lnTo>
                    <a:pt x="20915" y="22577"/>
                  </a:lnTo>
                  <a:cubicBezTo>
                    <a:pt x="20862" y="22820"/>
                    <a:pt x="20915" y="23133"/>
                    <a:pt x="21069" y="23440"/>
                  </a:cubicBezTo>
                  <a:cubicBezTo>
                    <a:pt x="21216" y="23741"/>
                    <a:pt x="21447" y="24001"/>
                    <a:pt x="21689" y="24137"/>
                  </a:cubicBezTo>
                  <a:lnTo>
                    <a:pt x="23975" y="25460"/>
                  </a:lnTo>
                  <a:cubicBezTo>
                    <a:pt x="24102" y="25534"/>
                    <a:pt x="24222" y="25568"/>
                    <a:pt x="24328" y="25568"/>
                  </a:cubicBezTo>
                  <a:cubicBezTo>
                    <a:pt x="24588" y="25568"/>
                    <a:pt x="24768" y="25361"/>
                    <a:pt x="24772" y="25005"/>
                  </a:cubicBezTo>
                  <a:cubicBezTo>
                    <a:pt x="24772" y="24503"/>
                    <a:pt x="24418" y="23889"/>
                    <a:pt x="23980" y="23641"/>
                  </a:cubicBezTo>
                  <a:lnTo>
                    <a:pt x="22687" y="22890"/>
                  </a:lnTo>
                  <a:lnTo>
                    <a:pt x="24423" y="15271"/>
                  </a:lnTo>
                  <a:cubicBezTo>
                    <a:pt x="24488" y="15005"/>
                    <a:pt x="24412" y="14645"/>
                    <a:pt x="24223" y="14314"/>
                  </a:cubicBezTo>
                  <a:cubicBezTo>
                    <a:pt x="24069" y="14049"/>
                    <a:pt x="23868" y="13836"/>
                    <a:pt x="23656" y="13712"/>
                  </a:cubicBezTo>
                  <a:cubicBezTo>
                    <a:pt x="23602" y="13682"/>
                    <a:pt x="23549" y="13659"/>
                    <a:pt x="23496" y="13641"/>
                  </a:cubicBezTo>
                  <a:lnTo>
                    <a:pt x="21695" y="13027"/>
                  </a:lnTo>
                  <a:cubicBezTo>
                    <a:pt x="21707" y="13021"/>
                    <a:pt x="21724" y="13015"/>
                    <a:pt x="21742" y="13009"/>
                  </a:cubicBezTo>
                  <a:cubicBezTo>
                    <a:pt x="21789" y="12991"/>
                    <a:pt x="21831" y="12974"/>
                    <a:pt x="21878" y="12956"/>
                  </a:cubicBezTo>
                  <a:cubicBezTo>
                    <a:pt x="21896" y="12950"/>
                    <a:pt x="21913" y="12944"/>
                    <a:pt x="21931" y="12932"/>
                  </a:cubicBezTo>
                  <a:cubicBezTo>
                    <a:pt x="21990" y="12915"/>
                    <a:pt x="22043" y="12891"/>
                    <a:pt x="22096" y="12867"/>
                  </a:cubicBezTo>
                  <a:cubicBezTo>
                    <a:pt x="22120" y="12862"/>
                    <a:pt x="22144" y="12850"/>
                    <a:pt x="22167" y="12844"/>
                  </a:cubicBezTo>
                  <a:cubicBezTo>
                    <a:pt x="22215" y="12820"/>
                    <a:pt x="22268" y="12802"/>
                    <a:pt x="22309" y="12779"/>
                  </a:cubicBezTo>
                  <a:cubicBezTo>
                    <a:pt x="22339" y="12767"/>
                    <a:pt x="22368" y="12755"/>
                    <a:pt x="22392" y="12743"/>
                  </a:cubicBezTo>
                  <a:cubicBezTo>
                    <a:pt x="22421" y="12732"/>
                    <a:pt x="22451" y="12720"/>
                    <a:pt x="22474" y="12708"/>
                  </a:cubicBezTo>
                  <a:cubicBezTo>
                    <a:pt x="22516" y="12684"/>
                    <a:pt x="22563" y="12667"/>
                    <a:pt x="22604" y="12649"/>
                  </a:cubicBezTo>
                  <a:cubicBezTo>
                    <a:pt x="22622" y="12637"/>
                    <a:pt x="22646" y="12625"/>
                    <a:pt x="22663" y="12619"/>
                  </a:cubicBezTo>
                  <a:cubicBezTo>
                    <a:pt x="22705" y="12596"/>
                    <a:pt x="22740" y="12578"/>
                    <a:pt x="22782" y="12560"/>
                  </a:cubicBezTo>
                  <a:cubicBezTo>
                    <a:pt x="22817" y="12543"/>
                    <a:pt x="22852" y="12525"/>
                    <a:pt x="22888" y="12507"/>
                  </a:cubicBezTo>
                  <a:cubicBezTo>
                    <a:pt x="22900" y="12495"/>
                    <a:pt x="22917" y="12489"/>
                    <a:pt x="22929" y="12478"/>
                  </a:cubicBezTo>
                  <a:cubicBezTo>
                    <a:pt x="22994" y="12448"/>
                    <a:pt x="23047" y="12419"/>
                    <a:pt x="23083" y="12395"/>
                  </a:cubicBezTo>
                  <a:cubicBezTo>
                    <a:pt x="23219" y="12318"/>
                    <a:pt x="23402" y="12206"/>
                    <a:pt x="23526" y="12117"/>
                  </a:cubicBezTo>
                  <a:cubicBezTo>
                    <a:pt x="23579" y="12076"/>
                    <a:pt x="23626" y="12041"/>
                    <a:pt x="23673" y="12011"/>
                  </a:cubicBezTo>
                  <a:cubicBezTo>
                    <a:pt x="23709" y="11987"/>
                    <a:pt x="23750" y="11958"/>
                    <a:pt x="23786" y="11934"/>
                  </a:cubicBezTo>
                  <a:cubicBezTo>
                    <a:pt x="23845" y="11887"/>
                    <a:pt x="23921" y="11834"/>
                    <a:pt x="23992" y="11775"/>
                  </a:cubicBezTo>
                  <a:cubicBezTo>
                    <a:pt x="24075" y="11710"/>
                    <a:pt x="24146" y="11645"/>
                    <a:pt x="24234" y="11568"/>
                  </a:cubicBezTo>
                  <a:cubicBezTo>
                    <a:pt x="24258" y="11538"/>
                    <a:pt x="24294" y="11509"/>
                    <a:pt x="24323" y="11485"/>
                  </a:cubicBezTo>
                  <a:cubicBezTo>
                    <a:pt x="24364" y="11444"/>
                    <a:pt x="24406" y="11403"/>
                    <a:pt x="24441" y="11373"/>
                  </a:cubicBezTo>
                  <a:cubicBezTo>
                    <a:pt x="24447" y="11367"/>
                    <a:pt x="24453" y="11361"/>
                    <a:pt x="24453" y="11361"/>
                  </a:cubicBezTo>
                  <a:cubicBezTo>
                    <a:pt x="24471" y="11338"/>
                    <a:pt x="24494" y="11320"/>
                    <a:pt x="24506" y="11308"/>
                  </a:cubicBezTo>
                  <a:cubicBezTo>
                    <a:pt x="24536" y="11279"/>
                    <a:pt x="24571" y="11243"/>
                    <a:pt x="24601" y="11208"/>
                  </a:cubicBezTo>
                  <a:cubicBezTo>
                    <a:pt x="24660" y="11149"/>
                    <a:pt x="24713" y="11090"/>
                    <a:pt x="24760" y="11036"/>
                  </a:cubicBezTo>
                  <a:cubicBezTo>
                    <a:pt x="24772" y="11031"/>
                    <a:pt x="24778" y="11019"/>
                    <a:pt x="24790" y="11007"/>
                  </a:cubicBezTo>
                  <a:cubicBezTo>
                    <a:pt x="24801" y="10995"/>
                    <a:pt x="24813" y="10983"/>
                    <a:pt x="24819" y="10971"/>
                  </a:cubicBezTo>
                  <a:cubicBezTo>
                    <a:pt x="24843" y="10948"/>
                    <a:pt x="24861" y="10924"/>
                    <a:pt x="24878" y="10901"/>
                  </a:cubicBezTo>
                  <a:cubicBezTo>
                    <a:pt x="24884" y="10895"/>
                    <a:pt x="24884" y="10895"/>
                    <a:pt x="24890" y="10889"/>
                  </a:cubicBezTo>
                  <a:cubicBezTo>
                    <a:pt x="24985" y="10777"/>
                    <a:pt x="25061" y="10676"/>
                    <a:pt x="25126" y="10588"/>
                  </a:cubicBezTo>
                  <a:cubicBezTo>
                    <a:pt x="25132" y="10576"/>
                    <a:pt x="25144" y="10564"/>
                    <a:pt x="25150" y="10552"/>
                  </a:cubicBezTo>
                  <a:cubicBezTo>
                    <a:pt x="25179" y="10511"/>
                    <a:pt x="25209" y="10469"/>
                    <a:pt x="25233" y="10434"/>
                  </a:cubicBezTo>
                  <a:cubicBezTo>
                    <a:pt x="25239" y="10434"/>
                    <a:pt x="25239" y="10428"/>
                    <a:pt x="25244" y="10422"/>
                  </a:cubicBezTo>
                  <a:cubicBezTo>
                    <a:pt x="25244" y="10416"/>
                    <a:pt x="25250" y="10416"/>
                    <a:pt x="25250" y="10410"/>
                  </a:cubicBezTo>
                  <a:cubicBezTo>
                    <a:pt x="25262" y="10387"/>
                    <a:pt x="25280" y="10369"/>
                    <a:pt x="25292" y="10351"/>
                  </a:cubicBezTo>
                  <a:cubicBezTo>
                    <a:pt x="25345" y="10269"/>
                    <a:pt x="25398" y="10192"/>
                    <a:pt x="25445" y="10109"/>
                  </a:cubicBezTo>
                  <a:lnTo>
                    <a:pt x="30129" y="11503"/>
                  </a:lnTo>
                  <a:lnTo>
                    <a:pt x="28457" y="18833"/>
                  </a:lnTo>
                  <a:cubicBezTo>
                    <a:pt x="28404" y="19069"/>
                    <a:pt x="28457" y="19388"/>
                    <a:pt x="28605" y="19689"/>
                  </a:cubicBezTo>
                  <a:cubicBezTo>
                    <a:pt x="28759" y="19996"/>
                    <a:pt x="28989" y="20256"/>
                    <a:pt x="29225" y="20392"/>
                  </a:cubicBezTo>
                  <a:lnTo>
                    <a:pt x="31517" y="21715"/>
                  </a:lnTo>
                  <a:cubicBezTo>
                    <a:pt x="31644" y="21789"/>
                    <a:pt x="31764" y="21824"/>
                    <a:pt x="31871" y="21824"/>
                  </a:cubicBezTo>
                  <a:cubicBezTo>
                    <a:pt x="32130" y="21824"/>
                    <a:pt x="32308" y="21616"/>
                    <a:pt x="32308" y="21260"/>
                  </a:cubicBezTo>
                  <a:cubicBezTo>
                    <a:pt x="32314" y="20758"/>
                    <a:pt x="31960" y="20144"/>
                    <a:pt x="31523" y="19896"/>
                  </a:cubicBezTo>
                  <a:lnTo>
                    <a:pt x="30223" y="19146"/>
                  </a:lnTo>
                  <a:lnTo>
                    <a:pt x="31966" y="11527"/>
                  </a:lnTo>
                  <a:cubicBezTo>
                    <a:pt x="32025" y="11255"/>
                    <a:pt x="31948" y="10889"/>
                    <a:pt x="31753" y="10552"/>
                  </a:cubicBezTo>
                  <a:cubicBezTo>
                    <a:pt x="31600" y="10292"/>
                    <a:pt x="31405" y="10086"/>
                    <a:pt x="31198" y="9967"/>
                  </a:cubicBezTo>
                  <a:cubicBezTo>
                    <a:pt x="31133" y="9932"/>
                    <a:pt x="31068" y="9902"/>
                    <a:pt x="31009" y="9885"/>
                  </a:cubicBezTo>
                  <a:lnTo>
                    <a:pt x="26160" y="8449"/>
                  </a:lnTo>
                  <a:cubicBezTo>
                    <a:pt x="26160" y="8444"/>
                    <a:pt x="26160" y="8444"/>
                    <a:pt x="26160" y="8438"/>
                  </a:cubicBezTo>
                  <a:cubicBezTo>
                    <a:pt x="26166" y="8414"/>
                    <a:pt x="26172" y="8390"/>
                    <a:pt x="26184" y="8367"/>
                  </a:cubicBezTo>
                  <a:cubicBezTo>
                    <a:pt x="26189" y="8349"/>
                    <a:pt x="26195" y="8325"/>
                    <a:pt x="26201" y="8308"/>
                  </a:cubicBezTo>
                  <a:cubicBezTo>
                    <a:pt x="26219" y="8308"/>
                    <a:pt x="26237" y="8314"/>
                    <a:pt x="26254" y="8320"/>
                  </a:cubicBezTo>
                  <a:cubicBezTo>
                    <a:pt x="26296" y="8325"/>
                    <a:pt x="26331" y="8337"/>
                    <a:pt x="26367" y="8343"/>
                  </a:cubicBezTo>
                  <a:cubicBezTo>
                    <a:pt x="26384" y="8349"/>
                    <a:pt x="26396" y="8349"/>
                    <a:pt x="26414" y="8355"/>
                  </a:cubicBezTo>
                  <a:cubicBezTo>
                    <a:pt x="26473" y="8367"/>
                    <a:pt x="26532" y="8373"/>
                    <a:pt x="26597" y="8385"/>
                  </a:cubicBezTo>
                  <a:cubicBezTo>
                    <a:pt x="26739" y="8408"/>
                    <a:pt x="26869" y="8420"/>
                    <a:pt x="26981" y="8426"/>
                  </a:cubicBezTo>
                  <a:lnTo>
                    <a:pt x="27022" y="8426"/>
                  </a:lnTo>
                  <a:cubicBezTo>
                    <a:pt x="27093" y="8430"/>
                    <a:pt x="27158" y="8434"/>
                    <a:pt x="27218" y="8434"/>
                  </a:cubicBezTo>
                  <a:cubicBezTo>
                    <a:pt x="27242" y="8434"/>
                    <a:pt x="27266" y="8433"/>
                    <a:pt x="27288" y="8432"/>
                  </a:cubicBezTo>
                  <a:lnTo>
                    <a:pt x="27318" y="8432"/>
                  </a:lnTo>
                  <a:cubicBezTo>
                    <a:pt x="27377" y="8432"/>
                    <a:pt x="27436" y="8432"/>
                    <a:pt x="27507" y="8426"/>
                  </a:cubicBezTo>
                  <a:cubicBezTo>
                    <a:pt x="27648" y="8420"/>
                    <a:pt x="27701" y="8420"/>
                    <a:pt x="27855" y="8396"/>
                  </a:cubicBezTo>
                  <a:cubicBezTo>
                    <a:pt x="28014" y="8379"/>
                    <a:pt x="28162" y="8355"/>
                    <a:pt x="28328" y="8320"/>
                  </a:cubicBezTo>
                  <a:cubicBezTo>
                    <a:pt x="28339" y="8320"/>
                    <a:pt x="28351" y="8314"/>
                    <a:pt x="28369" y="8308"/>
                  </a:cubicBezTo>
                  <a:cubicBezTo>
                    <a:pt x="28387" y="8308"/>
                    <a:pt x="28404" y="8302"/>
                    <a:pt x="28416" y="8302"/>
                  </a:cubicBezTo>
                  <a:cubicBezTo>
                    <a:pt x="28428" y="8296"/>
                    <a:pt x="28434" y="8296"/>
                    <a:pt x="28446" y="8290"/>
                  </a:cubicBezTo>
                  <a:lnTo>
                    <a:pt x="28463" y="8290"/>
                  </a:lnTo>
                  <a:cubicBezTo>
                    <a:pt x="28469" y="8290"/>
                    <a:pt x="28475" y="8284"/>
                    <a:pt x="28475" y="8284"/>
                  </a:cubicBezTo>
                  <a:cubicBezTo>
                    <a:pt x="28552" y="8266"/>
                    <a:pt x="28617" y="8249"/>
                    <a:pt x="28676" y="8231"/>
                  </a:cubicBezTo>
                  <a:cubicBezTo>
                    <a:pt x="28682" y="8231"/>
                    <a:pt x="28688" y="8231"/>
                    <a:pt x="28694" y="8225"/>
                  </a:cubicBezTo>
                  <a:cubicBezTo>
                    <a:pt x="28865" y="8178"/>
                    <a:pt x="28983" y="8136"/>
                    <a:pt x="28983" y="8136"/>
                  </a:cubicBezTo>
                  <a:cubicBezTo>
                    <a:pt x="29007" y="8131"/>
                    <a:pt x="29024" y="8119"/>
                    <a:pt x="29048" y="8113"/>
                  </a:cubicBezTo>
                  <a:cubicBezTo>
                    <a:pt x="29078" y="8101"/>
                    <a:pt x="29101" y="8095"/>
                    <a:pt x="29125" y="8083"/>
                  </a:cubicBezTo>
                  <a:cubicBezTo>
                    <a:pt x="29178" y="8066"/>
                    <a:pt x="29231" y="8048"/>
                    <a:pt x="29278" y="8030"/>
                  </a:cubicBezTo>
                  <a:cubicBezTo>
                    <a:pt x="29503" y="7942"/>
                    <a:pt x="29686" y="7853"/>
                    <a:pt x="29816" y="7788"/>
                  </a:cubicBezTo>
                  <a:cubicBezTo>
                    <a:pt x="29899" y="7747"/>
                    <a:pt x="30023" y="7688"/>
                    <a:pt x="30164" y="7605"/>
                  </a:cubicBezTo>
                  <a:cubicBezTo>
                    <a:pt x="30324" y="7522"/>
                    <a:pt x="30460" y="7434"/>
                    <a:pt x="30596" y="7339"/>
                  </a:cubicBezTo>
                  <a:cubicBezTo>
                    <a:pt x="30690" y="7280"/>
                    <a:pt x="30773" y="7215"/>
                    <a:pt x="30844" y="7156"/>
                  </a:cubicBezTo>
                  <a:cubicBezTo>
                    <a:pt x="30844" y="7156"/>
                    <a:pt x="30844" y="7156"/>
                    <a:pt x="30850" y="7150"/>
                  </a:cubicBezTo>
                  <a:cubicBezTo>
                    <a:pt x="30891" y="7115"/>
                    <a:pt x="30932" y="7079"/>
                    <a:pt x="30974" y="7044"/>
                  </a:cubicBezTo>
                  <a:cubicBezTo>
                    <a:pt x="30991" y="7032"/>
                    <a:pt x="30997" y="7020"/>
                    <a:pt x="31015" y="7008"/>
                  </a:cubicBezTo>
                  <a:cubicBezTo>
                    <a:pt x="31103" y="6926"/>
                    <a:pt x="31163" y="6867"/>
                    <a:pt x="31245" y="6778"/>
                  </a:cubicBezTo>
                  <a:cubicBezTo>
                    <a:pt x="31304" y="6713"/>
                    <a:pt x="31357" y="6654"/>
                    <a:pt x="31405" y="6595"/>
                  </a:cubicBezTo>
                  <a:cubicBezTo>
                    <a:pt x="31434" y="6559"/>
                    <a:pt x="31464" y="6518"/>
                    <a:pt x="31493" y="6477"/>
                  </a:cubicBezTo>
                  <a:cubicBezTo>
                    <a:pt x="31611" y="6323"/>
                    <a:pt x="31694" y="6187"/>
                    <a:pt x="31747" y="6105"/>
                  </a:cubicBezTo>
                  <a:cubicBezTo>
                    <a:pt x="31765" y="6075"/>
                    <a:pt x="31854" y="5933"/>
                    <a:pt x="31948" y="5715"/>
                  </a:cubicBezTo>
                  <a:cubicBezTo>
                    <a:pt x="31960" y="5697"/>
                    <a:pt x="31966" y="5679"/>
                    <a:pt x="31972" y="5668"/>
                  </a:cubicBezTo>
                  <a:cubicBezTo>
                    <a:pt x="31984" y="5644"/>
                    <a:pt x="31989" y="5620"/>
                    <a:pt x="32001" y="5591"/>
                  </a:cubicBezTo>
                  <a:cubicBezTo>
                    <a:pt x="32001" y="5591"/>
                    <a:pt x="32007" y="5585"/>
                    <a:pt x="32007" y="5579"/>
                  </a:cubicBezTo>
                  <a:cubicBezTo>
                    <a:pt x="32007" y="5579"/>
                    <a:pt x="32007" y="5573"/>
                    <a:pt x="32007" y="5573"/>
                  </a:cubicBezTo>
                  <a:cubicBezTo>
                    <a:pt x="32043" y="5485"/>
                    <a:pt x="32084" y="5390"/>
                    <a:pt x="32113" y="5284"/>
                  </a:cubicBezTo>
                  <a:cubicBezTo>
                    <a:pt x="32119" y="5272"/>
                    <a:pt x="32119" y="5266"/>
                    <a:pt x="32125" y="5254"/>
                  </a:cubicBezTo>
                  <a:cubicBezTo>
                    <a:pt x="32137" y="5219"/>
                    <a:pt x="32149" y="5183"/>
                    <a:pt x="32155" y="5142"/>
                  </a:cubicBezTo>
                  <a:cubicBezTo>
                    <a:pt x="32167" y="5107"/>
                    <a:pt x="32178" y="5065"/>
                    <a:pt x="32190" y="5030"/>
                  </a:cubicBezTo>
                  <a:cubicBezTo>
                    <a:pt x="32232" y="4841"/>
                    <a:pt x="32261" y="4693"/>
                    <a:pt x="32273" y="4569"/>
                  </a:cubicBezTo>
                  <a:cubicBezTo>
                    <a:pt x="32285" y="4469"/>
                    <a:pt x="32297" y="4368"/>
                    <a:pt x="32302" y="4262"/>
                  </a:cubicBezTo>
                  <a:cubicBezTo>
                    <a:pt x="32302" y="4256"/>
                    <a:pt x="32302" y="4256"/>
                    <a:pt x="32302" y="4250"/>
                  </a:cubicBezTo>
                  <a:cubicBezTo>
                    <a:pt x="32308" y="4179"/>
                    <a:pt x="32308" y="4114"/>
                    <a:pt x="32308" y="4049"/>
                  </a:cubicBezTo>
                  <a:cubicBezTo>
                    <a:pt x="32308" y="4014"/>
                    <a:pt x="32308" y="3984"/>
                    <a:pt x="32308" y="3955"/>
                  </a:cubicBezTo>
                  <a:cubicBezTo>
                    <a:pt x="32308" y="3943"/>
                    <a:pt x="32302" y="3931"/>
                    <a:pt x="32302" y="3919"/>
                  </a:cubicBezTo>
                  <a:cubicBezTo>
                    <a:pt x="32302" y="3866"/>
                    <a:pt x="32297" y="3813"/>
                    <a:pt x="32297" y="3754"/>
                  </a:cubicBezTo>
                  <a:cubicBezTo>
                    <a:pt x="32297" y="3719"/>
                    <a:pt x="32285" y="3606"/>
                    <a:pt x="32267" y="3482"/>
                  </a:cubicBezTo>
                  <a:cubicBezTo>
                    <a:pt x="32267" y="3465"/>
                    <a:pt x="32255" y="3411"/>
                    <a:pt x="32243" y="3335"/>
                  </a:cubicBezTo>
                  <a:cubicBezTo>
                    <a:pt x="32243" y="3335"/>
                    <a:pt x="32243" y="3329"/>
                    <a:pt x="32243" y="3323"/>
                  </a:cubicBezTo>
                  <a:cubicBezTo>
                    <a:pt x="32208" y="3152"/>
                    <a:pt x="32143" y="2862"/>
                    <a:pt x="32019" y="2543"/>
                  </a:cubicBezTo>
                  <a:cubicBezTo>
                    <a:pt x="32013" y="2543"/>
                    <a:pt x="32013" y="2537"/>
                    <a:pt x="32013" y="2537"/>
                  </a:cubicBezTo>
                  <a:cubicBezTo>
                    <a:pt x="31984" y="2460"/>
                    <a:pt x="31948" y="2384"/>
                    <a:pt x="31913" y="2307"/>
                  </a:cubicBezTo>
                  <a:cubicBezTo>
                    <a:pt x="31895" y="2271"/>
                    <a:pt x="31877" y="2242"/>
                    <a:pt x="31859" y="2207"/>
                  </a:cubicBezTo>
                  <a:cubicBezTo>
                    <a:pt x="31848" y="2177"/>
                    <a:pt x="31836" y="2153"/>
                    <a:pt x="31818" y="2124"/>
                  </a:cubicBezTo>
                  <a:cubicBezTo>
                    <a:pt x="31800" y="2094"/>
                    <a:pt x="31789" y="2065"/>
                    <a:pt x="31771" y="2035"/>
                  </a:cubicBezTo>
                  <a:cubicBezTo>
                    <a:pt x="31765" y="2023"/>
                    <a:pt x="31759" y="2012"/>
                    <a:pt x="31747" y="2000"/>
                  </a:cubicBezTo>
                  <a:cubicBezTo>
                    <a:pt x="31741" y="1982"/>
                    <a:pt x="31730" y="1964"/>
                    <a:pt x="31718" y="1947"/>
                  </a:cubicBezTo>
                  <a:cubicBezTo>
                    <a:pt x="31665" y="1852"/>
                    <a:pt x="31606" y="1764"/>
                    <a:pt x="31546" y="1687"/>
                  </a:cubicBezTo>
                  <a:cubicBezTo>
                    <a:pt x="31541" y="1687"/>
                    <a:pt x="31476" y="1586"/>
                    <a:pt x="31369" y="1462"/>
                  </a:cubicBezTo>
                  <a:cubicBezTo>
                    <a:pt x="31310" y="1391"/>
                    <a:pt x="31245" y="1315"/>
                    <a:pt x="31174" y="1244"/>
                  </a:cubicBezTo>
                  <a:cubicBezTo>
                    <a:pt x="31174" y="1244"/>
                    <a:pt x="31174" y="1244"/>
                    <a:pt x="31174" y="1238"/>
                  </a:cubicBezTo>
                  <a:cubicBezTo>
                    <a:pt x="31168" y="1238"/>
                    <a:pt x="31168" y="1238"/>
                    <a:pt x="31168" y="1232"/>
                  </a:cubicBezTo>
                  <a:cubicBezTo>
                    <a:pt x="31068" y="1132"/>
                    <a:pt x="30938" y="1002"/>
                    <a:pt x="30696" y="813"/>
                  </a:cubicBezTo>
                  <a:cubicBezTo>
                    <a:pt x="30259" y="482"/>
                    <a:pt x="29828" y="316"/>
                    <a:pt x="29745" y="281"/>
                  </a:cubicBezTo>
                  <a:cubicBezTo>
                    <a:pt x="29721" y="275"/>
                    <a:pt x="29704" y="269"/>
                    <a:pt x="29680" y="257"/>
                  </a:cubicBezTo>
                  <a:cubicBezTo>
                    <a:pt x="29662" y="252"/>
                    <a:pt x="29639" y="246"/>
                    <a:pt x="29627" y="240"/>
                  </a:cubicBezTo>
                  <a:cubicBezTo>
                    <a:pt x="29568" y="216"/>
                    <a:pt x="29509" y="198"/>
                    <a:pt x="29444" y="175"/>
                  </a:cubicBezTo>
                  <a:lnTo>
                    <a:pt x="29438" y="175"/>
                  </a:lnTo>
                  <a:cubicBezTo>
                    <a:pt x="29326" y="139"/>
                    <a:pt x="29213" y="110"/>
                    <a:pt x="29113" y="92"/>
                  </a:cubicBezTo>
                  <a:cubicBezTo>
                    <a:pt x="29107" y="92"/>
                    <a:pt x="29107" y="92"/>
                    <a:pt x="29101" y="86"/>
                  </a:cubicBezTo>
                  <a:lnTo>
                    <a:pt x="29089" y="86"/>
                  </a:lnTo>
                  <a:cubicBezTo>
                    <a:pt x="29036" y="74"/>
                    <a:pt x="28977" y="63"/>
                    <a:pt x="28912" y="51"/>
                  </a:cubicBezTo>
                  <a:cubicBezTo>
                    <a:pt x="28895" y="51"/>
                    <a:pt x="28871" y="45"/>
                    <a:pt x="28853" y="45"/>
                  </a:cubicBezTo>
                  <a:cubicBezTo>
                    <a:pt x="28747" y="27"/>
                    <a:pt x="28635" y="15"/>
                    <a:pt x="28540" y="9"/>
                  </a:cubicBezTo>
                  <a:cubicBezTo>
                    <a:pt x="28481" y="9"/>
                    <a:pt x="28428" y="3"/>
                    <a:pt x="28375" y="3"/>
                  </a:cubicBezTo>
                  <a:lnTo>
                    <a:pt x="28345" y="3"/>
                  </a:lnTo>
                  <a:cubicBezTo>
                    <a:pt x="28320" y="1"/>
                    <a:pt x="28293" y="1"/>
                    <a:pt x="282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0"/>
            <p:cNvSpPr/>
            <p:nvPr/>
          </p:nvSpPr>
          <p:spPr>
            <a:xfrm>
              <a:off x="1112300" y="4263525"/>
              <a:ext cx="231550" cy="321950"/>
            </a:xfrm>
            <a:custGeom>
              <a:rect b="b" l="l" r="r" t="t"/>
              <a:pathLst>
                <a:path extrusionOk="0" h="12878" w="9262">
                  <a:moveTo>
                    <a:pt x="817" y="0"/>
                  </a:moveTo>
                  <a:cubicBezTo>
                    <a:pt x="744" y="0"/>
                    <a:pt x="675" y="16"/>
                    <a:pt x="614" y="49"/>
                  </a:cubicBezTo>
                  <a:cubicBezTo>
                    <a:pt x="419" y="162"/>
                    <a:pt x="337" y="433"/>
                    <a:pt x="396" y="776"/>
                  </a:cubicBezTo>
                  <a:lnTo>
                    <a:pt x="2091" y="10374"/>
                  </a:lnTo>
                  <a:lnTo>
                    <a:pt x="792" y="9629"/>
                  </a:lnTo>
                  <a:cubicBezTo>
                    <a:pt x="663" y="9555"/>
                    <a:pt x="542" y="9519"/>
                    <a:pt x="435" y="9519"/>
                  </a:cubicBezTo>
                  <a:cubicBezTo>
                    <a:pt x="177" y="9519"/>
                    <a:pt x="0" y="9724"/>
                    <a:pt x="0" y="10078"/>
                  </a:cubicBezTo>
                  <a:cubicBezTo>
                    <a:pt x="0" y="10580"/>
                    <a:pt x="349" y="11195"/>
                    <a:pt x="792" y="11449"/>
                  </a:cubicBezTo>
                  <a:lnTo>
                    <a:pt x="3077" y="12772"/>
                  </a:lnTo>
                  <a:cubicBezTo>
                    <a:pt x="3202" y="12842"/>
                    <a:pt x="3324" y="12877"/>
                    <a:pt x="3433" y="12877"/>
                  </a:cubicBezTo>
                  <a:cubicBezTo>
                    <a:pt x="3535" y="12877"/>
                    <a:pt x="3626" y="12846"/>
                    <a:pt x="3697" y="12783"/>
                  </a:cubicBezTo>
                  <a:cubicBezTo>
                    <a:pt x="3851" y="12653"/>
                    <a:pt x="3904" y="12405"/>
                    <a:pt x="3851" y="12104"/>
                  </a:cubicBezTo>
                  <a:lnTo>
                    <a:pt x="2227" y="2867"/>
                  </a:lnTo>
                  <a:lnTo>
                    <a:pt x="8192" y="7987"/>
                  </a:lnTo>
                  <a:cubicBezTo>
                    <a:pt x="8257" y="8041"/>
                    <a:pt x="8322" y="8088"/>
                    <a:pt x="8381" y="8123"/>
                  </a:cubicBezTo>
                  <a:cubicBezTo>
                    <a:pt x="8507" y="8195"/>
                    <a:pt x="8628" y="8231"/>
                    <a:pt x="8737" y="8231"/>
                  </a:cubicBezTo>
                  <a:cubicBezTo>
                    <a:pt x="8939" y="8231"/>
                    <a:pt x="9097" y="8108"/>
                    <a:pt x="9155" y="7869"/>
                  </a:cubicBezTo>
                  <a:cubicBezTo>
                    <a:pt x="9261" y="7444"/>
                    <a:pt x="9001" y="6800"/>
                    <a:pt x="8576" y="6434"/>
                  </a:cubicBezTo>
                  <a:lnTo>
                    <a:pt x="1364" y="244"/>
                  </a:lnTo>
                  <a:cubicBezTo>
                    <a:pt x="1300" y="191"/>
                    <a:pt x="1235" y="144"/>
                    <a:pt x="1175" y="108"/>
                  </a:cubicBezTo>
                  <a:cubicBezTo>
                    <a:pt x="1051" y="37"/>
                    <a:pt x="929" y="0"/>
                    <a:pt x="8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0"/>
            <p:cNvSpPr/>
            <p:nvPr/>
          </p:nvSpPr>
          <p:spPr>
            <a:xfrm>
              <a:off x="788625" y="4420950"/>
              <a:ext cx="231550" cy="321925"/>
            </a:xfrm>
            <a:custGeom>
              <a:rect b="b" l="l" r="r" t="t"/>
              <a:pathLst>
                <a:path extrusionOk="0" h="12877" w="9262">
                  <a:moveTo>
                    <a:pt x="829" y="1"/>
                  </a:moveTo>
                  <a:cubicBezTo>
                    <a:pt x="754" y="1"/>
                    <a:pt x="683" y="18"/>
                    <a:pt x="621" y="54"/>
                  </a:cubicBezTo>
                  <a:cubicBezTo>
                    <a:pt x="426" y="161"/>
                    <a:pt x="343" y="432"/>
                    <a:pt x="402" y="781"/>
                  </a:cubicBezTo>
                  <a:lnTo>
                    <a:pt x="2091" y="10373"/>
                  </a:lnTo>
                  <a:lnTo>
                    <a:pt x="798" y="9628"/>
                  </a:lnTo>
                  <a:cubicBezTo>
                    <a:pt x="671" y="9555"/>
                    <a:pt x="551" y="9520"/>
                    <a:pt x="444" y="9520"/>
                  </a:cubicBezTo>
                  <a:cubicBezTo>
                    <a:pt x="185" y="9520"/>
                    <a:pt x="6" y="9727"/>
                    <a:pt x="6" y="10083"/>
                  </a:cubicBezTo>
                  <a:cubicBezTo>
                    <a:pt x="1" y="10585"/>
                    <a:pt x="355" y="11194"/>
                    <a:pt x="792" y="11448"/>
                  </a:cubicBezTo>
                  <a:lnTo>
                    <a:pt x="3084" y="12771"/>
                  </a:lnTo>
                  <a:cubicBezTo>
                    <a:pt x="3209" y="12841"/>
                    <a:pt x="3331" y="12876"/>
                    <a:pt x="3440" y="12876"/>
                  </a:cubicBezTo>
                  <a:cubicBezTo>
                    <a:pt x="3542" y="12876"/>
                    <a:pt x="3632" y="12845"/>
                    <a:pt x="3704" y="12782"/>
                  </a:cubicBezTo>
                  <a:cubicBezTo>
                    <a:pt x="3857" y="12658"/>
                    <a:pt x="3911" y="12404"/>
                    <a:pt x="3857" y="12103"/>
                  </a:cubicBezTo>
                  <a:lnTo>
                    <a:pt x="2233" y="2866"/>
                  </a:lnTo>
                  <a:lnTo>
                    <a:pt x="8198" y="7987"/>
                  </a:lnTo>
                  <a:cubicBezTo>
                    <a:pt x="8263" y="8040"/>
                    <a:pt x="8328" y="8087"/>
                    <a:pt x="8387" y="8122"/>
                  </a:cubicBezTo>
                  <a:cubicBezTo>
                    <a:pt x="8515" y="8196"/>
                    <a:pt x="8638" y="8232"/>
                    <a:pt x="8748" y="8232"/>
                  </a:cubicBezTo>
                  <a:cubicBezTo>
                    <a:pt x="8948" y="8232"/>
                    <a:pt x="9104" y="8111"/>
                    <a:pt x="9161" y="7874"/>
                  </a:cubicBezTo>
                  <a:cubicBezTo>
                    <a:pt x="9262" y="7443"/>
                    <a:pt x="9002" y="6799"/>
                    <a:pt x="8582" y="6439"/>
                  </a:cubicBezTo>
                  <a:lnTo>
                    <a:pt x="1365" y="243"/>
                  </a:lnTo>
                  <a:cubicBezTo>
                    <a:pt x="1306" y="190"/>
                    <a:pt x="1241" y="149"/>
                    <a:pt x="1182" y="108"/>
                  </a:cubicBezTo>
                  <a:cubicBezTo>
                    <a:pt x="1059" y="38"/>
                    <a:pt x="939" y="1"/>
                    <a:pt x="8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0"/>
            <p:cNvSpPr/>
            <p:nvPr/>
          </p:nvSpPr>
          <p:spPr>
            <a:xfrm>
              <a:off x="920475" y="4311575"/>
              <a:ext cx="265675" cy="322000"/>
            </a:xfrm>
            <a:custGeom>
              <a:rect b="b" l="l" r="r" t="t"/>
              <a:pathLst>
                <a:path extrusionOk="0" h="12880" w="10627">
                  <a:moveTo>
                    <a:pt x="819" y="1"/>
                  </a:moveTo>
                  <a:cubicBezTo>
                    <a:pt x="741" y="1"/>
                    <a:pt x="670" y="20"/>
                    <a:pt x="609" y="59"/>
                  </a:cubicBezTo>
                  <a:cubicBezTo>
                    <a:pt x="420" y="171"/>
                    <a:pt x="343" y="443"/>
                    <a:pt x="402" y="779"/>
                  </a:cubicBezTo>
                  <a:lnTo>
                    <a:pt x="2092" y="10377"/>
                  </a:lnTo>
                  <a:lnTo>
                    <a:pt x="798" y="9627"/>
                  </a:lnTo>
                  <a:cubicBezTo>
                    <a:pt x="671" y="9553"/>
                    <a:pt x="550" y="9518"/>
                    <a:pt x="443" y="9518"/>
                  </a:cubicBezTo>
                  <a:cubicBezTo>
                    <a:pt x="182" y="9518"/>
                    <a:pt x="1" y="9726"/>
                    <a:pt x="1" y="10082"/>
                  </a:cubicBezTo>
                  <a:cubicBezTo>
                    <a:pt x="1" y="10584"/>
                    <a:pt x="355" y="11198"/>
                    <a:pt x="792" y="11446"/>
                  </a:cubicBezTo>
                  <a:lnTo>
                    <a:pt x="3078" y="12769"/>
                  </a:lnTo>
                  <a:cubicBezTo>
                    <a:pt x="3204" y="12843"/>
                    <a:pt x="3328" y="12880"/>
                    <a:pt x="3437" y="12880"/>
                  </a:cubicBezTo>
                  <a:cubicBezTo>
                    <a:pt x="3538" y="12880"/>
                    <a:pt x="3628" y="12849"/>
                    <a:pt x="3698" y="12787"/>
                  </a:cubicBezTo>
                  <a:cubicBezTo>
                    <a:pt x="3852" y="12657"/>
                    <a:pt x="3905" y="12403"/>
                    <a:pt x="3858" y="12102"/>
                  </a:cubicBezTo>
                  <a:lnTo>
                    <a:pt x="2216" y="2799"/>
                  </a:lnTo>
                  <a:lnTo>
                    <a:pt x="2216" y="2799"/>
                  </a:lnTo>
                  <a:lnTo>
                    <a:pt x="9599" y="8806"/>
                  </a:lnTo>
                  <a:cubicBezTo>
                    <a:pt x="9652" y="8847"/>
                    <a:pt x="9705" y="8883"/>
                    <a:pt x="9758" y="8912"/>
                  </a:cubicBezTo>
                  <a:cubicBezTo>
                    <a:pt x="9883" y="8985"/>
                    <a:pt x="10004" y="9020"/>
                    <a:pt x="10112" y="9020"/>
                  </a:cubicBezTo>
                  <a:cubicBezTo>
                    <a:pt x="10320" y="9020"/>
                    <a:pt x="10481" y="8888"/>
                    <a:pt x="10532" y="8635"/>
                  </a:cubicBezTo>
                  <a:cubicBezTo>
                    <a:pt x="10626" y="8192"/>
                    <a:pt x="10349" y="7554"/>
                    <a:pt x="9918" y="7205"/>
                  </a:cubicBezTo>
                  <a:lnTo>
                    <a:pt x="1336" y="218"/>
                  </a:lnTo>
                  <a:cubicBezTo>
                    <a:pt x="1283" y="177"/>
                    <a:pt x="1229" y="141"/>
                    <a:pt x="1176" y="112"/>
                  </a:cubicBezTo>
                  <a:cubicBezTo>
                    <a:pt x="1051" y="39"/>
                    <a:pt x="929" y="1"/>
                    <a:pt x="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2500" y="536400"/>
            <a:ext cx="77190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3000"/>
              <a:buFont typeface="Orbitron SemiBold"/>
              <a:buNone/>
              <a:defRPr sz="3000">
                <a:solidFill>
                  <a:schemeClr val="dk1"/>
                </a:solidFill>
                <a:latin typeface="Orbitron SemiBold"/>
                <a:ea typeface="Orbitron SemiBold"/>
                <a:cs typeface="Orbitron SemiBold"/>
                <a:sym typeface="Orbitron SemiBold"/>
              </a:defRPr>
            </a:lvl1pPr>
            <a:lvl2pPr lvl="1">
              <a:spcBef>
                <a:spcPts val="0"/>
              </a:spcBef>
              <a:spcAft>
                <a:spcPts val="0"/>
              </a:spcAft>
              <a:buClr>
                <a:schemeClr val="dk1"/>
              </a:buClr>
              <a:buSzPts val="3000"/>
              <a:buFont typeface="Orbitron SemiBold"/>
              <a:buNone/>
              <a:defRPr sz="3000">
                <a:solidFill>
                  <a:schemeClr val="dk1"/>
                </a:solidFill>
                <a:latin typeface="Orbitron SemiBold"/>
                <a:ea typeface="Orbitron SemiBold"/>
                <a:cs typeface="Orbitron SemiBold"/>
                <a:sym typeface="Orbitron SemiBold"/>
              </a:defRPr>
            </a:lvl2pPr>
            <a:lvl3pPr lvl="2">
              <a:spcBef>
                <a:spcPts val="0"/>
              </a:spcBef>
              <a:spcAft>
                <a:spcPts val="0"/>
              </a:spcAft>
              <a:buClr>
                <a:schemeClr val="dk1"/>
              </a:buClr>
              <a:buSzPts val="3000"/>
              <a:buFont typeface="Orbitron SemiBold"/>
              <a:buNone/>
              <a:defRPr sz="3000">
                <a:solidFill>
                  <a:schemeClr val="dk1"/>
                </a:solidFill>
                <a:latin typeface="Orbitron SemiBold"/>
                <a:ea typeface="Orbitron SemiBold"/>
                <a:cs typeface="Orbitron SemiBold"/>
                <a:sym typeface="Orbitron SemiBold"/>
              </a:defRPr>
            </a:lvl3pPr>
            <a:lvl4pPr lvl="3">
              <a:spcBef>
                <a:spcPts val="0"/>
              </a:spcBef>
              <a:spcAft>
                <a:spcPts val="0"/>
              </a:spcAft>
              <a:buClr>
                <a:schemeClr val="dk1"/>
              </a:buClr>
              <a:buSzPts val="3000"/>
              <a:buFont typeface="Orbitron SemiBold"/>
              <a:buNone/>
              <a:defRPr sz="3000">
                <a:solidFill>
                  <a:schemeClr val="dk1"/>
                </a:solidFill>
                <a:latin typeface="Orbitron SemiBold"/>
                <a:ea typeface="Orbitron SemiBold"/>
                <a:cs typeface="Orbitron SemiBold"/>
                <a:sym typeface="Orbitron SemiBold"/>
              </a:defRPr>
            </a:lvl4pPr>
            <a:lvl5pPr lvl="4">
              <a:spcBef>
                <a:spcPts val="0"/>
              </a:spcBef>
              <a:spcAft>
                <a:spcPts val="0"/>
              </a:spcAft>
              <a:buClr>
                <a:schemeClr val="dk1"/>
              </a:buClr>
              <a:buSzPts val="3000"/>
              <a:buFont typeface="Orbitron SemiBold"/>
              <a:buNone/>
              <a:defRPr sz="3000">
                <a:solidFill>
                  <a:schemeClr val="dk1"/>
                </a:solidFill>
                <a:latin typeface="Orbitron SemiBold"/>
                <a:ea typeface="Orbitron SemiBold"/>
                <a:cs typeface="Orbitron SemiBold"/>
                <a:sym typeface="Orbitron SemiBold"/>
              </a:defRPr>
            </a:lvl5pPr>
            <a:lvl6pPr lvl="5">
              <a:spcBef>
                <a:spcPts val="0"/>
              </a:spcBef>
              <a:spcAft>
                <a:spcPts val="0"/>
              </a:spcAft>
              <a:buClr>
                <a:schemeClr val="dk1"/>
              </a:buClr>
              <a:buSzPts val="3000"/>
              <a:buFont typeface="Orbitron SemiBold"/>
              <a:buNone/>
              <a:defRPr sz="3000">
                <a:solidFill>
                  <a:schemeClr val="dk1"/>
                </a:solidFill>
                <a:latin typeface="Orbitron SemiBold"/>
                <a:ea typeface="Orbitron SemiBold"/>
                <a:cs typeface="Orbitron SemiBold"/>
                <a:sym typeface="Orbitron SemiBold"/>
              </a:defRPr>
            </a:lvl6pPr>
            <a:lvl7pPr lvl="6">
              <a:spcBef>
                <a:spcPts val="0"/>
              </a:spcBef>
              <a:spcAft>
                <a:spcPts val="0"/>
              </a:spcAft>
              <a:buClr>
                <a:schemeClr val="dk1"/>
              </a:buClr>
              <a:buSzPts val="3000"/>
              <a:buFont typeface="Orbitron SemiBold"/>
              <a:buNone/>
              <a:defRPr sz="3000">
                <a:solidFill>
                  <a:schemeClr val="dk1"/>
                </a:solidFill>
                <a:latin typeface="Orbitron SemiBold"/>
                <a:ea typeface="Orbitron SemiBold"/>
                <a:cs typeface="Orbitron SemiBold"/>
                <a:sym typeface="Orbitron SemiBold"/>
              </a:defRPr>
            </a:lvl7pPr>
            <a:lvl8pPr lvl="7">
              <a:spcBef>
                <a:spcPts val="0"/>
              </a:spcBef>
              <a:spcAft>
                <a:spcPts val="0"/>
              </a:spcAft>
              <a:buClr>
                <a:schemeClr val="dk1"/>
              </a:buClr>
              <a:buSzPts val="3000"/>
              <a:buFont typeface="Orbitron SemiBold"/>
              <a:buNone/>
              <a:defRPr sz="3000">
                <a:solidFill>
                  <a:schemeClr val="dk1"/>
                </a:solidFill>
                <a:latin typeface="Orbitron SemiBold"/>
                <a:ea typeface="Orbitron SemiBold"/>
                <a:cs typeface="Orbitron SemiBold"/>
                <a:sym typeface="Orbitron SemiBold"/>
              </a:defRPr>
            </a:lvl8pPr>
            <a:lvl9pPr lvl="8">
              <a:spcBef>
                <a:spcPts val="0"/>
              </a:spcBef>
              <a:spcAft>
                <a:spcPts val="0"/>
              </a:spcAft>
              <a:buClr>
                <a:schemeClr val="dk1"/>
              </a:buClr>
              <a:buSzPts val="3000"/>
              <a:buFont typeface="Orbitron SemiBold"/>
              <a:buNone/>
              <a:defRPr sz="3000">
                <a:solidFill>
                  <a:schemeClr val="dk1"/>
                </a:solidFill>
                <a:latin typeface="Orbitron SemiBold"/>
                <a:ea typeface="Orbitron SemiBold"/>
                <a:cs typeface="Orbitron SemiBold"/>
                <a:sym typeface="Orbitron SemiBold"/>
              </a:defRPr>
            </a:lvl9pPr>
          </a:lstStyle>
          <a:p/>
        </p:txBody>
      </p:sp>
      <p:sp>
        <p:nvSpPr>
          <p:cNvPr id="7" name="Google Shape;7;p1"/>
          <p:cNvSpPr txBox="1"/>
          <p:nvPr>
            <p:ph idx="1" type="body"/>
          </p:nvPr>
        </p:nvSpPr>
        <p:spPr>
          <a:xfrm>
            <a:off x="712500" y="1152475"/>
            <a:ext cx="7719000" cy="34545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1pPr>
            <a:lvl2pPr indent="-317500" lvl="1" marL="914400">
              <a:lnSpc>
                <a:spcPct val="115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2pPr>
            <a:lvl3pPr indent="-317500" lvl="2" marL="1371600">
              <a:lnSpc>
                <a:spcPct val="115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3pPr>
            <a:lvl4pPr indent="-317500" lvl="3" marL="1828800">
              <a:lnSpc>
                <a:spcPct val="115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4pPr>
            <a:lvl5pPr indent="-317500" lvl="4" marL="2286000">
              <a:lnSpc>
                <a:spcPct val="115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5pPr>
            <a:lvl6pPr indent="-317500" lvl="5" marL="2743200">
              <a:lnSpc>
                <a:spcPct val="115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6pPr>
            <a:lvl7pPr indent="-317500" lvl="6" marL="3200400">
              <a:lnSpc>
                <a:spcPct val="115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7pPr>
            <a:lvl8pPr indent="-317500" lvl="7" marL="3657600">
              <a:lnSpc>
                <a:spcPct val="115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8pPr>
            <a:lvl9pPr indent="-317500" lvl="8" marL="4114800">
              <a:lnSpc>
                <a:spcPct val="115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9.png"/><Relationship Id="rId6" Type="http://schemas.openxmlformats.org/officeDocument/2006/relationships/image" Target="../media/image18.png"/><Relationship Id="rId7"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1.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1.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11.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0" name="Shape 2480"/>
        <p:cNvGrpSpPr/>
        <p:nvPr/>
      </p:nvGrpSpPr>
      <p:grpSpPr>
        <a:xfrm>
          <a:off x="0" y="0"/>
          <a:ext cx="0" cy="0"/>
          <a:chOff x="0" y="0"/>
          <a:chExt cx="0" cy="0"/>
        </a:xfrm>
      </p:grpSpPr>
      <p:sp>
        <p:nvSpPr>
          <p:cNvPr id="2481" name="Google Shape;2481;p34"/>
          <p:cNvSpPr/>
          <p:nvPr/>
        </p:nvSpPr>
        <p:spPr>
          <a:xfrm>
            <a:off x="1788000" y="2271027"/>
            <a:ext cx="3611100" cy="376200"/>
          </a:xfrm>
          <a:prstGeom prst="roundRect">
            <a:avLst>
              <a:gd fmla="val 34051"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34"/>
          <p:cNvSpPr txBox="1"/>
          <p:nvPr>
            <p:ph type="ctrTitle"/>
          </p:nvPr>
        </p:nvSpPr>
        <p:spPr>
          <a:xfrm>
            <a:off x="391350" y="536400"/>
            <a:ext cx="7668900" cy="2001000"/>
          </a:xfrm>
          <a:prstGeom prst="rect">
            <a:avLst/>
          </a:prstGeom>
        </p:spPr>
        <p:txBody>
          <a:bodyPr anchorCtr="0" anchor="ctr" bIns="91425" lIns="91425" spcFirstLastPara="1" rIns="91425" wrap="square" tIns="91425">
            <a:noAutofit/>
          </a:bodyPr>
          <a:lstStyle/>
          <a:p>
            <a:pPr indent="0" lvl="0" marL="0" rtl="0" algn="ctr">
              <a:spcBef>
                <a:spcPts val="0"/>
              </a:spcBef>
              <a:spcAft>
                <a:spcPts val="1000"/>
              </a:spcAft>
              <a:buNone/>
            </a:pPr>
            <a:r>
              <a:rPr lang="en"/>
              <a:t>PokeCatcher</a:t>
            </a:r>
            <a:endParaRPr/>
          </a:p>
        </p:txBody>
      </p:sp>
      <p:sp>
        <p:nvSpPr>
          <p:cNvPr id="2483" name="Google Shape;2483;p34"/>
          <p:cNvSpPr txBox="1"/>
          <p:nvPr>
            <p:ph idx="1" type="subTitle"/>
          </p:nvPr>
        </p:nvSpPr>
        <p:spPr>
          <a:xfrm>
            <a:off x="1788738" y="2266825"/>
            <a:ext cx="3609900" cy="37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CSIT-687 Master’s Project</a:t>
            </a:r>
            <a:endParaRPr/>
          </a:p>
          <a:p>
            <a:pPr indent="0" lvl="0" marL="0" rtl="0" algn="ctr">
              <a:spcBef>
                <a:spcPts val="0"/>
              </a:spcBef>
              <a:spcAft>
                <a:spcPts val="0"/>
              </a:spcAft>
              <a:buNone/>
            </a:pPr>
            <a:r>
              <a:t/>
            </a:r>
            <a:endParaRPr/>
          </a:p>
        </p:txBody>
      </p:sp>
      <p:grpSp>
        <p:nvGrpSpPr>
          <p:cNvPr id="2484" name="Google Shape;2484;p34"/>
          <p:cNvGrpSpPr/>
          <p:nvPr/>
        </p:nvGrpSpPr>
        <p:grpSpPr>
          <a:xfrm>
            <a:off x="5787563" y="809300"/>
            <a:ext cx="772025" cy="2001063"/>
            <a:chOff x="5793188" y="900225"/>
            <a:chExt cx="772025" cy="2001063"/>
          </a:xfrm>
        </p:grpSpPr>
        <p:sp>
          <p:nvSpPr>
            <p:cNvPr id="2485" name="Google Shape;2485;p34"/>
            <p:cNvSpPr/>
            <p:nvPr/>
          </p:nvSpPr>
          <p:spPr>
            <a:xfrm>
              <a:off x="6455063" y="900225"/>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34"/>
            <p:cNvSpPr/>
            <p:nvPr/>
          </p:nvSpPr>
          <p:spPr>
            <a:xfrm>
              <a:off x="5793188" y="2791138"/>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7" name="Google Shape;2487;p34"/>
          <p:cNvGrpSpPr/>
          <p:nvPr/>
        </p:nvGrpSpPr>
        <p:grpSpPr>
          <a:xfrm>
            <a:off x="3752975" y="4378197"/>
            <a:ext cx="243970" cy="457795"/>
            <a:chOff x="3171550" y="3868750"/>
            <a:chExt cx="317050" cy="594925"/>
          </a:xfrm>
        </p:grpSpPr>
        <p:sp>
          <p:nvSpPr>
            <p:cNvPr id="2488" name="Google Shape;2488;p34"/>
            <p:cNvSpPr/>
            <p:nvPr/>
          </p:nvSpPr>
          <p:spPr>
            <a:xfrm>
              <a:off x="3171550" y="4024675"/>
              <a:ext cx="153450" cy="165100"/>
            </a:xfrm>
            <a:custGeom>
              <a:rect b="b" l="l" r="r" t="t"/>
              <a:pathLst>
                <a:path extrusionOk="0" h="6604" w="6138">
                  <a:moveTo>
                    <a:pt x="1" y="0"/>
                  </a:moveTo>
                  <a:cubicBezTo>
                    <a:pt x="1" y="0"/>
                    <a:pt x="686" y="2894"/>
                    <a:pt x="2381" y="4719"/>
                  </a:cubicBezTo>
                  <a:cubicBezTo>
                    <a:pt x="2842" y="5216"/>
                    <a:pt x="3332" y="5582"/>
                    <a:pt x="3798" y="5853"/>
                  </a:cubicBezTo>
                  <a:cubicBezTo>
                    <a:pt x="5045" y="6574"/>
                    <a:pt x="6137" y="6604"/>
                    <a:pt x="6137" y="6604"/>
                  </a:cubicBezTo>
                  <a:cubicBezTo>
                    <a:pt x="6137" y="6604"/>
                    <a:pt x="5452" y="3709"/>
                    <a:pt x="3757" y="1884"/>
                  </a:cubicBezTo>
                  <a:cubicBezTo>
                    <a:pt x="3290" y="1388"/>
                    <a:pt x="2806" y="1022"/>
                    <a:pt x="2334" y="750"/>
                  </a:cubicBezTo>
                  <a:cubicBezTo>
                    <a:pt x="1088" y="36"/>
                    <a:pt x="1"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34"/>
            <p:cNvSpPr/>
            <p:nvPr/>
          </p:nvSpPr>
          <p:spPr>
            <a:xfrm>
              <a:off x="3205675" y="3934750"/>
              <a:ext cx="120500" cy="129525"/>
            </a:xfrm>
            <a:custGeom>
              <a:rect b="b" l="l" r="r" t="t"/>
              <a:pathLst>
                <a:path extrusionOk="0" h="5181" w="4820">
                  <a:moveTo>
                    <a:pt x="0" y="0"/>
                  </a:moveTo>
                  <a:cubicBezTo>
                    <a:pt x="0" y="0"/>
                    <a:pt x="543" y="2274"/>
                    <a:pt x="1872" y="3704"/>
                  </a:cubicBezTo>
                  <a:cubicBezTo>
                    <a:pt x="2233" y="4093"/>
                    <a:pt x="2617" y="4383"/>
                    <a:pt x="2983" y="4595"/>
                  </a:cubicBezTo>
                  <a:cubicBezTo>
                    <a:pt x="3963" y="5157"/>
                    <a:pt x="4820" y="5180"/>
                    <a:pt x="4820" y="5180"/>
                  </a:cubicBezTo>
                  <a:cubicBezTo>
                    <a:pt x="4820" y="5180"/>
                    <a:pt x="4276" y="2912"/>
                    <a:pt x="2947" y="1483"/>
                  </a:cubicBezTo>
                  <a:cubicBezTo>
                    <a:pt x="2587" y="1093"/>
                    <a:pt x="2203" y="804"/>
                    <a:pt x="1837" y="591"/>
                  </a:cubicBezTo>
                  <a:cubicBezTo>
                    <a:pt x="857" y="30"/>
                    <a:pt x="0" y="0"/>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34"/>
            <p:cNvSpPr/>
            <p:nvPr/>
          </p:nvSpPr>
          <p:spPr>
            <a:xfrm>
              <a:off x="3285100" y="4414825"/>
              <a:ext cx="92600" cy="48850"/>
            </a:xfrm>
            <a:custGeom>
              <a:rect b="b" l="l" r="r" t="t"/>
              <a:pathLst>
                <a:path extrusionOk="0" h="1954" w="3704">
                  <a:moveTo>
                    <a:pt x="1847" y="0"/>
                  </a:moveTo>
                  <a:cubicBezTo>
                    <a:pt x="1415" y="0"/>
                    <a:pt x="984" y="96"/>
                    <a:pt x="656" y="288"/>
                  </a:cubicBezTo>
                  <a:cubicBezTo>
                    <a:pt x="1" y="666"/>
                    <a:pt x="7" y="1286"/>
                    <a:pt x="668" y="1670"/>
                  </a:cubicBezTo>
                  <a:cubicBezTo>
                    <a:pt x="996" y="1859"/>
                    <a:pt x="1427" y="1954"/>
                    <a:pt x="1858" y="1954"/>
                  </a:cubicBezTo>
                  <a:cubicBezTo>
                    <a:pt x="2289" y="1954"/>
                    <a:pt x="2720" y="1859"/>
                    <a:pt x="3048" y="1670"/>
                  </a:cubicBezTo>
                  <a:cubicBezTo>
                    <a:pt x="3704" y="1286"/>
                    <a:pt x="3704" y="666"/>
                    <a:pt x="3042" y="288"/>
                  </a:cubicBezTo>
                  <a:cubicBezTo>
                    <a:pt x="2712" y="96"/>
                    <a:pt x="2279" y="0"/>
                    <a:pt x="18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34"/>
            <p:cNvSpPr/>
            <p:nvPr/>
          </p:nvSpPr>
          <p:spPr>
            <a:xfrm>
              <a:off x="3318775" y="3976675"/>
              <a:ext cx="20400" cy="469775"/>
            </a:xfrm>
            <a:custGeom>
              <a:rect b="b" l="l" r="r" t="t"/>
              <a:pathLst>
                <a:path extrusionOk="0" h="18791" w="816">
                  <a:moveTo>
                    <a:pt x="403" y="1"/>
                  </a:moveTo>
                  <a:cubicBezTo>
                    <a:pt x="299" y="1"/>
                    <a:pt x="195" y="24"/>
                    <a:pt x="118" y="72"/>
                  </a:cubicBezTo>
                  <a:cubicBezTo>
                    <a:pt x="36" y="113"/>
                    <a:pt x="0" y="178"/>
                    <a:pt x="0" y="237"/>
                  </a:cubicBezTo>
                  <a:lnTo>
                    <a:pt x="0" y="18552"/>
                  </a:lnTo>
                  <a:cubicBezTo>
                    <a:pt x="0" y="18617"/>
                    <a:pt x="36" y="18677"/>
                    <a:pt x="118" y="18724"/>
                  </a:cubicBezTo>
                  <a:cubicBezTo>
                    <a:pt x="198" y="18768"/>
                    <a:pt x="301" y="18790"/>
                    <a:pt x="405" y="18790"/>
                  </a:cubicBezTo>
                  <a:cubicBezTo>
                    <a:pt x="508" y="18790"/>
                    <a:pt x="612" y="18768"/>
                    <a:pt x="691" y="18724"/>
                  </a:cubicBezTo>
                  <a:cubicBezTo>
                    <a:pt x="774" y="18677"/>
                    <a:pt x="809" y="18617"/>
                    <a:pt x="809" y="18558"/>
                  </a:cubicBezTo>
                  <a:lnTo>
                    <a:pt x="809" y="243"/>
                  </a:lnTo>
                  <a:cubicBezTo>
                    <a:pt x="815" y="178"/>
                    <a:pt x="774" y="119"/>
                    <a:pt x="691" y="72"/>
                  </a:cubicBezTo>
                  <a:cubicBezTo>
                    <a:pt x="612" y="24"/>
                    <a:pt x="507" y="1"/>
                    <a:pt x="403"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34"/>
            <p:cNvSpPr/>
            <p:nvPr/>
          </p:nvSpPr>
          <p:spPr>
            <a:xfrm>
              <a:off x="3317725" y="3976675"/>
              <a:ext cx="22325" cy="11850"/>
            </a:xfrm>
            <a:custGeom>
              <a:rect b="b" l="l" r="r" t="t"/>
              <a:pathLst>
                <a:path extrusionOk="0" h="474" w="893">
                  <a:moveTo>
                    <a:pt x="445" y="1"/>
                  </a:moveTo>
                  <a:cubicBezTo>
                    <a:pt x="341" y="1"/>
                    <a:pt x="237" y="24"/>
                    <a:pt x="160" y="72"/>
                  </a:cubicBezTo>
                  <a:cubicBezTo>
                    <a:pt x="1" y="160"/>
                    <a:pt x="1" y="308"/>
                    <a:pt x="160" y="402"/>
                  </a:cubicBezTo>
                  <a:cubicBezTo>
                    <a:pt x="240" y="450"/>
                    <a:pt x="343" y="473"/>
                    <a:pt x="447" y="473"/>
                  </a:cubicBezTo>
                  <a:cubicBezTo>
                    <a:pt x="550" y="473"/>
                    <a:pt x="654" y="450"/>
                    <a:pt x="733" y="402"/>
                  </a:cubicBezTo>
                  <a:cubicBezTo>
                    <a:pt x="893" y="308"/>
                    <a:pt x="893" y="160"/>
                    <a:pt x="733" y="72"/>
                  </a:cubicBezTo>
                  <a:cubicBezTo>
                    <a:pt x="654" y="24"/>
                    <a:pt x="549" y="1"/>
                    <a:pt x="445"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34"/>
            <p:cNvSpPr/>
            <p:nvPr/>
          </p:nvSpPr>
          <p:spPr>
            <a:xfrm>
              <a:off x="3318775" y="3982600"/>
              <a:ext cx="20250" cy="463850"/>
            </a:xfrm>
            <a:custGeom>
              <a:rect b="b" l="l" r="r" t="t"/>
              <a:pathLst>
                <a:path extrusionOk="0" h="18554" w="810">
                  <a:moveTo>
                    <a:pt x="0" y="0"/>
                  </a:moveTo>
                  <a:lnTo>
                    <a:pt x="0" y="18315"/>
                  </a:lnTo>
                  <a:cubicBezTo>
                    <a:pt x="0" y="18380"/>
                    <a:pt x="36" y="18440"/>
                    <a:pt x="118" y="18487"/>
                  </a:cubicBezTo>
                  <a:cubicBezTo>
                    <a:pt x="198" y="18531"/>
                    <a:pt x="301" y="18553"/>
                    <a:pt x="405" y="18553"/>
                  </a:cubicBezTo>
                  <a:cubicBezTo>
                    <a:pt x="508" y="18553"/>
                    <a:pt x="612" y="18531"/>
                    <a:pt x="691" y="18487"/>
                  </a:cubicBezTo>
                  <a:cubicBezTo>
                    <a:pt x="774" y="18440"/>
                    <a:pt x="809" y="18380"/>
                    <a:pt x="809" y="18321"/>
                  </a:cubicBezTo>
                  <a:lnTo>
                    <a:pt x="809" y="0"/>
                  </a:lnTo>
                  <a:cubicBezTo>
                    <a:pt x="809" y="59"/>
                    <a:pt x="774" y="118"/>
                    <a:pt x="691" y="165"/>
                  </a:cubicBezTo>
                  <a:cubicBezTo>
                    <a:pt x="612" y="213"/>
                    <a:pt x="508" y="236"/>
                    <a:pt x="405" y="236"/>
                  </a:cubicBezTo>
                  <a:cubicBezTo>
                    <a:pt x="301" y="236"/>
                    <a:pt x="198" y="213"/>
                    <a:pt x="118" y="165"/>
                  </a:cubicBezTo>
                  <a:cubicBezTo>
                    <a:pt x="36" y="118"/>
                    <a:pt x="0" y="59"/>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34"/>
            <p:cNvSpPr/>
            <p:nvPr/>
          </p:nvSpPr>
          <p:spPr>
            <a:xfrm>
              <a:off x="3333675" y="4025000"/>
              <a:ext cx="120675" cy="86800"/>
            </a:xfrm>
            <a:custGeom>
              <a:rect b="b" l="l" r="r" t="t"/>
              <a:pathLst>
                <a:path extrusionOk="0" h="3472" w="4827">
                  <a:moveTo>
                    <a:pt x="1762" y="0"/>
                  </a:moveTo>
                  <a:cubicBezTo>
                    <a:pt x="516" y="0"/>
                    <a:pt x="1" y="1541"/>
                    <a:pt x="1" y="1541"/>
                  </a:cubicBezTo>
                  <a:cubicBezTo>
                    <a:pt x="1" y="1541"/>
                    <a:pt x="851" y="2503"/>
                    <a:pt x="1832" y="3065"/>
                  </a:cubicBezTo>
                  <a:cubicBezTo>
                    <a:pt x="2198" y="3277"/>
                    <a:pt x="2582" y="3437"/>
                    <a:pt x="2942" y="3466"/>
                  </a:cubicBezTo>
                  <a:cubicBezTo>
                    <a:pt x="2984" y="3469"/>
                    <a:pt x="3025" y="3471"/>
                    <a:pt x="3065" y="3471"/>
                  </a:cubicBezTo>
                  <a:cubicBezTo>
                    <a:pt x="4311" y="3471"/>
                    <a:pt x="4826" y="1930"/>
                    <a:pt x="4826" y="1930"/>
                  </a:cubicBezTo>
                  <a:cubicBezTo>
                    <a:pt x="4826" y="1930"/>
                    <a:pt x="3976" y="968"/>
                    <a:pt x="2995" y="407"/>
                  </a:cubicBezTo>
                  <a:cubicBezTo>
                    <a:pt x="2629" y="194"/>
                    <a:pt x="2245" y="35"/>
                    <a:pt x="1885" y="5"/>
                  </a:cubicBezTo>
                  <a:cubicBezTo>
                    <a:pt x="1843" y="2"/>
                    <a:pt x="1802" y="0"/>
                    <a:pt x="176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34"/>
            <p:cNvSpPr/>
            <p:nvPr/>
          </p:nvSpPr>
          <p:spPr>
            <a:xfrm>
              <a:off x="3334575" y="4141025"/>
              <a:ext cx="154025" cy="110475"/>
            </a:xfrm>
            <a:custGeom>
              <a:rect b="b" l="l" r="r" t="t"/>
              <a:pathLst>
                <a:path extrusionOk="0" h="4419" w="6161">
                  <a:moveTo>
                    <a:pt x="2246" y="0"/>
                  </a:moveTo>
                  <a:cubicBezTo>
                    <a:pt x="660" y="0"/>
                    <a:pt x="0" y="1961"/>
                    <a:pt x="0" y="1961"/>
                  </a:cubicBezTo>
                  <a:cubicBezTo>
                    <a:pt x="0" y="1961"/>
                    <a:pt x="1087" y="3184"/>
                    <a:pt x="2339" y="3905"/>
                  </a:cubicBezTo>
                  <a:cubicBezTo>
                    <a:pt x="2806" y="4176"/>
                    <a:pt x="3296" y="4377"/>
                    <a:pt x="3757" y="4413"/>
                  </a:cubicBezTo>
                  <a:cubicBezTo>
                    <a:pt x="3810" y="4417"/>
                    <a:pt x="3863" y="4419"/>
                    <a:pt x="3914" y="4419"/>
                  </a:cubicBezTo>
                  <a:cubicBezTo>
                    <a:pt x="5501" y="4419"/>
                    <a:pt x="6161" y="2458"/>
                    <a:pt x="6161" y="2458"/>
                  </a:cubicBezTo>
                  <a:cubicBezTo>
                    <a:pt x="6161" y="2458"/>
                    <a:pt x="5074" y="1229"/>
                    <a:pt x="3828" y="508"/>
                  </a:cubicBezTo>
                  <a:cubicBezTo>
                    <a:pt x="3355" y="243"/>
                    <a:pt x="2871" y="42"/>
                    <a:pt x="2404" y="6"/>
                  </a:cubicBezTo>
                  <a:cubicBezTo>
                    <a:pt x="2351" y="2"/>
                    <a:pt x="2298" y="0"/>
                    <a:pt x="22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34"/>
            <p:cNvSpPr/>
            <p:nvPr/>
          </p:nvSpPr>
          <p:spPr>
            <a:xfrm>
              <a:off x="3296925" y="3868750"/>
              <a:ext cx="63800" cy="120700"/>
            </a:xfrm>
            <a:custGeom>
              <a:rect b="b" l="l" r="r" t="t"/>
              <a:pathLst>
                <a:path extrusionOk="0" h="4828" w="2552">
                  <a:moveTo>
                    <a:pt x="1288" y="0"/>
                  </a:moveTo>
                  <a:cubicBezTo>
                    <a:pt x="1252" y="24"/>
                    <a:pt x="1158" y="89"/>
                    <a:pt x="1028" y="213"/>
                  </a:cubicBezTo>
                  <a:cubicBezTo>
                    <a:pt x="910" y="319"/>
                    <a:pt x="833" y="408"/>
                    <a:pt x="768" y="490"/>
                  </a:cubicBezTo>
                  <a:cubicBezTo>
                    <a:pt x="715" y="550"/>
                    <a:pt x="626" y="662"/>
                    <a:pt x="573" y="739"/>
                  </a:cubicBezTo>
                  <a:cubicBezTo>
                    <a:pt x="490" y="868"/>
                    <a:pt x="461" y="916"/>
                    <a:pt x="390" y="1046"/>
                  </a:cubicBezTo>
                  <a:cubicBezTo>
                    <a:pt x="355" y="1105"/>
                    <a:pt x="319" y="1182"/>
                    <a:pt x="290" y="1241"/>
                  </a:cubicBezTo>
                  <a:cubicBezTo>
                    <a:pt x="266" y="1294"/>
                    <a:pt x="236" y="1359"/>
                    <a:pt x="219" y="1412"/>
                  </a:cubicBezTo>
                  <a:cubicBezTo>
                    <a:pt x="189" y="1477"/>
                    <a:pt x="160" y="1571"/>
                    <a:pt x="136" y="1642"/>
                  </a:cubicBezTo>
                  <a:cubicBezTo>
                    <a:pt x="101" y="1754"/>
                    <a:pt x="71" y="1902"/>
                    <a:pt x="47" y="2020"/>
                  </a:cubicBezTo>
                  <a:cubicBezTo>
                    <a:pt x="30" y="2097"/>
                    <a:pt x="18" y="2203"/>
                    <a:pt x="12" y="2286"/>
                  </a:cubicBezTo>
                  <a:cubicBezTo>
                    <a:pt x="0" y="2469"/>
                    <a:pt x="6" y="2564"/>
                    <a:pt x="12" y="2664"/>
                  </a:cubicBezTo>
                  <a:cubicBezTo>
                    <a:pt x="18" y="2764"/>
                    <a:pt x="24" y="2818"/>
                    <a:pt x="47" y="2971"/>
                  </a:cubicBezTo>
                  <a:cubicBezTo>
                    <a:pt x="65" y="3095"/>
                    <a:pt x="130" y="3343"/>
                    <a:pt x="201" y="3532"/>
                  </a:cubicBezTo>
                  <a:cubicBezTo>
                    <a:pt x="236" y="3621"/>
                    <a:pt x="278" y="3727"/>
                    <a:pt x="366" y="3893"/>
                  </a:cubicBezTo>
                  <a:cubicBezTo>
                    <a:pt x="431" y="4022"/>
                    <a:pt x="490" y="4111"/>
                    <a:pt x="555" y="4211"/>
                  </a:cubicBezTo>
                  <a:cubicBezTo>
                    <a:pt x="585" y="4265"/>
                    <a:pt x="673" y="4383"/>
                    <a:pt x="744" y="4471"/>
                  </a:cubicBezTo>
                  <a:cubicBezTo>
                    <a:pt x="833" y="4578"/>
                    <a:pt x="880" y="4631"/>
                    <a:pt x="975" y="4725"/>
                  </a:cubicBezTo>
                  <a:cubicBezTo>
                    <a:pt x="986" y="4743"/>
                    <a:pt x="1004" y="4755"/>
                    <a:pt x="1022" y="4767"/>
                  </a:cubicBezTo>
                  <a:cubicBezTo>
                    <a:pt x="1092" y="4807"/>
                    <a:pt x="1185" y="4827"/>
                    <a:pt x="1277" y="4827"/>
                  </a:cubicBezTo>
                  <a:cubicBezTo>
                    <a:pt x="1362" y="4827"/>
                    <a:pt x="1447" y="4809"/>
                    <a:pt x="1512" y="4773"/>
                  </a:cubicBezTo>
                  <a:cubicBezTo>
                    <a:pt x="1536" y="4761"/>
                    <a:pt x="1553" y="4743"/>
                    <a:pt x="1571" y="4725"/>
                  </a:cubicBezTo>
                  <a:cubicBezTo>
                    <a:pt x="1689" y="4613"/>
                    <a:pt x="1760" y="4519"/>
                    <a:pt x="1802" y="4471"/>
                  </a:cubicBezTo>
                  <a:cubicBezTo>
                    <a:pt x="1872" y="4389"/>
                    <a:pt x="1961" y="4265"/>
                    <a:pt x="1996" y="4211"/>
                  </a:cubicBezTo>
                  <a:cubicBezTo>
                    <a:pt x="2061" y="4111"/>
                    <a:pt x="2120" y="4017"/>
                    <a:pt x="2191" y="3887"/>
                  </a:cubicBezTo>
                  <a:cubicBezTo>
                    <a:pt x="2280" y="3709"/>
                    <a:pt x="2327" y="3585"/>
                    <a:pt x="2351" y="3526"/>
                  </a:cubicBezTo>
                  <a:cubicBezTo>
                    <a:pt x="2369" y="3485"/>
                    <a:pt x="2392" y="3426"/>
                    <a:pt x="2404" y="3379"/>
                  </a:cubicBezTo>
                  <a:cubicBezTo>
                    <a:pt x="2428" y="3302"/>
                    <a:pt x="2457" y="3196"/>
                    <a:pt x="2475" y="3119"/>
                  </a:cubicBezTo>
                  <a:cubicBezTo>
                    <a:pt x="2498" y="3024"/>
                    <a:pt x="2516" y="2924"/>
                    <a:pt x="2528" y="2812"/>
                  </a:cubicBezTo>
                  <a:cubicBezTo>
                    <a:pt x="2534" y="2788"/>
                    <a:pt x="2546" y="2676"/>
                    <a:pt x="2552" y="2499"/>
                  </a:cubicBezTo>
                  <a:cubicBezTo>
                    <a:pt x="2552" y="2416"/>
                    <a:pt x="2540" y="2304"/>
                    <a:pt x="2540" y="2221"/>
                  </a:cubicBezTo>
                  <a:cubicBezTo>
                    <a:pt x="2534" y="2144"/>
                    <a:pt x="2516" y="2038"/>
                    <a:pt x="2498" y="1961"/>
                  </a:cubicBezTo>
                  <a:cubicBezTo>
                    <a:pt x="2475" y="1849"/>
                    <a:pt x="2439" y="1701"/>
                    <a:pt x="2404" y="1589"/>
                  </a:cubicBezTo>
                  <a:cubicBezTo>
                    <a:pt x="2386" y="1524"/>
                    <a:pt x="2357" y="1435"/>
                    <a:pt x="2327" y="1371"/>
                  </a:cubicBezTo>
                  <a:cubicBezTo>
                    <a:pt x="2304" y="1323"/>
                    <a:pt x="2280" y="1252"/>
                    <a:pt x="2256" y="1205"/>
                  </a:cubicBezTo>
                  <a:cubicBezTo>
                    <a:pt x="2227" y="1146"/>
                    <a:pt x="2191" y="1075"/>
                    <a:pt x="2156" y="1016"/>
                  </a:cubicBezTo>
                  <a:cubicBezTo>
                    <a:pt x="2085" y="886"/>
                    <a:pt x="2061" y="845"/>
                    <a:pt x="1973" y="715"/>
                  </a:cubicBezTo>
                  <a:cubicBezTo>
                    <a:pt x="1920" y="644"/>
                    <a:pt x="1837" y="532"/>
                    <a:pt x="1784" y="473"/>
                  </a:cubicBezTo>
                  <a:cubicBezTo>
                    <a:pt x="1725" y="402"/>
                    <a:pt x="1648" y="313"/>
                    <a:pt x="1530" y="201"/>
                  </a:cubicBezTo>
                  <a:cubicBezTo>
                    <a:pt x="1447" y="118"/>
                    <a:pt x="1364" y="53"/>
                    <a:pt x="12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34"/>
            <p:cNvSpPr/>
            <p:nvPr/>
          </p:nvSpPr>
          <p:spPr>
            <a:xfrm>
              <a:off x="3331775" y="4037225"/>
              <a:ext cx="98950" cy="58350"/>
            </a:xfrm>
            <a:custGeom>
              <a:rect b="b" l="l" r="r" t="t"/>
              <a:pathLst>
                <a:path extrusionOk="0" h="2334" w="3958">
                  <a:moveTo>
                    <a:pt x="1937" y="0"/>
                  </a:moveTo>
                  <a:lnTo>
                    <a:pt x="1412" y="975"/>
                  </a:lnTo>
                  <a:cubicBezTo>
                    <a:pt x="1276" y="972"/>
                    <a:pt x="1140" y="969"/>
                    <a:pt x="1005" y="969"/>
                  </a:cubicBezTo>
                  <a:cubicBezTo>
                    <a:pt x="870" y="969"/>
                    <a:pt x="735" y="972"/>
                    <a:pt x="602" y="981"/>
                  </a:cubicBezTo>
                  <a:cubicBezTo>
                    <a:pt x="602" y="981"/>
                    <a:pt x="602" y="987"/>
                    <a:pt x="602" y="987"/>
                  </a:cubicBezTo>
                  <a:lnTo>
                    <a:pt x="6" y="975"/>
                  </a:lnTo>
                  <a:lnTo>
                    <a:pt x="0" y="1128"/>
                  </a:lnTo>
                  <a:lnTo>
                    <a:pt x="1719" y="1158"/>
                  </a:lnTo>
                  <a:cubicBezTo>
                    <a:pt x="1760" y="1158"/>
                    <a:pt x="1801" y="1164"/>
                    <a:pt x="1849" y="1170"/>
                  </a:cubicBezTo>
                  <a:lnTo>
                    <a:pt x="2995" y="2268"/>
                  </a:lnTo>
                  <a:lnTo>
                    <a:pt x="2026" y="1188"/>
                  </a:lnTo>
                  <a:lnTo>
                    <a:pt x="2026" y="1188"/>
                  </a:lnTo>
                  <a:lnTo>
                    <a:pt x="2309" y="1211"/>
                  </a:lnTo>
                  <a:lnTo>
                    <a:pt x="2652" y="1235"/>
                  </a:lnTo>
                  <a:lnTo>
                    <a:pt x="3798" y="2333"/>
                  </a:lnTo>
                  <a:lnTo>
                    <a:pt x="2823" y="1247"/>
                  </a:lnTo>
                  <a:lnTo>
                    <a:pt x="2823" y="1247"/>
                  </a:lnTo>
                  <a:cubicBezTo>
                    <a:pt x="2930" y="1252"/>
                    <a:pt x="3036" y="1258"/>
                    <a:pt x="3142" y="1258"/>
                  </a:cubicBezTo>
                  <a:cubicBezTo>
                    <a:pt x="3264" y="1264"/>
                    <a:pt x="3388" y="1267"/>
                    <a:pt x="3511" y="1267"/>
                  </a:cubicBezTo>
                  <a:cubicBezTo>
                    <a:pt x="3661" y="1267"/>
                    <a:pt x="3811" y="1262"/>
                    <a:pt x="3957" y="1252"/>
                  </a:cubicBezTo>
                  <a:cubicBezTo>
                    <a:pt x="3668" y="1193"/>
                    <a:pt x="3378" y="1146"/>
                    <a:pt x="3095" y="1111"/>
                  </a:cubicBezTo>
                  <a:cubicBezTo>
                    <a:pt x="2953" y="1093"/>
                    <a:pt x="2811" y="1075"/>
                    <a:pt x="2670" y="1063"/>
                  </a:cubicBezTo>
                  <a:lnTo>
                    <a:pt x="2374" y="1034"/>
                  </a:lnTo>
                  <a:lnTo>
                    <a:pt x="2711" y="59"/>
                  </a:lnTo>
                  <a:lnTo>
                    <a:pt x="2197" y="1016"/>
                  </a:lnTo>
                  <a:lnTo>
                    <a:pt x="2014" y="1004"/>
                  </a:lnTo>
                  <a:lnTo>
                    <a:pt x="2002" y="1004"/>
                  </a:lnTo>
                  <a:lnTo>
                    <a:pt x="1831" y="993"/>
                  </a:lnTo>
                  <a:cubicBezTo>
                    <a:pt x="1754" y="993"/>
                    <a:pt x="1672" y="987"/>
                    <a:pt x="1595" y="981"/>
                  </a:cubicBezTo>
                  <a:lnTo>
                    <a:pt x="193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34"/>
            <p:cNvSpPr/>
            <p:nvPr/>
          </p:nvSpPr>
          <p:spPr>
            <a:xfrm>
              <a:off x="3223975" y="3954975"/>
              <a:ext cx="104700" cy="112700"/>
            </a:xfrm>
            <a:custGeom>
              <a:rect b="b" l="l" r="r" t="t"/>
              <a:pathLst>
                <a:path extrusionOk="0" h="4508" w="4188">
                  <a:moveTo>
                    <a:pt x="0" y="1"/>
                  </a:moveTo>
                  <a:lnTo>
                    <a:pt x="0" y="1"/>
                  </a:lnTo>
                  <a:cubicBezTo>
                    <a:pt x="266" y="325"/>
                    <a:pt x="544" y="638"/>
                    <a:pt x="815" y="946"/>
                  </a:cubicBezTo>
                  <a:cubicBezTo>
                    <a:pt x="922" y="1064"/>
                    <a:pt x="1028" y="1182"/>
                    <a:pt x="1129" y="1300"/>
                  </a:cubicBezTo>
                  <a:lnTo>
                    <a:pt x="154" y="1259"/>
                  </a:lnTo>
                  <a:lnTo>
                    <a:pt x="1306" y="1489"/>
                  </a:lnTo>
                  <a:lnTo>
                    <a:pt x="1648" y="1861"/>
                  </a:lnTo>
                  <a:lnTo>
                    <a:pt x="1926" y="2156"/>
                  </a:lnTo>
                  <a:lnTo>
                    <a:pt x="957" y="2121"/>
                  </a:lnTo>
                  <a:lnTo>
                    <a:pt x="2062" y="2339"/>
                  </a:lnTo>
                  <a:lnTo>
                    <a:pt x="4076" y="4507"/>
                  </a:lnTo>
                  <a:lnTo>
                    <a:pt x="4188" y="4401"/>
                  </a:lnTo>
                  <a:lnTo>
                    <a:pt x="2528" y="2617"/>
                  </a:lnTo>
                  <a:lnTo>
                    <a:pt x="2026" y="1081"/>
                  </a:lnTo>
                  <a:lnTo>
                    <a:pt x="2351" y="2428"/>
                  </a:lnTo>
                  <a:lnTo>
                    <a:pt x="2133" y="2192"/>
                  </a:lnTo>
                  <a:lnTo>
                    <a:pt x="2127" y="2198"/>
                  </a:lnTo>
                  <a:lnTo>
                    <a:pt x="2121" y="2192"/>
                  </a:lnTo>
                  <a:lnTo>
                    <a:pt x="1761" y="1796"/>
                  </a:lnTo>
                  <a:lnTo>
                    <a:pt x="1253" y="249"/>
                  </a:lnTo>
                  <a:lnTo>
                    <a:pt x="1583" y="1607"/>
                  </a:lnTo>
                  <a:lnTo>
                    <a:pt x="1288" y="1294"/>
                  </a:lnTo>
                  <a:cubicBezTo>
                    <a:pt x="1146" y="1146"/>
                    <a:pt x="1004" y="999"/>
                    <a:pt x="863" y="851"/>
                  </a:cubicBezTo>
                  <a:cubicBezTo>
                    <a:pt x="579" y="562"/>
                    <a:pt x="296" y="272"/>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34"/>
            <p:cNvSpPr/>
            <p:nvPr/>
          </p:nvSpPr>
          <p:spPr>
            <a:xfrm>
              <a:off x="3194875" y="4050375"/>
              <a:ext cx="131450" cy="139550"/>
            </a:xfrm>
            <a:custGeom>
              <a:rect b="b" l="l" r="r" t="t"/>
              <a:pathLst>
                <a:path extrusionOk="0" h="5582" w="5258">
                  <a:moveTo>
                    <a:pt x="1" y="0"/>
                  </a:moveTo>
                  <a:lnTo>
                    <a:pt x="1" y="0"/>
                  </a:lnTo>
                  <a:cubicBezTo>
                    <a:pt x="338" y="413"/>
                    <a:pt x="686" y="815"/>
                    <a:pt x="1040" y="1211"/>
                  </a:cubicBezTo>
                  <a:cubicBezTo>
                    <a:pt x="1170" y="1358"/>
                    <a:pt x="1306" y="1506"/>
                    <a:pt x="1442" y="1654"/>
                  </a:cubicBezTo>
                  <a:lnTo>
                    <a:pt x="196" y="1607"/>
                  </a:lnTo>
                  <a:lnTo>
                    <a:pt x="1661" y="1902"/>
                  </a:lnTo>
                  <a:lnTo>
                    <a:pt x="2098" y="2374"/>
                  </a:lnTo>
                  <a:lnTo>
                    <a:pt x="2452" y="2752"/>
                  </a:lnTo>
                  <a:lnTo>
                    <a:pt x="1212" y="2705"/>
                  </a:lnTo>
                  <a:lnTo>
                    <a:pt x="2682" y="2995"/>
                  </a:lnTo>
                  <a:cubicBezTo>
                    <a:pt x="2688" y="3000"/>
                    <a:pt x="2688" y="3000"/>
                    <a:pt x="2694" y="3006"/>
                  </a:cubicBezTo>
                  <a:lnTo>
                    <a:pt x="2688" y="3012"/>
                  </a:lnTo>
                  <a:lnTo>
                    <a:pt x="5151" y="5581"/>
                  </a:lnTo>
                  <a:lnTo>
                    <a:pt x="5257" y="5475"/>
                  </a:lnTo>
                  <a:lnTo>
                    <a:pt x="3226" y="3349"/>
                  </a:lnTo>
                  <a:lnTo>
                    <a:pt x="2582" y="1376"/>
                  </a:lnTo>
                  <a:lnTo>
                    <a:pt x="3001" y="3119"/>
                  </a:lnTo>
                  <a:lnTo>
                    <a:pt x="2854" y="2965"/>
                  </a:lnTo>
                  <a:cubicBezTo>
                    <a:pt x="2806" y="2906"/>
                    <a:pt x="2753" y="2853"/>
                    <a:pt x="2706" y="2794"/>
                  </a:cubicBezTo>
                  <a:lnTo>
                    <a:pt x="2239" y="2292"/>
                  </a:lnTo>
                  <a:lnTo>
                    <a:pt x="1596" y="319"/>
                  </a:lnTo>
                  <a:lnTo>
                    <a:pt x="2015" y="2050"/>
                  </a:lnTo>
                  <a:lnTo>
                    <a:pt x="1637" y="1648"/>
                  </a:lnTo>
                  <a:cubicBezTo>
                    <a:pt x="1460" y="1465"/>
                    <a:pt x="1277" y="1270"/>
                    <a:pt x="1099" y="1087"/>
                  </a:cubicBezTo>
                  <a:cubicBezTo>
                    <a:pt x="733" y="715"/>
                    <a:pt x="373" y="348"/>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34"/>
            <p:cNvSpPr/>
            <p:nvPr/>
          </p:nvSpPr>
          <p:spPr>
            <a:xfrm>
              <a:off x="3333100" y="4156375"/>
              <a:ext cx="125375" cy="74450"/>
            </a:xfrm>
            <a:custGeom>
              <a:rect b="b" l="l" r="r" t="t"/>
              <a:pathLst>
                <a:path extrusionOk="0" h="2978" w="5015">
                  <a:moveTo>
                    <a:pt x="2434" y="1"/>
                  </a:moveTo>
                  <a:lnTo>
                    <a:pt x="1766" y="1247"/>
                  </a:lnTo>
                  <a:cubicBezTo>
                    <a:pt x="1641" y="1245"/>
                    <a:pt x="1518" y="1243"/>
                    <a:pt x="1394" y="1243"/>
                  </a:cubicBezTo>
                  <a:cubicBezTo>
                    <a:pt x="1220" y="1243"/>
                    <a:pt x="1047" y="1246"/>
                    <a:pt x="874" y="1253"/>
                  </a:cubicBezTo>
                  <a:lnTo>
                    <a:pt x="6" y="1206"/>
                  </a:lnTo>
                  <a:lnTo>
                    <a:pt x="0" y="1359"/>
                  </a:lnTo>
                  <a:lnTo>
                    <a:pt x="2067" y="1471"/>
                  </a:lnTo>
                  <a:cubicBezTo>
                    <a:pt x="2156" y="1477"/>
                    <a:pt x="2239" y="1489"/>
                    <a:pt x="2321" y="1495"/>
                  </a:cubicBezTo>
                  <a:lnTo>
                    <a:pt x="3786" y="2895"/>
                  </a:lnTo>
                  <a:lnTo>
                    <a:pt x="2552" y="1519"/>
                  </a:lnTo>
                  <a:lnTo>
                    <a:pt x="2552" y="1519"/>
                  </a:lnTo>
                  <a:lnTo>
                    <a:pt x="2912" y="1554"/>
                  </a:lnTo>
                  <a:lnTo>
                    <a:pt x="3349" y="1584"/>
                  </a:lnTo>
                  <a:lnTo>
                    <a:pt x="4808" y="2978"/>
                  </a:lnTo>
                  <a:lnTo>
                    <a:pt x="3568" y="1595"/>
                  </a:lnTo>
                  <a:lnTo>
                    <a:pt x="3568" y="1595"/>
                  </a:lnTo>
                  <a:cubicBezTo>
                    <a:pt x="3703" y="1601"/>
                    <a:pt x="3839" y="1607"/>
                    <a:pt x="3969" y="1613"/>
                  </a:cubicBezTo>
                  <a:cubicBezTo>
                    <a:pt x="4128" y="1616"/>
                    <a:pt x="4285" y="1618"/>
                    <a:pt x="4441" y="1618"/>
                  </a:cubicBezTo>
                  <a:cubicBezTo>
                    <a:pt x="4634" y="1618"/>
                    <a:pt x="4825" y="1614"/>
                    <a:pt x="5015" y="1601"/>
                  </a:cubicBezTo>
                  <a:cubicBezTo>
                    <a:pt x="4643" y="1525"/>
                    <a:pt x="4276" y="1471"/>
                    <a:pt x="3916" y="1424"/>
                  </a:cubicBezTo>
                  <a:cubicBezTo>
                    <a:pt x="3733" y="1395"/>
                    <a:pt x="3550" y="1377"/>
                    <a:pt x="3373" y="1359"/>
                  </a:cubicBezTo>
                  <a:lnTo>
                    <a:pt x="2995" y="1324"/>
                  </a:lnTo>
                  <a:lnTo>
                    <a:pt x="3420" y="83"/>
                  </a:lnTo>
                  <a:lnTo>
                    <a:pt x="2764" y="1306"/>
                  </a:lnTo>
                  <a:lnTo>
                    <a:pt x="2304" y="1271"/>
                  </a:lnTo>
                  <a:cubicBezTo>
                    <a:pt x="2203" y="1271"/>
                    <a:pt x="2103" y="1265"/>
                    <a:pt x="2002" y="1259"/>
                  </a:cubicBezTo>
                  <a:lnTo>
                    <a:pt x="24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1" name="Google Shape;2501;p34"/>
          <p:cNvGrpSpPr/>
          <p:nvPr/>
        </p:nvGrpSpPr>
        <p:grpSpPr>
          <a:xfrm>
            <a:off x="1764664" y="3946140"/>
            <a:ext cx="243972" cy="499166"/>
            <a:chOff x="3958025" y="4053950"/>
            <a:chExt cx="306575" cy="627250"/>
          </a:xfrm>
        </p:grpSpPr>
        <p:sp>
          <p:nvSpPr>
            <p:cNvPr id="2502" name="Google Shape;2502;p34"/>
            <p:cNvSpPr/>
            <p:nvPr/>
          </p:nvSpPr>
          <p:spPr>
            <a:xfrm>
              <a:off x="4002625" y="4636800"/>
              <a:ext cx="84050" cy="44400"/>
            </a:xfrm>
            <a:custGeom>
              <a:rect b="b" l="l" r="r" t="t"/>
              <a:pathLst>
                <a:path extrusionOk="0" h="1776" w="3362">
                  <a:moveTo>
                    <a:pt x="1678" y="1"/>
                  </a:moveTo>
                  <a:cubicBezTo>
                    <a:pt x="1286" y="1"/>
                    <a:pt x="895" y="88"/>
                    <a:pt x="597" y="262"/>
                  </a:cubicBezTo>
                  <a:cubicBezTo>
                    <a:pt x="0" y="605"/>
                    <a:pt x="0" y="1166"/>
                    <a:pt x="603" y="1514"/>
                  </a:cubicBezTo>
                  <a:cubicBezTo>
                    <a:pt x="901" y="1689"/>
                    <a:pt x="1294" y="1776"/>
                    <a:pt x="1686" y="1776"/>
                  </a:cubicBezTo>
                  <a:cubicBezTo>
                    <a:pt x="2078" y="1776"/>
                    <a:pt x="2469" y="1689"/>
                    <a:pt x="2765" y="1514"/>
                  </a:cubicBezTo>
                  <a:cubicBezTo>
                    <a:pt x="3361" y="1166"/>
                    <a:pt x="3361" y="605"/>
                    <a:pt x="2759" y="262"/>
                  </a:cubicBezTo>
                  <a:cubicBezTo>
                    <a:pt x="2460" y="88"/>
                    <a:pt x="2069" y="1"/>
                    <a:pt x="1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34"/>
            <p:cNvSpPr/>
            <p:nvPr/>
          </p:nvSpPr>
          <p:spPr>
            <a:xfrm>
              <a:off x="4033050" y="4238975"/>
              <a:ext cx="18625" cy="426575"/>
            </a:xfrm>
            <a:custGeom>
              <a:rect b="b" l="l" r="r" t="t"/>
              <a:pathLst>
                <a:path extrusionOk="0" h="17063" w="745">
                  <a:moveTo>
                    <a:pt x="369" y="1"/>
                  </a:moveTo>
                  <a:cubicBezTo>
                    <a:pt x="275" y="1"/>
                    <a:pt x="180" y="22"/>
                    <a:pt x="106" y="63"/>
                  </a:cubicBezTo>
                  <a:cubicBezTo>
                    <a:pt x="36" y="104"/>
                    <a:pt x="0" y="157"/>
                    <a:pt x="0" y="216"/>
                  </a:cubicBezTo>
                  <a:lnTo>
                    <a:pt x="0" y="16849"/>
                  </a:lnTo>
                  <a:cubicBezTo>
                    <a:pt x="0" y="16902"/>
                    <a:pt x="36" y="16955"/>
                    <a:pt x="112" y="16996"/>
                  </a:cubicBezTo>
                  <a:cubicBezTo>
                    <a:pt x="183" y="17041"/>
                    <a:pt x="278" y="17063"/>
                    <a:pt x="372" y="17063"/>
                  </a:cubicBezTo>
                  <a:cubicBezTo>
                    <a:pt x="467" y="17063"/>
                    <a:pt x="561" y="17041"/>
                    <a:pt x="632" y="16996"/>
                  </a:cubicBezTo>
                  <a:cubicBezTo>
                    <a:pt x="703" y="16955"/>
                    <a:pt x="738" y="16902"/>
                    <a:pt x="738" y="16849"/>
                  </a:cubicBezTo>
                  <a:lnTo>
                    <a:pt x="738" y="222"/>
                  </a:lnTo>
                  <a:cubicBezTo>
                    <a:pt x="744" y="163"/>
                    <a:pt x="703" y="110"/>
                    <a:pt x="632" y="63"/>
                  </a:cubicBezTo>
                  <a:cubicBezTo>
                    <a:pt x="558" y="22"/>
                    <a:pt x="464" y="1"/>
                    <a:pt x="369"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34"/>
            <p:cNvSpPr/>
            <p:nvPr/>
          </p:nvSpPr>
          <p:spPr>
            <a:xfrm>
              <a:off x="4032150" y="4238975"/>
              <a:ext cx="20250" cy="10775"/>
            </a:xfrm>
            <a:custGeom>
              <a:rect b="b" l="l" r="r" t="t"/>
              <a:pathLst>
                <a:path extrusionOk="0" h="431" w="810">
                  <a:moveTo>
                    <a:pt x="405" y="1"/>
                  </a:moveTo>
                  <a:cubicBezTo>
                    <a:pt x="311" y="1"/>
                    <a:pt x="216" y="22"/>
                    <a:pt x="142" y="63"/>
                  </a:cubicBezTo>
                  <a:cubicBezTo>
                    <a:pt x="1" y="146"/>
                    <a:pt x="1" y="281"/>
                    <a:pt x="148" y="364"/>
                  </a:cubicBezTo>
                  <a:cubicBezTo>
                    <a:pt x="219" y="408"/>
                    <a:pt x="314" y="431"/>
                    <a:pt x="408" y="431"/>
                  </a:cubicBezTo>
                  <a:cubicBezTo>
                    <a:pt x="503" y="431"/>
                    <a:pt x="597" y="408"/>
                    <a:pt x="668" y="364"/>
                  </a:cubicBezTo>
                  <a:cubicBezTo>
                    <a:pt x="810" y="281"/>
                    <a:pt x="810" y="146"/>
                    <a:pt x="668" y="63"/>
                  </a:cubicBezTo>
                  <a:cubicBezTo>
                    <a:pt x="594" y="22"/>
                    <a:pt x="500" y="1"/>
                    <a:pt x="405"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34"/>
            <p:cNvSpPr/>
            <p:nvPr/>
          </p:nvSpPr>
          <p:spPr>
            <a:xfrm>
              <a:off x="4033050" y="4244375"/>
              <a:ext cx="18475" cy="421075"/>
            </a:xfrm>
            <a:custGeom>
              <a:rect b="b" l="l" r="r" t="t"/>
              <a:pathLst>
                <a:path extrusionOk="0" h="16843" w="739">
                  <a:moveTo>
                    <a:pt x="0" y="0"/>
                  </a:moveTo>
                  <a:lnTo>
                    <a:pt x="0" y="16633"/>
                  </a:lnTo>
                  <a:cubicBezTo>
                    <a:pt x="0" y="16686"/>
                    <a:pt x="36" y="16739"/>
                    <a:pt x="112" y="16780"/>
                  </a:cubicBezTo>
                  <a:cubicBezTo>
                    <a:pt x="183" y="16822"/>
                    <a:pt x="278" y="16842"/>
                    <a:pt x="372" y="16842"/>
                  </a:cubicBezTo>
                  <a:cubicBezTo>
                    <a:pt x="467" y="16842"/>
                    <a:pt x="561" y="16822"/>
                    <a:pt x="632" y="16780"/>
                  </a:cubicBezTo>
                  <a:cubicBezTo>
                    <a:pt x="703" y="16739"/>
                    <a:pt x="738" y="16686"/>
                    <a:pt x="738" y="16633"/>
                  </a:cubicBezTo>
                  <a:lnTo>
                    <a:pt x="738" y="0"/>
                  </a:lnTo>
                  <a:cubicBezTo>
                    <a:pt x="738" y="54"/>
                    <a:pt x="703" y="107"/>
                    <a:pt x="632" y="148"/>
                  </a:cubicBezTo>
                  <a:cubicBezTo>
                    <a:pt x="561" y="192"/>
                    <a:pt x="467" y="215"/>
                    <a:pt x="372" y="215"/>
                  </a:cubicBezTo>
                  <a:cubicBezTo>
                    <a:pt x="278" y="215"/>
                    <a:pt x="183" y="192"/>
                    <a:pt x="112" y="148"/>
                  </a:cubicBezTo>
                  <a:cubicBezTo>
                    <a:pt x="36" y="107"/>
                    <a:pt x="0" y="54"/>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34"/>
            <p:cNvSpPr/>
            <p:nvPr/>
          </p:nvSpPr>
          <p:spPr>
            <a:xfrm>
              <a:off x="4048400" y="4368350"/>
              <a:ext cx="216200" cy="113950"/>
            </a:xfrm>
            <a:custGeom>
              <a:rect b="b" l="l" r="r" t="t"/>
              <a:pathLst>
                <a:path extrusionOk="0" h="4558" w="8648">
                  <a:moveTo>
                    <a:pt x="4313" y="1"/>
                  </a:moveTo>
                  <a:cubicBezTo>
                    <a:pt x="3304" y="1"/>
                    <a:pt x="2296" y="223"/>
                    <a:pt x="1530" y="670"/>
                  </a:cubicBezTo>
                  <a:cubicBezTo>
                    <a:pt x="0" y="1556"/>
                    <a:pt x="6" y="3003"/>
                    <a:pt x="1548" y="3889"/>
                  </a:cubicBezTo>
                  <a:cubicBezTo>
                    <a:pt x="2319" y="4335"/>
                    <a:pt x="3327" y="4558"/>
                    <a:pt x="4334" y="4558"/>
                  </a:cubicBezTo>
                  <a:cubicBezTo>
                    <a:pt x="5341" y="4558"/>
                    <a:pt x="6347" y="4335"/>
                    <a:pt x="7112" y="3889"/>
                  </a:cubicBezTo>
                  <a:cubicBezTo>
                    <a:pt x="8647" y="3003"/>
                    <a:pt x="8641" y="1556"/>
                    <a:pt x="7094" y="664"/>
                  </a:cubicBezTo>
                  <a:cubicBezTo>
                    <a:pt x="6324" y="222"/>
                    <a:pt x="5318" y="1"/>
                    <a:pt x="431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34"/>
            <p:cNvSpPr/>
            <p:nvPr/>
          </p:nvSpPr>
          <p:spPr>
            <a:xfrm>
              <a:off x="3958025" y="4053950"/>
              <a:ext cx="159950" cy="206750"/>
            </a:xfrm>
            <a:custGeom>
              <a:rect b="b" l="l" r="r" t="t"/>
              <a:pathLst>
                <a:path extrusionOk="0" h="8270" w="6398">
                  <a:moveTo>
                    <a:pt x="1779" y="0"/>
                  </a:moveTo>
                  <a:cubicBezTo>
                    <a:pt x="725" y="0"/>
                    <a:pt x="1" y="843"/>
                    <a:pt x="1" y="2302"/>
                  </a:cubicBezTo>
                  <a:cubicBezTo>
                    <a:pt x="1" y="4345"/>
                    <a:pt x="1430" y="6826"/>
                    <a:pt x="3196" y="7842"/>
                  </a:cubicBezTo>
                  <a:cubicBezTo>
                    <a:pt x="3704" y="8132"/>
                    <a:pt x="4184" y="8270"/>
                    <a:pt x="4611" y="8270"/>
                  </a:cubicBezTo>
                  <a:cubicBezTo>
                    <a:pt x="5669" y="8270"/>
                    <a:pt x="6397" y="7425"/>
                    <a:pt x="6397" y="5970"/>
                  </a:cubicBezTo>
                  <a:cubicBezTo>
                    <a:pt x="6397" y="3926"/>
                    <a:pt x="4962" y="1445"/>
                    <a:pt x="3196" y="429"/>
                  </a:cubicBezTo>
                  <a:cubicBezTo>
                    <a:pt x="2687" y="138"/>
                    <a:pt x="2206" y="0"/>
                    <a:pt x="17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34"/>
            <p:cNvSpPr/>
            <p:nvPr/>
          </p:nvSpPr>
          <p:spPr>
            <a:xfrm>
              <a:off x="4039400" y="4380650"/>
              <a:ext cx="180600" cy="84650"/>
            </a:xfrm>
            <a:custGeom>
              <a:rect b="b" l="l" r="r" t="t"/>
              <a:pathLst>
                <a:path extrusionOk="0" h="3386" w="7224">
                  <a:moveTo>
                    <a:pt x="1498" y="1"/>
                  </a:moveTo>
                  <a:cubicBezTo>
                    <a:pt x="1315" y="1"/>
                    <a:pt x="1143" y="26"/>
                    <a:pt x="980" y="78"/>
                  </a:cubicBezTo>
                  <a:cubicBezTo>
                    <a:pt x="224" y="326"/>
                    <a:pt x="12" y="1052"/>
                    <a:pt x="0" y="1082"/>
                  </a:cubicBezTo>
                  <a:lnTo>
                    <a:pt x="230" y="1147"/>
                  </a:lnTo>
                  <a:cubicBezTo>
                    <a:pt x="236" y="1141"/>
                    <a:pt x="419" y="515"/>
                    <a:pt x="1057" y="308"/>
                  </a:cubicBezTo>
                  <a:cubicBezTo>
                    <a:pt x="1191" y="265"/>
                    <a:pt x="1336" y="244"/>
                    <a:pt x="1491" y="244"/>
                  </a:cubicBezTo>
                  <a:cubicBezTo>
                    <a:pt x="1848" y="244"/>
                    <a:pt x="2260" y="357"/>
                    <a:pt x="2717" y="580"/>
                  </a:cubicBezTo>
                  <a:cubicBezTo>
                    <a:pt x="2918" y="710"/>
                    <a:pt x="3124" y="840"/>
                    <a:pt x="3331" y="970"/>
                  </a:cubicBezTo>
                  <a:cubicBezTo>
                    <a:pt x="3502" y="1076"/>
                    <a:pt x="3680" y="1182"/>
                    <a:pt x="3857" y="1289"/>
                  </a:cubicBezTo>
                  <a:cubicBezTo>
                    <a:pt x="3869" y="1300"/>
                    <a:pt x="3880" y="1306"/>
                    <a:pt x="3892" y="1318"/>
                  </a:cubicBezTo>
                  <a:lnTo>
                    <a:pt x="4040" y="2682"/>
                  </a:lnTo>
                  <a:lnTo>
                    <a:pt x="4164" y="1472"/>
                  </a:lnTo>
                  <a:lnTo>
                    <a:pt x="4577" y="1714"/>
                  </a:lnTo>
                  <a:lnTo>
                    <a:pt x="5109" y="2015"/>
                  </a:lnTo>
                  <a:lnTo>
                    <a:pt x="5257" y="3385"/>
                  </a:lnTo>
                  <a:lnTo>
                    <a:pt x="5375" y="2163"/>
                  </a:lnTo>
                  <a:cubicBezTo>
                    <a:pt x="5540" y="2257"/>
                    <a:pt x="5706" y="2346"/>
                    <a:pt x="5877" y="2434"/>
                  </a:cubicBezTo>
                  <a:cubicBezTo>
                    <a:pt x="6314" y="2671"/>
                    <a:pt x="6757" y="2907"/>
                    <a:pt x="7223" y="3125"/>
                  </a:cubicBezTo>
                  <a:cubicBezTo>
                    <a:pt x="6845" y="2854"/>
                    <a:pt x="6444" y="2600"/>
                    <a:pt x="6036" y="2346"/>
                  </a:cubicBezTo>
                  <a:cubicBezTo>
                    <a:pt x="5830" y="2216"/>
                    <a:pt x="5623" y="2092"/>
                    <a:pt x="5416" y="1968"/>
                  </a:cubicBezTo>
                  <a:lnTo>
                    <a:pt x="4967" y="1708"/>
                  </a:lnTo>
                  <a:lnTo>
                    <a:pt x="7064" y="1631"/>
                  </a:lnTo>
                  <a:lnTo>
                    <a:pt x="4701" y="1548"/>
                  </a:lnTo>
                  <a:lnTo>
                    <a:pt x="4217" y="1271"/>
                  </a:lnTo>
                  <a:lnTo>
                    <a:pt x="4223" y="1265"/>
                  </a:lnTo>
                  <a:cubicBezTo>
                    <a:pt x="4117" y="1182"/>
                    <a:pt x="4010" y="1100"/>
                    <a:pt x="3904" y="1023"/>
                  </a:cubicBezTo>
                  <a:lnTo>
                    <a:pt x="5889" y="958"/>
                  </a:lnTo>
                  <a:lnTo>
                    <a:pt x="3697" y="881"/>
                  </a:lnTo>
                  <a:cubicBezTo>
                    <a:pt x="2850" y="293"/>
                    <a:pt x="2115" y="1"/>
                    <a:pt x="14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34"/>
            <p:cNvSpPr/>
            <p:nvPr/>
          </p:nvSpPr>
          <p:spPr>
            <a:xfrm>
              <a:off x="4002625" y="4072500"/>
              <a:ext cx="70750" cy="197000"/>
            </a:xfrm>
            <a:custGeom>
              <a:rect b="b" l="l" r="r" t="t"/>
              <a:pathLst>
                <a:path extrusionOk="0" h="7880" w="2830">
                  <a:moveTo>
                    <a:pt x="1418" y="0"/>
                  </a:moveTo>
                  <a:cubicBezTo>
                    <a:pt x="1371" y="538"/>
                    <a:pt x="1341" y="1087"/>
                    <a:pt x="1323" y="1642"/>
                  </a:cubicBezTo>
                  <a:cubicBezTo>
                    <a:pt x="1312" y="1920"/>
                    <a:pt x="1306" y="2204"/>
                    <a:pt x="1300" y="2481"/>
                  </a:cubicBezTo>
                  <a:lnTo>
                    <a:pt x="1294" y="3078"/>
                  </a:lnTo>
                  <a:lnTo>
                    <a:pt x="6" y="1010"/>
                  </a:lnTo>
                  <a:lnTo>
                    <a:pt x="1294" y="3432"/>
                  </a:lnTo>
                  <a:lnTo>
                    <a:pt x="1294" y="3952"/>
                  </a:lnTo>
                  <a:lnTo>
                    <a:pt x="1294" y="4649"/>
                  </a:lnTo>
                  <a:lnTo>
                    <a:pt x="0" y="2582"/>
                  </a:lnTo>
                  <a:lnTo>
                    <a:pt x="1294" y="5009"/>
                  </a:lnTo>
                  <a:lnTo>
                    <a:pt x="1294" y="7879"/>
                  </a:lnTo>
                  <a:lnTo>
                    <a:pt x="1536" y="7879"/>
                  </a:lnTo>
                  <a:lnTo>
                    <a:pt x="1536" y="4377"/>
                  </a:lnTo>
                  <a:lnTo>
                    <a:pt x="2824" y="3450"/>
                  </a:lnTo>
                  <a:lnTo>
                    <a:pt x="1536" y="4017"/>
                  </a:lnTo>
                  <a:lnTo>
                    <a:pt x="1536" y="3952"/>
                  </a:lnTo>
                  <a:lnTo>
                    <a:pt x="1524" y="3952"/>
                  </a:lnTo>
                  <a:lnTo>
                    <a:pt x="1530" y="3462"/>
                  </a:lnTo>
                  <a:lnTo>
                    <a:pt x="1530" y="2765"/>
                  </a:lnTo>
                  <a:lnTo>
                    <a:pt x="2829" y="1831"/>
                  </a:lnTo>
                  <a:lnTo>
                    <a:pt x="2829" y="1831"/>
                  </a:lnTo>
                  <a:lnTo>
                    <a:pt x="1524" y="2404"/>
                  </a:lnTo>
                  <a:cubicBezTo>
                    <a:pt x="1518" y="2186"/>
                    <a:pt x="1518" y="1973"/>
                    <a:pt x="1506" y="1749"/>
                  </a:cubicBezTo>
                  <a:cubicBezTo>
                    <a:pt x="1495" y="1176"/>
                    <a:pt x="1471" y="597"/>
                    <a:pt x="14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0" name="Google Shape;2510;p34"/>
          <p:cNvGrpSpPr/>
          <p:nvPr/>
        </p:nvGrpSpPr>
        <p:grpSpPr>
          <a:xfrm>
            <a:off x="5155125" y="4043034"/>
            <a:ext cx="243970" cy="457795"/>
            <a:chOff x="3171550" y="3868750"/>
            <a:chExt cx="317050" cy="594925"/>
          </a:xfrm>
        </p:grpSpPr>
        <p:sp>
          <p:nvSpPr>
            <p:cNvPr id="2511" name="Google Shape;2511;p34"/>
            <p:cNvSpPr/>
            <p:nvPr/>
          </p:nvSpPr>
          <p:spPr>
            <a:xfrm>
              <a:off x="3171550" y="4024675"/>
              <a:ext cx="153450" cy="165100"/>
            </a:xfrm>
            <a:custGeom>
              <a:rect b="b" l="l" r="r" t="t"/>
              <a:pathLst>
                <a:path extrusionOk="0" h="6604" w="6138">
                  <a:moveTo>
                    <a:pt x="1" y="0"/>
                  </a:moveTo>
                  <a:cubicBezTo>
                    <a:pt x="1" y="0"/>
                    <a:pt x="686" y="2894"/>
                    <a:pt x="2381" y="4719"/>
                  </a:cubicBezTo>
                  <a:cubicBezTo>
                    <a:pt x="2842" y="5216"/>
                    <a:pt x="3332" y="5582"/>
                    <a:pt x="3798" y="5853"/>
                  </a:cubicBezTo>
                  <a:cubicBezTo>
                    <a:pt x="5045" y="6574"/>
                    <a:pt x="6137" y="6604"/>
                    <a:pt x="6137" y="6604"/>
                  </a:cubicBezTo>
                  <a:cubicBezTo>
                    <a:pt x="6137" y="6604"/>
                    <a:pt x="5452" y="3709"/>
                    <a:pt x="3757" y="1884"/>
                  </a:cubicBezTo>
                  <a:cubicBezTo>
                    <a:pt x="3290" y="1388"/>
                    <a:pt x="2806" y="1022"/>
                    <a:pt x="2334" y="750"/>
                  </a:cubicBezTo>
                  <a:cubicBezTo>
                    <a:pt x="1088" y="36"/>
                    <a:pt x="1"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34"/>
            <p:cNvSpPr/>
            <p:nvPr/>
          </p:nvSpPr>
          <p:spPr>
            <a:xfrm>
              <a:off x="3205675" y="3934750"/>
              <a:ext cx="120500" cy="129525"/>
            </a:xfrm>
            <a:custGeom>
              <a:rect b="b" l="l" r="r" t="t"/>
              <a:pathLst>
                <a:path extrusionOk="0" h="5181" w="4820">
                  <a:moveTo>
                    <a:pt x="0" y="0"/>
                  </a:moveTo>
                  <a:cubicBezTo>
                    <a:pt x="0" y="0"/>
                    <a:pt x="543" y="2274"/>
                    <a:pt x="1872" y="3704"/>
                  </a:cubicBezTo>
                  <a:cubicBezTo>
                    <a:pt x="2233" y="4093"/>
                    <a:pt x="2617" y="4383"/>
                    <a:pt x="2983" y="4595"/>
                  </a:cubicBezTo>
                  <a:cubicBezTo>
                    <a:pt x="3963" y="5157"/>
                    <a:pt x="4820" y="5180"/>
                    <a:pt x="4820" y="5180"/>
                  </a:cubicBezTo>
                  <a:cubicBezTo>
                    <a:pt x="4820" y="5180"/>
                    <a:pt x="4276" y="2912"/>
                    <a:pt x="2947" y="1483"/>
                  </a:cubicBezTo>
                  <a:cubicBezTo>
                    <a:pt x="2587" y="1093"/>
                    <a:pt x="2203" y="804"/>
                    <a:pt x="1837" y="591"/>
                  </a:cubicBezTo>
                  <a:cubicBezTo>
                    <a:pt x="857" y="30"/>
                    <a:pt x="0" y="0"/>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34"/>
            <p:cNvSpPr/>
            <p:nvPr/>
          </p:nvSpPr>
          <p:spPr>
            <a:xfrm>
              <a:off x="3285100" y="4414825"/>
              <a:ext cx="92600" cy="48850"/>
            </a:xfrm>
            <a:custGeom>
              <a:rect b="b" l="l" r="r" t="t"/>
              <a:pathLst>
                <a:path extrusionOk="0" h="1954" w="3704">
                  <a:moveTo>
                    <a:pt x="1847" y="0"/>
                  </a:moveTo>
                  <a:cubicBezTo>
                    <a:pt x="1415" y="0"/>
                    <a:pt x="984" y="96"/>
                    <a:pt x="656" y="288"/>
                  </a:cubicBezTo>
                  <a:cubicBezTo>
                    <a:pt x="1" y="666"/>
                    <a:pt x="7" y="1286"/>
                    <a:pt x="668" y="1670"/>
                  </a:cubicBezTo>
                  <a:cubicBezTo>
                    <a:pt x="996" y="1859"/>
                    <a:pt x="1427" y="1954"/>
                    <a:pt x="1858" y="1954"/>
                  </a:cubicBezTo>
                  <a:cubicBezTo>
                    <a:pt x="2289" y="1954"/>
                    <a:pt x="2720" y="1859"/>
                    <a:pt x="3048" y="1670"/>
                  </a:cubicBezTo>
                  <a:cubicBezTo>
                    <a:pt x="3704" y="1286"/>
                    <a:pt x="3704" y="666"/>
                    <a:pt x="3042" y="288"/>
                  </a:cubicBezTo>
                  <a:cubicBezTo>
                    <a:pt x="2712" y="96"/>
                    <a:pt x="2279" y="0"/>
                    <a:pt x="18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34"/>
            <p:cNvSpPr/>
            <p:nvPr/>
          </p:nvSpPr>
          <p:spPr>
            <a:xfrm>
              <a:off x="3318775" y="3976675"/>
              <a:ext cx="20400" cy="469775"/>
            </a:xfrm>
            <a:custGeom>
              <a:rect b="b" l="l" r="r" t="t"/>
              <a:pathLst>
                <a:path extrusionOk="0" h="18791" w="816">
                  <a:moveTo>
                    <a:pt x="403" y="1"/>
                  </a:moveTo>
                  <a:cubicBezTo>
                    <a:pt x="299" y="1"/>
                    <a:pt x="195" y="24"/>
                    <a:pt x="118" y="72"/>
                  </a:cubicBezTo>
                  <a:cubicBezTo>
                    <a:pt x="36" y="113"/>
                    <a:pt x="0" y="178"/>
                    <a:pt x="0" y="237"/>
                  </a:cubicBezTo>
                  <a:lnTo>
                    <a:pt x="0" y="18552"/>
                  </a:lnTo>
                  <a:cubicBezTo>
                    <a:pt x="0" y="18617"/>
                    <a:pt x="36" y="18677"/>
                    <a:pt x="118" y="18724"/>
                  </a:cubicBezTo>
                  <a:cubicBezTo>
                    <a:pt x="198" y="18768"/>
                    <a:pt x="301" y="18790"/>
                    <a:pt x="405" y="18790"/>
                  </a:cubicBezTo>
                  <a:cubicBezTo>
                    <a:pt x="508" y="18790"/>
                    <a:pt x="612" y="18768"/>
                    <a:pt x="691" y="18724"/>
                  </a:cubicBezTo>
                  <a:cubicBezTo>
                    <a:pt x="774" y="18677"/>
                    <a:pt x="809" y="18617"/>
                    <a:pt x="809" y="18558"/>
                  </a:cubicBezTo>
                  <a:lnTo>
                    <a:pt x="809" y="243"/>
                  </a:lnTo>
                  <a:cubicBezTo>
                    <a:pt x="815" y="178"/>
                    <a:pt x="774" y="119"/>
                    <a:pt x="691" y="72"/>
                  </a:cubicBezTo>
                  <a:cubicBezTo>
                    <a:pt x="612" y="24"/>
                    <a:pt x="507" y="1"/>
                    <a:pt x="403"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34"/>
            <p:cNvSpPr/>
            <p:nvPr/>
          </p:nvSpPr>
          <p:spPr>
            <a:xfrm>
              <a:off x="3317725" y="3976675"/>
              <a:ext cx="22325" cy="11850"/>
            </a:xfrm>
            <a:custGeom>
              <a:rect b="b" l="l" r="r" t="t"/>
              <a:pathLst>
                <a:path extrusionOk="0" h="474" w="893">
                  <a:moveTo>
                    <a:pt x="445" y="1"/>
                  </a:moveTo>
                  <a:cubicBezTo>
                    <a:pt x="341" y="1"/>
                    <a:pt x="237" y="24"/>
                    <a:pt x="160" y="72"/>
                  </a:cubicBezTo>
                  <a:cubicBezTo>
                    <a:pt x="1" y="160"/>
                    <a:pt x="1" y="308"/>
                    <a:pt x="160" y="402"/>
                  </a:cubicBezTo>
                  <a:cubicBezTo>
                    <a:pt x="240" y="450"/>
                    <a:pt x="343" y="473"/>
                    <a:pt x="447" y="473"/>
                  </a:cubicBezTo>
                  <a:cubicBezTo>
                    <a:pt x="550" y="473"/>
                    <a:pt x="654" y="450"/>
                    <a:pt x="733" y="402"/>
                  </a:cubicBezTo>
                  <a:cubicBezTo>
                    <a:pt x="893" y="308"/>
                    <a:pt x="893" y="160"/>
                    <a:pt x="733" y="72"/>
                  </a:cubicBezTo>
                  <a:cubicBezTo>
                    <a:pt x="654" y="24"/>
                    <a:pt x="549" y="1"/>
                    <a:pt x="445"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34"/>
            <p:cNvSpPr/>
            <p:nvPr/>
          </p:nvSpPr>
          <p:spPr>
            <a:xfrm>
              <a:off x="3318775" y="3982600"/>
              <a:ext cx="20250" cy="463850"/>
            </a:xfrm>
            <a:custGeom>
              <a:rect b="b" l="l" r="r" t="t"/>
              <a:pathLst>
                <a:path extrusionOk="0" h="18554" w="810">
                  <a:moveTo>
                    <a:pt x="0" y="0"/>
                  </a:moveTo>
                  <a:lnTo>
                    <a:pt x="0" y="18315"/>
                  </a:lnTo>
                  <a:cubicBezTo>
                    <a:pt x="0" y="18380"/>
                    <a:pt x="36" y="18440"/>
                    <a:pt x="118" y="18487"/>
                  </a:cubicBezTo>
                  <a:cubicBezTo>
                    <a:pt x="198" y="18531"/>
                    <a:pt x="301" y="18553"/>
                    <a:pt x="405" y="18553"/>
                  </a:cubicBezTo>
                  <a:cubicBezTo>
                    <a:pt x="508" y="18553"/>
                    <a:pt x="612" y="18531"/>
                    <a:pt x="691" y="18487"/>
                  </a:cubicBezTo>
                  <a:cubicBezTo>
                    <a:pt x="774" y="18440"/>
                    <a:pt x="809" y="18380"/>
                    <a:pt x="809" y="18321"/>
                  </a:cubicBezTo>
                  <a:lnTo>
                    <a:pt x="809" y="0"/>
                  </a:lnTo>
                  <a:cubicBezTo>
                    <a:pt x="809" y="59"/>
                    <a:pt x="774" y="118"/>
                    <a:pt x="691" y="165"/>
                  </a:cubicBezTo>
                  <a:cubicBezTo>
                    <a:pt x="612" y="213"/>
                    <a:pt x="508" y="236"/>
                    <a:pt x="405" y="236"/>
                  </a:cubicBezTo>
                  <a:cubicBezTo>
                    <a:pt x="301" y="236"/>
                    <a:pt x="198" y="213"/>
                    <a:pt x="118" y="165"/>
                  </a:cubicBezTo>
                  <a:cubicBezTo>
                    <a:pt x="36" y="118"/>
                    <a:pt x="0" y="59"/>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34"/>
            <p:cNvSpPr/>
            <p:nvPr/>
          </p:nvSpPr>
          <p:spPr>
            <a:xfrm>
              <a:off x="3333675" y="4025000"/>
              <a:ext cx="120675" cy="86800"/>
            </a:xfrm>
            <a:custGeom>
              <a:rect b="b" l="l" r="r" t="t"/>
              <a:pathLst>
                <a:path extrusionOk="0" h="3472" w="4827">
                  <a:moveTo>
                    <a:pt x="1762" y="0"/>
                  </a:moveTo>
                  <a:cubicBezTo>
                    <a:pt x="516" y="0"/>
                    <a:pt x="1" y="1541"/>
                    <a:pt x="1" y="1541"/>
                  </a:cubicBezTo>
                  <a:cubicBezTo>
                    <a:pt x="1" y="1541"/>
                    <a:pt x="851" y="2503"/>
                    <a:pt x="1832" y="3065"/>
                  </a:cubicBezTo>
                  <a:cubicBezTo>
                    <a:pt x="2198" y="3277"/>
                    <a:pt x="2582" y="3437"/>
                    <a:pt x="2942" y="3466"/>
                  </a:cubicBezTo>
                  <a:cubicBezTo>
                    <a:pt x="2984" y="3469"/>
                    <a:pt x="3025" y="3471"/>
                    <a:pt x="3065" y="3471"/>
                  </a:cubicBezTo>
                  <a:cubicBezTo>
                    <a:pt x="4311" y="3471"/>
                    <a:pt x="4826" y="1930"/>
                    <a:pt x="4826" y="1930"/>
                  </a:cubicBezTo>
                  <a:cubicBezTo>
                    <a:pt x="4826" y="1930"/>
                    <a:pt x="3976" y="968"/>
                    <a:pt x="2995" y="407"/>
                  </a:cubicBezTo>
                  <a:cubicBezTo>
                    <a:pt x="2629" y="194"/>
                    <a:pt x="2245" y="35"/>
                    <a:pt x="1885" y="5"/>
                  </a:cubicBezTo>
                  <a:cubicBezTo>
                    <a:pt x="1843" y="2"/>
                    <a:pt x="1802" y="0"/>
                    <a:pt x="176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34"/>
            <p:cNvSpPr/>
            <p:nvPr/>
          </p:nvSpPr>
          <p:spPr>
            <a:xfrm>
              <a:off x="3334575" y="4141025"/>
              <a:ext cx="154025" cy="110475"/>
            </a:xfrm>
            <a:custGeom>
              <a:rect b="b" l="l" r="r" t="t"/>
              <a:pathLst>
                <a:path extrusionOk="0" h="4419" w="6161">
                  <a:moveTo>
                    <a:pt x="2246" y="0"/>
                  </a:moveTo>
                  <a:cubicBezTo>
                    <a:pt x="660" y="0"/>
                    <a:pt x="0" y="1961"/>
                    <a:pt x="0" y="1961"/>
                  </a:cubicBezTo>
                  <a:cubicBezTo>
                    <a:pt x="0" y="1961"/>
                    <a:pt x="1087" y="3184"/>
                    <a:pt x="2339" y="3905"/>
                  </a:cubicBezTo>
                  <a:cubicBezTo>
                    <a:pt x="2806" y="4176"/>
                    <a:pt x="3296" y="4377"/>
                    <a:pt x="3757" y="4413"/>
                  </a:cubicBezTo>
                  <a:cubicBezTo>
                    <a:pt x="3810" y="4417"/>
                    <a:pt x="3863" y="4419"/>
                    <a:pt x="3914" y="4419"/>
                  </a:cubicBezTo>
                  <a:cubicBezTo>
                    <a:pt x="5501" y="4419"/>
                    <a:pt x="6161" y="2458"/>
                    <a:pt x="6161" y="2458"/>
                  </a:cubicBezTo>
                  <a:cubicBezTo>
                    <a:pt x="6161" y="2458"/>
                    <a:pt x="5074" y="1229"/>
                    <a:pt x="3828" y="508"/>
                  </a:cubicBezTo>
                  <a:cubicBezTo>
                    <a:pt x="3355" y="243"/>
                    <a:pt x="2871" y="42"/>
                    <a:pt x="2404" y="6"/>
                  </a:cubicBezTo>
                  <a:cubicBezTo>
                    <a:pt x="2351" y="2"/>
                    <a:pt x="2298" y="0"/>
                    <a:pt x="22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34"/>
            <p:cNvSpPr/>
            <p:nvPr/>
          </p:nvSpPr>
          <p:spPr>
            <a:xfrm>
              <a:off x="3296925" y="3868750"/>
              <a:ext cx="63800" cy="120700"/>
            </a:xfrm>
            <a:custGeom>
              <a:rect b="b" l="l" r="r" t="t"/>
              <a:pathLst>
                <a:path extrusionOk="0" h="4828" w="2552">
                  <a:moveTo>
                    <a:pt x="1288" y="0"/>
                  </a:moveTo>
                  <a:cubicBezTo>
                    <a:pt x="1252" y="24"/>
                    <a:pt x="1158" y="89"/>
                    <a:pt x="1028" y="213"/>
                  </a:cubicBezTo>
                  <a:cubicBezTo>
                    <a:pt x="910" y="319"/>
                    <a:pt x="833" y="408"/>
                    <a:pt x="768" y="490"/>
                  </a:cubicBezTo>
                  <a:cubicBezTo>
                    <a:pt x="715" y="550"/>
                    <a:pt x="626" y="662"/>
                    <a:pt x="573" y="739"/>
                  </a:cubicBezTo>
                  <a:cubicBezTo>
                    <a:pt x="490" y="868"/>
                    <a:pt x="461" y="916"/>
                    <a:pt x="390" y="1046"/>
                  </a:cubicBezTo>
                  <a:cubicBezTo>
                    <a:pt x="355" y="1105"/>
                    <a:pt x="319" y="1182"/>
                    <a:pt x="290" y="1241"/>
                  </a:cubicBezTo>
                  <a:cubicBezTo>
                    <a:pt x="266" y="1294"/>
                    <a:pt x="236" y="1359"/>
                    <a:pt x="219" y="1412"/>
                  </a:cubicBezTo>
                  <a:cubicBezTo>
                    <a:pt x="189" y="1477"/>
                    <a:pt x="160" y="1571"/>
                    <a:pt x="136" y="1642"/>
                  </a:cubicBezTo>
                  <a:cubicBezTo>
                    <a:pt x="101" y="1754"/>
                    <a:pt x="71" y="1902"/>
                    <a:pt x="47" y="2020"/>
                  </a:cubicBezTo>
                  <a:cubicBezTo>
                    <a:pt x="30" y="2097"/>
                    <a:pt x="18" y="2203"/>
                    <a:pt x="12" y="2286"/>
                  </a:cubicBezTo>
                  <a:cubicBezTo>
                    <a:pt x="0" y="2469"/>
                    <a:pt x="6" y="2564"/>
                    <a:pt x="12" y="2664"/>
                  </a:cubicBezTo>
                  <a:cubicBezTo>
                    <a:pt x="18" y="2764"/>
                    <a:pt x="24" y="2818"/>
                    <a:pt x="47" y="2971"/>
                  </a:cubicBezTo>
                  <a:cubicBezTo>
                    <a:pt x="65" y="3095"/>
                    <a:pt x="130" y="3343"/>
                    <a:pt x="201" y="3532"/>
                  </a:cubicBezTo>
                  <a:cubicBezTo>
                    <a:pt x="236" y="3621"/>
                    <a:pt x="278" y="3727"/>
                    <a:pt x="366" y="3893"/>
                  </a:cubicBezTo>
                  <a:cubicBezTo>
                    <a:pt x="431" y="4022"/>
                    <a:pt x="490" y="4111"/>
                    <a:pt x="555" y="4211"/>
                  </a:cubicBezTo>
                  <a:cubicBezTo>
                    <a:pt x="585" y="4265"/>
                    <a:pt x="673" y="4383"/>
                    <a:pt x="744" y="4471"/>
                  </a:cubicBezTo>
                  <a:cubicBezTo>
                    <a:pt x="833" y="4578"/>
                    <a:pt x="880" y="4631"/>
                    <a:pt x="975" y="4725"/>
                  </a:cubicBezTo>
                  <a:cubicBezTo>
                    <a:pt x="986" y="4743"/>
                    <a:pt x="1004" y="4755"/>
                    <a:pt x="1022" y="4767"/>
                  </a:cubicBezTo>
                  <a:cubicBezTo>
                    <a:pt x="1092" y="4807"/>
                    <a:pt x="1185" y="4827"/>
                    <a:pt x="1277" y="4827"/>
                  </a:cubicBezTo>
                  <a:cubicBezTo>
                    <a:pt x="1362" y="4827"/>
                    <a:pt x="1447" y="4809"/>
                    <a:pt x="1512" y="4773"/>
                  </a:cubicBezTo>
                  <a:cubicBezTo>
                    <a:pt x="1536" y="4761"/>
                    <a:pt x="1553" y="4743"/>
                    <a:pt x="1571" y="4725"/>
                  </a:cubicBezTo>
                  <a:cubicBezTo>
                    <a:pt x="1689" y="4613"/>
                    <a:pt x="1760" y="4519"/>
                    <a:pt x="1802" y="4471"/>
                  </a:cubicBezTo>
                  <a:cubicBezTo>
                    <a:pt x="1872" y="4389"/>
                    <a:pt x="1961" y="4265"/>
                    <a:pt x="1996" y="4211"/>
                  </a:cubicBezTo>
                  <a:cubicBezTo>
                    <a:pt x="2061" y="4111"/>
                    <a:pt x="2120" y="4017"/>
                    <a:pt x="2191" y="3887"/>
                  </a:cubicBezTo>
                  <a:cubicBezTo>
                    <a:pt x="2280" y="3709"/>
                    <a:pt x="2327" y="3585"/>
                    <a:pt x="2351" y="3526"/>
                  </a:cubicBezTo>
                  <a:cubicBezTo>
                    <a:pt x="2369" y="3485"/>
                    <a:pt x="2392" y="3426"/>
                    <a:pt x="2404" y="3379"/>
                  </a:cubicBezTo>
                  <a:cubicBezTo>
                    <a:pt x="2428" y="3302"/>
                    <a:pt x="2457" y="3196"/>
                    <a:pt x="2475" y="3119"/>
                  </a:cubicBezTo>
                  <a:cubicBezTo>
                    <a:pt x="2498" y="3024"/>
                    <a:pt x="2516" y="2924"/>
                    <a:pt x="2528" y="2812"/>
                  </a:cubicBezTo>
                  <a:cubicBezTo>
                    <a:pt x="2534" y="2788"/>
                    <a:pt x="2546" y="2676"/>
                    <a:pt x="2552" y="2499"/>
                  </a:cubicBezTo>
                  <a:cubicBezTo>
                    <a:pt x="2552" y="2416"/>
                    <a:pt x="2540" y="2304"/>
                    <a:pt x="2540" y="2221"/>
                  </a:cubicBezTo>
                  <a:cubicBezTo>
                    <a:pt x="2534" y="2144"/>
                    <a:pt x="2516" y="2038"/>
                    <a:pt x="2498" y="1961"/>
                  </a:cubicBezTo>
                  <a:cubicBezTo>
                    <a:pt x="2475" y="1849"/>
                    <a:pt x="2439" y="1701"/>
                    <a:pt x="2404" y="1589"/>
                  </a:cubicBezTo>
                  <a:cubicBezTo>
                    <a:pt x="2386" y="1524"/>
                    <a:pt x="2357" y="1435"/>
                    <a:pt x="2327" y="1371"/>
                  </a:cubicBezTo>
                  <a:cubicBezTo>
                    <a:pt x="2304" y="1323"/>
                    <a:pt x="2280" y="1252"/>
                    <a:pt x="2256" y="1205"/>
                  </a:cubicBezTo>
                  <a:cubicBezTo>
                    <a:pt x="2227" y="1146"/>
                    <a:pt x="2191" y="1075"/>
                    <a:pt x="2156" y="1016"/>
                  </a:cubicBezTo>
                  <a:cubicBezTo>
                    <a:pt x="2085" y="886"/>
                    <a:pt x="2061" y="845"/>
                    <a:pt x="1973" y="715"/>
                  </a:cubicBezTo>
                  <a:cubicBezTo>
                    <a:pt x="1920" y="644"/>
                    <a:pt x="1837" y="532"/>
                    <a:pt x="1784" y="473"/>
                  </a:cubicBezTo>
                  <a:cubicBezTo>
                    <a:pt x="1725" y="402"/>
                    <a:pt x="1648" y="313"/>
                    <a:pt x="1530" y="201"/>
                  </a:cubicBezTo>
                  <a:cubicBezTo>
                    <a:pt x="1447" y="118"/>
                    <a:pt x="1364" y="53"/>
                    <a:pt x="12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34"/>
            <p:cNvSpPr/>
            <p:nvPr/>
          </p:nvSpPr>
          <p:spPr>
            <a:xfrm>
              <a:off x="3331775" y="4037225"/>
              <a:ext cx="98950" cy="58350"/>
            </a:xfrm>
            <a:custGeom>
              <a:rect b="b" l="l" r="r" t="t"/>
              <a:pathLst>
                <a:path extrusionOk="0" h="2334" w="3958">
                  <a:moveTo>
                    <a:pt x="1937" y="0"/>
                  </a:moveTo>
                  <a:lnTo>
                    <a:pt x="1412" y="975"/>
                  </a:lnTo>
                  <a:cubicBezTo>
                    <a:pt x="1276" y="972"/>
                    <a:pt x="1140" y="969"/>
                    <a:pt x="1005" y="969"/>
                  </a:cubicBezTo>
                  <a:cubicBezTo>
                    <a:pt x="870" y="969"/>
                    <a:pt x="735" y="972"/>
                    <a:pt x="602" y="981"/>
                  </a:cubicBezTo>
                  <a:cubicBezTo>
                    <a:pt x="602" y="981"/>
                    <a:pt x="602" y="987"/>
                    <a:pt x="602" y="987"/>
                  </a:cubicBezTo>
                  <a:lnTo>
                    <a:pt x="6" y="975"/>
                  </a:lnTo>
                  <a:lnTo>
                    <a:pt x="0" y="1128"/>
                  </a:lnTo>
                  <a:lnTo>
                    <a:pt x="1719" y="1158"/>
                  </a:lnTo>
                  <a:cubicBezTo>
                    <a:pt x="1760" y="1158"/>
                    <a:pt x="1801" y="1164"/>
                    <a:pt x="1849" y="1170"/>
                  </a:cubicBezTo>
                  <a:lnTo>
                    <a:pt x="2995" y="2268"/>
                  </a:lnTo>
                  <a:lnTo>
                    <a:pt x="2026" y="1188"/>
                  </a:lnTo>
                  <a:lnTo>
                    <a:pt x="2026" y="1188"/>
                  </a:lnTo>
                  <a:lnTo>
                    <a:pt x="2309" y="1211"/>
                  </a:lnTo>
                  <a:lnTo>
                    <a:pt x="2652" y="1235"/>
                  </a:lnTo>
                  <a:lnTo>
                    <a:pt x="3798" y="2333"/>
                  </a:lnTo>
                  <a:lnTo>
                    <a:pt x="2823" y="1247"/>
                  </a:lnTo>
                  <a:lnTo>
                    <a:pt x="2823" y="1247"/>
                  </a:lnTo>
                  <a:cubicBezTo>
                    <a:pt x="2930" y="1252"/>
                    <a:pt x="3036" y="1258"/>
                    <a:pt x="3142" y="1258"/>
                  </a:cubicBezTo>
                  <a:cubicBezTo>
                    <a:pt x="3264" y="1264"/>
                    <a:pt x="3388" y="1267"/>
                    <a:pt x="3511" y="1267"/>
                  </a:cubicBezTo>
                  <a:cubicBezTo>
                    <a:pt x="3661" y="1267"/>
                    <a:pt x="3811" y="1262"/>
                    <a:pt x="3957" y="1252"/>
                  </a:cubicBezTo>
                  <a:cubicBezTo>
                    <a:pt x="3668" y="1193"/>
                    <a:pt x="3378" y="1146"/>
                    <a:pt x="3095" y="1111"/>
                  </a:cubicBezTo>
                  <a:cubicBezTo>
                    <a:pt x="2953" y="1093"/>
                    <a:pt x="2811" y="1075"/>
                    <a:pt x="2670" y="1063"/>
                  </a:cubicBezTo>
                  <a:lnTo>
                    <a:pt x="2374" y="1034"/>
                  </a:lnTo>
                  <a:lnTo>
                    <a:pt x="2711" y="59"/>
                  </a:lnTo>
                  <a:lnTo>
                    <a:pt x="2197" y="1016"/>
                  </a:lnTo>
                  <a:lnTo>
                    <a:pt x="2014" y="1004"/>
                  </a:lnTo>
                  <a:lnTo>
                    <a:pt x="2002" y="1004"/>
                  </a:lnTo>
                  <a:lnTo>
                    <a:pt x="1831" y="993"/>
                  </a:lnTo>
                  <a:cubicBezTo>
                    <a:pt x="1754" y="993"/>
                    <a:pt x="1672" y="987"/>
                    <a:pt x="1595" y="981"/>
                  </a:cubicBezTo>
                  <a:lnTo>
                    <a:pt x="193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34"/>
            <p:cNvSpPr/>
            <p:nvPr/>
          </p:nvSpPr>
          <p:spPr>
            <a:xfrm>
              <a:off x="3223975" y="3954975"/>
              <a:ext cx="104700" cy="112700"/>
            </a:xfrm>
            <a:custGeom>
              <a:rect b="b" l="l" r="r" t="t"/>
              <a:pathLst>
                <a:path extrusionOk="0" h="4508" w="4188">
                  <a:moveTo>
                    <a:pt x="0" y="1"/>
                  </a:moveTo>
                  <a:lnTo>
                    <a:pt x="0" y="1"/>
                  </a:lnTo>
                  <a:cubicBezTo>
                    <a:pt x="266" y="325"/>
                    <a:pt x="544" y="638"/>
                    <a:pt x="815" y="946"/>
                  </a:cubicBezTo>
                  <a:cubicBezTo>
                    <a:pt x="922" y="1064"/>
                    <a:pt x="1028" y="1182"/>
                    <a:pt x="1129" y="1300"/>
                  </a:cubicBezTo>
                  <a:lnTo>
                    <a:pt x="154" y="1259"/>
                  </a:lnTo>
                  <a:lnTo>
                    <a:pt x="1306" y="1489"/>
                  </a:lnTo>
                  <a:lnTo>
                    <a:pt x="1648" y="1861"/>
                  </a:lnTo>
                  <a:lnTo>
                    <a:pt x="1926" y="2156"/>
                  </a:lnTo>
                  <a:lnTo>
                    <a:pt x="957" y="2121"/>
                  </a:lnTo>
                  <a:lnTo>
                    <a:pt x="2062" y="2339"/>
                  </a:lnTo>
                  <a:lnTo>
                    <a:pt x="4076" y="4507"/>
                  </a:lnTo>
                  <a:lnTo>
                    <a:pt x="4188" y="4401"/>
                  </a:lnTo>
                  <a:lnTo>
                    <a:pt x="2528" y="2617"/>
                  </a:lnTo>
                  <a:lnTo>
                    <a:pt x="2026" y="1081"/>
                  </a:lnTo>
                  <a:lnTo>
                    <a:pt x="2351" y="2428"/>
                  </a:lnTo>
                  <a:lnTo>
                    <a:pt x="2133" y="2192"/>
                  </a:lnTo>
                  <a:lnTo>
                    <a:pt x="2127" y="2198"/>
                  </a:lnTo>
                  <a:lnTo>
                    <a:pt x="2121" y="2192"/>
                  </a:lnTo>
                  <a:lnTo>
                    <a:pt x="1761" y="1796"/>
                  </a:lnTo>
                  <a:lnTo>
                    <a:pt x="1253" y="249"/>
                  </a:lnTo>
                  <a:lnTo>
                    <a:pt x="1583" y="1607"/>
                  </a:lnTo>
                  <a:lnTo>
                    <a:pt x="1288" y="1294"/>
                  </a:lnTo>
                  <a:cubicBezTo>
                    <a:pt x="1146" y="1146"/>
                    <a:pt x="1004" y="999"/>
                    <a:pt x="863" y="851"/>
                  </a:cubicBezTo>
                  <a:cubicBezTo>
                    <a:pt x="579" y="562"/>
                    <a:pt x="296" y="272"/>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34"/>
            <p:cNvSpPr/>
            <p:nvPr/>
          </p:nvSpPr>
          <p:spPr>
            <a:xfrm>
              <a:off x="3194875" y="4050375"/>
              <a:ext cx="131450" cy="139550"/>
            </a:xfrm>
            <a:custGeom>
              <a:rect b="b" l="l" r="r" t="t"/>
              <a:pathLst>
                <a:path extrusionOk="0" h="5582" w="5258">
                  <a:moveTo>
                    <a:pt x="1" y="0"/>
                  </a:moveTo>
                  <a:lnTo>
                    <a:pt x="1" y="0"/>
                  </a:lnTo>
                  <a:cubicBezTo>
                    <a:pt x="338" y="413"/>
                    <a:pt x="686" y="815"/>
                    <a:pt x="1040" y="1211"/>
                  </a:cubicBezTo>
                  <a:cubicBezTo>
                    <a:pt x="1170" y="1358"/>
                    <a:pt x="1306" y="1506"/>
                    <a:pt x="1442" y="1654"/>
                  </a:cubicBezTo>
                  <a:lnTo>
                    <a:pt x="196" y="1607"/>
                  </a:lnTo>
                  <a:lnTo>
                    <a:pt x="1661" y="1902"/>
                  </a:lnTo>
                  <a:lnTo>
                    <a:pt x="2098" y="2374"/>
                  </a:lnTo>
                  <a:lnTo>
                    <a:pt x="2452" y="2752"/>
                  </a:lnTo>
                  <a:lnTo>
                    <a:pt x="1212" y="2705"/>
                  </a:lnTo>
                  <a:lnTo>
                    <a:pt x="2682" y="2995"/>
                  </a:lnTo>
                  <a:cubicBezTo>
                    <a:pt x="2688" y="3000"/>
                    <a:pt x="2688" y="3000"/>
                    <a:pt x="2694" y="3006"/>
                  </a:cubicBezTo>
                  <a:lnTo>
                    <a:pt x="2688" y="3012"/>
                  </a:lnTo>
                  <a:lnTo>
                    <a:pt x="5151" y="5581"/>
                  </a:lnTo>
                  <a:lnTo>
                    <a:pt x="5257" y="5475"/>
                  </a:lnTo>
                  <a:lnTo>
                    <a:pt x="3226" y="3349"/>
                  </a:lnTo>
                  <a:lnTo>
                    <a:pt x="2582" y="1376"/>
                  </a:lnTo>
                  <a:lnTo>
                    <a:pt x="3001" y="3119"/>
                  </a:lnTo>
                  <a:lnTo>
                    <a:pt x="2854" y="2965"/>
                  </a:lnTo>
                  <a:cubicBezTo>
                    <a:pt x="2806" y="2906"/>
                    <a:pt x="2753" y="2853"/>
                    <a:pt x="2706" y="2794"/>
                  </a:cubicBezTo>
                  <a:lnTo>
                    <a:pt x="2239" y="2292"/>
                  </a:lnTo>
                  <a:lnTo>
                    <a:pt x="1596" y="319"/>
                  </a:lnTo>
                  <a:lnTo>
                    <a:pt x="2015" y="2050"/>
                  </a:lnTo>
                  <a:lnTo>
                    <a:pt x="1637" y="1648"/>
                  </a:lnTo>
                  <a:cubicBezTo>
                    <a:pt x="1460" y="1465"/>
                    <a:pt x="1277" y="1270"/>
                    <a:pt x="1099" y="1087"/>
                  </a:cubicBezTo>
                  <a:cubicBezTo>
                    <a:pt x="733" y="715"/>
                    <a:pt x="373" y="348"/>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34"/>
            <p:cNvSpPr/>
            <p:nvPr/>
          </p:nvSpPr>
          <p:spPr>
            <a:xfrm>
              <a:off x="3333100" y="4156375"/>
              <a:ext cx="125375" cy="74450"/>
            </a:xfrm>
            <a:custGeom>
              <a:rect b="b" l="l" r="r" t="t"/>
              <a:pathLst>
                <a:path extrusionOk="0" h="2978" w="5015">
                  <a:moveTo>
                    <a:pt x="2434" y="1"/>
                  </a:moveTo>
                  <a:lnTo>
                    <a:pt x="1766" y="1247"/>
                  </a:lnTo>
                  <a:cubicBezTo>
                    <a:pt x="1641" y="1245"/>
                    <a:pt x="1518" y="1243"/>
                    <a:pt x="1394" y="1243"/>
                  </a:cubicBezTo>
                  <a:cubicBezTo>
                    <a:pt x="1220" y="1243"/>
                    <a:pt x="1047" y="1246"/>
                    <a:pt x="874" y="1253"/>
                  </a:cubicBezTo>
                  <a:lnTo>
                    <a:pt x="6" y="1206"/>
                  </a:lnTo>
                  <a:lnTo>
                    <a:pt x="0" y="1359"/>
                  </a:lnTo>
                  <a:lnTo>
                    <a:pt x="2067" y="1471"/>
                  </a:lnTo>
                  <a:cubicBezTo>
                    <a:pt x="2156" y="1477"/>
                    <a:pt x="2239" y="1489"/>
                    <a:pt x="2321" y="1495"/>
                  </a:cubicBezTo>
                  <a:lnTo>
                    <a:pt x="3786" y="2895"/>
                  </a:lnTo>
                  <a:lnTo>
                    <a:pt x="2552" y="1519"/>
                  </a:lnTo>
                  <a:lnTo>
                    <a:pt x="2552" y="1519"/>
                  </a:lnTo>
                  <a:lnTo>
                    <a:pt x="2912" y="1554"/>
                  </a:lnTo>
                  <a:lnTo>
                    <a:pt x="3349" y="1584"/>
                  </a:lnTo>
                  <a:lnTo>
                    <a:pt x="4808" y="2978"/>
                  </a:lnTo>
                  <a:lnTo>
                    <a:pt x="3568" y="1595"/>
                  </a:lnTo>
                  <a:lnTo>
                    <a:pt x="3568" y="1595"/>
                  </a:lnTo>
                  <a:cubicBezTo>
                    <a:pt x="3703" y="1601"/>
                    <a:pt x="3839" y="1607"/>
                    <a:pt x="3969" y="1613"/>
                  </a:cubicBezTo>
                  <a:cubicBezTo>
                    <a:pt x="4128" y="1616"/>
                    <a:pt x="4285" y="1618"/>
                    <a:pt x="4441" y="1618"/>
                  </a:cubicBezTo>
                  <a:cubicBezTo>
                    <a:pt x="4634" y="1618"/>
                    <a:pt x="4825" y="1614"/>
                    <a:pt x="5015" y="1601"/>
                  </a:cubicBezTo>
                  <a:cubicBezTo>
                    <a:pt x="4643" y="1525"/>
                    <a:pt x="4276" y="1471"/>
                    <a:pt x="3916" y="1424"/>
                  </a:cubicBezTo>
                  <a:cubicBezTo>
                    <a:pt x="3733" y="1395"/>
                    <a:pt x="3550" y="1377"/>
                    <a:pt x="3373" y="1359"/>
                  </a:cubicBezTo>
                  <a:lnTo>
                    <a:pt x="2995" y="1324"/>
                  </a:lnTo>
                  <a:lnTo>
                    <a:pt x="3420" y="83"/>
                  </a:lnTo>
                  <a:lnTo>
                    <a:pt x="2764" y="1306"/>
                  </a:lnTo>
                  <a:lnTo>
                    <a:pt x="2304" y="1271"/>
                  </a:lnTo>
                  <a:cubicBezTo>
                    <a:pt x="2203" y="1271"/>
                    <a:pt x="2103" y="1265"/>
                    <a:pt x="2002" y="1259"/>
                  </a:cubicBezTo>
                  <a:lnTo>
                    <a:pt x="24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4" name="Google Shape;2524;p34"/>
          <p:cNvGrpSpPr/>
          <p:nvPr/>
        </p:nvGrpSpPr>
        <p:grpSpPr>
          <a:xfrm>
            <a:off x="198617" y="536395"/>
            <a:ext cx="742482" cy="594924"/>
            <a:chOff x="4458400" y="2657663"/>
            <a:chExt cx="945475" cy="757575"/>
          </a:xfrm>
        </p:grpSpPr>
        <p:sp>
          <p:nvSpPr>
            <p:cNvPr id="2525" name="Google Shape;2525;p34"/>
            <p:cNvSpPr/>
            <p:nvPr/>
          </p:nvSpPr>
          <p:spPr>
            <a:xfrm>
              <a:off x="4458400" y="2657663"/>
              <a:ext cx="945475" cy="757500"/>
            </a:xfrm>
            <a:custGeom>
              <a:rect b="b" l="l" r="r" t="t"/>
              <a:pathLst>
                <a:path extrusionOk="0" h="30300" w="37819">
                  <a:moveTo>
                    <a:pt x="17343" y="0"/>
                  </a:moveTo>
                  <a:cubicBezTo>
                    <a:pt x="16535" y="0"/>
                    <a:pt x="15801" y="191"/>
                    <a:pt x="15168" y="558"/>
                  </a:cubicBezTo>
                  <a:lnTo>
                    <a:pt x="11489" y="2696"/>
                  </a:lnTo>
                  <a:cubicBezTo>
                    <a:pt x="11282" y="2549"/>
                    <a:pt x="11075" y="2413"/>
                    <a:pt x="10868" y="2295"/>
                  </a:cubicBezTo>
                  <a:cubicBezTo>
                    <a:pt x="10025" y="1808"/>
                    <a:pt x="9229" y="1578"/>
                    <a:pt x="8526" y="1578"/>
                  </a:cubicBezTo>
                  <a:cubicBezTo>
                    <a:pt x="8017" y="1578"/>
                    <a:pt x="7556" y="1698"/>
                    <a:pt x="7159" y="1929"/>
                  </a:cubicBezTo>
                  <a:lnTo>
                    <a:pt x="1536" y="5198"/>
                  </a:lnTo>
                  <a:lnTo>
                    <a:pt x="1536" y="5198"/>
                  </a:lnTo>
                  <a:cubicBezTo>
                    <a:pt x="1536" y="5197"/>
                    <a:pt x="1536" y="5196"/>
                    <a:pt x="1536" y="5195"/>
                  </a:cubicBezTo>
                  <a:lnTo>
                    <a:pt x="1536" y="5195"/>
                  </a:lnTo>
                  <a:cubicBezTo>
                    <a:pt x="597" y="5738"/>
                    <a:pt x="13" y="6896"/>
                    <a:pt x="7" y="8544"/>
                  </a:cubicBezTo>
                  <a:cubicBezTo>
                    <a:pt x="1" y="11851"/>
                    <a:pt x="2328" y="15879"/>
                    <a:pt x="5204" y="17545"/>
                  </a:cubicBezTo>
                  <a:cubicBezTo>
                    <a:pt x="7035" y="18602"/>
                    <a:pt x="23868" y="28318"/>
                    <a:pt x="25788" y="29428"/>
                  </a:cubicBezTo>
                  <a:cubicBezTo>
                    <a:pt x="26815" y="30020"/>
                    <a:pt x="27784" y="30300"/>
                    <a:pt x="28643" y="30300"/>
                  </a:cubicBezTo>
                  <a:cubicBezTo>
                    <a:pt x="29286" y="30300"/>
                    <a:pt x="29867" y="30143"/>
                    <a:pt x="30365" y="29842"/>
                  </a:cubicBezTo>
                  <a:lnTo>
                    <a:pt x="30365" y="29842"/>
                  </a:lnTo>
                  <a:cubicBezTo>
                    <a:pt x="30353" y="29854"/>
                    <a:pt x="30336" y="29860"/>
                    <a:pt x="30324" y="29871"/>
                  </a:cubicBezTo>
                  <a:lnTo>
                    <a:pt x="35952" y="26599"/>
                  </a:lnTo>
                  <a:cubicBezTo>
                    <a:pt x="37092" y="25938"/>
                    <a:pt x="37801" y="24520"/>
                    <a:pt x="37807" y="22512"/>
                  </a:cubicBezTo>
                  <a:cubicBezTo>
                    <a:pt x="37819" y="18466"/>
                    <a:pt x="34978" y="13540"/>
                    <a:pt x="31458" y="11509"/>
                  </a:cubicBezTo>
                  <a:cubicBezTo>
                    <a:pt x="30436" y="10918"/>
                    <a:pt x="29465" y="10636"/>
                    <a:pt x="28609" y="10636"/>
                  </a:cubicBezTo>
                  <a:cubicBezTo>
                    <a:pt x="28550" y="10636"/>
                    <a:pt x="28492" y="10638"/>
                    <a:pt x="28434" y="10640"/>
                  </a:cubicBezTo>
                  <a:cubicBezTo>
                    <a:pt x="27081" y="6748"/>
                    <a:pt x="24287" y="2998"/>
                    <a:pt x="21051" y="1131"/>
                  </a:cubicBezTo>
                  <a:cubicBezTo>
                    <a:pt x="19719" y="364"/>
                    <a:pt x="18460" y="0"/>
                    <a:pt x="17343" y="0"/>
                  </a:cubicBez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34"/>
            <p:cNvSpPr/>
            <p:nvPr/>
          </p:nvSpPr>
          <p:spPr>
            <a:xfrm>
              <a:off x="4496650" y="2657663"/>
              <a:ext cx="907225" cy="746800"/>
            </a:xfrm>
            <a:custGeom>
              <a:rect b="b" l="l" r="r" t="t"/>
              <a:pathLst>
                <a:path extrusionOk="0" h="29872" w="36289">
                  <a:moveTo>
                    <a:pt x="15813" y="0"/>
                  </a:moveTo>
                  <a:cubicBezTo>
                    <a:pt x="15005" y="0"/>
                    <a:pt x="14271" y="191"/>
                    <a:pt x="13638" y="558"/>
                  </a:cubicBezTo>
                  <a:lnTo>
                    <a:pt x="9959" y="2696"/>
                  </a:lnTo>
                  <a:cubicBezTo>
                    <a:pt x="9752" y="2549"/>
                    <a:pt x="9545" y="2413"/>
                    <a:pt x="9338" y="2295"/>
                  </a:cubicBezTo>
                  <a:cubicBezTo>
                    <a:pt x="8495" y="1808"/>
                    <a:pt x="7699" y="1578"/>
                    <a:pt x="6996" y="1578"/>
                  </a:cubicBezTo>
                  <a:cubicBezTo>
                    <a:pt x="6487" y="1578"/>
                    <a:pt x="6026" y="1698"/>
                    <a:pt x="5629" y="1929"/>
                  </a:cubicBezTo>
                  <a:lnTo>
                    <a:pt x="1" y="5201"/>
                  </a:lnTo>
                  <a:cubicBezTo>
                    <a:pt x="397" y="4970"/>
                    <a:pt x="858" y="4850"/>
                    <a:pt x="1367" y="4850"/>
                  </a:cubicBezTo>
                  <a:cubicBezTo>
                    <a:pt x="2071" y="4850"/>
                    <a:pt x="2866" y="5080"/>
                    <a:pt x="3710" y="5567"/>
                  </a:cubicBezTo>
                  <a:cubicBezTo>
                    <a:pt x="4448" y="5992"/>
                    <a:pt x="5151" y="6571"/>
                    <a:pt x="5783" y="7256"/>
                  </a:cubicBezTo>
                  <a:lnTo>
                    <a:pt x="11411" y="3990"/>
                  </a:lnTo>
                  <a:cubicBezTo>
                    <a:pt x="11187" y="3742"/>
                    <a:pt x="10951" y="3512"/>
                    <a:pt x="10709" y="3299"/>
                  </a:cubicBezTo>
                  <a:lnTo>
                    <a:pt x="10709" y="3299"/>
                  </a:lnTo>
                  <a:cubicBezTo>
                    <a:pt x="11689" y="3393"/>
                    <a:pt x="12764" y="3754"/>
                    <a:pt x="13898" y="4403"/>
                  </a:cubicBezTo>
                  <a:cubicBezTo>
                    <a:pt x="17129" y="6270"/>
                    <a:pt x="19922" y="10014"/>
                    <a:pt x="21275" y="13907"/>
                  </a:cubicBezTo>
                  <a:cubicBezTo>
                    <a:pt x="21326" y="13905"/>
                    <a:pt x="21377" y="13904"/>
                    <a:pt x="21428" y="13904"/>
                  </a:cubicBezTo>
                  <a:cubicBezTo>
                    <a:pt x="22290" y="13904"/>
                    <a:pt x="23268" y="14184"/>
                    <a:pt x="24299" y="14781"/>
                  </a:cubicBezTo>
                  <a:cubicBezTo>
                    <a:pt x="27819" y="16813"/>
                    <a:pt x="30660" y="21738"/>
                    <a:pt x="30654" y="25784"/>
                  </a:cubicBezTo>
                  <a:cubicBezTo>
                    <a:pt x="30648" y="27792"/>
                    <a:pt x="29934" y="29204"/>
                    <a:pt x="28794" y="29871"/>
                  </a:cubicBezTo>
                  <a:lnTo>
                    <a:pt x="34422" y="26599"/>
                  </a:lnTo>
                  <a:cubicBezTo>
                    <a:pt x="35562" y="25938"/>
                    <a:pt x="36271" y="24520"/>
                    <a:pt x="36277" y="22512"/>
                  </a:cubicBezTo>
                  <a:cubicBezTo>
                    <a:pt x="36289" y="18466"/>
                    <a:pt x="33448" y="13540"/>
                    <a:pt x="29928" y="11509"/>
                  </a:cubicBezTo>
                  <a:cubicBezTo>
                    <a:pt x="28906" y="10918"/>
                    <a:pt x="27935" y="10636"/>
                    <a:pt x="27079" y="10636"/>
                  </a:cubicBezTo>
                  <a:cubicBezTo>
                    <a:pt x="27020" y="10636"/>
                    <a:pt x="26962" y="10638"/>
                    <a:pt x="26904" y="10640"/>
                  </a:cubicBezTo>
                  <a:cubicBezTo>
                    <a:pt x="25551" y="6748"/>
                    <a:pt x="22757" y="2998"/>
                    <a:pt x="19521" y="1131"/>
                  </a:cubicBezTo>
                  <a:cubicBezTo>
                    <a:pt x="18189" y="364"/>
                    <a:pt x="16930" y="0"/>
                    <a:pt x="158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34"/>
            <p:cNvSpPr/>
            <p:nvPr/>
          </p:nvSpPr>
          <p:spPr>
            <a:xfrm>
              <a:off x="4458400" y="2739363"/>
              <a:ext cx="804775" cy="675875"/>
            </a:xfrm>
            <a:custGeom>
              <a:rect b="b" l="l" r="r" t="t"/>
              <a:pathLst>
                <a:path extrusionOk="0" h="27035" w="32191">
                  <a:moveTo>
                    <a:pt x="11715" y="1"/>
                  </a:moveTo>
                  <a:cubicBezTo>
                    <a:pt x="9498" y="1"/>
                    <a:pt x="7847" y="1436"/>
                    <a:pt x="7313" y="3988"/>
                  </a:cubicBezTo>
                  <a:cubicBezTo>
                    <a:pt x="6681" y="3303"/>
                    <a:pt x="5978" y="2724"/>
                    <a:pt x="5240" y="2299"/>
                  </a:cubicBezTo>
                  <a:cubicBezTo>
                    <a:pt x="4398" y="1812"/>
                    <a:pt x="3602" y="1582"/>
                    <a:pt x="2897" y="1582"/>
                  </a:cubicBezTo>
                  <a:cubicBezTo>
                    <a:pt x="1189" y="1582"/>
                    <a:pt x="15" y="2935"/>
                    <a:pt x="7" y="5276"/>
                  </a:cubicBezTo>
                  <a:cubicBezTo>
                    <a:pt x="1" y="8583"/>
                    <a:pt x="2328" y="12611"/>
                    <a:pt x="5204" y="14277"/>
                  </a:cubicBezTo>
                  <a:cubicBezTo>
                    <a:pt x="7035" y="15334"/>
                    <a:pt x="23868" y="25050"/>
                    <a:pt x="25788" y="26160"/>
                  </a:cubicBezTo>
                  <a:cubicBezTo>
                    <a:pt x="26815" y="26754"/>
                    <a:pt x="27787" y="27035"/>
                    <a:pt x="28648" y="27035"/>
                  </a:cubicBezTo>
                  <a:cubicBezTo>
                    <a:pt x="30737" y="27035"/>
                    <a:pt x="32176" y="25381"/>
                    <a:pt x="32184" y="22516"/>
                  </a:cubicBezTo>
                  <a:cubicBezTo>
                    <a:pt x="32190" y="18470"/>
                    <a:pt x="29349" y="13545"/>
                    <a:pt x="25829" y="11513"/>
                  </a:cubicBezTo>
                  <a:cubicBezTo>
                    <a:pt x="24798" y="10916"/>
                    <a:pt x="23820" y="10636"/>
                    <a:pt x="22958" y="10636"/>
                  </a:cubicBezTo>
                  <a:cubicBezTo>
                    <a:pt x="22907" y="10636"/>
                    <a:pt x="22856" y="10637"/>
                    <a:pt x="22805" y="10639"/>
                  </a:cubicBezTo>
                  <a:cubicBezTo>
                    <a:pt x="21452" y="6746"/>
                    <a:pt x="18659" y="3002"/>
                    <a:pt x="15428" y="1135"/>
                  </a:cubicBezTo>
                  <a:cubicBezTo>
                    <a:pt x="14094" y="365"/>
                    <a:pt x="12833" y="1"/>
                    <a:pt x="117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8" name="Google Shape;2528;p34"/>
          <p:cNvGrpSpPr/>
          <p:nvPr/>
        </p:nvGrpSpPr>
        <p:grpSpPr>
          <a:xfrm>
            <a:off x="8060255" y="238933"/>
            <a:ext cx="742482" cy="594924"/>
            <a:chOff x="4458400" y="2657663"/>
            <a:chExt cx="945475" cy="757575"/>
          </a:xfrm>
        </p:grpSpPr>
        <p:sp>
          <p:nvSpPr>
            <p:cNvPr id="2529" name="Google Shape;2529;p34"/>
            <p:cNvSpPr/>
            <p:nvPr/>
          </p:nvSpPr>
          <p:spPr>
            <a:xfrm>
              <a:off x="4458400" y="2657663"/>
              <a:ext cx="945475" cy="757500"/>
            </a:xfrm>
            <a:custGeom>
              <a:rect b="b" l="l" r="r" t="t"/>
              <a:pathLst>
                <a:path extrusionOk="0" h="30300" w="37819">
                  <a:moveTo>
                    <a:pt x="17343" y="0"/>
                  </a:moveTo>
                  <a:cubicBezTo>
                    <a:pt x="16535" y="0"/>
                    <a:pt x="15801" y="191"/>
                    <a:pt x="15168" y="558"/>
                  </a:cubicBezTo>
                  <a:lnTo>
                    <a:pt x="11489" y="2696"/>
                  </a:lnTo>
                  <a:cubicBezTo>
                    <a:pt x="11282" y="2549"/>
                    <a:pt x="11075" y="2413"/>
                    <a:pt x="10868" y="2295"/>
                  </a:cubicBezTo>
                  <a:cubicBezTo>
                    <a:pt x="10025" y="1808"/>
                    <a:pt x="9229" y="1578"/>
                    <a:pt x="8526" y="1578"/>
                  </a:cubicBezTo>
                  <a:cubicBezTo>
                    <a:pt x="8017" y="1578"/>
                    <a:pt x="7556" y="1698"/>
                    <a:pt x="7159" y="1929"/>
                  </a:cubicBezTo>
                  <a:lnTo>
                    <a:pt x="1536" y="5198"/>
                  </a:lnTo>
                  <a:lnTo>
                    <a:pt x="1536" y="5198"/>
                  </a:lnTo>
                  <a:cubicBezTo>
                    <a:pt x="1536" y="5197"/>
                    <a:pt x="1536" y="5196"/>
                    <a:pt x="1536" y="5195"/>
                  </a:cubicBezTo>
                  <a:lnTo>
                    <a:pt x="1536" y="5195"/>
                  </a:lnTo>
                  <a:cubicBezTo>
                    <a:pt x="597" y="5738"/>
                    <a:pt x="13" y="6896"/>
                    <a:pt x="7" y="8544"/>
                  </a:cubicBezTo>
                  <a:cubicBezTo>
                    <a:pt x="1" y="11851"/>
                    <a:pt x="2328" y="15879"/>
                    <a:pt x="5204" y="17545"/>
                  </a:cubicBezTo>
                  <a:cubicBezTo>
                    <a:pt x="7035" y="18602"/>
                    <a:pt x="23868" y="28318"/>
                    <a:pt x="25788" y="29428"/>
                  </a:cubicBezTo>
                  <a:cubicBezTo>
                    <a:pt x="26815" y="30020"/>
                    <a:pt x="27784" y="30300"/>
                    <a:pt x="28643" y="30300"/>
                  </a:cubicBezTo>
                  <a:cubicBezTo>
                    <a:pt x="29286" y="30300"/>
                    <a:pt x="29867" y="30143"/>
                    <a:pt x="30365" y="29842"/>
                  </a:cubicBezTo>
                  <a:lnTo>
                    <a:pt x="30365" y="29842"/>
                  </a:lnTo>
                  <a:cubicBezTo>
                    <a:pt x="30353" y="29854"/>
                    <a:pt x="30336" y="29860"/>
                    <a:pt x="30324" y="29871"/>
                  </a:cubicBezTo>
                  <a:lnTo>
                    <a:pt x="35952" y="26599"/>
                  </a:lnTo>
                  <a:cubicBezTo>
                    <a:pt x="37092" y="25938"/>
                    <a:pt x="37801" y="24520"/>
                    <a:pt x="37807" y="22512"/>
                  </a:cubicBezTo>
                  <a:cubicBezTo>
                    <a:pt x="37819" y="18466"/>
                    <a:pt x="34978" y="13540"/>
                    <a:pt x="31458" y="11509"/>
                  </a:cubicBezTo>
                  <a:cubicBezTo>
                    <a:pt x="30436" y="10918"/>
                    <a:pt x="29465" y="10636"/>
                    <a:pt x="28609" y="10636"/>
                  </a:cubicBezTo>
                  <a:cubicBezTo>
                    <a:pt x="28550" y="10636"/>
                    <a:pt x="28492" y="10638"/>
                    <a:pt x="28434" y="10640"/>
                  </a:cubicBezTo>
                  <a:cubicBezTo>
                    <a:pt x="27081" y="6748"/>
                    <a:pt x="24287" y="2998"/>
                    <a:pt x="21051" y="1131"/>
                  </a:cubicBezTo>
                  <a:cubicBezTo>
                    <a:pt x="19719" y="364"/>
                    <a:pt x="18460" y="0"/>
                    <a:pt x="17343" y="0"/>
                  </a:cubicBez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34"/>
            <p:cNvSpPr/>
            <p:nvPr/>
          </p:nvSpPr>
          <p:spPr>
            <a:xfrm>
              <a:off x="4496650" y="2657663"/>
              <a:ext cx="907225" cy="746800"/>
            </a:xfrm>
            <a:custGeom>
              <a:rect b="b" l="l" r="r" t="t"/>
              <a:pathLst>
                <a:path extrusionOk="0" h="29872" w="36289">
                  <a:moveTo>
                    <a:pt x="15813" y="0"/>
                  </a:moveTo>
                  <a:cubicBezTo>
                    <a:pt x="15005" y="0"/>
                    <a:pt x="14271" y="191"/>
                    <a:pt x="13638" y="558"/>
                  </a:cubicBezTo>
                  <a:lnTo>
                    <a:pt x="9959" y="2696"/>
                  </a:lnTo>
                  <a:cubicBezTo>
                    <a:pt x="9752" y="2549"/>
                    <a:pt x="9545" y="2413"/>
                    <a:pt x="9338" y="2295"/>
                  </a:cubicBezTo>
                  <a:cubicBezTo>
                    <a:pt x="8495" y="1808"/>
                    <a:pt x="7699" y="1578"/>
                    <a:pt x="6996" y="1578"/>
                  </a:cubicBezTo>
                  <a:cubicBezTo>
                    <a:pt x="6487" y="1578"/>
                    <a:pt x="6026" y="1698"/>
                    <a:pt x="5629" y="1929"/>
                  </a:cubicBezTo>
                  <a:lnTo>
                    <a:pt x="1" y="5201"/>
                  </a:lnTo>
                  <a:cubicBezTo>
                    <a:pt x="397" y="4970"/>
                    <a:pt x="858" y="4850"/>
                    <a:pt x="1367" y="4850"/>
                  </a:cubicBezTo>
                  <a:cubicBezTo>
                    <a:pt x="2071" y="4850"/>
                    <a:pt x="2866" y="5080"/>
                    <a:pt x="3710" y="5567"/>
                  </a:cubicBezTo>
                  <a:cubicBezTo>
                    <a:pt x="4448" y="5992"/>
                    <a:pt x="5151" y="6571"/>
                    <a:pt x="5783" y="7256"/>
                  </a:cubicBezTo>
                  <a:lnTo>
                    <a:pt x="11411" y="3990"/>
                  </a:lnTo>
                  <a:cubicBezTo>
                    <a:pt x="11187" y="3742"/>
                    <a:pt x="10951" y="3512"/>
                    <a:pt x="10709" y="3299"/>
                  </a:cubicBezTo>
                  <a:lnTo>
                    <a:pt x="10709" y="3299"/>
                  </a:lnTo>
                  <a:cubicBezTo>
                    <a:pt x="11689" y="3393"/>
                    <a:pt x="12764" y="3754"/>
                    <a:pt x="13898" y="4403"/>
                  </a:cubicBezTo>
                  <a:cubicBezTo>
                    <a:pt x="17129" y="6270"/>
                    <a:pt x="19922" y="10014"/>
                    <a:pt x="21275" y="13907"/>
                  </a:cubicBezTo>
                  <a:cubicBezTo>
                    <a:pt x="21326" y="13905"/>
                    <a:pt x="21377" y="13904"/>
                    <a:pt x="21428" y="13904"/>
                  </a:cubicBezTo>
                  <a:cubicBezTo>
                    <a:pt x="22290" y="13904"/>
                    <a:pt x="23268" y="14184"/>
                    <a:pt x="24299" y="14781"/>
                  </a:cubicBezTo>
                  <a:cubicBezTo>
                    <a:pt x="27819" y="16813"/>
                    <a:pt x="30660" y="21738"/>
                    <a:pt x="30654" y="25784"/>
                  </a:cubicBezTo>
                  <a:cubicBezTo>
                    <a:pt x="30648" y="27792"/>
                    <a:pt x="29934" y="29204"/>
                    <a:pt x="28794" y="29871"/>
                  </a:cubicBezTo>
                  <a:lnTo>
                    <a:pt x="34422" y="26599"/>
                  </a:lnTo>
                  <a:cubicBezTo>
                    <a:pt x="35562" y="25938"/>
                    <a:pt x="36271" y="24520"/>
                    <a:pt x="36277" y="22512"/>
                  </a:cubicBezTo>
                  <a:cubicBezTo>
                    <a:pt x="36289" y="18466"/>
                    <a:pt x="33448" y="13540"/>
                    <a:pt x="29928" y="11509"/>
                  </a:cubicBezTo>
                  <a:cubicBezTo>
                    <a:pt x="28906" y="10918"/>
                    <a:pt x="27935" y="10636"/>
                    <a:pt x="27079" y="10636"/>
                  </a:cubicBezTo>
                  <a:cubicBezTo>
                    <a:pt x="27020" y="10636"/>
                    <a:pt x="26962" y="10638"/>
                    <a:pt x="26904" y="10640"/>
                  </a:cubicBezTo>
                  <a:cubicBezTo>
                    <a:pt x="25551" y="6748"/>
                    <a:pt x="22757" y="2998"/>
                    <a:pt x="19521" y="1131"/>
                  </a:cubicBezTo>
                  <a:cubicBezTo>
                    <a:pt x="18189" y="364"/>
                    <a:pt x="16930" y="0"/>
                    <a:pt x="158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34"/>
            <p:cNvSpPr/>
            <p:nvPr/>
          </p:nvSpPr>
          <p:spPr>
            <a:xfrm>
              <a:off x="4458400" y="2739363"/>
              <a:ext cx="804775" cy="675875"/>
            </a:xfrm>
            <a:custGeom>
              <a:rect b="b" l="l" r="r" t="t"/>
              <a:pathLst>
                <a:path extrusionOk="0" h="27035" w="32191">
                  <a:moveTo>
                    <a:pt x="11715" y="1"/>
                  </a:moveTo>
                  <a:cubicBezTo>
                    <a:pt x="9498" y="1"/>
                    <a:pt x="7847" y="1436"/>
                    <a:pt x="7313" y="3988"/>
                  </a:cubicBezTo>
                  <a:cubicBezTo>
                    <a:pt x="6681" y="3303"/>
                    <a:pt x="5978" y="2724"/>
                    <a:pt x="5240" y="2299"/>
                  </a:cubicBezTo>
                  <a:cubicBezTo>
                    <a:pt x="4398" y="1812"/>
                    <a:pt x="3602" y="1582"/>
                    <a:pt x="2897" y="1582"/>
                  </a:cubicBezTo>
                  <a:cubicBezTo>
                    <a:pt x="1189" y="1582"/>
                    <a:pt x="15" y="2935"/>
                    <a:pt x="7" y="5276"/>
                  </a:cubicBezTo>
                  <a:cubicBezTo>
                    <a:pt x="1" y="8583"/>
                    <a:pt x="2328" y="12611"/>
                    <a:pt x="5204" y="14277"/>
                  </a:cubicBezTo>
                  <a:cubicBezTo>
                    <a:pt x="7035" y="15334"/>
                    <a:pt x="23868" y="25050"/>
                    <a:pt x="25788" y="26160"/>
                  </a:cubicBezTo>
                  <a:cubicBezTo>
                    <a:pt x="26815" y="26754"/>
                    <a:pt x="27787" y="27035"/>
                    <a:pt x="28648" y="27035"/>
                  </a:cubicBezTo>
                  <a:cubicBezTo>
                    <a:pt x="30737" y="27035"/>
                    <a:pt x="32176" y="25381"/>
                    <a:pt x="32184" y="22516"/>
                  </a:cubicBezTo>
                  <a:cubicBezTo>
                    <a:pt x="32190" y="18470"/>
                    <a:pt x="29349" y="13545"/>
                    <a:pt x="25829" y="11513"/>
                  </a:cubicBezTo>
                  <a:cubicBezTo>
                    <a:pt x="24798" y="10916"/>
                    <a:pt x="23820" y="10636"/>
                    <a:pt x="22958" y="10636"/>
                  </a:cubicBezTo>
                  <a:cubicBezTo>
                    <a:pt x="22907" y="10636"/>
                    <a:pt x="22856" y="10637"/>
                    <a:pt x="22805" y="10639"/>
                  </a:cubicBezTo>
                  <a:cubicBezTo>
                    <a:pt x="21452" y="6746"/>
                    <a:pt x="18659" y="3002"/>
                    <a:pt x="15428" y="1135"/>
                  </a:cubicBezTo>
                  <a:cubicBezTo>
                    <a:pt x="14094" y="365"/>
                    <a:pt x="12833" y="1"/>
                    <a:pt x="117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2" name="Google Shape;2532;p34"/>
          <p:cNvGrpSpPr/>
          <p:nvPr/>
        </p:nvGrpSpPr>
        <p:grpSpPr>
          <a:xfrm>
            <a:off x="941111" y="2810369"/>
            <a:ext cx="243987" cy="339453"/>
            <a:chOff x="849586" y="2885669"/>
            <a:chExt cx="243987" cy="339453"/>
          </a:xfrm>
        </p:grpSpPr>
        <p:sp>
          <p:nvSpPr>
            <p:cNvPr id="2533" name="Google Shape;2533;p34"/>
            <p:cNvSpPr/>
            <p:nvPr/>
          </p:nvSpPr>
          <p:spPr>
            <a:xfrm>
              <a:off x="849586" y="2885669"/>
              <a:ext cx="243987" cy="339453"/>
            </a:xfrm>
            <a:custGeom>
              <a:rect b="b" l="l" r="r" t="t"/>
              <a:pathLst>
                <a:path extrusionOk="0" h="37801" w="27170">
                  <a:moveTo>
                    <a:pt x="14365" y="0"/>
                  </a:moveTo>
                  <a:lnTo>
                    <a:pt x="5606" y="5091"/>
                  </a:lnTo>
                  <a:lnTo>
                    <a:pt x="0" y="20938"/>
                  </a:lnTo>
                  <a:lnTo>
                    <a:pt x="7738" y="25403"/>
                  </a:lnTo>
                  <a:lnTo>
                    <a:pt x="3899" y="37801"/>
                  </a:lnTo>
                  <a:lnTo>
                    <a:pt x="12658" y="32709"/>
                  </a:lnTo>
                  <a:lnTo>
                    <a:pt x="27169" y="22007"/>
                  </a:lnTo>
                  <a:lnTo>
                    <a:pt x="17666" y="16526"/>
                  </a:lnTo>
                  <a:lnTo>
                    <a:pt x="21511" y="4129"/>
                  </a:lnTo>
                  <a:lnTo>
                    <a:pt x="14365" y="0"/>
                  </a:ln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34"/>
            <p:cNvSpPr/>
            <p:nvPr/>
          </p:nvSpPr>
          <p:spPr>
            <a:xfrm>
              <a:off x="929562" y="3034054"/>
              <a:ext cx="164002" cy="94946"/>
            </a:xfrm>
            <a:custGeom>
              <a:rect b="b" l="l" r="r" t="t"/>
              <a:pathLst>
                <a:path extrusionOk="0" h="10573" w="18263">
                  <a:moveTo>
                    <a:pt x="8759" y="0"/>
                  </a:moveTo>
                  <a:lnTo>
                    <a:pt x="0" y="5091"/>
                  </a:lnTo>
                  <a:lnTo>
                    <a:pt x="9503" y="10572"/>
                  </a:lnTo>
                  <a:lnTo>
                    <a:pt x="18262" y="5481"/>
                  </a:lnTo>
                  <a:lnTo>
                    <a:pt x="87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34"/>
            <p:cNvSpPr/>
            <p:nvPr/>
          </p:nvSpPr>
          <p:spPr>
            <a:xfrm>
              <a:off x="884586" y="3083268"/>
              <a:ext cx="208983" cy="141830"/>
            </a:xfrm>
            <a:custGeom>
              <a:rect b="b" l="l" r="r" t="t"/>
              <a:pathLst>
                <a:path extrusionOk="0" h="15794" w="23272">
                  <a:moveTo>
                    <a:pt x="23271" y="0"/>
                  </a:moveTo>
                  <a:lnTo>
                    <a:pt x="14512" y="5091"/>
                  </a:lnTo>
                  <a:lnTo>
                    <a:pt x="1" y="15794"/>
                  </a:lnTo>
                  <a:lnTo>
                    <a:pt x="1" y="15794"/>
                  </a:lnTo>
                  <a:lnTo>
                    <a:pt x="8760" y="10702"/>
                  </a:lnTo>
                  <a:lnTo>
                    <a:pt x="232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34"/>
            <p:cNvSpPr/>
            <p:nvPr/>
          </p:nvSpPr>
          <p:spPr>
            <a:xfrm>
              <a:off x="929562" y="2922734"/>
              <a:ext cx="113193" cy="157060"/>
            </a:xfrm>
            <a:custGeom>
              <a:rect b="b" l="l" r="r" t="t"/>
              <a:pathLst>
                <a:path extrusionOk="0" h="17490" w="12605">
                  <a:moveTo>
                    <a:pt x="12604" y="1"/>
                  </a:moveTo>
                  <a:lnTo>
                    <a:pt x="3845" y="5086"/>
                  </a:lnTo>
                  <a:lnTo>
                    <a:pt x="0" y="17489"/>
                  </a:lnTo>
                  <a:lnTo>
                    <a:pt x="8759" y="12398"/>
                  </a:lnTo>
                  <a:lnTo>
                    <a:pt x="1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34"/>
            <p:cNvSpPr/>
            <p:nvPr/>
          </p:nvSpPr>
          <p:spPr>
            <a:xfrm>
              <a:off x="899913" y="2885669"/>
              <a:ext cx="142845" cy="82742"/>
            </a:xfrm>
            <a:custGeom>
              <a:rect b="b" l="l" r="r" t="t"/>
              <a:pathLst>
                <a:path extrusionOk="0" h="9214" w="15907">
                  <a:moveTo>
                    <a:pt x="8760" y="0"/>
                  </a:moveTo>
                  <a:lnTo>
                    <a:pt x="1" y="5091"/>
                  </a:lnTo>
                  <a:lnTo>
                    <a:pt x="7147" y="9214"/>
                  </a:lnTo>
                  <a:lnTo>
                    <a:pt x="15906" y="4129"/>
                  </a:lnTo>
                  <a:lnTo>
                    <a:pt x="87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34"/>
            <p:cNvSpPr/>
            <p:nvPr/>
          </p:nvSpPr>
          <p:spPr>
            <a:xfrm>
              <a:off x="849586" y="2931380"/>
              <a:ext cx="165331" cy="293736"/>
            </a:xfrm>
            <a:custGeom>
              <a:rect b="b" l="l" r="r" t="t"/>
              <a:pathLst>
                <a:path extrusionOk="0" h="32710" w="18411">
                  <a:moveTo>
                    <a:pt x="5606" y="0"/>
                  </a:moveTo>
                  <a:lnTo>
                    <a:pt x="0" y="15847"/>
                  </a:lnTo>
                  <a:lnTo>
                    <a:pt x="7738" y="20312"/>
                  </a:lnTo>
                  <a:lnTo>
                    <a:pt x="3899" y="32710"/>
                  </a:lnTo>
                  <a:lnTo>
                    <a:pt x="18410" y="22007"/>
                  </a:lnTo>
                  <a:lnTo>
                    <a:pt x="8907" y="16526"/>
                  </a:lnTo>
                  <a:lnTo>
                    <a:pt x="12752" y="4123"/>
                  </a:lnTo>
                  <a:lnTo>
                    <a:pt x="56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9" name="Google Shape;2539;p34"/>
          <p:cNvGrpSpPr/>
          <p:nvPr/>
        </p:nvGrpSpPr>
        <p:grpSpPr>
          <a:xfrm rot="3486929">
            <a:off x="3058512" y="4115747"/>
            <a:ext cx="271881" cy="159970"/>
            <a:chOff x="1566275" y="4812212"/>
            <a:chExt cx="271885" cy="159973"/>
          </a:xfrm>
        </p:grpSpPr>
        <p:sp>
          <p:nvSpPr>
            <p:cNvPr id="2540" name="Google Shape;2540;p34"/>
            <p:cNvSpPr/>
            <p:nvPr/>
          </p:nvSpPr>
          <p:spPr>
            <a:xfrm>
              <a:off x="1636142" y="4812712"/>
              <a:ext cx="196571" cy="119771"/>
            </a:xfrm>
            <a:custGeom>
              <a:rect b="b" l="l" r="r" t="t"/>
              <a:pathLst>
                <a:path extrusionOk="0" h="17019" w="27932">
                  <a:moveTo>
                    <a:pt x="26536" y="0"/>
                  </a:moveTo>
                  <a:cubicBezTo>
                    <a:pt x="22997" y="0"/>
                    <a:pt x="13107" y="341"/>
                    <a:pt x="6899" y="3923"/>
                  </a:cubicBezTo>
                  <a:cubicBezTo>
                    <a:pt x="30" y="7892"/>
                    <a:pt x="1" y="14489"/>
                    <a:pt x="65" y="15813"/>
                  </a:cubicBezTo>
                  <a:cubicBezTo>
                    <a:pt x="36" y="16551"/>
                    <a:pt x="83" y="17000"/>
                    <a:pt x="83" y="17000"/>
                  </a:cubicBezTo>
                  <a:cubicBezTo>
                    <a:pt x="83" y="17000"/>
                    <a:pt x="563" y="17018"/>
                    <a:pt x="1394" y="17018"/>
                  </a:cubicBezTo>
                  <a:cubicBezTo>
                    <a:pt x="4931" y="17018"/>
                    <a:pt x="14828" y="16677"/>
                    <a:pt x="21033" y="13090"/>
                  </a:cubicBezTo>
                  <a:cubicBezTo>
                    <a:pt x="27902" y="9127"/>
                    <a:pt x="27931" y="2535"/>
                    <a:pt x="27866" y="1206"/>
                  </a:cubicBezTo>
                  <a:cubicBezTo>
                    <a:pt x="27896" y="468"/>
                    <a:pt x="27849" y="19"/>
                    <a:pt x="27849" y="19"/>
                  </a:cubicBezTo>
                  <a:cubicBezTo>
                    <a:pt x="27849" y="19"/>
                    <a:pt x="27368" y="0"/>
                    <a:pt x="26536" y="0"/>
                  </a:cubicBezTo>
                  <a:close/>
                </a:path>
              </a:pathLst>
            </a:custGeom>
            <a:solidFill>
              <a:srgbClr val="9CDD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34"/>
            <p:cNvSpPr/>
            <p:nvPr/>
          </p:nvSpPr>
          <p:spPr>
            <a:xfrm>
              <a:off x="1630737" y="4812712"/>
              <a:ext cx="207423" cy="113079"/>
            </a:xfrm>
            <a:custGeom>
              <a:rect b="b" l="l" r="r" t="t"/>
              <a:pathLst>
                <a:path extrusionOk="0" h="16068" w="29474">
                  <a:moveTo>
                    <a:pt x="27304" y="0"/>
                  </a:moveTo>
                  <a:cubicBezTo>
                    <a:pt x="23765" y="0"/>
                    <a:pt x="13875" y="341"/>
                    <a:pt x="7667" y="3923"/>
                  </a:cubicBezTo>
                  <a:cubicBezTo>
                    <a:pt x="1" y="8353"/>
                    <a:pt x="851" y="16049"/>
                    <a:pt x="851" y="16049"/>
                  </a:cubicBezTo>
                  <a:cubicBezTo>
                    <a:pt x="851" y="16049"/>
                    <a:pt x="1331" y="16068"/>
                    <a:pt x="2162" y="16068"/>
                  </a:cubicBezTo>
                  <a:cubicBezTo>
                    <a:pt x="5699" y="16068"/>
                    <a:pt x="15596" y="15727"/>
                    <a:pt x="21801" y="12139"/>
                  </a:cubicBezTo>
                  <a:cubicBezTo>
                    <a:pt x="29473" y="7715"/>
                    <a:pt x="28617" y="19"/>
                    <a:pt x="28617" y="19"/>
                  </a:cubicBezTo>
                  <a:cubicBezTo>
                    <a:pt x="28617" y="19"/>
                    <a:pt x="28136" y="0"/>
                    <a:pt x="27304" y="0"/>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34"/>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34"/>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34"/>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34"/>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34"/>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rgbClr val="86B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34"/>
            <p:cNvSpPr/>
            <p:nvPr/>
          </p:nvSpPr>
          <p:spPr>
            <a:xfrm>
              <a:off x="1641293" y="4930670"/>
              <a:ext cx="2252" cy="1795"/>
            </a:xfrm>
            <a:custGeom>
              <a:rect b="b" l="l" r="r" t="t"/>
              <a:pathLst>
                <a:path extrusionOk="0" h="255" w="320">
                  <a:moveTo>
                    <a:pt x="267" y="0"/>
                  </a:moveTo>
                  <a:cubicBezTo>
                    <a:pt x="255" y="12"/>
                    <a:pt x="249" y="18"/>
                    <a:pt x="237" y="24"/>
                  </a:cubicBezTo>
                  <a:lnTo>
                    <a:pt x="1" y="254"/>
                  </a:lnTo>
                  <a:lnTo>
                    <a:pt x="261" y="101"/>
                  </a:lnTo>
                  <a:lnTo>
                    <a:pt x="273" y="95"/>
                  </a:lnTo>
                  <a:cubicBezTo>
                    <a:pt x="290" y="83"/>
                    <a:pt x="302" y="71"/>
                    <a:pt x="320" y="59"/>
                  </a:cubicBezTo>
                  <a:lnTo>
                    <a:pt x="2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34"/>
            <p:cNvSpPr/>
            <p:nvPr/>
          </p:nvSpPr>
          <p:spPr>
            <a:xfrm>
              <a:off x="1635726" y="4812846"/>
              <a:ext cx="196403" cy="114022"/>
            </a:xfrm>
            <a:custGeom>
              <a:rect b="b" l="l" r="r" t="t"/>
              <a:pathLst>
                <a:path extrusionOk="0" h="16202" w="27908">
                  <a:moveTo>
                    <a:pt x="27908" y="0"/>
                  </a:moveTo>
                  <a:lnTo>
                    <a:pt x="27908" y="0"/>
                  </a:lnTo>
                  <a:cubicBezTo>
                    <a:pt x="18605" y="5003"/>
                    <a:pt x="9303" y="10011"/>
                    <a:pt x="0" y="15020"/>
                  </a:cubicBezTo>
                  <a:cubicBezTo>
                    <a:pt x="6" y="15020"/>
                    <a:pt x="12" y="15014"/>
                    <a:pt x="18" y="15014"/>
                  </a:cubicBezTo>
                  <a:cubicBezTo>
                    <a:pt x="30" y="15008"/>
                    <a:pt x="42" y="15002"/>
                    <a:pt x="54" y="14996"/>
                  </a:cubicBezTo>
                  <a:lnTo>
                    <a:pt x="71" y="14996"/>
                  </a:lnTo>
                  <a:cubicBezTo>
                    <a:pt x="77" y="14990"/>
                    <a:pt x="89" y="14990"/>
                    <a:pt x="95" y="14984"/>
                  </a:cubicBezTo>
                  <a:cubicBezTo>
                    <a:pt x="107" y="14984"/>
                    <a:pt x="119" y="14978"/>
                    <a:pt x="136" y="14978"/>
                  </a:cubicBezTo>
                  <a:lnTo>
                    <a:pt x="178" y="14978"/>
                  </a:lnTo>
                  <a:cubicBezTo>
                    <a:pt x="278" y="14978"/>
                    <a:pt x="384" y="15008"/>
                    <a:pt x="502" y="15073"/>
                  </a:cubicBezTo>
                  <a:cubicBezTo>
                    <a:pt x="514" y="15079"/>
                    <a:pt x="526" y="15085"/>
                    <a:pt x="538" y="15091"/>
                  </a:cubicBezTo>
                  <a:cubicBezTo>
                    <a:pt x="703" y="15197"/>
                    <a:pt x="762" y="16012"/>
                    <a:pt x="880" y="16201"/>
                  </a:cubicBezTo>
                  <a:lnTo>
                    <a:pt x="2790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34"/>
            <p:cNvSpPr/>
            <p:nvPr/>
          </p:nvSpPr>
          <p:spPr>
            <a:xfrm>
              <a:off x="1669850" y="4900700"/>
              <a:ext cx="54914" cy="7284"/>
            </a:xfrm>
            <a:custGeom>
              <a:rect b="b" l="l" r="r" t="t"/>
              <a:pathLst>
                <a:path extrusionOk="0" h="1035" w="7803">
                  <a:moveTo>
                    <a:pt x="1223" y="1"/>
                  </a:moveTo>
                  <a:lnTo>
                    <a:pt x="1" y="887"/>
                  </a:lnTo>
                  <a:lnTo>
                    <a:pt x="7803" y="1035"/>
                  </a:lnTo>
                  <a:lnTo>
                    <a:pt x="1223"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34"/>
            <p:cNvSpPr/>
            <p:nvPr/>
          </p:nvSpPr>
          <p:spPr>
            <a:xfrm>
              <a:off x="1668190" y="4862589"/>
              <a:ext cx="7861" cy="39994"/>
            </a:xfrm>
            <a:custGeom>
              <a:rect b="b" l="l" r="r" t="t"/>
              <a:pathLst>
                <a:path extrusionOk="0" h="5683" w="1117">
                  <a:moveTo>
                    <a:pt x="910" y="1"/>
                  </a:moveTo>
                  <a:lnTo>
                    <a:pt x="0" y="5683"/>
                  </a:lnTo>
                  <a:lnTo>
                    <a:pt x="0" y="5683"/>
                  </a:lnTo>
                  <a:lnTo>
                    <a:pt x="1117" y="5370"/>
                  </a:lnTo>
                  <a:lnTo>
                    <a:pt x="910"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34"/>
            <p:cNvSpPr/>
            <p:nvPr/>
          </p:nvSpPr>
          <p:spPr>
            <a:xfrm>
              <a:off x="1702398" y="4881834"/>
              <a:ext cx="52042" cy="10359"/>
            </a:xfrm>
            <a:custGeom>
              <a:rect b="b" l="l" r="r" t="t"/>
              <a:pathLst>
                <a:path extrusionOk="0" h="1472" w="7395">
                  <a:moveTo>
                    <a:pt x="1134" y="1"/>
                  </a:moveTo>
                  <a:lnTo>
                    <a:pt x="0" y="816"/>
                  </a:lnTo>
                  <a:lnTo>
                    <a:pt x="7395" y="1471"/>
                  </a:lnTo>
                  <a:lnTo>
                    <a:pt x="1134"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34"/>
            <p:cNvSpPr/>
            <p:nvPr/>
          </p:nvSpPr>
          <p:spPr>
            <a:xfrm>
              <a:off x="1700857" y="4846467"/>
              <a:ext cx="7284" cy="37081"/>
            </a:xfrm>
            <a:custGeom>
              <a:rect b="b" l="l" r="r" t="t"/>
              <a:pathLst>
                <a:path extrusionOk="0" h="5269" w="1035">
                  <a:moveTo>
                    <a:pt x="839" y="0"/>
                  </a:moveTo>
                  <a:lnTo>
                    <a:pt x="1" y="5269"/>
                  </a:lnTo>
                  <a:lnTo>
                    <a:pt x="1" y="5269"/>
                  </a:lnTo>
                  <a:lnTo>
                    <a:pt x="1034" y="4979"/>
                  </a:lnTo>
                  <a:lnTo>
                    <a:pt x="839"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34"/>
            <p:cNvSpPr/>
            <p:nvPr/>
          </p:nvSpPr>
          <p:spPr>
            <a:xfrm>
              <a:off x="1734608" y="4864545"/>
              <a:ext cx="45899" cy="5201"/>
            </a:xfrm>
            <a:custGeom>
              <a:rect b="b" l="l" r="r" t="t"/>
              <a:pathLst>
                <a:path extrusionOk="0" h="739" w="6522">
                  <a:moveTo>
                    <a:pt x="1028" y="0"/>
                  </a:moveTo>
                  <a:lnTo>
                    <a:pt x="1" y="739"/>
                  </a:lnTo>
                  <a:lnTo>
                    <a:pt x="6521" y="739"/>
                  </a:lnTo>
                  <a:lnTo>
                    <a:pt x="102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34"/>
            <p:cNvSpPr/>
            <p:nvPr/>
          </p:nvSpPr>
          <p:spPr>
            <a:xfrm>
              <a:off x="1733235" y="4832668"/>
              <a:ext cx="6573" cy="33428"/>
            </a:xfrm>
            <a:custGeom>
              <a:rect b="b" l="l" r="r" t="t"/>
              <a:pathLst>
                <a:path extrusionOk="0" h="4750" w="934">
                  <a:moveTo>
                    <a:pt x="757" y="0"/>
                  </a:moveTo>
                  <a:lnTo>
                    <a:pt x="1" y="4749"/>
                  </a:lnTo>
                  <a:lnTo>
                    <a:pt x="1" y="4749"/>
                  </a:lnTo>
                  <a:lnTo>
                    <a:pt x="934" y="4489"/>
                  </a:lnTo>
                  <a:lnTo>
                    <a:pt x="75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34"/>
            <p:cNvSpPr/>
            <p:nvPr/>
          </p:nvSpPr>
          <p:spPr>
            <a:xfrm>
              <a:off x="1765241" y="4847460"/>
              <a:ext cx="34463" cy="3920"/>
            </a:xfrm>
            <a:custGeom>
              <a:rect b="b" l="l" r="r" t="t"/>
              <a:pathLst>
                <a:path extrusionOk="0" h="557" w="4897">
                  <a:moveTo>
                    <a:pt x="768" y="1"/>
                  </a:moveTo>
                  <a:lnTo>
                    <a:pt x="0" y="556"/>
                  </a:lnTo>
                  <a:lnTo>
                    <a:pt x="4897" y="556"/>
                  </a:lnTo>
                  <a:lnTo>
                    <a:pt x="768"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34"/>
            <p:cNvSpPr/>
            <p:nvPr/>
          </p:nvSpPr>
          <p:spPr>
            <a:xfrm>
              <a:off x="1765241" y="4824316"/>
              <a:ext cx="4954" cy="25110"/>
            </a:xfrm>
            <a:custGeom>
              <a:rect b="b" l="l" r="r" t="t"/>
              <a:pathLst>
                <a:path extrusionOk="0" h="3568" w="704">
                  <a:moveTo>
                    <a:pt x="567" y="0"/>
                  </a:moveTo>
                  <a:lnTo>
                    <a:pt x="0" y="3568"/>
                  </a:lnTo>
                  <a:lnTo>
                    <a:pt x="703" y="3373"/>
                  </a:lnTo>
                  <a:lnTo>
                    <a:pt x="5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34"/>
            <p:cNvSpPr/>
            <p:nvPr/>
          </p:nvSpPr>
          <p:spPr>
            <a:xfrm>
              <a:off x="1636142" y="4812212"/>
              <a:ext cx="196571" cy="122516"/>
            </a:xfrm>
            <a:custGeom>
              <a:rect b="b" l="l" r="r" t="t"/>
              <a:pathLst>
                <a:path extrusionOk="0" h="17409" w="27932">
                  <a:moveTo>
                    <a:pt x="26539" y="0"/>
                  </a:moveTo>
                  <a:cubicBezTo>
                    <a:pt x="23002" y="0"/>
                    <a:pt x="13108" y="341"/>
                    <a:pt x="6899" y="3929"/>
                  </a:cubicBezTo>
                  <a:cubicBezTo>
                    <a:pt x="30" y="7898"/>
                    <a:pt x="1" y="14490"/>
                    <a:pt x="65" y="15813"/>
                  </a:cubicBezTo>
                  <a:cubicBezTo>
                    <a:pt x="36" y="16557"/>
                    <a:pt x="83" y="17390"/>
                    <a:pt x="83" y="17390"/>
                  </a:cubicBezTo>
                  <a:cubicBezTo>
                    <a:pt x="83" y="17390"/>
                    <a:pt x="563" y="17408"/>
                    <a:pt x="1394" y="17408"/>
                  </a:cubicBezTo>
                  <a:cubicBezTo>
                    <a:pt x="4931" y="17408"/>
                    <a:pt x="14828" y="17067"/>
                    <a:pt x="21033" y="13480"/>
                  </a:cubicBezTo>
                  <a:cubicBezTo>
                    <a:pt x="27902" y="9517"/>
                    <a:pt x="27931" y="2925"/>
                    <a:pt x="27866" y="1596"/>
                  </a:cubicBezTo>
                  <a:cubicBezTo>
                    <a:pt x="27896" y="858"/>
                    <a:pt x="27849" y="19"/>
                    <a:pt x="27849" y="19"/>
                  </a:cubicBezTo>
                  <a:cubicBezTo>
                    <a:pt x="27849" y="19"/>
                    <a:pt x="27369" y="0"/>
                    <a:pt x="265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34"/>
            <p:cNvSpPr/>
            <p:nvPr/>
          </p:nvSpPr>
          <p:spPr>
            <a:xfrm>
              <a:off x="1630737" y="4812212"/>
              <a:ext cx="207423" cy="113079"/>
            </a:xfrm>
            <a:custGeom>
              <a:rect b="b" l="l" r="r" t="t"/>
              <a:pathLst>
                <a:path extrusionOk="0" h="16068" w="29474">
                  <a:moveTo>
                    <a:pt x="27307" y="0"/>
                  </a:moveTo>
                  <a:cubicBezTo>
                    <a:pt x="23770" y="0"/>
                    <a:pt x="13876" y="341"/>
                    <a:pt x="7667" y="3929"/>
                  </a:cubicBezTo>
                  <a:cubicBezTo>
                    <a:pt x="1" y="8353"/>
                    <a:pt x="851" y="16049"/>
                    <a:pt x="851" y="16049"/>
                  </a:cubicBezTo>
                  <a:cubicBezTo>
                    <a:pt x="851" y="16049"/>
                    <a:pt x="1332" y="16068"/>
                    <a:pt x="2164" y="16068"/>
                  </a:cubicBezTo>
                  <a:cubicBezTo>
                    <a:pt x="5704" y="16068"/>
                    <a:pt x="15598" y="15727"/>
                    <a:pt x="21801" y="12145"/>
                  </a:cubicBezTo>
                  <a:cubicBezTo>
                    <a:pt x="29473" y="7715"/>
                    <a:pt x="28617" y="19"/>
                    <a:pt x="28617" y="19"/>
                  </a:cubicBezTo>
                  <a:cubicBezTo>
                    <a:pt x="28617" y="19"/>
                    <a:pt x="28137" y="0"/>
                    <a:pt x="273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34"/>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34"/>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34"/>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34"/>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34"/>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34"/>
            <p:cNvSpPr/>
            <p:nvPr/>
          </p:nvSpPr>
          <p:spPr>
            <a:xfrm>
              <a:off x="1635726" y="4824316"/>
              <a:ext cx="174375" cy="102550"/>
            </a:xfrm>
            <a:custGeom>
              <a:rect b="b" l="l" r="r" t="t"/>
              <a:pathLst>
                <a:path extrusionOk="0" h="14572" w="24778">
                  <a:moveTo>
                    <a:pt x="18971" y="0"/>
                  </a:moveTo>
                  <a:lnTo>
                    <a:pt x="18416" y="3479"/>
                  </a:lnTo>
                  <a:cubicBezTo>
                    <a:pt x="17176" y="4146"/>
                    <a:pt x="15971" y="4796"/>
                    <a:pt x="14778" y="5434"/>
                  </a:cubicBezTo>
                  <a:lnTo>
                    <a:pt x="14613" y="1187"/>
                  </a:lnTo>
                  <a:lnTo>
                    <a:pt x="13857" y="5930"/>
                  </a:lnTo>
                  <a:cubicBezTo>
                    <a:pt x="12664" y="6574"/>
                    <a:pt x="11476" y="7212"/>
                    <a:pt x="10277" y="7856"/>
                  </a:cubicBezTo>
                  <a:lnTo>
                    <a:pt x="10094" y="3148"/>
                  </a:lnTo>
                  <a:lnTo>
                    <a:pt x="9256" y="8411"/>
                  </a:lnTo>
                  <a:cubicBezTo>
                    <a:pt x="8098" y="9031"/>
                    <a:pt x="6923" y="9663"/>
                    <a:pt x="5712" y="10318"/>
                  </a:cubicBezTo>
                  <a:lnTo>
                    <a:pt x="5523" y="5440"/>
                  </a:lnTo>
                  <a:lnTo>
                    <a:pt x="4649" y="10891"/>
                  </a:lnTo>
                  <a:cubicBezTo>
                    <a:pt x="3172" y="11683"/>
                    <a:pt x="1636" y="12510"/>
                    <a:pt x="0" y="13390"/>
                  </a:cubicBezTo>
                  <a:cubicBezTo>
                    <a:pt x="6" y="13390"/>
                    <a:pt x="12" y="13384"/>
                    <a:pt x="18" y="13384"/>
                  </a:cubicBezTo>
                  <a:cubicBezTo>
                    <a:pt x="30" y="13378"/>
                    <a:pt x="42" y="13372"/>
                    <a:pt x="54" y="13366"/>
                  </a:cubicBezTo>
                  <a:lnTo>
                    <a:pt x="71" y="13366"/>
                  </a:lnTo>
                  <a:cubicBezTo>
                    <a:pt x="77" y="13360"/>
                    <a:pt x="89" y="13360"/>
                    <a:pt x="95" y="13354"/>
                  </a:cubicBezTo>
                  <a:cubicBezTo>
                    <a:pt x="107" y="13354"/>
                    <a:pt x="119" y="13354"/>
                    <a:pt x="136" y="13348"/>
                  </a:cubicBezTo>
                  <a:lnTo>
                    <a:pt x="178" y="13348"/>
                  </a:lnTo>
                  <a:cubicBezTo>
                    <a:pt x="278" y="13348"/>
                    <a:pt x="384" y="13378"/>
                    <a:pt x="502" y="13443"/>
                  </a:cubicBezTo>
                  <a:cubicBezTo>
                    <a:pt x="514" y="13449"/>
                    <a:pt x="526" y="13455"/>
                    <a:pt x="538" y="13461"/>
                  </a:cubicBezTo>
                  <a:cubicBezTo>
                    <a:pt x="703" y="13567"/>
                    <a:pt x="762" y="14382"/>
                    <a:pt x="880" y="14571"/>
                  </a:cubicBezTo>
                  <a:lnTo>
                    <a:pt x="5517" y="11754"/>
                  </a:lnTo>
                  <a:lnTo>
                    <a:pt x="12652" y="11890"/>
                  </a:lnTo>
                  <a:lnTo>
                    <a:pt x="6805" y="10974"/>
                  </a:lnTo>
                  <a:lnTo>
                    <a:pt x="9988" y="9037"/>
                  </a:lnTo>
                  <a:lnTo>
                    <a:pt x="16869" y="9645"/>
                  </a:lnTo>
                  <a:lnTo>
                    <a:pt x="16869" y="9645"/>
                  </a:lnTo>
                  <a:lnTo>
                    <a:pt x="11187" y="8310"/>
                  </a:lnTo>
                  <a:lnTo>
                    <a:pt x="14235" y="6456"/>
                  </a:lnTo>
                  <a:lnTo>
                    <a:pt x="20572" y="6456"/>
                  </a:lnTo>
                  <a:lnTo>
                    <a:pt x="15386" y="5759"/>
                  </a:lnTo>
                  <a:lnTo>
                    <a:pt x="18540" y="3845"/>
                  </a:lnTo>
                  <a:lnTo>
                    <a:pt x="23301" y="3845"/>
                  </a:lnTo>
                  <a:lnTo>
                    <a:pt x="19403" y="3320"/>
                  </a:lnTo>
                  <a:lnTo>
                    <a:pt x="24777" y="53"/>
                  </a:lnTo>
                  <a:lnTo>
                    <a:pt x="24777" y="53"/>
                  </a:lnTo>
                  <a:cubicBezTo>
                    <a:pt x="22757" y="1140"/>
                    <a:pt x="20885" y="2150"/>
                    <a:pt x="19096" y="3113"/>
                  </a:cubicBezTo>
                  <a:lnTo>
                    <a:pt x="189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5" name="Google Shape;2565;p34"/>
          <p:cNvSpPr txBox="1"/>
          <p:nvPr/>
        </p:nvSpPr>
        <p:spPr>
          <a:xfrm>
            <a:off x="5787575" y="3430000"/>
            <a:ext cx="29355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By,</a:t>
            </a:r>
            <a:endParaRPr sz="1600"/>
          </a:p>
          <a:p>
            <a:pPr indent="0" lvl="0" marL="0" rtl="0" algn="ctr">
              <a:spcBef>
                <a:spcPts val="0"/>
              </a:spcBef>
              <a:spcAft>
                <a:spcPts val="0"/>
              </a:spcAft>
              <a:buNone/>
            </a:pPr>
            <a:r>
              <a:rPr lang="en" sz="1600"/>
              <a:t>Rishika Devaragatla</a:t>
            </a:r>
            <a:endParaRPr sz="1600"/>
          </a:p>
          <a:p>
            <a:pPr indent="0" lvl="0" marL="0" rtl="0" algn="ctr">
              <a:spcBef>
                <a:spcPts val="0"/>
              </a:spcBef>
              <a:spcAft>
                <a:spcPts val="0"/>
              </a:spcAft>
              <a:buNone/>
            </a:pPr>
            <a:r>
              <a:rPr lang="en" sz="1600"/>
              <a:t>Montclair State University</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4" name="Shape 2794"/>
        <p:cNvGrpSpPr/>
        <p:nvPr/>
      </p:nvGrpSpPr>
      <p:grpSpPr>
        <a:xfrm>
          <a:off x="0" y="0"/>
          <a:ext cx="0" cy="0"/>
          <a:chOff x="0" y="0"/>
          <a:chExt cx="0" cy="0"/>
        </a:xfrm>
      </p:grpSpPr>
      <p:sp>
        <p:nvSpPr>
          <p:cNvPr id="2795" name="Google Shape;2795;p43"/>
          <p:cNvSpPr/>
          <p:nvPr/>
        </p:nvSpPr>
        <p:spPr>
          <a:xfrm>
            <a:off x="4619124" y="1430225"/>
            <a:ext cx="3387900" cy="2814300"/>
          </a:xfrm>
          <a:prstGeom prst="roundRect">
            <a:avLst>
              <a:gd fmla="val 19210" name="adj"/>
            </a:avLst>
          </a:prstGeom>
          <a:solidFill>
            <a:schemeClr val="lt1"/>
          </a:solidFill>
          <a:ln>
            <a:noFill/>
          </a:ln>
          <a:effectLst>
            <a:outerShdw rotWithShape="0" algn="bl" dist="381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96" name="Google Shape;2796;p43"/>
          <p:cNvSpPr/>
          <p:nvPr/>
        </p:nvSpPr>
        <p:spPr>
          <a:xfrm>
            <a:off x="767175" y="1309175"/>
            <a:ext cx="3416700" cy="2935200"/>
          </a:xfrm>
          <a:prstGeom prst="roundRect">
            <a:avLst>
              <a:gd fmla="val 19210" name="adj"/>
            </a:avLst>
          </a:prstGeom>
          <a:solidFill>
            <a:schemeClr val="lt1"/>
          </a:solidFill>
          <a:ln>
            <a:noFill/>
          </a:ln>
          <a:effectLst>
            <a:outerShdw rotWithShape="0" algn="bl" dist="381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97" name="Google Shape;2797;p43"/>
          <p:cNvSpPr txBox="1"/>
          <p:nvPr>
            <p:ph type="title"/>
          </p:nvPr>
        </p:nvSpPr>
        <p:spPr>
          <a:xfrm>
            <a:off x="1523625" y="392575"/>
            <a:ext cx="5775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Specifications of the game</a:t>
            </a:r>
            <a:endParaRPr/>
          </a:p>
        </p:txBody>
      </p:sp>
      <p:sp>
        <p:nvSpPr>
          <p:cNvPr id="2798" name="Google Shape;2798;p43"/>
          <p:cNvSpPr txBox="1"/>
          <p:nvPr>
            <p:ph idx="2" type="title"/>
          </p:nvPr>
        </p:nvSpPr>
        <p:spPr>
          <a:xfrm>
            <a:off x="1281131" y="1641649"/>
            <a:ext cx="2250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Concept</a:t>
            </a:r>
            <a:endParaRPr/>
          </a:p>
        </p:txBody>
      </p:sp>
      <p:sp>
        <p:nvSpPr>
          <p:cNvPr id="2799" name="Google Shape;2799;p43"/>
          <p:cNvSpPr txBox="1"/>
          <p:nvPr>
            <p:ph idx="1" type="subTitle"/>
          </p:nvPr>
        </p:nvSpPr>
        <p:spPr>
          <a:xfrm>
            <a:off x="945075" y="2270400"/>
            <a:ext cx="3060900" cy="1858500"/>
          </a:xfrm>
          <a:prstGeom prst="rect">
            <a:avLst/>
          </a:prstGeom>
        </p:spPr>
        <p:txBody>
          <a:bodyPr anchorCtr="0" anchor="ctr" bIns="0" lIns="0" spcFirstLastPara="1" rIns="0" wrap="square" tIns="0">
            <a:noAutofit/>
          </a:bodyPr>
          <a:lstStyle/>
          <a:p>
            <a:pPr indent="0" lvl="0" marL="228600" rtl="0" algn="just">
              <a:lnSpc>
                <a:spcPct val="115000"/>
              </a:lnSpc>
              <a:spcBef>
                <a:spcPts val="1200"/>
              </a:spcBef>
              <a:spcAft>
                <a:spcPts val="0"/>
              </a:spcAft>
              <a:buNone/>
            </a:pPr>
            <a:r>
              <a:rPr lang="en">
                <a:solidFill>
                  <a:srgbClr val="000000"/>
                </a:solidFill>
                <a:latin typeface="Dosis Medium"/>
                <a:ea typeface="Dosis Medium"/>
                <a:cs typeface="Dosis Medium"/>
                <a:sym typeface="Dosis Medium"/>
              </a:rPr>
              <a:t>Users have to drag and drop code blocks sequentially to catch the Pokémon in the poké balls. Each level will introduce a new programming concept, gradually increasing the complexity. Users will learn about variables and datatypes by filling up </a:t>
            </a:r>
            <a:r>
              <a:rPr lang="en">
                <a:solidFill>
                  <a:srgbClr val="000000"/>
                </a:solidFill>
                <a:latin typeface="Dosis Medium"/>
                <a:ea typeface="Dosis Medium"/>
                <a:cs typeface="Dosis Medium"/>
                <a:sym typeface="Dosis Medium"/>
              </a:rPr>
              <a:t>their</a:t>
            </a:r>
            <a:r>
              <a:rPr lang="en">
                <a:solidFill>
                  <a:srgbClr val="000000"/>
                </a:solidFill>
                <a:latin typeface="Dosis Medium"/>
                <a:ea typeface="Dosis Medium"/>
                <a:cs typeface="Dosis Medium"/>
                <a:sym typeface="Dosis Medium"/>
              </a:rPr>
              <a:t> basic information.</a:t>
            </a:r>
            <a:endParaRPr>
              <a:solidFill>
                <a:srgbClr val="000000"/>
              </a:solidFill>
              <a:latin typeface="Dosis Medium"/>
              <a:ea typeface="Dosis Medium"/>
              <a:cs typeface="Dosis Medium"/>
              <a:sym typeface="Dosis Medium"/>
            </a:endParaRPr>
          </a:p>
          <a:p>
            <a:pPr indent="0" lvl="0" marL="0" rtl="0" algn="ctr">
              <a:spcBef>
                <a:spcPts val="1200"/>
              </a:spcBef>
              <a:spcAft>
                <a:spcPts val="0"/>
              </a:spcAft>
              <a:buNone/>
            </a:pPr>
            <a:r>
              <a:rPr lang="en">
                <a:latin typeface="Dosis Medium"/>
                <a:ea typeface="Dosis Medium"/>
                <a:cs typeface="Dosis Medium"/>
                <a:sym typeface="Dosis Medium"/>
              </a:rPr>
              <a:t>	</a:t>
            </a:r>
            <a:endParaRPr>
              <a:latin typeface="Dosis Medium"/>
              <a:ea typeface="Dosis Medium"/>
              <a:cs typeface="Dosis Medium"/>
              <a:sym typeface="Dosis Medium"/>
            </a:endParaRPr>
          </a:p>
        </p:txBody>
      </p:sp>
      <p:sp>
        <p:nvSpPr>
          <p:cNvPr id="2800" name="Google Shape;2800;p43"/>
          <p:cNvSpPr txBox="1"/>
          <p:nvPr>
            <p:ph idx="3" type="title"/>
          </p:nvPr>
        </p:nvSpPr>
        <p:spPr>
          <a:xfrm>
            <a:off x="5164519" y="1641649"/>
            <a:ext cx="2250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Platform</a:t>
            </a:r>
            <a:endParaRPr/>
          </a:p>
        </p:txBody>
      </p:sp>
      <p:sp>
        <p:nvSpPr>
          <p:cNvPr id="2801" name="Google Shape;2801;p43"/>
          <p:cNvSpPr txBox="1"/>
          <p:nvPr>
            <p:ph idx="4" type="subTitle"/>
          </p:nvPr>
        </p:nvSpPr>
        <p:spPr>
          <a:xfrm>
            <a:off x="4729275" y="2270400"/>
            <a:ext cx="3060900" cy="1858500"/>
          </a:xfrm>
          <a:prstGeom prst="rect">
            <a:avLst/>
          </a:prstGeom>
        </p:spPr>
        <p:txBody>
          <a:bodyPr anchorCtr="0" anchor="ctr" bIns="0" lIns="0" spcFirstLastPara="1" rIns="0" wrap="square" tIns="0">
            <a:noAutofit/>
          </a:bodyPr>
          <a:lstStyle/>
          <a:p>
            <a:pPr indent="0" lvl="0" marL="228600" rtl="0" algn="just">
              <a:lnSpc>
                <a:spcPct val="115000"/>
              </a:lnSpc>
              <a:spcBef>
                <a:spcPts val="1200"/>
              </a:spcBef>
              <a:spcAft>
                <a:spcPts val="0"/>
              </a:spcAft>
              <a:buNone/>
            </a:pPr>
            <a:r>
              <a:rPr lang="en">
                <a:solidFill>
                  <a:srgbClr val="000000"/>
                </a:solidFill>
                <a:latin typeface="Dosis Medium"/>
                <a:ea typeface="Dosis Medium"/>
                <a:cs typeface="Dosis Medium"/>
                <a:sym typeface="Dosis Medium"/>
              </a:rPr>
              <a:t>Multiple platforms including desktops and mobile devices. This implies that players will be able to access this game on their personal computers, smartphones, and tablets, making it more feasible to learn programming concepts on the go.</a:t>
            </a:r>
            <a:endParaRPr>
              <a:solidFill>
                <a:srgbClr val="000000"/>
              </a:solidFill>
              <a:latin typeface="Dosis Medium"/>
              <a:ea typeface="Dosis Medium"/>
              <a:cs typeface="Dosis Medium"/>
              <a:sym typeface="Dosis Medium"/>
            </a:endParaRPr>
          </a:p>
          <a:p>
            <a:pPr indent="0" lvl="0" marL="0" rtl="0" algn="ctr">
              <a:spcBef>
                <a:spcPts val="1200"/>
              </a:spcBef>
              <a:spcAft>
                <a:spcPts val="0"/>
              </a:spcAft>
              <a:buNone/>
            </a:pPr>
            <a:r>
              <a:t/>
            </a:r>
            <a:endParaRPr>
              <a:latin typeface="Dosis Medium"/>
              <a:ea typeface="Dosis Medium"/>
              <a:cs typeface="Dosis Medium"/>
              <a:sym typeface="Dosis Medium"/>
            </a:endParaRPr>
          </a:p>
        </p:txBody>
      </p:sp>
      <p:grpSp>
        <p:nvGrpSpPr>
          <p:cNvPr id="2802" name="Google Shape;2802;p43"/>
          <p:cNvGrpSpPr/>
          <p:nvPr/>
        </p:nvGrpSpPr>
        <p:grpSpPr>
          <a:xfrm>
            <a:off x="8170417" y="1430233"/>
            <a:ext cx="742482" cy="594924"/>
            <a:chOff x="4458400" y="2657663"/>
            <a:chExt cx="945475" cy="757575"/>
          </a:xfrm>
        </p:grpSpPr>
        <p:sp>
          <p:nvSpPr>
            <p:cNvPr id="2803" name="Google Shape;2803;p43"/>
            <p:cNvSpPr/>
            <p:nvPr/>
          </p:nvSpPr>
          <p:spPr>
            <a:xfrm>
              <a:off x="4458400" y="2657663"/>
              <a:ext cx="945475" cy="757500"/>
            </a:xfrm>
            <a:custGeom>
              <a:rect b="b" l="l" r="r" t="t"/>
              <a:pathLst>
                <a:path extrusionOk="0" h="30300" w="37819">
                  <a:moveTo>
                    <a:pt x="17343" y="0"/>
                  </a:moveTo>
                  <a:cubicBezTo>
                    <a:pt x="16535" y="0"/>
                    <a:pt x="15801" y="191"/>
                    <a:pt x="15168" y="558"/>
                  </a:cubicBezTo>
                  <a:lnTo>
                    <a:pt x="11489" y="2696"/>
                  </a:lnTo>
                  <a:cubicBezTo>
                    <a:pt x="11282" y="2549"/>
                    <a:pt x="11075" y="2413"/>
                    <a:pt x="10868" y="2295"/>
                  </a:cubicBezTo>
                  <a:cubicBezTo>
                    <a:pt x="10025" y="1808"/>
                    <a:pt x="9229" y="1578"/>
                    <a:pt x="8526" y="1578"/>
                  </a:cubicBezTo>
                  <a:cubicBezTo>
                    <a:pt x="8017" y="1578"/>
                    <a:pt x="7556" y="1698"/>
                    <a:pt x="7159" y="1929"/>
                  </a:cubicBezTo>
                  <a:lnTo>
                    <a:pt x="1536" y="5198"/>
                  </a:lnTo>
                  <a:lnTo>
                    <a:pt x="1536" y="5198"/>
                  </a:lnTo>
                  <a:cubicBezTo>
                    <a:pt x="1536" y="5197"/>
                    <a:pt x="1536" y="5196"/>
                    <a:pt x="1536" y="5195"/>
                  </a:cubicBezTo>
                  <a:lnTo>
                    <a:pt x="1536" y="5195"/>
                  </a:lnTo>
                  <a:cubicBezTo>
                    <a:pt x="597" y="5738"/>
                    <a:pt x="13" y="6896"/>
                    <a:pt x="7" y="8544"/>
                  </a:cubicBezTo>
                  <a:cubicBezTo>
                    <a:pt x="1" y="11851"/>
                    <a:pt x="2328" y="15879"/>
                    <a:pt x="5204" y="17545"/>
                  </a:cubicBezTo>
                  <a:cubicBezTo>
                    <a:pt x="7035" y="18602"/>
                    <a:pt x="23868" y="28318"/>
                    <a:pt x="25788" y="29428"/>
                  </a:cubicBezTo>
                  <a:cubicBezTo>
                    <a:pt x="26815" y="30020"/>
                    <a:pt x="27784" y="30300"/>
                    <a:pt x="28643" y="30300"/>
                  </a:cubicBezTo>
                  <a:cubicBezTo>
                    <a:pt x="29286" y="30300"/>
                    <a:pt x="29867" y="30143"/>
                    <a:pt x="30365" y="29842"/>
                  </a:cubicBezTo>
                  <a:lnTo>
                    <a:pt x="30365" y="29842"/>
                  </a:lnTo>
                  <a:cubicBezTo>
                    <a:pt x="30353" y="29854"/>
                    <a:pt x="30336" y="29860"/>
                    <a:pt x="30324" y="29871"/>
                  </a:cubicBezTo>
                  <a:lnTo>
                    <a:pt x="35952" y="26599"/>
                  </a:lnTo>
                  <a:cubicBezTo>
                    <a:pt x="37092" y="25938"/>
                    <a:pt x="37801" y="24520"/>
                    <a:pt x="37807" y="22512"/>
                  </a:cubicBezTo>
                  <a:cubicBezTo>
                    <a:pt x="37819" y="18466"/>
                    <a:pt x="34978" y="13540"/>
                    <a:pt x="31458" y="11509"/>
                  </a:cubicBezTo>
                  <a:cubicBezTo>
                    <a:pt x="30436" y="10918"/>
                    <a:pt x="29465" y="10636"/>
                    <a:pt x="28609" y="10636"/>
                  </a:cubicBezTo>
                  <a:cubicBezTo>
                    <a:pt x="28550" y="10636"/>
                    <a:pt x="28492" y="10638"/>
                    <a:pt x="28434" y="10640"/>
                  </a:cubicBezTo>
                  <a:cubicBezTo>
                    <a:pt x="27081" y="6748"/>
                    <a:pt x="24287" y="2998"/>
                    <a:pt x="21051" y="1131"/>
                  </a:cubicBezTo>
                  <a:cubicBezTo>
                    <a:pt x="19719" y="364"/>
                    <a:pt x="18460" y="0"/>
                    <a:pt x="17343" y="0"/>
                  </a:cubicBez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43"/>
            <p:cNvSpPr/>
            <p:nvPr/>
          </p:nvSpPr>
          <p:spPr>
            <a:xfrm>
              <a:off x="4496650" y="2657663"/>
              <a:ext cx="907225" cy="746800"/>
            </a:xfrm>
            <a:custGeom>
              <a:rect b="b" l="l" r="r" t="t"/>
              <a:pathLst>
                <a:path extrusionOk="0" h="29872" w="36289">
                  <a:moveTo>
                    <a:pt x="15813" y="0"/>
                  </a:moveTo>
                  <a:cubicBezTo>
                    <a:pt x="15005" y="0"/>
                    <a:pt x="14271" y="191"/>
                    <a:pt x="13638" y="558"/>
                  </a:cubicBezTo>
                  <a:lnTo>
                    <a:pt x="9959" y="2696"/>
                  </a:lnTo>
                  <a:cubicBezTo>
                    <a:pt x="9752" y="2549"/>
                    <a:pt x="9545" y="2413"/>
                    <a:pt x="9338" y="2295"/>
                  </a:cubicBezTo>
                  <a:cubicBezTo>
                    <a:pt x="8495" y="1808"/>
                    <a:pt x="7699" y="1578"/>
                    <a:pt x="6996" y="1578"/>
                  </a:cubicBezTo>
                  <a:cubicBezTo>
                    <a:pt x="6487" y="1578"/>
                    <a:pt x="6026" y="1698"/>
                    <a:pt x="5629" y="1929"/>
                  </a:cubicBezTo>
                  <a:lnTo>
                    <a:pt x="1" y="5201"/>
                  </a:lnTo>
                  <a:cubicBezTo>
                    <a:pt x="397" y="4970"/>
                    <a:pt x="858" y="4850"/>
                    <a:pt x="1367" y="4850"/>
                  </a:cubicBezTo>
                  <a:cubicBezTo>
                    <a:pt x="2071" y="4850"/>
                    <a:pt x="2866" y="5080"/>
                    <a:pt x="3710" y="5567"/>
                  </a:cubicBezTo>
                  <a:cubicBezTo>
                    <a:pt x="4448" y="5992"/>
                    <a:pt x="5151" y="6571"/>
                    <a:pt x="5783" y="7256"/>
                  </a:cubicBezTo>
                  <a:lnTo>
                    <a:pt x="11411" y="3990"/>
                  </a:lnTo>
                  <a:cubicBezTo>
                    <a:pt x="11187" y="3742"/>
                    <a:pt x="10951" y="3512"/>
                    <a:pt x="10709" y="3299"/>
                  </a:cubicBezTo>
                  <a:lnTo>
                    <a:pt x="10709" y="3299"/>
                  </a:lnTo>
                  <a:cubicBezTo>
                    <a:pt x="11689" y="3393"/>
                    <a:pt x="12764" y="3754"/>
                    <a:pt x="13898" y="4403"/>
                  </a:cubicBezTo>
                  <a:cubicBezTo>
                    <a:pt x="17129" y="6270"/>
                    <a:pt x="19922" y="10014"/>
                    <a:pt x="21275" y="13907"/>
                  </a:cubicBezTo>
                  <a:cubicBezTo>
                    <a:pt x="21326" y="13905"/>
                    <a:pt x="21377" y="13904"/>
                    <a:pt x="21428" y="13904"/>
                  </a:cubicBezTo>
                  <a:cubicBezTo>
                    <a:pt x="22290" y="13904"/>
                    <a:pt x="23268" y="14184"/>
                    <a:pt x="24299" y="14781"/>
                  </a:cubicBezTo>
                  <a:cubicBezTo>
                    <a:pt x="27819" y="16813"/>
                    <a:pt x="30660" y="21738"/>
                    <a:pt x="30654" y="25784"/>
                  </a:cubicBezTo>
                  <a:cubicBezTo>
                    <a:pt x="30648" y="27792"/>
                    <a:pt x="29934" y="29204"/>
                    <a:pt x="28794" y="29871"/>
                  </a:cubicBezTo>
                  <a:lnTo>
                    <a:pt x="34422" y="26599"/>
                  </a:lnTo>
                  <a:cubicBezTo>
                    <a:pt x="35562" y="25938"/>
                    <a:pt x="36271" y="24520"/>
                    <a:pt x="36277" y="22512"/>
                  </a:cubicBezTo>
                  <a:cubicBezTo>
                    <a:pt x="36289" y="18466"/>
                    <a:pt x="33448" y="13540"/>
                    <a:pt x="29928" y="11509"/>
                  </a:cubicBezTo>
                  <a:cubicBezTo>
                    <a:pt x="28906" y="10918"/>
                    <a:pt x="27935" y="10636"/>
                    <a:pt x="27079" y="10636"/>
                  </a:cubicBezTo>
                  <a:cubicBezTo>
                    <a:pt x="27020" y="10636"/>
                    <a:pt x="26962" y="10638"/>
                    <a:pt x="26904" y="10640"/>
                  </a:cubicBezTo>
                  <a:cubicBezTo>
                    <a:pt x="25551" y="6748"/>
                    <a:pt x="22757" y="2998"/>
                    <a:pt x="19521" y="1131"/>
                  </a:cubicBezTo>
                  <a:cubicBezTo>
                    <a:pt x="18189" y="364"/>
                    <a:pt x="16930" y="0"/>
                    <a:pt x="158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43"/>
            <p:cNvSpPr/>
            <p:nvPr/>
          </p:nvSpPr>
          <p:spPr>
            <a:xfrm>
              <a:off x="4458400" y="2739363"/>
              <a:ext cx="804775" cy="675875"/>
            </a:xfrm>
            <a:custGeom>
              <a:rect b="b" l="l" r="r" t="t"/>
              <a:pathLst>
                <a:path extrusionOk="0" h="27035" w="32191">
                  <a:moveTo>
                    <a:pt x="11715" y="1"/>
                  </a:moveTo>
                  <a:cubicBezTo>
                    <a:pt x="9498" y="1"/>
                    <a:pt x="7847" y="1436"/>
                    <a:pt x="7313" y="3988"/>
                  </a:cubicBezTo>
                  <a:cubicBezTo>
                    <a:pt x="6681" y="3303"/>
                    <a:pt x="5978" y="2724"/>
                    <a:pt x="5240" y="2299"/>
                  </a:cubicBezTo>
                  <a:cubicBezTo>
                    <a:pt x="4398" y="1812"/>
                    <a:pt x="3602" y="1582"/>
                    <a:pt x="2897" y="1582"/>
                  </a:cubicBezTo>
                  <a:cubicBezTo>
                    <a:pt x="1189" y="1582"/>
                    <a:pt x="15" y="2935"/>
                    <a:pt x="7" y="5276"/>
                  </a:cubicBezTo>
                  <a:cubicBezTo>
                    <a:pt x="1" y="8583"/>
                    <a:pt x="2328" y="12611"/>
                    <a:pt x="5204" y="14277"/>
                  </a:cubicBezTo>
                  <a:cubicBezTo>
                    <a:pt x="7035" y="15334"/>
                    <a:pt x="23868" y="25050"/>
                    <a:pt x="25788" y="26160"/>
                  </a:cubicBezTo>
                  <a:cubicBezTo>
                    <a:pt x="26815" y="26754"/>
                    <a:pt x="27787" y="27035"/>
                    <a:pt x="28648" y="27035"/>
                  </a:cubicBezTo>
                  <a:cubicBezTo>
                    <a:pt x="30737" y="27035"/>
                    <a:pt x="32176" y="25381"/>
                    <a:pt x="32184" y="22516"/>
                  </a:cubicBezTo>
                  <a:cubicBezTo>
                    <a:pt x="32190" y="18470"/>
                    <a:pt x="29349" y="13545"/>
                    <a:pt x="25829" y="11513"/>
                  </a:cubicBezTo>
                  <a:cubicBezTo>
                    <a:pt x="24798" y="10916"/>
                    <a:pt x="23820" y="10636"/>
                    <a:pt x="22958" y="10636"/>
                  </a:cubicBezTo>
                  <a:cubicBezTo>
                    <a:pt x="22907" y="10636"/>
                    <a:pt x="22856" y="10637"/>
                    <a:pt x="22805" y="10639"/>
                  </a:cubicBezTo>
                  <a:cubicBezTo>
                    <a:pt x="21452" y="6746"/>
                    <a:pt x="18659" y="3002"/>
                    <a:pt x="15428" y="1135"/>
                  </a:cubicBezTo>
                  <a:cubicBezTo>
                    <a:pt x="14094" y="365"/>
                    <a:pt x="12833" y="1"/>
                    <a:pt x="117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6" name="Google Shape;2806;p43"/>
          <p:cNvSpPr/>
          <p:nvPr/>
        </p:nvSpPr>
        <p:spPr>
          <a:xfrm>
            <a:off x="4619125" y="1641647"/>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43"/>
          <p:cNvSpPr/>
          <p:nvPr/>
        </p:nvSpPr>
        <p:spPr>
          <a:xfrm>
            <a:off x="767163" y="3144563"/>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43"/>
          <p:cNvSpPr/>
          <p:nvPr/>
        </p:nvSpPr>
        <p:spPr>
          <a:xfrm>
            <a:off x="8060275" y="3144563"/>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2" name="Shape 2812"/>
        <p:cNvGrpSpPr/>
        <p:nvPr/>
      </p:nvGrpSpPr>
      <p:grpSpPr>
        <a:xfrm>
          <a:off x="0" y="0"/>
          <a:ext cx="0" cy="0"/>
          <a:chOff x="0" y="0"/>
          <a:chExt cx="0" cy="0"/>
        </a:xfrm>
      </p:grpSpPr>
      <p:sp>
        <p:nvSpPr>
          <p:cNvPr id="2813" name="Google Shape;2813;p44"/>
          <p:cNvSpPr/>
          <p:nvPr/>
        </p:nvSpPr>
        <p:spPr>
          <a:xfrm>
            <a:off x="4619124" y="1430225"/>
            <a:ext cx="3387900" cy="2814300"/>
          </a:xfrm>
          <a:prstGeom prst="roundRect">
            <a:avLst>
              <a:gd fmla="val 19210" name="adj"/>
            </a:avLst>
          </a:prstGeom>
          <a:solidFill>
            <a:schemeClr val="lt1"/>
          </a:solidFill>
          <a:ln>
            <a:noFill/>
          </a:ln>
          <a:effectLst>
            <a:outerShdw rotWithShape="0" algn="bl" dist="381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814" name="Google Shape;2814;p44"/>
          <p:cNvSpPr/>
          <p:nvPr/>
        </p:nvSpPr>
        <p:spPr>
          <a:xfrm>
            <a:off x="767175" y="1309175"/>
            <a:ext cx="3416700" cy="2935200"/>
          </a:xfrm>
          <a:prstGeom prst="roundRect">
            <a:avLst>
              <a:gd fmla="val 19210" name="adj"/>
            </a:avLst>
          </a:prstGeom>
          <a:solidFill>
            <a:schemeClr val="lt1"/>
          </a:solidFill>
          <a:ln>
            <a:noFill/>
          </a:ln>
          <a:effectLst>
            <a:outerShdw rotWithShape="0" algn="bl" dist="381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815" name="Google Shape;2815;p44"/>
          <p:cNvSpPr txBox="1"/>
          <p:nvPr>
            <p:ph type="title"/>
          </p:nvPr>
        </p:nvSpPr>
        <p:spPr>
          <a:xfrm>
            <a:off x="1523625" y="131050"/>
            <a:ext cx="5775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Specifications of the game</a:t>
            </a:r>
            <a:endParaRPr/>
          </a:p>
        </p:txBody>
      </p:sp>
      <p:sp>
        <p:nvSpPr>
          <p:cNvPr id="2816" name="Google Shape;2816;p44"/>
          <p:cNvSpPr txBox="1"/>
          <p:nvPr>
            <p:ph idx="2" type="title"/>
          </p:nvPr>
        </p:nvSpPr>
        <p:spPr>
          <a:xfrm>
            <a:off x="1281131" y="1530886"/>
            <a:ext cx="2250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Game Mechanics</a:t>
            </a:r>
            <a:endParaRPr/>
          </a:p>
        </p:txBody>
      </p:sp>
      <p:sp>
        <p:nvSpPr>
          <p:cNvPr id="2817" name="Google Shape;2817;p44"/>
          <p:cNvSpPr txBox="1"/>
          <p:nvPr>
            <p:ph idx="1" type="subTitle"/>
          </p:nvPr>
        </p:nvSpPr>
        <p:spPr>
          <a:xfrm>
            <a:off x="945075" y="1948200"/>
            <a:ext cx="3060900" cy="124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solidFill>
                  <a:srgbClr val="000000"/>
                </a:solidFill>
                <a:latin typeface="Dosis Medium"/>
                <a:ea typeface="Dosis Medium"/>
                <a:cs typeface="Dosis Medium"/>
                <a:sym typeface="Dosis Medium"/>
              </a:rPr>
              <a:t>The game includes interactive challenges and puzzles in which players must arrange code blocks to capture Pokémon’s</a:t>
            </a:r>
            <a:endParaRPr>
              <a:latin typeface="Dosis Medium"/>
              <a:ea typeface="Dosis Medium"/>
              <a:cs typeface="Dosis Medium"/>
              <a:sym typeface="Dosis Medium"/>
            </a:endParaRPr>
          </a:p>
        </p:txBody>
      </p:sp>
      <p:sp>
        <p:nvSpPr>
          <p:cNvPr id="2818" name="Google Shape;2818;p44"/>
          <p:cNvSpPr txBox="1"/>
          <p:nvPr>
            <p:ph idx="3" type="title"/>
          </p:nvPr>
        </p:nvSpPr>
        <p:spPr>
          <a:xfrm>
            <a:off x="5164519" y="1641649"/>
            <a:ext cx="2250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User Interface</a:t>
            </a:r>
            <a:endParaRPr/>
          </a:p>
        </p:txBody>
      </p:sp>
      <p:sp>
        <p:nvSpPr>
          <p:cNvPr id="2819" name="Google Shape;2819;p44"/>
          <p:cNvSpPr txBox="1"/>
          <p:nvPr>
            <p:ph idx="4" type="subTitle"/>
          </p:nvPr>
        </p:nvSpPr>
        <p:spPr>
          <a:xfrm>
            <a:off x="4782625" y="2035250"/>
            <a:ext cx="3060900" cy="1858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solidFill>
                  <a:srgbClr val="000000"/>
                </a:solidFill>
                <a:latin typeface="Dosis Medium"/>
                <a:ea typeface="Dosis Medium"/>
                <a:cs typeface="Dosis Medium"/>
                <a:sym typeface="Dosis Medium"/>
              </a:rPr>
              <a:t>User Interface for this game simple and easy, with a code editor that allows drag and drop of code blocks, a grid showing the maze and movement of the pokemon.  </a:t>
            </a:r>
            <a:r>
              <a:rPr lang="en">
                <a:solidFill>
                  <a:srgbClr val="000000"/>
                </a:solidFill>
              </a:rPr>
              <a:t>T</a:t>
            </a:r>
            <a:r>
              <a:rPr lang="en">
                <a:solidFill>
                  <a:srgbClr val="000000"/>
                </a:solidFill>
                <a:latin typeface="Dosis Medium"/>
                <a:ea typeface="Dosis Medium"/>
                <a:cs typeface="Dosis Medium"/>
                <a:sym typeface="Dosis Medium"/>
              </a:rPr>
              <a:t>he interface is tailored for beginners, with simple and succinct instructions as well as visual clues to help players.</a:t>
            </a:r>
            <a:endParaRPr>
              <a:solidFill>
                <a:srgbClr val="000000"/>
              </a:solidFill>
              <a:latin typeface="Dosis Medium"/>
              <a:ea typeface="Dosis Medium"/>
              <a:cs typeface="Dosis Medium"/>
              <a:sym typeface="Dosis Medium"/>
            </a:endParaRPr>
          </a:p>
          <a:p>
            <a:pPr indent="0" lvl="0" marL="0" rtl="0" algn="ctr">
              <a:spcBef>
                <a:spcPts val="0"/>
              </a:spcBef>
              <a:spcAft>
                <a:spcPts val="0"/>
              </a:spcAft>
              <a:buNone/>
            </a:pPr>
            <a:r>
              <a:t/>
            </a:r>
            <a:endParaRPr>
              <a:solidFill>
                <a:srgbClr val="000000"/>
              </a:solidFill>
              <a:latin typeface="Dosis Medium"/>
              <a:ea typeface="Dosis Medium"/>
              <a:cs typeface="Dosis Medium"/>
              <a:sym typeface="Dosis Medium"/>
            </a:endParaRPr>
          </a:p>
        </p:txBody>
      </p:sp>
      <p:grpSp>
        <p:nvGrpSpPr>
          <p:cNvPr id="2820" name="Google Shape;2820;p44"/>
          <p:cNvGrpSpPr/>
          <p:nvPr/>
        </p:nvGrpSpPr>
        <p:grpSpPr>
          <a:xfrm>
            <a:off x="8170417" y="1430233"/>
            <a:ext cx="742482" cy="594924"/>
            <a:chOff x="4458400" y="2657663"/>
            <a:chExt cx="945475" cy="757575"/>
          </a:xfrm>
        </p:grpSpPr>
        <p:sp>
          <p:nvSpPr>
            <p:cNvPr id="2821" name="Google Shape;2821;p44"/>
            <p:cNvSpPr/>
            <p:nvPr/>
          </p:nvSpPr>
          <p:spPr>
            <a:xfrm>
              <a:off x="4458400" y="2657663"/>
              <a:ext cx="945475" cy="757500"/>
            </a:xfrm>
            <a:custGeom>
              <a:rect b="b" l="l" r="r" t="t"/>
              <a:pathLst>
                <a:path extrusionOk="0" h="30300" w="37819">
                  <a:moveTo>
                    <a:pt x="17343" y="0"/>
                  </a:moveTo>
                  <a:cubicBezTo>
                    <a:pt x="16535" y="0"/>
                    <a:pt x="15801" y="191"/>
                    <a:pt x="15168" y="558"/>
                  </a:cubicBezTo>
                  <a:lnTo>
                    <a:pt x="11489" y="2696"/>
                  </a:lnTo>
                  <a:cubicBezTo>
                    <a:pt x="11282" y="2549"/>
                    <a:pt x="11075" y="2413"/>
                    <a:pt x="10868" y="2295"/>
                  </a:cubicBezTo>
                  <a:cubicBezTo>
                    <a:pt x="10025" y="1808"/>
                    <a:pt x="9229" y="1578"/>
                    <a:pt x="8526" y="1578"/>
                  </a:cubicBezTo>
                  <a:cubicBezTo>
                    <a:pt x="8017" y="1578"/>
                    <a:pt x="7556" y="1698"/>
                    <a:pt x="7159" y="1929"/>
                  </a:cubicBezTo>
                  <a:lnTo>
                    <a:pt x="1536" y="5198"/>
                  </a:lnTo>
                  <a:lnTo>
                    <a:pt x="1536" y="5198"/>
                  </a:lnTo>
                  <a:cubicBezTo>
                    <a:pt x="1536" y="5197"/>
                    <a:pt x="1536" y="5196"/>
                    <a:pt x="1536" y="5195"/>
                  </a:cubicBezTo>
                  <a:lnTo>
                    <a:pt x="1536" y="5195"/>
                  </a:lnTo>
                  <a:cubicBezTo>
                    <a:pt x="597" y="5738"/>
                    <a:pt x="13" y="6896"/>
                    <a:pt x="7" y="8544"/>
                  </a:cubicBezTo>
                  <a:cubicBezTo>
                    <a:pt x="1" y="11851"/>
                    <a:pt x="2328" y="15879"/>
                    <a:pt x="5204" y="17545"/>
                  </a:cubicBezTo>
                  <a:cubicBezTo>
                    <a:pt x="7035" y="18602"/>
                    <a:pt x="23868" y="28318"/>
                    <a:pt x="25788" y="29428"/>
                  </a:cubicBezTo>
                  <a:cubicBezTo>
                    <a:pt x="26815" y="30020"/>
                    <a:pt x="27784" y="30300"/>
                    <a:pt x="28643" y="30300"/>
                  </a:cubicBezTo>
                  <a:cubicBezTo>
                    <a:pt x="29286" y="30300"/>
                    <a:pt x="29867" y="30143"/>
                    <a:pt x="30365" y="29842"/>
                  </a:cubicBezTo>
                  <a:lnTo>
                    <a:pt x="30365" y="29842"/>
                  </a:lnTo>
                  <a:cubicBezTo>
                    <a:pt x="30353" y="29854"/>
                    <a:pt x="30336" y="29860"/>
                    <a:pt x="30324" y="29871"/>
                  </a:cubicBezTo>
                  <a:lnTo>
                    <a:pt x="35952" y="26599"/>
                  </a:lnTo>
                  <a:cubicBezTo>
                    <a:pt x="37092" y="25938"/>
                    <a:pt x="37801" y="24520"/>
                    <a:pt x="37807" y="22512"/>
                  </a:cubicBezTo>
                  <a:cubicBezTo>
                    <a:pt x="37819" y="18466"/>
                    <a:pt x="34978" y="13540"/>
                    <a:pt x="31458" y="11509"/>
                  </a:cubicBezTo>
                  <a:cubicBezTo>
                    <a:pt x="30436" y="10918"/>
                    <a:pt x="29465" y="10636"/>
                    <a:pt x="28609" y="10636"/>
                  </a:cubicBezTo>
                  <a:cubicBezTo>
                    <a:pt x="28550" y="10636"/>
                    <a:pt x="28492" y="10638"/>
                    <a:pt x="28434" y="10640"/>
                  </a:cubicBezTo>
                  <a:cubicBezTo>
                    <a:pt x="27081" y="6748"/>
                    <a:pt x="24287" y="2998"/>
                    <a:pt x="21051" y="1131"/>
                  </a:cubicBezTo>
                  <a:cubicBezTo>
                    <a:pt x="19719" y="364"/>
                    <a:pt x="18460" y="0"/>
                    <a:pt x="17343" y="0"/>
                  </a:cubicBez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44"/>
            <p:cNvSpPr/>
            <p:nvPr/>
          </p:nvSpPr>
          <p:spPr>
            <a:xfrm>
              <a:off x="4496650" y="2657663"/>
              <a:ext cx="907225" cy="746800"/>
            </a:xfrm>
            <a:custGeom>
              <a:rect b="b" l="l" r="r" t="t"/>
              <a:pathLst>
                <a:path extrusionOk="0" h="29872" w="36289">
                  <a:moveTo>
                    <a:pt x="15813" y="0"/>
                  </a:moveTo>
                  <a:cubicBezTo>
                    <a:pt x="15005" y="0"/>
                    <a:pt x="14271" y="191"/>
                    <a:pt x="13638" y="558"/>
                  </a:cubicBezTo>
                  <a:lnTo>
                    <a:pt x="9959" y="2696"/>
                  </a:lnTo>
                  <a:cubicBezTo>
                    <a:pt x="9752" y="2549"/>
                    <a:pt x="9545" y="2413"/>
                    <a:pt x="9338" y="2295"/>
                  </a:cubicBezTo>
                  <a:cubicBezTo>
                    <a:pt x="8495" y="1808"/>
                    <a:pt x="7699" y="1578"/>
                    <a:pt x="6996" y="1578"/>
                  </a:cubicBezTo>
                  <a:cubicBezTo>
                    <a:pt x="6487" y="1578"/>
                    <a:pt x="6026" y="1698"/>
                    <a:pt x="5629" y="1929"/>
                  </a:cubicBezTo>
                  <a:lnTo>
                    <a:pt x="1" y="5201"/>
                  </a:lnTo>
                  <a:cubicBezTo>
                    <a:pt x="397" y="4970"/>
                    <a:pt x="858" y="4850"/>
                    <a:pt x="1367" y="4850"/>
                  </a:cubicBezTo>
                  <a:cubicBezTo>
                    <a:pt x="2071" y="4850"/>
                    <a:pt x="2866" y="5080"/>
                    <a:pt x="3710" y="5567"/>
                  </a:cubicBezTo>
                  <a:cubicBezTo>
                    <a:pt x="4448" y="5992"/>
                    <a:pt x="5151" y="6571"/>
                    <a:pt x="5783" y="7256"/>
                  </a:cubicBezTo>
                  <a:lnTo>
                    <a:pt x="11411" y="3990"/>
                  </a:lnTo>
                  <a:cubicBezTo>
                    <a:pt x="11187" y="3742"/>
                    <a:pt x="10951" y="3512"/>
                    <a:pt x="10709" y="3299"/>
                  </a:cubicBezTo>
                  <a:lnTo>
                    <a:pt x="10709" y="3299"/>
                  </a:lnTo>
                  <a:cubicBezTo>
                    <a:pt x="11689" y="3393"/>
                    <a:pt x="12764" y="3754"/>
                    <a:pt x="13898" y="4403"/>
                  </a:cubicBezTo>
                  <a:cubicBezTo>
                    <a:pt x="17129" y="6270"/>
                    <a:pt x="19922" y="10014"/>
                    <a:pt x="21275" y="13907"/>
                  </a:cubicBezTo>
                  <a:cubicBezTo>
                    <a:pt x="21326" y="13905"/>
                    <a:pt x="21377" y="13904"/>
                    <a:pt x="21428" y="13904"/>
                  </a:cubicBezTo>
                  <a:cubicBezTo>
                    <a:pt x="22290" y="13904"/>
                    <a:pt x="23268" y="14184"/>
                    <a:pt x="24299" y="14781"/>
                  </a:cubicBezTo>
                  <a:cubicBezTo>
                    <a:pt x="27819" y="16813"/>
                    <a:pt x="30660" y="21738"/>
                    <a:pt x="30654" y="25784"/>
                  </a:cubicBezTo>
                  <a:cubicBezTo>
                    <a:pt x="30648" y="27792"/>
                    <a:pt x="29934" y="29204"/>
                    <a:pt x="28794" y="29871"/>
                  </a:cubicBezTo>
                  <a:lnTo>
                    <a:pt x="34422" y="26599"/>
                  </a:lnTo>
                  <a:cubicBezTo>
                    <a:pt x="35562" y="25938"/>
                    <a:pt x="36271" y="24520"/>
                    <a:pt x="36277" y="22512"/>
                  </a:cubicBezTo>
                  <a:cubicBezTo>
                    <a:pt x="36289" y="18466"/>
                    <a:pt x="33448" y="13540"/>
                    <a:pt x="29928" y="11509"/>
                  </a:cubicBezTo>
                  <a:cubicBezTo>
                    <a:pt x="28906" y="10918"/>
                    <a:pt x="27935" y="10636"/>
                    <a:pt x="27079" y="10636"/>
                  </a:cubicBezTo>
                  <a:cubicBezTo>
                    <a:pt x="27020" y="10636"/>
                    <a:pt x="26962" y="10638"/>
                    <a:pt x="26904" y="10640"/>
                  </a:cubicBezTo>
                  <a:cubicBezTo>
                    <a:pt x="25551" y="6748"/>
                    <a:pt x="22757" y="2998"/>
                    <a:pt x="19521" y="1131"/>
                  </a:cubicBezTo>
                  <a:cubicBezTo>
                    <a:pt x="18189" y="364"/>
                    <a:pt x="16930" y="0"/>
                    <a:pt x="158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44"/>
            <p:cNvSpPr/>
            <p:nvPr/>
          </p:nvSpPr>
          <p:spPr>
            <a:xfrm>
              <a:off x="4458400" y="2739363"/>
              <a:ext cx="804775" cy="675875"/>
            </a:xfrm>
            <a:custGeom>
              <a:rect b="b" l="l" r="r" t="t"/>
              <a:pathLst>
                <a:path extrusionOk="0" h="27035" w="32191">
                  <a:moveTo>
                    <a:pt x="11715" y="1"/>
                  </a:moveTo>
                  <a:cubicBezTo>
                    <a:pt x="9498" y="1"/>
                    <a:pt x="7847" y="1436"/>
                    <a:pt x="7313" y="3988"/>
                  </a:cubicBezTo>
                  <a:cubicBezTo>
                    <a:pt x="6681" y="3303"/>
                    <a:pt x="5978" y="2724"/>
                    <a:pt x="5240" y="2299"/>
                  </a:cubicBezTo>
                  <a:cubicBezTo>
                    <a:pt x="4398" y="1812"/>
                    <a:pt x="3602" y="1582"/>
                    <a:pt x="2897" y="1582"/>
                  </a:cubicBezTo>
                  <a:cubicBezTo>
                    <a:pt x="1189" y="1582"/>
                    <a:pt x="15" y="2935"/>
                    <a:pt x="7" y="5276"/>
                  </a:cubicBezTo>
                  <a:cubicBezTo>
                    <a:pt x="1" y="8583"/>
                    <a:pt x="2328" y="12611"/>
                    <a:pt x="5204" y="14277"/>
                  </a:cubicBezTo>
                  <a:cubicBezTo>
                    <a:pt x="7035" y="15334"/>
                    <a:pt x="23868" y="25050"/>
                    <a:pt x="25788" y="26160"/>
                  </a:cubicBezTo>
                  <a:cubicBezTo>
                    <a:pt x="26815" y="26754"/>
                    <a:pt x="27787" y="27035"/>
                    <a:pt x="28648" y="27035"/>
                  </a:cubicBezTo>
                  <a:cubicBezTo>
                    <a:pt x="30737" y="27035"/>
                    <a:pt x="32176" y="25381"/>
                    <a:pt x="32184" y="22516"/>
                  </a:cubicBezTo>
                  <a:cubicBezTo>
                    <a:pt x="32190" y="18470"/>
                    <a:pt x="29349" y="13545"/>
                    <a:pt x="25829" y="11513"/>
                  </a:cubicBezTo>
                  <a:cubicBezTo>
                    <a:pt x="24798" y="10916"/>
                    <a:pt x="23820" y="10636"/>
                    <a:pt x="22958" y="10636"/>
                  </a:cubicBezTo>
                  <a:cubicBezTo>
                    <a:pt x="22907" y="10636"/>
                    <a:pt x="22856" y="10637"/>
                    <a:pt x="22805" y="10639"/>
                  </a:cubicBezTo>
                  <a:cubicBezTo>
                    <a:pt x="21452" y="6746"/>
                    <a:pt x="18659" y="3002"/>
                    <a:pt x="15428" y="1135"/>
                  </a:cubicBezTo>
                  <a:cubicBezTo>
                    <a:pt x="14094" y="365"/>
                    <a:pt x="12833" y="1"/>
                    <a:pt x="117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4" name="Google Shape;2824;p44"/>
          <p:cNvSpPr/>
          <p:nvPr/>
        </p:nvSpPr>
        <p:spPr>
          <a:xfrm>
            <a:off x="4619125" y="1641647"/>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44"/>
          <p:cNvSpPr/>
          <p:nvPr/>
        </p:nvSpPr>
        <p:spPr>
          <a:xfrm>
            <a:off x="767163" y="3144563"/>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44"/>
          <p:cNvSpPr/>
          <p:nvPr/>
        </p:nvSpPr>
        <p:spPr>
          <a:xfrm>
            <a:off x="8060275" y="3144563"/>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0" name="Shape 2830"/>
        <p:cNvGrpSpPr/>
        <p:nvPr/>
      </p:nvGrpSpPr>
      <p:grpSpPr>
        <a:xfrm>
          <a:off x="0" y="0"/>
          <a:ext cx="0" cy="0"/>
          <a:chOff x="0" y="0"/>
          <a:chExt cx="0" cy="0"/>
        </a:xfrm>
      </p:grpSpPr>
      <p:sp>
        <p:nvSpPr>
          <p:cNvPr id="2831" name="Google Shape;2831;p45"/>
          <p:cNvSpPr/>
          <p:nvPr/>
        </p:nvSpPr>
        <p:spPr>
          <a:xfrm>
            <a:off x="4619124" y="1430225"/>
            <a:ext cx="3387900" cy="2814300"/>
          </a:xfrm>
          <a:prstGeom prst="roundRect">
            <a:avLst>
              <a:gd fmla="val 19210" name="adj"/>
            </a:avLst>
          </a:prstGeom>
          <a:solidFill>
            <a:schemeClr val="lt1"/>
          </a:solidFill>
          <a:ln>
            <a:noFill/>
          </a:ln>
          <a:effectLst>
            <a:outerShdw rotWithShape="0" algn="bl" dist="381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832" name="Google Shape;2832;p45"/>
          <p:cNvSpPr/>
          <p:nvPr/>
        </p:nvSpPr>
        <p:spPr>
          <a:xfrm>
            <a:off x="767175" y="1309175"/>
            <a:ext cx="3416700" cy="2935200"/>
          </a:xfrm>
          <a:prstGeom prst="roundRect">
            <a:avLst>
              <a:gd fmla="val 19210" name="adj"/>
            </a:avLst>
          </a:prstGeom>
          <a:solidFill>
            <a:schemeClr val="lt1"/>
          </a:solidFill>
          <a:ln>
            <a:noFill/>
          </a:ln>
          <a:effectLst>
            <a:outerShdw rotWithShape="0" algn="bl" dist="381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833" name="Google Shape;2833;p45"/>
          <p:cNvSpPr txBox="1"/>
          <p:nvPr>
            <p:ph type="title"/>
          </p:nvPr>
        </p:nvSpPr>
        <p:spPr>
          <a:xfrm>
            <a:off x="1523625" y="131050"/>
            <a:ext cx="5775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Specifications of the game</a:t>
            </a:r>
            <a:endParaRPr/>
          </a:p>
        </p:txBody>
      </p:sp>
      <p:sp>
        <p:nvSpPr>
          <p:cNvPr id="2834" name="Google Shape;2834;p45"/>
          <p:cNvSpPr txBox="1"/>
          <p:nvPr>
            <p:ph idx="2" type="title"/>
          </p:nvPr>
        </p:nvSpPr>
        <p:spPr>
          <a:xfrm>
            <a:off x="1281131" y="1530886"/>
            <a:ext cx="2250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Graphics</a:t>
            </a:r>
            <a:endParaRPr/>
          </a:p>
        </p:txBody>
      </p:sp>
      <p:sp>
        <p:nvSpPr>
          <p:cNvPr id="2835" name="Google Shape;2835;p45"/>
          <p:cNvSpPr txBox="1"/>
          <p:nvPr>
            <p:ph idx="1" type="subTitle"/>
          </p:nvPr>
        </p:nvSpPr>
        <p:spPr>
          <a:xfrm>
            <a:off x="945075" y="2213825"/>
            <a:ext cx="3060900" cy="1247100"/>
          </a:xfrm>
          <a:prstGeom prst="rect">
            <a:avLst/>
          </a:prstGeom>
        </p:spPr>
        <p:txBody>
          <a:bodyPr anchorCtr="0" anchor="ctr" bIns="0" lIns="0" spcFirstLastPara="1" rIns="0" wrap="square" tIns="0">
            <a:noAutofit/>
          </a:bodyPr>
          <a:lstStyle/>
          <a:p>
            <a:pPr indent="0" lvl="0" marL="228600" rtl="0" algn="just">
              <a:lnSpc>
                <a:spcPct val="115000"/>
              </a:lnSpc>
              <a:spcBef>
                <a:spcPts val="1200"/>
              </a:spcBef>
              <a:spcAft>
                <a:spcPts val="0"/>
              </a:spcAft>
              <a:buNone/>
            </a:pPr>
            <a:r>
              <a:rPr lang="en">
                <a:solidFill>
                  <a:srgbClr val="000000"/>
                </a:solidFill>
                <a:latin typeface="Dosis Medium"/>
                <a:ea typeface="Dosis Medium"/>
                <a:cs typeface="Dosis Medium"/>
                <a:sym typeface="Dosis Medium"/>
              </a:rPr>
              <a:t>The game is designed with colorful and engaging graphics, with a focus on Pokémon characters. The graphics are visually appealing and impressive, making it more enjoyable for players.</a:t>
            </a:r>
            <a:endParaRPr>
              <a:solidFill>
                <a:srgbClr val="000000"/>
              </a:solidFill>
              <a:latin typeface="Dosis Medium"/>
              <a:ea typeface="Dosis Medium"/>
              <a:cs typeface="Dosis Medium"/>
              <a:sym typeface="Dosis Medium"/>
            </a:endParaRPr>
          </a:p>
          <a:p>
            <a:pPr indent="0" lvl="0" marL="0" rtl="0" algn="ctr">
              <a:spcBef>
                <a:spcPts val="1200"/>
              </a:spcBef>
              <a:spcAft>
                <a:spcPts val="0"/>
              </a:spcAft>
              <a:buNone/>
            </a:pPr>
            <a:r>
              <a:t/>
            </a:r>
            <a:endParaRPr>
              <a:solidFill>
                <a:srgbClr val="000000"/>
              </a:solidFill>
              <a:latin typeface="Dosis Medium"/>
              <a:ea typeface="Dosis Medium"/>
              <a:cs typeface="Dosis Medium"/>
              <a:sym typeface="Dosis Medium"/>
            </a:endParaRPr>
          </a:p>
        </p:txBody>
      </p:sp>
      <p:sp>
        <p:nvSpPr>
          <p:cNvPr id="2836" name="Google Shape;2836;p45"/>
          <p:cNvSpPr txBox="1"/>
          <p:nvPr>
            <p:ph idx="3" type="title"/>
          </p:nvPr>
        </p:nvSpPr>
        <p:spPr>
          <a:xfrm>
            <a:off x="5164519" y="1641649"/>
            <a:ext cx="2250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Progress Tracking</a:t>
            </a:r>
            <a:endParaRPr/>
          </a:p>
        </p:txBody>
      </p:sp>
      <p:sp>
        <p:nvSpPr>
          <p:cNvPr id="2837" name="Google Shape;2837;p45"/>
          <p:cNvSpPr txBox="1"/>
          <p:nvPr>
            <p:ph idx="4" type="subTitle"/>
          </p:nvPr>
        </p:nvSpPr>
        <p:spPr>
          <a:xfrm>
            <a:off x="4782625" y="2035250"/>
            <a:ext cx="3060900" cy="1858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solidFill>
                  <a:srgbClr val="000000"/>
                </a:solidFill>
                <a:latin typeface="Dosis Medium"/>
                <a:ea typeface="Dosis Medium"/>
                <a:cs typeface="Dosis Medium"/>
                <a:sym typeface="Dosis Medium"/>
              </a:rPr>
              <a:t>The game includes a progress tracking system that allows players to see their progress. This will provide players with a sense of achievement and motivation to capture more Pokémon’s while learning concepts.</a:t>
            </a:r>
            <a:endParaRPr>
              <a:solidFill>
                <a:srgbClr val="000000"/>
              </a:solidFill>
              <a:latin typeface="Dosis Medium"/>
              <a:ea typeface="Dosis Medium"/>
              <a:cs typeface="Dosis Medium"/>
              <a:sym typeface="Dosis Medium"/>
            </a:endParaRPr>
          </a:p>
          <a:p>
            <a:pPr indent="0" lvl="0" marL="0" rtl="0" algn="ctr">
              <a:spcBef>
                <a:spcPts val="0"/>
              </a:spcBef>
              <a:spcAft>
                <a:spcPts val="0"/>
              </a:spcAft>
              <a:buNone/>
            </a:pPr>
            <a:r>
              <a:t/>
            </a:r>
            <a:endParaRPr>
              <a:solidFill>
                <a:srgbClr val="000000"/>
              </a:solidFill>
              <a:latin typeface="Dosis Medium"/>
              <a:ea typeface="Dosis Medium"/>
              <a:cs typeface="Dosis Medium"/>
              <a:sym typeface="Dosis Medium"/>
            </a:endParaRPr>
          </a:p>
        </p:txBody>
      </p:sp>
      <p:grpSp>
        <p:nvGrpSpPr>
          <p:cNvPr id="2838" name="Google Shape;2838;p45"/>
          <p:cNvGrpSpPr/>
          <p:nvPr/>
        </p:nvGrpSpPr>
        <p:grpSpPr>
          <a:xfrm>
            <a:off x="8170417" y="1430233"/>
            <a:ext cx="742482" cy="594924"/>
            <a:chOff x="4458400" y="2657663"/>
            <a:chExt cx="945475" cy="757575"/>
          </a:xfrm>
        </p:grpSpPr>
        <p:sp>
          <p:nvSpPr>
            <p:cNvPr id="2839" name="Google Shape;2839;p45"/>
            <p:cNvSpPr/>
            <p:nvPr/>
          </p:nvSpPr>
          <p:spPr>
            <a:xfrm>
              <a:off x="4458400" y="2657663"/>
              <a:ext cx="945475" cy="757500"/>
            </a:xfrm>
            <a:custGeom>
              <a:rect b="b" l="l" r="r" t="t"/>
              <a:pathLst>
                <a:path extrusionOk="0" h="30300" w="37819">
                  <a:moveTo>
                    <a:pt x="17343" y="0"/>
                  </a:moveTo>
                  <a:cubicBezTo>
                    <a:pt x="16535" y="0"/>
                    <a:pt x="15801" y="191"/>
                    <a:pt x="15168" y="558"/>
                  </a:cubicBezTo>
                  <a:lnTo>
                    <a:pt x="11489" y="2696"/>
                  </a:lnTo>
                  <a:cubicBezTo>
                    <a:pt x="11282" y="2549"/>
                    <a:pt x="11075" y="2413"/>
                    <a:pt x="10868" y="2295"/>
                  </a:cubicBezTo>
                  <a:cubicBezTo>
                    <a:pt x="10025" y="1808"/>
                    <a:pt x="9229" y="1578"/>
                    <a:pt x="8526" y="1578"/>
                  </a:cubicBezTo>
                  <a:cubicBezTo>
                    <a:pt x="8017" y="1578"/>
                    <a:pt x="7556" y="1698"/>
                    <a:pt x="7159" y="1929"/>
                  </a:cubicBezTo>
                  <a:lnTo>
                    <a:pt x="1536" y="5198"/>
                  </a:lnTo>
                  <a:lnTo>
                    <a:pt x="1536" y="5198"/>
                  </a:lnTo>
                  <a:cubicBezTo>
                    <a:pt x="1536" y="5197"/>
                    <a:pt x="1536" y="5196"/>
                    <a:pt x="1536" y="5195"/>
                  </a:cubicBezTo>
                  <a:lnTo>
                    <a:pt x="1536" y="5195"/>
                  </a:lnTo>
                  <a:cubicBezTo>
                    <a:pt x="597" y="5738"/>
                    <a:pt x="13" y="6896"/>
                    <a:pt x="7" y="8544"/>
                  </a:cubicBezTo>
                  <a:cubicBezTo>
                    <a:pt x="1" y="11851"/>
                    <a:pt x="2328" y="15879"/>
                    <a:pt x="5204" y="17545"/>
                  </a:cubicBezTo>
                  <a:cubicBezTo>
                    <a:pt x="7035" y="18602"/>
                    <a:pt x="23868" y="28318"/>
                    <a:pt x="25788" y="29428"/>
                  </a:cubicBezTo>
                  <a:cubicBezTo>
                    <a:pt x="26815" y="30020"/>
                    <a:pt x="27784" y="30300"/>
                    <a:pt x="28643" y="30300"/>
                  </a:cubicBezTo>
                  <a:cubicBezTo>
                    <a:pt x="29286" y="30300"/>
                    <a:pt x="29867" y="30143"/>
                    <a:pt x="30365" y="29842"/>
                  </a:cubicBezTo>
                  <a:lnTo>
                    <a:pt x="30365" y="29842"/>
                  </a:lnTo>
                  <a:cubicBezTo>
                    <a:pt x="30353" y="29854"/>
                    <a:pt x="30336" y="29860"/>
                    <a:pt x="30324" y="29871"/>
                  </a:cubicBezTo>
                  <a:lnTo>
                    <a:pt x="35952" y="26599"/>
                  </a:lnTo>
                  <a:cubicBezTo>
                    <a:pt x="37092" y="25938"/>
                    <a:pt x="37801" y="24520"/>
                    <a:pt x="37807" y="22512"/>
                  </a:cubicBezTo>
                  <a:cubicBezTo>
                    <a:pt x="37819" y="18466"/>
                    <a:pt x="34978" y="13540"/>
                    <a:pt x="31458" y="11509"/>
                  </a:cubicBezTo>
                  <a:cubicBezTo>
                    <a:pt x="30436" y="10918"/>
                    <a:pt x="29465" y="10636"/>
                    <a:pt x="28609" y="10636"/>
                  </a:cubicBezTo>
                  <a:cubicBezTo>
                    <a:pt x="28550" y="10636"/>
                    <a:pt x="28492" y="10638"/>
                    <a:pt x="28434" y="10640"/>
                  </a:cubicBezTo>
                  <a:cubicBezTo>
                    <a:pt x="27081" y="6748"/>
                    <a:pt x="24287" y="2998"/>
                    <a:pt x="21051" y="1131"/>
                  </a:cubicBezTo>
                  <a:cubicBezTo>
                    <a:pt x="19719" y="364"/>
                    <a:pt x="18460" y="0"/>
                    <a:pt x="17343" y="0"/>
                  </a:cubicBez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45"/>
            <p:cNvSpPr/>
            <p:nvPr/>
          </p:nvSpPr>
          <p:spPr>
            <a:xfrm>
              <a:off x="4496650" y="2657663"/>
              <a:ext cx="907225" cy="746800"/>
            </a:xfrm>
            <a:custGeom>
              <a:rect b="b" l="l" r="r" t="t"/>
              <a:pathLst>
                <a:path extrusionOk="0" h="29872" w="36289">
                  <a:moveTo>
                    <a:pt x="15813" y="0"/>
                  </a:moveTo>
                  <a:cubicBezTo>
                    <a:pt x="15005" y="0"/>
                    <a:pt x="14271" y="191"/>
                    <a:pt x="13638" y="558"/>
                  </a:cubicBezTo>
                  <a:lnTo>
                    <a:pt x="9959" y="2696"/>
                  </a:lnTo>
                  <a:cubicBezTo>
                    <a:pt x="9752" y="2549"/>
                    <a:pt x="9545" y="2413"/>
                    <a:pt x="9338" y="2295"/>
                  </a:cubicBezTo>
                  <a:cubicBezTo>
                    <a:pt x="8495" y="1808"/>
                    <a:pt x="7699" y="1578"/>
                    <a:pt x="6996" y="1578"/>
                  </a:cubicBezTo>
                  <a:cubicBezTo>
                    <a:pt x="6487" y="1578"/>
                    <a:pt x="6026" y="1698"/>
                    <a:pt x="5629" y="1929"/>
                  </a:cubicBezTo>
                  <a:lnTo>
                    <a:pt x="1" y="5201"/>
                  </a:lnTo>
                  <a:cubicBezTo>
                    <a:pt x="397" y="4970"/>
                    <a:pt x="858" y="4850"/>
                    <a:pt x="1367" y="4850"/>
                  </a:cubicBezTo>
                  <a:cubicBezTo>
                    <a:pt x="2071" y="4850"/>
                    <a:pt x="2866" y="5080"/>
                    <a:pt x="3710" y="5567"/>
                  </a:cubicBezTo>
                  <a:cubicBezTo>
                    <a:pt x="4448" y="5992"/>
                    <a:pt x="5151" y="6571"/>
                    <a:pt x="5783" y="7256"/>
                  </a:cubicBezTo>
                  <a:lnTo>
                    <a:pt x="11411" y="3990"/>
                  </a:lnTo>
                  <a:cubicBezTo>
                    <a:pt x="11187" y="3742"/>
                    <a:pt x="10951" y="3512"/>
                    <a:pt x="10709" y="3299"/>
                  </a:cubicBezTo>
                  <a:lnTo>
                    <a:pt x="10709" y="3299"/>
                  </a:lnTo>
                  <a:cubicBezTo>
                    <a:pt x="11689" y="3393"/>
                    <a:pt x="12764" y="3754"/>
                    <a:pt x="13898" y="4403"/>
                  </a:cubicBezTo>
                  <a:cubicBezTo>
                    <a:pt x="17129" y="6270"/>
                    <a:pt x="19922" y="10014"/>
                    <a:pt x="21275" y="13907"/>
                  </a:cubicBezTo>
                  <a:cubicBezTo>
                    <a:pt x="21326" y="13905"/>
                    <a:pt x="21377" y="13904"/>
                    <a:pt x="21428" y="13904"/>
                  </a:cubicBezTo>
                  <a:cubicBezTo>
                    <a:pt x="22290" y="13904"/>
                    <a:pt x="23268" y="14184"/>
                    <a:pt x="24299" y="14781"/>
                  </a:cubicBezTo>
                  <a:cubicBezTo>
                    <a:pt x="27819" y="16813"/>
                    <a:pt x="30660" y="21738"/>
                    <a:pt x="30654" y="25784"/>
                  </a:cubicBezTo>
                  <a:cubicBezTo>
                    <a:pt x="30648" y="27792"/>
                    <a:pt x="29934" y="29204"/>
                    <a:pt x="28794" y="29871"/>
                  </a:cubicBezTo>
                  <a:lnTo>
                    <a:pt x="34422" y="26599"/>
                  </a:lnTo>
                  <a:cubicBezTo>
                    <a:pt x="35562" y="25938"/>
                    <a:pt x="36271" y="24520"/>
                    <a:pt x="36277" y="22512"/>
                  </a:cubicBezTo>
                  <a:cubicBezTo>
                    <a:pt x="36289" y="18466"/>
                    <a:pt x="33448" y="13540"/>
                    <a:pt x="29928" y="11509"/>
                  </a:cubicBezTo>
                  <a:cubicBezTo>
                    <a:pt x="28906" y="10918"/>
                    <a:pt x="27935" y="10636"/>
                    <a:pt x="27079" y="10636"/>
                  </a:cubicBezTo>
                  <a:cubicBezTo>
                    <a:pt x="27020" y="10636"/>
                    <a:pt x="26962" y="10638"/>
                    <a:pt x="26904" y="10640"/>
                  </a:cubicBezTo>
                  <a:cubicBezTo>
                    <a:pt x="25551" y="6748"/>
                    <a:pt x="22757" y="2998"/>
                    <a:pt x="19521" y="1131"/>
                  </a:cubicBezTo>
                  <a:cubicBezTo>
                    <a:pt x="18189" y="364"/>
                    <a:pt x="16930" y="0"/>
                    <a:pt x="158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45"/>
            <p:cNvSpPr/>
            <p:nvPr/>
          </p:nvSpPr>
          <p:spPr>
            <a:xfrm>
              <a:off x="4458400" y="2739363"/>
              <a:ext cx="804775" cy="675875"/>
            </a:xfrm>
            <a:custGeom>
              <a:rect b="b" l="l" r="r" t="t"/>
              <a:pathLst>
                <a:path extrusionOk="0" h="27035" w="32191">
                  <a:moveTo>
                    <a:pt x="11715" y="1"/>
                  </a:moveTo>
                  <a:cubicBezTo>
                    <a:pt x="9498" y="1"/>
                    <a:pt x="7847" y="1436"/>
                    <a:pt x="7313" y="3988"/>
                  </a:cubicBezTo>
                  <a:cubicBezTo>
                    <a:pt x="6681" y="3303"/>
                    <a:pt x="5978" y="2724"/>
                    <a:pt x="5240" y="2299"/>
                  </a:cubicBezTo>
                  <a:cubicBezTo>
                    <a:pt x="4398" y="1812"/>
                    <a:pt x="3602" y="1582"/>
                    <a:pt x="2897" y="1582"/>
                  </a:cubicBezTo>
                  <a:cubicBezTo>
                    <a:pt x="1189" y="1582"/>
                    <a:pt x="15" y="2935"/>
                    <a:pt x="7" y="5276"/>
                  </a:cubicBezTo>
                  <a:cubicBezTo>
                    <a:pt x="1" y="8583"/>
                    <a:pt x="2328" y="12611"/>
                    <a:pt x="5204" y="14277"/>
                  </a:cubicBezTo>
                  <a:cubicBezTo>
                    <a:pt x="7035" y="15334"/>
                    <a:pt x="23868" y="25050"/>
                    <a:pt x="25788" y="26160"/>
                  </a:cubicBezTo>
                  <a:cubicBezTo>
                    <a:pt x="26815" y="26754"/>
                    <a:pt x="27787" y="27035"/>
                    <a:pt x="28648" y="27035"/>
                  </a:cubicBezTo>
                  <a:cubicBezTo>
                    <a:pt x="30737" y="27035"/>
                    <a:pt x="32176" y="25381"/>
                    <a:pt x="32184" y="22516"/>
                  </a:cubicBezTo>
                  <a:cubicBezTo>
                    <a:pt x="32190" y="18470"/>
                    <a:pt x="29349" y="13545"/>
                    <a:pt x="25829" y="11513"/>
                  </a:cubicBezTo>
                  <a:cubicBezTo>
                    <a:pt x="24798" y="10916"/>
                    <a:pt x="23820" y="10636"/>
                    <a:pt x="22958" y="10636"/>
                  </a:cubicBezTo>
                  <a:cubicBezTo>
                    <a:pt x="22907" y="10636"/>
                    <a:pt x="22856" y="10637"/>
                    <a:pt x="22805" y="10639"/>
                  </a:cubicBezTo>
                  <a:cubicBezTo>
                    <a:pt x="21452" y="6746"/>
                    <a:pt x="18659" y="3002"/>
                    <a:pt x="15428" y="1135"/>
                  </a:cubicBezTo>
                  <a:cubicBezTo>
                    <a:pt x="14094" y="365"/>
                    <a:pt x="12833" y="1"/>
                    <a:pt x="117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2" name="Google Shape;2842;p45"/>
          <p:cNvSpPr/>
          <p:nvPr/>
        </p:nvSpPr>
        <p:spPr>
          <a:xfrm>
            <a:off x="4619125" y="1641647"/>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45"/>
          <p:cNvSpPr/>
          <p:nvPr/>
        </p:nvSpPr>
        <p:spPr>
          <a:xfrm>
            <a:off x="767163" y="3144563"/>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45"/>
          <p:cNvSpPr/>
          <p:nvPr/>
        </p:nvSpPr>
        <p:spPr>
          <a:xfrm>
            <a:off x="8060275" y="3144563"/>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8" name="Shape 2848"/>
        <p:cNvGrpSpPr/>
        <p:nvPr/>
      </p:nvGrpSpPr>
      <p:grpSpPr>
        <a:xfrm>
          <a:off x="0" y="0"/>
          <a:ext cx="0" cy="0"/>
          <a:chOff x="0" y="0"/>
          <a:chExt cx="0" cy="0"/>
        </a:xfrm>
      </p:grpSpPr>
      <p:sp>
        <p:nvSpPr>
          <p:cNvPr id="2849" name="Google Shape;2849;p46"/>
          <p:cNvSpPr txBox="1"/>
          <p:nvPr>
            <p:ph type="title"/>
          </p:nvPr>
        </p:nvSpPr>
        <p:spPr>
          <a:xfrm>
            <a:off x="598075" y="917825"/>
            <a:ext cx="7983000" cy="307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300"/>
              <a:t>Design </a:t>
            </a:r>
            <a:endParaRPr sz="7300"/>
          </a:p>
          <a:p>
            <a:pPr indent="0" lvl="0" marL="0" rtl="0" algn="ctr">
              <a:spcBef>
                <a:spcPts val="0"/>
              </a:spcBef>
              <a:spcAft>
                <a:spcPts val="0"/>
              </a:spcAft>
              <a:buNone/>
            </a:pPr>
            <a:r>
              <a:rPr lang="en" sz="7300"/>
              <a:t>&amp; Implementation</a:t>
            </a:r>
            <a:endParaRPr sz="7300"/>
          </a:p>
        </p:txBody>
      </p:sp>
      <p:grpSp>
        <p:nvGrpSpPr>
          <p:cNvPr id="2850" name="Google Shape;2850;p46"/>
          <p:cNvGrpSpPr/>
          <p:nvPr/>
        </p:nvGrpSpPr>
        <p:grpSpPr>
          <a:xfrm>
            <a:off x="6259130" y="739683"/>
            <a:ext cx="742482" cy="594924"/>
            <a:chOff x="4458400" y="2657663"/>
            <a:chExt cx="945475" cy="757575"/>
          </a:xfrm>
        </p:grpSpPr>
        <p:sp>
          <p:nvSpPr>
            <p:cNvPr id="2851" name="Google Shape;2851;p46"/>
            <p:cNvSpPr/>
            <p:nvPr/>
          </p:nvSpPr>
          <p:spPr>
            <a:xfrm>
              <a:off x="4458400" y="2657663"/>
              <a:ext cx="945475" cy="757500"/>
            </a:xfrm>
            <a:custGeom>
              <a:rect b="b" l="l" r="r" t="t"/>
              <a:pathLst>
                <a:path extrusionOk="0" h="30300" w="37819">
                  <a:moveTo>
                    <a:pt x="17343" y="0"/>
                  </a:moveTo>
                  <a:cubicBezTo>
                    <a:pt x="16535" y="0"/>
                    <a:pt x="15801" y="191"/>
                    <a:pt x="15168" y="558"/>
                  </a:cubicBezTo>
                  <a:lnTo>
                    <a:pt x="11489" y="2696"/>
                  </a:lnTo>
                  <a:cubicBezTo>
                    <a:pt x="11282" y="2549"/>
                    <a:pt x="11075" y="2413"/>
                    <a:pt x="10868" y="2295"/>
                  </a:cubicBezTo>
                  <a:cubicBezTo>
                    <a:pt x="10025" y="1808"/>
                    <a:pt x="9229" y="1578"/>
                    <a:pt x="8526" y="1578"/>
                  </a:cubicBezTo>
                  <a:cubicBezTo>
                    <a:pt x="8017" y="1578"/>
                    <a:pt x="7556" y="1698"/>
                    <a:pt x="7159" y="1929"/>
                  </a:cubicBezTo>
                  <a:lnTo>
                    <a:pt x="1536" y="5198"/>
                  </a:lnTo>
                  <a:lnTo>
                    <a:pt x="1536" y="5198"/>
                  </a:lnTo>
                  <a:cubicBezTo>
                    <a:pt x="1536" y="5197"/>
                    <a:pt x="1536" y="5196"/>
                    <a:pt x="1536" y="5195"/>
                  </a:cubicBezTo>
                  <a:lnTo>
                    <a:pt x="1536" y="5195"/>
                  </a:lnTo>
                  <a:cubicBezTo>
                    <a:pt x="597" y="5738"/>
                    <a:pt x="13" y="6896"/>
                    <a:pt x="7" y="8544"/>
                  </a:cubicBezTo>
                  <a:cubicBezTo>
                    <a:pt x="1" y="11851"/>
                    <a:pt x="2328" y="15879"/>
                    <a:pt x="5204" y="17545"/>
                  </a:cubicBezTo>
                  <a:cubicBezTo>
                    <a:pt x="7035" y="18602"/>
                    <a:pt x="23868" y="28318"/>
                    <a:pt x="25788" y="29428"/>
                  </a:cubicBezTo>
                  <a:cubicBezTo>
                    <a:pt x="26815" y="30020"/>
                    <a:pt x="27784" y="30300"/>
                    <a:pt x="28643" y="30300"/>
                  </a:cubicBezTo>
                  <a:cubicBezTo>
                    <a:pt x="29286" y="30300"/>
                    <a:pt x="29867" y="30143"/>
                    <a:pt x="30365" y="29842"/>
                  </a:cubicBezTo>
                  <a:lnTo>
                    <a:pt x="30365" y="29842"/>
                  </a:lnTo>
                  <a:cubicBezTo>
                    <a:pt x="30353" y="29854"/>
                    <a:pt x="30336" y="29860"/>
                    <a:pt x="30324" y="29871"/>
                  </a:cubicBezTo>
                  <a:lnTo>
                    <a:pt x="35952" y="26599"/>
                  </a:lnTo>
                  <a:cubicBezTo>
                    <a:pt x="37092" y="25938"/>
                    <a:pt x="37801" y="24520"/>
                    <a:pt x="37807" y="22512"/>
                  </a:cubicBezTo>
                  <a:cubicBezTo>
                    <a:pt x="37819" y="18466"/>
                    <a:pt x="34978" y="13540"/>
                    <a:pt x="31458" y="11509"/>
                  </a:cubicBezTo>
                  <a:cubicBezTo>
                    <a:pt x="30436" y="10918"/>
                    <a:pt x="29465" y="10636"/>
                    <a:pt x="28609" y="10636"/>
                  </a:cubicBezTo>
                  <a:cubicBezTo>
                    <a:pt x="28550" y="10636"/>
                    <a:pt x="28492" y="10638"/>
                    <a:pt x="28434" y="10640"/>
                  </a:cubicBezTo>
                  <a:cubicBezTo>
                    <a:pt x="27081" y="6748"/>
                    <a:pt x="24287" y="2998"/>
                    <a:pt x="21051" y="1131"/>
                  </a:cubicBezTo>
                  <a:cubicBezTo>
                    <a:pt x="19719" y="364"/>
                    <a:pt x="18460" y="0"/>
                    <a:pt x="17343" y="0"/>
                  </a:cubicBez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46"/>
            <p:cNvSpPr/>
            <p:nvPr/>
          </p:nvSpPr>
          <p:spPr>
            <a:xfrm>
              <a:off x="4496650" y="2657663"/>
              <a:ext cx="907225" cy="746800"/>
            </a:xfrm>
            <a:custGeom>
              <a:rect b="b" l="l" r="r" t="t"/>
              <a:pathLst>
                <a:path extrusionOk="0" h="29872" w="36289">
                  <a:moveTo>
                    <a:pt x="15813" y="0"/>
                  </a:moveTo>
                  <a:cubicBezTo>
                    <a:pt x="15005" y="0"/>
                    <a:pt x="14271" y="191"/>
                    <a:pt x="13638" y="558"/>
                  </a:cubicBezTo>
                  <a:lnTo>
                    <a:pt x="9959" y="2696"/>
                  </a:lnTo>
                  <a:cubicBezTo>
                    <a:pt x="9752" y="2549"/>
                    <a:pt x="9545" y="2413"/>
                    <a:pt x="9338" y="2295"/>
                  </a:cubicBezTo>
                  <a:cubicBezTo>
                    <a:pt x="8495" y="1808"/>
                    <a:pt x="7699" y="1578"/>
                    <a:pt x="6996" y="1578"/>
                  </a:cubicBezTo>
                  <a:cubicBezTo>
                    <a:pt x="6487" y="1578"/>
                    <a:pt x="6026" y="1698"/>
                    <a:pt x="5629" y="1929"/>
                  </a:cubicBezTo>
                  <a:lnTo>
                    <a:pt x="1" y="5201"/>
                  </a:lnTo>
                  <a:cubicBezTo>
                    <a:pt x="397" y="4970"/>
                    <a:pt x="858" y="4850"/>
                    <a:pt x="1367" y="4850"/>
                  </a:cubicBezTo>
                  <a:cubicBezTo>
                    <a:pt x="2071" y="4850"/>
                    <a:pt x="2866" y="5080"/>
                    <a:pt x="3710" y="5567"/>
                  </a:cubicBezTo>
                  <a:cubicBezTo>
                    <a:pt x="4448" y="5992"/>
                    <a:pt x="5151" y="6571"/>
                    <a:pt x="5783" y="7256"/>
                  </a:cubicBezTo>
                  <a:lnTo>
                    <a:pt x="11411" y="3990"/>
                  </a:lnTo>
                  <a:cubicBezTo>
                    <a:pt x="11187" y="3742"/>
                    <a:pt x="10951" y="3512"/>
                    <a:pt x="10709" y="3299"/>
                  </a:cubicBezTo>
                  <a:lnTo>
                    <a:pt x="10709" y="3299"/>
                  </a:lnTo>
                  <a:cubicBezTo>
                    <a:pt x="11689" y="3393"/>
                    <a:pt x="12764" y="3754"/>
                    <a:pt x="13898" y="4403"/>
                  </a:cubicBezTo>
                  <a:cubicBezTo>
                    <a:pt x="17129" y="6270"/>
                    <a:pt x="19922" y="10014"/>
                    <a:pt x="21275" y="13907"/>
                  </a:cubicBezTo>
                  <a:cubicBezTo>
                    <a:pt x="21326" y="13905"/>
                    <a:pt x="21377" y="13904"/>
                    <a:pt x="21428" y="13904"/>
                  </a:cubicBezTo>
                  <a:cubicBezTo>
                    <a:pt x="22290" y="13904"/>
                    <a:pt x="23268" y="14184"/>
                    <a:pt x="24299" y="14781"/>
                  </a:cubicBezTo>
                  <a:cubicBezTo>
                    <a:pt x="27819" y="16813"/>
                    <a:pt x="30660" y="21738"/>
                    <a:pt x="30654" y="25784"/>
                  </a:cubicBezTo>
                  <a:cubicBezTo>
                    <a:pt x="30648" y="27792"/>
                    <a:pt x="29934" y="29204"/>
                    <a:pt x="28794" y="29871"/>
                  </a:cubicBezTo>
                  <a:lnTo>
                    <a:pt x="34422" y="26599"/>
                  </a:lnTo>
                  <a:cubicBezTo>
                    <a:pt x="35562" y="25938"/>
                    <a:pt x="36271" y="24520"/>
                    <a:pt x="36277" y="22512"/>
                  </a:cubicBezTo>
                  <a:cubicBezTo>
                    <a:pt x="36289" y="18466"/>
                    <a:pt x="33448" y="13540"/>
                    <a:pt x="29928" y="11509"/>
                  </a:cubicBezTo>
                  <a:cubicBezTo>
                    <a:pt x="28906" y="10918"/>
                    <a:pt x="27935" y="10636"/>
                    <a:pt x="27079" y="10636"/>
                  </a:cubicBezTo>
                  <a:cubicBezTo>
                    <a:pt x="27020" y="10636"/>
                    <a:pt x="26962" y="10638"/>
                    <a:pt x="26904" y="10640"/>
                  </a:cubicBezTo>
                  <a:cubicBezTo>
                    <a:pt x="25551" y="6748"/>
                    <a:pt x="22757" y="2998"/>
                    <a:pt x="19521" y="1131"/>
                  </a:cubicBezTo>
                  <a:cubicBezTo>
                    <a:pt x="18189" y="364"/>
                    <a:pt x="16930" y="0"/>
                    <a:pt x="158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46"/>
            <p:cNvSpPr/>
            <p:nvPr/>
          </p:nvSpPr>
          <p:spPr>
            <a:xfrm>
              <a:off x="4458400" y="2739363"/>
              <a:ext cx="804775" cy="675875"/>
            </a:xfrm>
            <a:custGeom>
              <a:rect b="b" l="l" r="r" t="t"/>
              <a:pathLst>
                <a:path extrusionOk="0" h="27035" w="32191">
                  <a:moveTo>
                    <a:pt x="11715" y="1"/>
                  </a:moveTo>
                  <a:cubicBezTo>
                    <a:pt x="9498" y="1"/>
                    <a:pt x="7847" y="1436"/>
                    <a:pt x="7313" y="3988"/>
                  </a:cubicBezTo>
                  <a:cubicBezTo>
                    <a:pt x="6681" y="3303"/>
                    <a:pt x="5978" y="2724"/>
                    <a:pt x="5240" y="2299"/>
                  </a:cubicBezTo>
                  <a:cubicBezTo>
                    <a:pt x="4398" y="1812"/>
                    <a:pt x="3602" y="1582"/>
                    <a:pt x="2897" y="1582"/>
                  </a:cubicBezTo>
                  <a:cubicBezTo>
                    <a:pt x="1189" y="1582"/>
                    <a:pt x="15" y="2935"/>
                    <a:pt x="7" y="5276"/>
                  </a:cubicBezTo>
                  <a:cubicBezTo>
                    <a:pt x="1" y="8583"/>
                    <a:pt x="2328" y="12611"/>
                    <a:pt x="5204" y="14277"/>
                  </a:cubicBezTo>
                  <a:cubicBezTo>
                    <a:pt x="7035" y="15334"/>
                    <a:pt x="23868" y="25050"/>
                    <a:pt x="25788" y="26160"/>
                  </a:cubicBezTo>
                  <a:cubicBezTo>
                    <a:pt x="26815" y="26754"/>
                    <a:pt x="27787" y="27035"/>
                    <a:pt x="28648" y="27035"/>
                  </a:cubicBezTo>
                  <a:cubicBezTo>
                    <a:pt x="30737" y="27035"/>
                    <a:pt x="32176" y="25381"/>
                    <a:pt x="32184" y="22516"/>
                  </a:cubicBezTo>
                  <a:cubicBezTo>
                    <a:pt x="32190" y="18470"/>
                    <a:pt x="29349" y="13545"/>
                    <a:pt x="25829" y="11513"/>
                  </a:cubicBezTo>
                  <a:cubicBezTo>
                    <a:pt x="24798" y="10916"/>
                    <a:pt x="23820" y="10636"/>
                    <a:pt x="22958" y="10636"/>
                  </a:cubicBezTo>
                  <a:cubicBezTo>
                    <a:pt x="22907" y="10636"/>
                    <a:pt x="22856" y="10637"/>
                    <a:pt x="22805" y="10639"/>
                  </a:cubicBezTo>
                  <a:cubicBezTo>
                    <a:pt x="21452" y="6746"/>
                    <a:pt x="18659" y="3002"/>
                    <a:pt x="15428" y="1135"/>
                  </a:cubicBezTo>
                  <a:cubicBezTo>
                    <a:pt x="14094" y="365"/>
                    <a:pt x="12833" y="1"/>
                    <a:pt x="117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4" name="Google Shape;2854;p46"/>
          <p:cNvGrpSpPr/>
          <p:nvPr/>
        </p:nvGrpSpPr>
        <p:grpSpPr>
          <a:xfrm>
            <a:off x="598067" y="1046820"/>
            <a:ext cx="742482" cy="594924"/>
            <a:chOff x="4458400" y="2657663"/>
            <a:chExt cx="945475" cy="757575"/>
          </a:xfrm>
        </p:grpSpPr>
        <p:sp>
          <p:nvSpPr>
            <p:cNvPr id="2855" name="Google Shape;2855;p46"/>
            <p:cNvSpPr/>
            <p:nvPr/>
          </p:nvSpPr>
          <p:spPr>
            <a:xfrm>
              <a:off x="4458400" y="2657663"/>
              <a:ext cx="945475" cy="757500"/>
            </a:xfrm>
            <a:custGeom>
              <a:rect b="b" l="l" r="r" t="t"/>
              <a:pathLst>
                <a:path extrusionOk="0" h="30300" w="37819">
                  <a:moveTo>
                    <a:pt x="17343" y="0"/>
                  </a:moveTo>
                  <a:cubicBezTo>
                    <a:pt x="16535" y="0"/>
                    <a:pt x="15801" y="191"/>
                    <a:pt x="15168" y="558"/>
                  </a:cubicBezTo>
                  <a:lnTo>
                    <a:pt x="11489" y="2696"/>
                  </a:lnTo>
                  <a:cubicBezTo>
                    <a:pt x="11282" y="2549"/>
                    <a:pt x="11075" y="2413"/>
                    <a:pt x="10868" y="2295"/>
                  </a:cubicBezTo>
                  <a:cubicBezTo>
                    <a:pt x="10025" y="1808"/>
                    <a:pt x="9229" y="1578"/>
                    <a:pt x="8526" y="1578"/>
                  </a:cubicBezTo>
                  <a:cubicBezTo>
                    <a:pt x="8017" y="1578"/>
                    <a:pt x="7556" y="1698"/>
                    <a:pt x="7159" y="1929"/>
                  </a:cubicBezTo>
                  <a:lnTo>
                    <a:pt x="1536" y="5198"/>
                  </a:lnTo>
                  <a:lnTo>
                    <a:pt x="1536" y="5198"/>
                  </a:lnTo>
                  <a:cubicBezTo>
                    <a:pt x="1536" y="5197"/>
                    <a:pt x="1536" y="5196"/>
                    <a:pt x="1536" y="5195"/>
                  </a:cubicBezTo>
                  <a:lnTo>
                    <a:pt x="1536" y="5195"/>
                  </a:lnTo>
                  <a:cubicBezTo>
                    <a:pt x="597" y="5738"/>
                    <a:pt x="13" y="6896"/>
                    <a:pt x="7" y="8544"/>
                  </a:cubicBezTo>
                  <a:cubicBezTo>
                    <a:pt x="1" y="11851"/>
                    <a:pt x="2328" y="15879"/>
                    <a:pt x="5204" y="17545"/>
                  </a:cubicBezTo>
                  <a:cubicBezTo>
                    <a:pt x="7035" y="18602"/>
                    <a:pt x="23868" y="28318"/>
                    <a:pt x="25788" y="29428"/>
                  </a:cubicBezTo>
                  <a:cubicBezTo>
                    <a:pt x="26815" y="30020"/>
                    <a:pt x="27784" y="30300"/>
                    <a:pt x="28643" y="30300"/>
                  </a:cubicBezTo>
                  <a:cubicBezTo>
                    <a:pt x="29286" y="30300"/>
                    <a:pt x="29867" y="30143"/>
                    <a:pt x="30365" y="29842"/>
                  </a:cubicBezTo>
                  <a:lnTo>
                    <a:pt x="30365" y="29842"/>
                  </a:lnTo>
                  <a:cubicBezTo>
                    <a:pt x="30353" y="29854"/>
                    <a:pt x="30336" y="29860"/>
                    <a:pt x="30324" y="29871"/>
                  </a:cubicBezTo>
                  <a:lnTo>
                    <a:pt x="35952" y="26599"/>
                  </a:lnTo>
                  <a:cubicBezTo>
                    <a:pt x="37092" y="25938"/>
                    <a:pt x="37801" y="24520"/>
                    <a:pt x="37807" y="22512"/>
                  </a:cubicBezTo>
                  <a:cubicBezTo>
                    <a:pt x="37819" y="18466"/>
                    <a:pt x="34978" y="13540"/>
                    <a:pt x="31458" y="11509"/>
                  </a:cubicBezTo>
                  <a:cubicBezTo>
                    <a:pt x="30436" y="10918"/>
                    <a:pt x="29465" y="10636"/>
                    <a:pt x="28609" y="10636"/>
                  </a:cubicBezTo>
                  <a:cubicBezTo>
                    <a:pt x="28550" y="10636"/>
                    <a:pt x="28492" y="10638"/>
                    <a:pt x="28434" y="10640"/>
                  </a:cubicBezTo>
                  <a:cubicBezTo>
                    <a:pt x="27081" y="6748"/>
                    <a:pt x="24287" y="2998"/>
                    <a:pt x="21051" y="1131"/>
                  </a:cubicBezTo>
                  <a:cubicBezTo>
                    <a:pt x="19719" y="364"/>
                    <a:pt x="18460" y="0"/>
                    <a:pt x="17343" y="0"/>
                  </a:cubicBez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46"/>
            <p:cNvSpPr/>
            <p:nvPr/>
          </p:nvSpPr>
          <p:spPr>
            <a:xfrm>
              <a:off x="4496650" y="2657663"/>
              <a:ext cx="907225" cy="746800"/>
            </a:xfrm>
            <a:custGeom>
              <a:rect b="b" l="l" r="r" t="t"/>
              <a:pathLst>
                <a:path extrusionOk="0" h="29872" w="36289">
                  <a:moveTo>
                    <a:pt x="15813" y="0"/>
                  </a:moveTo>
                  <a:cubicBezTo>
                    <a:pt x="15005" y="0"/>
                    <a:pt x="14271" y="191"/>
                    <a:pt x="13638" y="558"/>
                  </a:cubicBezTo>
                  <a:lnTo>
                    <a:pt x="9959" y="2696"/>
                  </a:lnTo>
                  <a:cubicBezTo>
                    <a:pt x="9752" y="2549"/>
                    <a:pt x="9545" y="2413"/>
                    <a:pt x="9338" y="2295"/>
                  </a:cubicBezTo>
                  <a:cubicBezTo>
                    <a:pt x="8495" y="1808"/>
                    <a:pt x="7699" y="1578"/>
                    <a:pt x="6996" y="1578"/>
                  </a:cubicBezTo>
                  <a:cubicBezTo>
                    <a:pt x="6487" y="1578"/>
                    <a:pt x="6026" y="1698"/>
                    <a:pt x="5629" y="1929"/>
                  </a:cubicBezTo>
                  <a:lnTo>
                    <a:pt x="1" y="5201"/>
                  </a:lnTo>
                  <a:cubicBezTo>
                    <a:pt x="397" y="4970"/>
                    <a:pt x="858" y="4850"/>
                    <a:pt x="1367" y="4850"/>
                  </a:cubicBezTo>
                  <a:cubicBezTo>
                    <a:pt x="2071" y="4850"/>
                    <a:pt x="2866" y="5080"/>
                    <a:pt x="3710" y="5567"/>
                  </a:cubicBezTo>
                  <a:cubicBezTo>
                    <a:pt x="4448" y="5992"/>
                    <a:pt x="5151" y="6571"/>
                    <a:pt x="5783" y="7256"/>
                  </a:cubicBezTo>
                  <a:lnTo>
                    <a:pt x="11411" y="3990"/>
                  </a:lnTo>
                  <a:cubicBezTo>
                    <a:pt x="11187" y="3742"/>
                    <a:pt x="10951" y="3512"/>
                    <a:pt x="10709" y="3299"/>
                  </a:cubicBezTo>
                  <a:lnTo>
                    <a:pt x="10709" y="3299"/>
                  </a:lnTo>
                  <a:cubicBezTo>
                    <a:pt x="11689" y="3393"/>
                    <a:pt x="12764" y="3754"/>
                    <a:pt x="13898" y="4403"/>
                  </a:cubicBezTo>
                  <a:cubicBezTo>
                    <a:pt x="17129" y="6270"/>
                    <a:pt x="19922" y="10014"/>
                    <a:pt x="21275" y="13907"/>
                  </a:cubicBezTo>
                  <a:cubicBezTo>
                    <a:pt x="21326" y="13905"/>
                    <a:pt x="21377" y="13904"/>
                    <a:pt x="21428" y="13904"/>
                  </a:cubicBezTo>
                  <a:cubicBezTo>
                    <a:pt x="22290" y="13904"/>
                    <a:pt x="23268" y="14184"/>
                    <a:pt x="24299" y="14781"/>
                  </a:cubicBezTo>
                  <a:cubicBezTo>
                    <a:pt x="27819" y="16813"/>
                    <a:pt x="30660" y="21738"/>
                    <a:pt x="30654" y="25784"/>
                  </a:cubicBezTo>
                  <a:cubicBezTo>
                    <a:pt x="30648" y="27792"/>
                    <a:pt x="29934" y="29204"/>
                    <a:pt x="28794" y="29871"/>
                  </a:cubicBezTo>
                  <a:lnTo>
                    <a:pt x="34422" y="26599"/>
                  </a:lnTo>
                  <a:cubicBezTo>
                    <a:pt x="35562" y="25938"/>
                    <a:pt x="36271" y="24520"/>
                    <a:pt x="36277" y="22512"/>
                  </a:cubicBezTo>
                  <a:cubicBezTo>
                    <a:pt x="36289" y="18466"/>
                    <a:pt x="33448" y="13540"/>
                    <a:pt x="29928" y="11509"/>
                  </a:cubicBezTo>
                  <a:cubicBezTo>
                    <a:pt x="28906" y="10918"/>
                    <a:pt x="27935" y="10636"/>
                    <a:pt x="27079" y="10636"/>
                  </a:cubicBezTo>
                  <a:cubicBezTo>
                    <a:pt x="27020" y="10636"/>
                    <a:pt x="26962" y="10638"/>
                    <a:pt x="26904" y="10640"/>
                  </a:cubicBezTo>
                  <a:cubicBezTo>
                    <a:pt x="25551" y="6748"/>
                    <a:pt x="22757" y="2998"/>
                    <a:pt x="19521" y="1131"/>
                  </a:cubicBezTo>
                  <a:cubicBezTo>
                    <a:pt x="18189" y="364"/>
                    <a:pt x="16930" y="0"/>
                    <a:pt x="158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46"/>
            <p:cNvSpPr/>
            <p:nvPr/>
          </p:nvSpPr>
          <p:spPr>
            <a:xfrm>
              <a:off x="4458400" y="2739363"/>
              <a:ext cx="804775" cy="675875"/>
            </a:xfrm>
            <a:custGeom>
              <a:rect b="b" l="l" r="r" t="t"/>
              <a:pathLst>
                <a:path extrusionOk="0" h="27035" w="32191">
                  <a:moveTo>
                    <a:pt x="11715" y="1"/>
                  </a:moveTo>
                  <a:cubicBezTo>
                    <a:pt x="9498" y="1"/>
                    <a:pt x="7847" y="1436"/>
                    <a:pt x="7313" y="3988"/>
                  </a:cubicBezTo>
                  <a:cubicBezTo>
                    <a:pt x="6681" y="3303"/>
                    <a:pt x="5978" y="2724"/>
                    <a:pt x="5240" y="2299"/>
                  </a:cubicBezTo>
                  <a:cubicBezTo>
                    <a:pt x="4398" y="1812"/>
                    <a:pt x="3602" y="1582"/>
                    <a:pt x="2897" y="1582"/>
                  </a:cubicBezTo>
                  <a:cubicBezTo>
                    <a:pt x="1189" y="1582"/>
                    <a:pt x="15" y="2935"/>
                    <a:pt x="7" y="5276"/>
                  </a:cubicBezTo>
                  <a:cubicBezTo>
                    <a:pt x="1" y="8583"/>
                    <a:pt x="2328" y="12611"/>
                    <a:pt x="5204" y="14277"/>
                  </a:cubicBezTo>
                  <a:cubicBezTo>
                    <a:pt x="7035" y="15334"/>
                    <a:pt x="23868" y="25050"/>
                    <a:pt x="25788" y="26160"/>
                  </a:cubicBezTo>
                  <a:cubicBezTo>
                    <a:pt x="26815" y="26754"/>
                    <a:pt x="27787" y="27035"/>
                    <a:pt x="28648" y="27035"/>
                  </a:cubicBezTo>
                  <a:cubicBezTo>
                    <a:pt x="30737" y="27035"/>
                    <a:pt x="32176" y="25381"/>
                    <a:pt x="32184" y="22516"/>
                  </a:cubicBezTo>
                  <a:cubicBezTo>
                    <a:pt x="32190" y="18470"/>
                    <a:pt x="29349" y="13545"/>
                    <a:pt x="25829" y="11513"/>
                  </a:cubicBezTo>
                  <a:cubicBezTo>
                    <a:pt x="24798" y="10916"/>
                    <a:pt x="23820" y="10636"/>
                    <a:pt x="22958" y="10636"/>
                  </a:cubicBezTo>
                  <a:cubicBezTo>
                    <a:pt x="22907" y="10636"/>
                    <a:pt x="22856" y="10637"/>
                    <a:pt x="22805" y="10639"/>
                  </a:cubicBezTo>
                  <a:cubicBezTo>
                    <a:pt x="21452" y="6746"/>
                    <a:pt x="18659" y="3002"/>
                    <a:pt x="15428" y="1135"/>
                  </a:cubicBezTo>
                  <a:cubicBezTo>
                    <a:pt x="14094" y="365"/>
                    <a:pt x="12833" y="1"/>
                    <a:pt x="117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8" name="Google Shape;2858;p46"/>
          <p:cNvSpPr/>
          <p:nvPr/>
        </p:nvSpPr>
        <p:spPr>
          <a:xfrm>
            <a:off x="865763" y="3882263"/>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46"/>
          <p:cNvSpPr/>
          <p:nvPr/>
        </p:nvSpPr>
        <p:spPr>
          <a:xfrm>
            <a:off x="4224788" y="3772113"/>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0" name="Google Shape;2860;p46"/>
          <p:cNvGrpSpPr/>
          <p:nvPr/>
        </p:nvGrpSpPr>
        <p:grpSpPr>
          <a:xfrm>
            <a:off x="1768061" y="3004956"/>
            <a:ext cx="243987" cy="339453"/>
            <a:chOff x="4661686" y="366694"/>
            <a:chExt cx="243987" cy="339453"/>
          </a:xfrm>
        </p:grpSpPr>
        <p:sp>
          <p:nvSpPr>
            <p:cNvPr id="2861" name="Google Shape;2861;p46"/>
            <p:cNvSpPr/>
            <p:nvPr/>
          </p:nvSpPr>
          <p:spPr>
            <a:xfrm>
              <a:off x="4661686" y="366694"/>
              <a:ext cx="243987" cy="339453"/>
            </a:xfrm>
            <a:custGeom>
              <a:rect b="b" l="l" r="r" t="t"/>
              <a:pathLst>
                <a:path extrusionOk="0" h="37801" w="27170">
                  <a:moveTo>
                    <a:pt x="14365" y="0"/>
                  </a:moveTo>
                  <a:lnTo>
                    <a:pt x="5606" y="5091"/>
                  </a:lnTo>
                  <a:lnTo>
                    <a:pt x="0" y="20938"/>
                  </a:lnTo>
                  <a:lnTo>
                    <a:pt x="7738" y="25403"/>
                  </a:lnTo>
                  <a:lnTo>
                    <a:pt x="3899" y="37801"/>
                  </a:lnTo>
                  <a:lnTo>
                    <a:pt x="12658" y="32709"/>
                  </a:lnTo>
                  <a:lnTo>
                    <a:pt x="27169" y="22007"/>
                  </a:lnTo>
                  <a:lnTo>
                    <a:pt x="17666" y="16526"/>
                  </a:lnTo>
                  <a:lnTo>
                    <a:pt x="21511" y="4129"/>
                  </a:lnTo>
                  <a:lnTo>
                    <a:pt x="14365" y="0"/>
                  </a:ln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46"/>
            <p:cNvSpPr/>
            <p:nvPr/>
          </p:nvSpPr>
          <p:spPr>
            <a:xfrm>
              <a:off x="4741662" y="515079"/>
              <a:ext cx="164002" cy="94946"/>
            </a:xfrm>
            <a:custGeom>
              <a:rect b="b" l="l" r="r" t="t"/>
              <a:pathLst>
                <a:path extrusionOk="0" h="10573" w="18263">
                  <a:moveTo>
                    <a:pt x="8759" y="0"/>
                  </a:moveTo>
                  <a:lnTo>
                    <a:pt x="0" y="5091"/>
                  </a:lnTo>
                  <a:lnTo>
                    <a:pt x="9503" y="10572"/>
                  </a:lnTo>
                  <a:lnTo>
                    <a:pt x="18262" y="5481"/>
                  </a:lnTo>
                  <a:lnTo>
                    <a:pt x="87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46"/>
            <p:cNvSpPr/>
            <p:nvPr/>
          </p:nvSpPr>
          <p:spPr>
            <a:xfrm>
              <a:off x="4696686" y="564293"/>
              <a:ext cx="208983" cy="141830"/>
            </a:xfrm>
            <a:custGeom>
              <a:rect b="b" l="l" r="r" t="t"/>
              <a:pathLst>
                <a:path extrusionOk="0" h="15794" w="23272">
                  <a:moveTo>
                    <a:pt x="23271" y="0"/>
                  </a:moveTo>
                  <a:lnTo>
                    <a:pt x="14512" y="5091"/>
                  </a:lnTo>
                  <a:lnTo>
                    <a:pt x="1" y="15794"/>
                  </a:lnTo>
                  <a:lnTo>
                    <a:pt x="1" y="15794"/>
                  </a:lnTo>
                  <a:lnTo>
                    <a:pt x="8760" y="10702"/>
                  </a:lnTo>
                  <a:lnTo>
                    <a:pt x="232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46"/>
            <p:cNvSpPr/>
            <p:nvPr/>
          </p:nvSpPr>
          <p:spPr>
            <a:xfrm>
              <a:off x="4741662" y="403759"/>
              <a:ext cx="113193" cy="157060"/>
            </a:xfrm>
            <a:custGeom>
              <a:rect b="b" l="l" r="r" t="t"/>
              <a:pathLst>
                <a:path extrusionOk="0" h="17490" w="12605">
                  <a:moveTo>
                    <a:pt x="12604" y="1"/>
                  </a:moveTo>
                  <a:lnTo>
                    <a:pt x="3845" y="5086"/>
                  </a:lnTo>
                  <a:lnTo>
                    <a:pt x="0" y="17489"/>
                  </a:lnTo>
                  <a:lnTo>
                    <a:pt x="8759" y="12398"/>
                  </a:lnTo>
                  <a:lnTo>
                    <a:pt x="1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46"/>
            <p:cNvSpPr/>
            <p:nvPr/>
          </p:nvSpPr>
          <p:spPr>
            <a:xfrm>
              <a:off x="4712013" y="366694"/>
              <a:ext cx="142845" cy="82742"/>
            </a:xfrm>
            <a:custGeom>
              <a:rect b="b" l="l" r="r" t="t"/>
              <a:pathLst>
                <a:path extrusionOk="0" h="9214" w="15907">
                  <a:moveTo>
                    <a:pt x="8760" y="0"/>
                  </a:moveTo>
                  <a:lnTo>
                    <a:pt x="1" y="5091"/>
                  </a:lnTo>
                  <a:lnTo>
                    <a:pt x="7147" y="9214"/>
                  </a:lnTo>
                  <a:lnTo>
                    <a:pt x="15906" y="4129"/>
                  </a:lnTo>
                  <a:lnTo>
                    <a:pt x="87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46"/>
            <p:cNvSpPr/>
            <p:nvPr/>
          </p:nvSpPr>
          <p:spPr>
            <a:xfrm>
              <a:off x="4661686" y="412405"/>
              <a:ext cx="165331" cy="293736"/>
            </a:xfrm>
            <a:custGeom>
              <a:rect b="b" l="l" r="r" t="t"/>
              <a:pathLst>
                <a:path extrusionOk="0" h="32710" w="18411">
                  <a:moveTo>
                    <a:pt x="5606" y="0"/>
                  </a:moveTo>
                  <a:lnTo>
                    <a:pt x="0" y="15847"/>
                  </a:lnTo>
                  <a:lnTo>
                    <a:pt x="7738" y="20312"/>
                  </a:lnTo>
                  <a:lnTo>
                    <a:pt x="3899" y="32710"/>
                  </a:lnTo>
                  <a:lnTo>
                    <a:pt x="18410" y="22007"/>
                  </a:lnTo>
                  <a:lnTo>
                    <a:pt x="8907" y="16526"/>
                  </a:lnTo>
                  <a:lnTo>
                    <a:pt x="12752" y="4123"/>
                  </a:lnTo>
                  <a:lnTo>
                    <a:pt x="56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7" name="Google Shape;2867;p46"/>
          <p:cNvGrpSpPr/>
          <p:nvPr/>
        </p:nvGrpSpPr>
        <p:grpSpPr>
          <a:xfrm>
            <a:off x="3802861" y="707381"/>
            <a:ext cx="243987" cy="339453"/>
            <a:chOff x="4661686" y="366694"/>
            <a:chExt cx="243987" cy="339453"/>
          </a:xfrm>
        </p:grpSpPr>
        <p:sp>
          <p:nvSpPr>
            <p:cNvPr id="2868" name="Google Shape;2868;p46"/>
            <p:cNvSpPr/>
            <p:nvPr/>
          </p:nvSpPr>
          <p:spPr>
            <a:xfrm>
              <a:off x="4661686" y="366694"/>
              <a:ext cx="243987" cy="339453"/>
            </a:xfrm>
            <a:custGeom>
              <a:rect b="b" l="l" r="r" t="t"/>
              <a:pathLst>
                <a:path extrusionOk="0" h="37801" w="27170">
                  <a:moveTo>
                    <a:pt x="14365" y="0"/>
                  </a:moveTo>
                  <a:lnTo>
                    <a:pt x="5606" y="5091"/>
                  </a:lnTo>
                  <a:lnTo>
                    <a:pt x="0" y="20938"/>
                  </a:lnTo>
                  <a:lnTo>
                    <a:pt x="7738" y="25403"/>
                  </a:lnTo>
                  <a:lnTo>
                    <a:pt x="3899" y="37801"/>
                  </a:lnTo>
                  <a:lnTo>
                    <a:pt x="12658" y="32709"/>
                  </a:lnTo>
                  <a:lnTo>
                    <a:pt x="27169" y="22007"/>
                  </a:lnTo>
                  <a:lnTo>
                    <a:pt x="17666" y="16526"/>
                  </a:lnTo>
                  <a:lnTo>
                    <a:pt x="21511" y="4129"/>
                  </a:lnTo>
                  <a:lnTo>
                    <a:pt x="14365" y="0"/>
                  </a:ln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46"/>
            <p:cNvSpPr/>
            <p:nvPr/>
          </p:nvSpPr>
          <p:spPr>
            <a:xfrm>
              <a:off x="4741662" y="515079"/>
              <a:ext cx="164002" cy="94946"/>
            </a:xfrm>
            <a:custGeom>
              <a:rect b="b" l="l" r="r" t="t"/>
              <a:pathLst>
                <a:path extrusionOk="0" h="10573" w="18263">
                  <a:moveTo>
                    <a:pt x="8759" y="0"/>
                  </a:moveTo>
                  <a:lnTo>
                    <a:pt x="0" y="5091"/>
                  </a:lnTo>
                  <a:lnTo>
                    <a:pt x="9503" y="10572"/>
                  </a:lnTo>
                  <a:lnTo>
                    <a:pt x="18262" y="5481"/>
                  </a:lnTo>
                  <a:lnTo>
                    <a:pt x="87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46"/>
            <p:cNvSpPr/>
            <p:nvPr/>
          </p:nvSpPr>
          <p:spPr>
            <a:xfrm>
              <a:off x="4696686" y="564293"/>
              <a:ext cx="208983" cy="141830"/>
            </a:xfrm>
            <a:custGeom>
              <a:rect b="b" l="l" r="r" t="t"/>
              <a:pathLst>
                <a:path extrusionOk="0" h="15794" w="23272">
                  <a:moveTo>
                    <a:pt x="23271" y="0"/>
                  </a:moveTo>
                  <a:lnTo>
                    <a:pt x="14512" y="5091"/>
                  </a:lnTo>
                  <a:lnTo>
                    <a:pt x="1" y="15794"/>
                  </a:lnTo>
                  <a:lnTo>
                    <a:pt x="1" y="15794"/>
                  </a:lnTo>
                  <a:lnTo>
                    <a:pt x="8760" y="10702"/>
                  </a:lnTo>
                  <a:lnTo>
                    <a:pt x="232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46"/>
            <p:cNvSpPr/>
            <p:nvPr/>
          </p:nvSpPr>
          <p:spPr>
            <a:xfrm>
              <a:off x="4741662" y="403759"/>
              <a:ext cx="113193" cy="157060"/>
            </a:xfrm>
            <a:custGeom>
              <a:rect b="b" l="l" r="r" t="t"/>
              <a:pathLst>
                <a:path extrusionOk="0" h="17490" w="12605">
                  <a:moveTo>
                    <a:pt x="12604" y="1"/>
                  </a:moveTo>
                  <a:lnTo>
                    <a:pt x="3845" y="5086"/>
                  </a:lnTo>
                  <a:lnTo>
                    <a:pt x="0" y="17489"/>
                  </a:lnTo>
                  <a:lnTo>
                    <a:pt x="8759" y="12398"/>
                  </a:lnTo>
                  <a:lnTo>
                    <a:pt x="1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46"/>
            <p:cNvSpPr/>
            <p:nvPr/>
          </p:nvSpPr>
          <p:spPr>
            <a:xfrm>
              <a:off x="4712013" y="366694"/>
              <a:ext cx="142845" cy="82742"/>
            </a:xfrm>
            <a:custGeom>
              <a:rect b="b" l="l" r="r" t="t"/>
              <a:pathLst>
                <a:path extrusionOk="0" h="9214" w="15907">
                  <a:moveTo>
                    <a:pt x="8760" y="0"/>
                  </a:moveTo>
                  <a:lnTo>
                    <a:pt x="1" y="5091"/>
                  </a:lnTo>
                  <a:lnTo>
                    <a:pt x="7147" y="9214"/>
                  </a:lnTo>
                  <a:lnTo>
                    <a:pt x="15906" y="4129"/>
                  </a:lnTo>
                  <a:lnTo>
                    <a:pt x="87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46"/>
            <p:cNvSpPr/>
            <p:nvPr/>
          </p:nvSpPr>
          <p:spPr>
            <a:xfrm>
              <a:off x="4661686" y="412405"/>
              <a:ext cx="165331" cy="293736"/>
            </a:xfrm>
            <a:custGeom>
              <a:rect b="b" l="l" r="r" t="t"/>
              <a:pathLst>
                <a:path extrusionOk="0" h="32710" w="18411">
                  <a:moveTo>
                    <a:pt x="5606" y="0"/>
                  </a:moveTo>
                  <a:lnTo>
                    <a:pt x="0" y="15847"/>
                  </a:lnTo>
                  <a:lnTo>
                    <a:pt x="7738" y="20312"/>
                  </a:lnTo>
                  <a:lnTo>
                    <a:pt x="3899" y="32710"/>
                  </a:lnTo>
                  <a:lnTo>
                    <a:pt x="18410" y="22007"/>
                  </a:lnTo>
                  <a:lnTo>
                    <a:pt x="8907" y="16526"/>
                  </a:lnTo>
                  <a:lnTo>
                    <a:pt x="12752" y="4123"/>
                  </a:lnTo>
                  <a:lnTo>
                    <a:pt x="56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4" name="Google Shape;2874;p46"/>
          <p:cNvGrpSpPr/>
          <p:nvPr/>
        </p:nvGrpSpPr>
        <p:grpSpPr>
          <a:xfrm>
            <a:off x="8581186" y="2786956"/>
            <a:ext cx="243987" cy="339453"/>
            <a:chOff x="4661686" y="366694"/>
            <a:chExt cx="243987" cy="339453"/>
          </a:xfrm>
        </p:grpSpPr>
        <p:sp>
          <p:nvSpPr>
            <p:cNvPr id="2875" name="Google Shape;2875;p46"/>
            <p:cNvSpPr/>
            <p:nvPr/>
          </p:nvSpPr>
          <p:spPr>
            <a:xfrm>
              <a:off x="4661686" y="366694"/>
              <a:ext cx="243987" cy="339453"/>
            </a:xfrm>
            <a:custGeom>
              <a:rect b="b" l="l" r="r" t="t"/>
              <a:pathLst>
                <a:path extrusionOk="0" h="37801" w="27170">
                  <a:moveTo>
                    <a:pt x="14365" y="0"/>
                  </a:moveTo>
                  <a:lnTo>
                    <a:pt x="5606" y="5091"/>
                  </a:lnTo>
                  <a:lnTo>
                    <a:pt x="0" y="20938"/>
                  </a:lnTo>
                  <a:lnTo>
                    <a:pt x="7738" y="25403"/>
                  </a:lnTo>
                  <a:lnTo>
                    <a:pt x="3899" y="37801"/>
                  </a:lnTo>
                  <a:lnTo>
                    <a:pt x="12658" y="32709"/>
                  </a:lnTo>
                  <a:lnTo>
                    <a:pt x="27169" y="22007"/>
                  </a:lnTo>
                  <a:lnTo>
                    <a:pt x="17666" y="16526"/>
                  </a:lnTo>
                  <a:lnTo>
                    <a:pt x="21511" y="4129"/>
                  </a:lnTo>
                  <a:lnTo>
                    <a:pt x="14365" y="0"/>
                  </a:ln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46"/>
            <p:cNvSpPr/>
            <p:nvPr/>
          </p:nvSpPr>
          <p:spPr>
            <a:xfrm>
              <a:off x="4741662" y="515079"/>
              <a:ext cx="164002" cy="94946"/>
            </a:xfrm>
            <a:custGeom>
              <a:rect b="b" l="l" r="r" t="t"/>
              <a:pathLst>
                <a:path extrusionOk="0" h="10573" w="18263">
                  <a:moveTo>
                    <a:pt x="8759" y="0"/>
                  </a:moveTo>
                  <a:lnTo>
                    <a:pt x="0" y="5091"/>
                  </a:lnTo>
                  <a:lnTo>
                    <a:pt x="9503" y="10572"/>
                  </a:lnTo>
                  <a:lnTo>
                    <a:pt x="18262" y="5481"/>
                  </a:lnTo>
                  <a:lnTo>
                    <a:pt x="87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46"/>
            <p:cNvSpPr/>
            <p:nvPr/>
          </p:nvSpPr>
          <p:spPr>
            <a:xfrm>
              <a:off x="4696686" y="564293"/>
              <a:ext cx="208983" cy="141830"/>
            </a:xfrm>
            <a:custGeom>
              <a:rect b="b" l="l" r="r" t="t"/>
              <a:pathLst>
                <a:path extrusionOk="0" h="15794" w="23272">
                  <a:moveTo>
                    <a:pt x="23271" y="0"/>
                  </a:moveTo>
                  <a:lnTo>
                    <a:pt x="14512" y="5091"/>
                  </a:lnTo>
                  <a:lnTo>
                    <a:pt x="1" y="15794"/>
                  </a:lnTo>
                  <a:lnTo>
                    <a:pt x="1" y="15794"/>
                  </a:lnTo>
                  <a:lnTo>
                    <a:pt x="8760" y="10702"/>
                  </a:lnTo>
                  <a:lnTo>
                    <a:pt x="232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46"/>
            <p:cNvSpPr/>
            <p:nvPr/>
          </p:nvSpPr>
          <p:spPr>
            <a:xfrm>
              <a:off x="4741662" y="403759"/>
              <a:ext cx="113193" cy="157060"/>
            </a:xfrm>
            <a:custGeom>
              <a:rect b="b" l="l" r="r" t="t"/>
              <a:pathLst>
                <a:path extrusionOk="0" h="17490" w="12605">
                  <a:moveTo>
                    <a:pt x="12604" y="1"/>
                  </a:moveTo>
                  <a:lnTo>
                    <a:pt x="3845" y="5086"/>
                  </a:lnTo>
                  <a:lnTo>
                    <a:pt x="0" y="17489"/>
                  </a:lnTo>
                  <a:lnTo>
                    <a:pt x="8759" y="12398"/>
                  </a:lnTo>
                  <a:lnTo>
                    <a:pt x="1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46"/>
            <p:cNvSpPr/>
            <p:nvPr/>
          </p:nvSpPr>
          <p:spPr>
            <a:xfrm>
              <a:off x="4712013" y="366694"/>
              <a:ext cx="142845" cy="82742"/>
            </a:xfrm>
            <a:custGeom>
              <a:rect b="b" l="l" r="r" t="t"/>
              <a:pathLst>
                <a:path extrusionOk="0" h="9214" w="15907">
                  <a:moveTo>
                    <a:pt x="8760" y="0"/>
                  </a:moveTo>
                  <a:lnTo>
                    <a:pt x="1" y="5091"/>
                  </a:lnTo>
                  <a:lnTo>
                    <a:pt x="7147" y="9214"/>
                  </a:lnTo>
                  <a:lnTo>
                    <a:pt x="15906" y="4129"/>
                  </a:lnTo>
                  <a:lnTo>
                    <a:pt x="87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46"/>
            <p:cNvSpPr/>
            <p:nvPr/>
          </p:nvSpPr>
          <p:spPr>
            <a:xfrm>
              <a:off x="4661686" y="412405"/>
              <a:ext cx="165331" cy="293736"/>
            </a:xfrm>
            <a:custGeom>
              <a:rect b="b" l="l" r="r" t="t"/>
              <a:pathLst>
                <a:path extrusionOk="0" h="32710" w="18411">
                  <a:moveTo>
                    <a:pt x="5606" y="0"/>
                  </a:moveTo>
                  <a:lnTo>
                    <a:pt x="0" y="15847"/>
                  </a:lnTo>
                  <a:lnTo>
                    <a:pt x="7738" y="20312"/>
                  </a:lnTo>
                  <a:lnTo>
                    <a:pt x="3899" y="32710"/>
                  </a:lnTo>
                  <a:lnTo>
                    <a:pt x="18410" y="22007"/>
                  </a:lnTo>
                  <a:lnTo>
                    <a:pt x="8907" y="16526"/>
                  </a:lnTo>
                  <a:lnTo>
                    <a:pt x="12752" y="4123"/>
                  </a:lnTo>
                  <a:lnTo>
                    <a:pt x="56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1" name="Google Shape;2881;p46"/>
          <p:cNvGrpSpPr/>
          <p:nvPr/>
        </p:nvGrpSpPr>
        <p:grpSpPr>
          <a:xfrm flipH="1">
            <a:off x="6928937" y="3239431"/>
            <a:ext cx="509569" cy="306732"/>
            <a:chOff x="5028350" y="1751100"/>
            <a:chExt cx="1007650" cy="606550"/>
          </a:xfrm>
        </p:grpSpPr>
        <p:sp>
          <p:nvSpPr>
            <p:cNvPr id="2882" name="Google Shape;2882;p46"/>
            <p:cNvSpPr/>
            <p:nvPr/>
          </p:nvSpPr>
          <p:spPr>
            <a:xfrm>
              <a:off x="5038525" y="1751100"/>
              <a:ext cx="480950" cy="318825"/>
            </a:xfrm>
            <a:custGeom>
              <a:rect b="b" l="l" r="r" t="t"/>
              <a:pathLst>
                <a:path extrusionOk="0" h="12753" w="19238">
                  <a:moveTo>
                    <a:pt x="7435" y="0"/>
                  </a:moveTo>
                  <a:cubicBezTo>
                    <a:pt x="7305" y="0"/>
                    <a:pt x="7192" y="18"/>
                    <a:pt x="7098" y="55"/>
                  </a:cubicBezTo>
                  <a:cubicBezTo>
                    <a:pt x="6755" y="183"/>
                    <a:pt x="6595" y="440"/>
                    <a:pt x="6595" y="794"/>
                  </a:cubicBezTo>
                  <a:lnTo>
                    <a:pt x="6595" y="2132"/>
                  </a:lnTo>
                  <a:cubicBezTo>
                    <a:pt x="6595" y="2860"/>
                    <a:pt x="7312" y="3984"/>
                    <a:pt x="8618" y="5119"/>
                  </a:cubicBezTo>
                  <a:cubicBezTo>
                    <a:pt x="9196" y="5632"/>
                    <a:pt x="9871" y="6178"/>
                    <a:pt x="10577" y="6735"/>
                  </a:cubicBezTo>
                  <a:cubicBezTo>
                    <a:pt x="10406" y="6649"/>
                    <a:pt x="10224" y="6574"/>
                    <a:pt x="10042" y="6489"/>
                  </a:cubicBezTo>
                  <a:cubicBezTo>
                    <a:pt x="6163" y="4741"/>
                    <a:pt x="2462" y="3595"/>
                    <a:pt x="889" y="3595"/>
                  </a:cubicBezTo>
                  <a:cubicBezTo>
                    <a:pt x="573" y="3595"/>
                    <a:pt x="343" y="3641"/>
                    <a:pt x="215" y="3738"/>
                  </a:cubicBezTo>
                  <a:cubicBezTo>
                    <a:pt x="65" y="3855"/>
                    <a:pt x="1" y="4005"/>
                    <a:pt x="11" y="4176"/>
                  </a:cubicBezTo>
                  <a:lnTo>
                    <a:pt x="11" y="5472"/>
                  </a:lnTo>
                  <a:cubicBezTo>
                    <a:pt x="1" y="5996"/>
                    <a:pt x="814" y="6778"/>
                    <a:pt x="2195" y="7570"/>
                  </a:cubicBezTo>
                  <a:cubicBezTo>
                    <a:pt x="2634" y="7827"/>
                    <a:pt x="3137" y="8084"/>
                    <a:pt x="3694" y="8341"/>
                  </a:cubicBezTo>
                  <a:cubicBezTo>
                    <a:pt x="7921" y="10250"/>
                    <a:pt x="14879" y="12753"/>
                    <a:pt x="16678" y="12753"/>
                  </a:cubicBezTo>
                  <a:cubicBezTo>
                    <a:pt x="16857" y="12753"/>
                    <a:pt x="16984" y="12728"/>
                    <a:pt x="17054" y="12676"/>
                  </a:cubicBezTo>
                  <a:cubicBezTo>
                    <a:pt x="17139" y="12623"/>
                    <a:pt x="17171" y="12548"/>
                    <a:pt x="17171" y="12451"/>
                  </a:cubicBezTo>
                  <a:lnTo>
                    <a:pt x="17182" y="11167"/>
                  </a:lnTo>
                  <a:cubicBezTo>
                    <a:pt x="17861" y="11519"/>
                    <a:pt x="18402" y="11720"/>
                    <a:pt x="18727" y="11720"/>
                  </a:cubicBezTo>
                  <a:cubicBezTo>
                    <a:pt x="18797" y="11720"/>
                    <a:pt x="18856" y="11710"/>
                    <a:pt x="18906" y="11691"/>
                  </a:cubicBezTo>
                  <a:cubicBezTo>
                    <a:pt x="19109" y="11616"/>
                    <a:pt x="19216" y="11456"/>
                    <a:pt x="19216" y="11220"/>
                  </a:cubicBezTo>
                  <a:lnTo>
                    <a:pt x="19216" y="9893"/>
                  </a:lnTo>
                  <a:cubicBezTo>
                    <a:pt x="19238" y="8940"/>
                    <a:pt x="17557" y="6767"/>
                    <a:pt x="14913" y="4465"/>
                  </a:cubicBezTo>
                  <a:cubicBezTo>
                    <a:pt x="13339" y="3095"/>
                    <a:pt x="11712" y="1928"/>
                    <a:pt x="10331" y="1126"/>
                  </a:cubicBezTo>
                  <a:cubicBezTo>
                    <a:pt x="9098" y="416"/>
                    <a:pt x="8064" y="0"/>
                    <a:pt x="7435" y="0"/>
                  </a:cubicBezTo>
                  <a:close/>
                </a:path>
              </a:pathLst>
            </a:custGeom>
            <a:solidFill>
              <a:srgbClr val="FEC3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46"/>
            <p:cNvSpPr/>
            <p:nvPr/>
          </p:nvSpPr>
          <p:spPr>
            <a:xfrm>
              <a:off x="5203375" y="1770650"/>
              <a:ext cx="315575" cy="273500"/>
            </a:xfrm>
            <a:custGeom>
              <a:rect b="b" l="l" r="r" t="t"/>
              <a:pathLst>
                <a:path extrusionOk="0" h="10940" w="12623">
                  <a:moveTo>
                    <a:pt x="1" y="1"/>
                  </a:moveTo>
                  <a:lnTo>
                    <a:pt x="1" y="1350"/>
                  </a:lnTo>
                  <a:cubicBezTo>
                    <a:pt x="1" y="2078"/>
                    <a:pt x="718" y="3202"/>
                    <a:pt x="2024" y="4337"/>
                  </a:cubicBezTo>
                  <a:cubicBezTo>
                    <a:pt x="4144" y="6188"/>
                    <a:pt x="7419" y="8586"/>
                    <a:pt x="9732" y="9925"/>
                  </a:cubicBezTo>
                  <a:cubicBezTo>
                    <a:pt x="10804" y="10544"/>
                    <a:pt x="11677" y="10940"/>
                    <a:pt x="12129" y="10940"/>
                  </a:cubicBezTo>
                  <a:cubicBezTo>
                    <a:pt x="12201" y="10940"/>
                    <a:pt x="12262" y="10930"/>
                    <a:pt x="12312" y="10909"/>
                  </a:cubicBezTo>
                  <a:cubicBezTo>
                    <a:pt x="12515" y="10834"/>
                    <a:pt x="12611" y="10674"/>
                    <a:pt x="12622" y="10438"/>
                  </a:cubicBezTo>
                  <a:lnTo>
                    <a:pt x="12622" y="9100"/>
                  </a:lnTo>
                  <a:cubicBezTo>
                    <a:pt x="12622" y="9325"/>
                    <a:pt x="12526" y="9486"/>
                    <a:pt x="12322" y="9571"/>
                  </a:cubicBezTo>
                  <a:cubicBezTo>
                    <a:pt x="12274" y="9589"/>
                    <a:pt x="12216" y="9598"/>
                    <a:pt x="12149" y="9598"/>
                  </a:cubicBezTo>
                  <a:cubicBezTo>
                    <a:pt x="11695" y="9598"/>
                    <a:pt x="10824" y="9201"/>
                    <a:pt x="9742" y="8576"/>
                  </a:cubicBezTo>
                  <a:cubicBezTo>
                    <a:pt x="7419" y="7238"/>
                    <a:pt x="4144" y="4840"/>
                    <a:pt x="2024" y="2988"/>
                  </a:cubicBezTo>
                  <a:cubicBezTo>
                    <a:pt x="718" y="1853"/>
                    <a:pt x="1" y="729"/>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46"/>
            <p:cNvSpPr/>
            <p:nvPr/>
          </p:nvSpPr>
          <p:spPr>
            <a:xfrm>
              <a:off x="5189725" y="1751100"/>
              <a:ext cx="347950" cy="259500"/>
            </a:xfrm>
            <a:custGeom>
              <a:rect b="b" l="l" r="r" t="t"/>
              <a:pathLst>
                <a:path extrusionOk="0" h="10380" w="13918">
                  <a:moveTo>
                    <a:pt x="1387" y="0"/>
                  </a:moveTo>
                  <a:cubicBezTo>
                    <a:pt x="1257" y="0"/>
                    <a:pt x="1144" y="18"/>
                    <a:pt x="1050" y="55"/>
                  </a:cubicBezTo>
                  <a:cubicBezTo>
                    <a:pt x="1" y="451"/>
                    <a:pt x="643" y="2089"/>
                    <a:pt x="2570" y="3770"/>
                  </a:cubicBezTo>
                  <a:cubicBezTo>
                    <a:pt x="4690" y="5622"/>
                    <a:pt x="7965" y="8020"/>
                    <a:pt x="10288" y="9358"/>
                  </a:cubicBezTo>
                  <a:cubicBezTo>
                    <a:pt x="11370" y="9983"/>
                    <a:pt x="12241" y="10380"/>
                    <a:pt x="12695" y="10380"/>
                  </a:cubicBezTo>
                  <a:cubicBezTo>
                    <a:pt x="12762" y="10380"/>
                    <a:pt x="12820" y="10371"/>
                    <a:pt x="12868" y="10353"/>
                  </a:cubicBezTo>
                  <a:cubicBezTo>
                    <a:pt x="13917" y="9946"/>
                    <a:pt x="12130" y="7313"/>
                    <a:pt x="8865" y="4465"/>
                  </a:cubicBezTo>
                  <a:cubicBezTo>
                    <a:pt x="7291" y="3095"/>
                    <a:pt x="5664" y="1928"/>
                    <a:pt x="4283" y="1126"/>
                  </a:cubicBezTo>
                  <a:cubicBezTo>
                    <a:pt x="3050" y="416"/>
                    <a:pt x="2016" y="0"/>
                    <a:pt x="1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46"/>
            <p:cNvSpPr/>
            <p:nvPr/>
          </p:nvSpPr>
          <p:spPr>
            <a:xfrm>
              <a:off x="5038525" y="1854150"/>
              <a:ext cx="429575" cy="215775"/>
            </a:xfrm>
            <a:custGeom>
              <a:rect b="b" l="l" r="r" t="t"/>
              <a:pathLst>
                <a:path extrusionOk="0" h="8631" w="17183">
                  <a:moveTo>
                    <a:pt x="17182" y="6981"/>
                  </a:moveTo>
                  <a:lnTo>
                    <a:pt x="17182" y="6986"/>
                  </a:lnTo>
                  <a:lnTo>
                    <a:pt x="17182" y="6986"/>
                  </a:lnTo>
                  <a:cubicBezTo>
                    <a:pt x="17182" y="6984"/>
                    <a:pt x="17182" y="6982"/>
                    <a:pt x="17182" y="6981"/>
                  </a:cubicBezTo>
                  <a:close/>
                  <a:moveTo>
                    <a:pt x="11" y="1"/>
                  </a:moveTo>
                  <a:lnTo>
                    <a:pt x="11" y="1350"/>
                  </a:lnTo>
                  <a:cubicBezTo>
                    <a:pt x="1" y="1874"/>
                    <a:pt x="814" y="2656"/>
                    <a:pt x="2195" y="3448"/>
                  </a:cubicBezTo>
                  <a:cubicBezTo>
                    <a:pt x="2634" y="3705"/>
                    <a:pt x="3137" y="3962"/>
                    <a:pt x="3694" y="4219"/>
                  </a:cubicBezTo>
                  <a:cubicBezTo>
                    <a:pt x="7921" y="6128"/>
                    <a:pt x="14879" y="8631"/>
                    <a:pt x="16678" y="8631"/>
                  </a:cubicBezTo>
                  <a:cubicBezTo>
                    <a:pt x="16857" y="8631"/>
                    <a:pt x="16984" y="8606"/>
                    <a:pt x="17054" y="8554"/>
                  </a:cubicBezTo>
                  <a:cubicBezTo>
                    <a:pt x="17139" y="8501"/>
                    <a:pt x="17171" y="8426"/>
                    <a:pt x="17171" y="8329"/>
                  </a:cubicBezTo>
                  <a:lnTo>
                    <a:pt x="17182" y="6986"/>
                  </a:lnTo>
                  <a:lnTo>
                    <a:pt x="17182" y="6986"/>
                  </a:lnTo>
                  <a:cubicBezTo>
                    <a:pt x="17181" y="7080"/>
                    <a:pt x="17138" y="7153"/>
                    <a:pt x="17064" y="7205"/>
                  </a:cubicBezTo>
                  <a:cubicBezTo>
                    <a:pt x="16993" y="7259"/>
                    <a:pt x="16862" y="7284"/>
                    <a:pt x="16680" y="7284"/>
                  </a:cubicBezTo>
                  <a:cubicBezTo>
                    <a:pt x="14862" y="7284"/>
                    <a:pt x="7926" y="4777"/>
                    <a:pt x="3694" y="2870"/>
                  </a:cubicBezTo>
                  <a:cubicBezTo>
                    <a:pt x="3137" y="2624"/>
                    <a:pt x="2645" y="2367"/>
                    <a:pt x="2195" y="2110"/>
                  </a:cubicBezTo>
                  <a:cubicBezTo>
                    <a:pt x="825" y="1318"/>
                    <a:pt x="11" y="525"/>
                    <a:pt x="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46"/>
            <p:cNvSpPr/>
            <p:nvPr/>
          </p:nvSpPr>
          <p:spPr>
            <a:xfrm>
              <a:off x="5028350" y="1840950"/>
              <a:ext cx="449650" cy="195325"/>
            </a:xfrm>
            <a:custGeom>
              <a:rect b="b" l="l" r="r" t="t"/>
              <a:pathLst>
                <a:path extrusionOk="0" h="7813" w="17986">
                  <a:moveTo>
                    <a:pt x="1296" y="1"/>
                  </a:moveTo>
                  <a:cubicBezTo>
                    <a:pt x="980" y="1"/>
                    <a:pt x="750" y="47"/>
                    <a:pt x="622" y="144"/>
                  </a:cubicBezTo>
                  <a:cubicBezTo>
                    <a:pt x="1" y="604"/>
                    <a:pt x="846" y="1621"/>
                    <a:pt x="2602" y="2638"/>
                  </a:cubicBezTo>
                  <a:cubicBezTo>
                    <a:pt x="3052" y="2895"/>
                    <a:pt x="3544" y="3152"/>
                    <a:pt x="4101" y="3398"/>
                  </a:cubicBezTo>
                  <a:cubicBezTo>
                    <a:pt x="8333" y="5305"/>
                    <a:pt x="15269" y="7812"/>
                    <a:pt x="17087" y="7812"/>
                  </a:cubicBezTo>
                  <a:cubicBezTo>
                    <a:pt x="17269" y="7812"/>
                    <a:pt x="17400" y="7787"/>
                    <a:pt x="17471" y="7733"/>
                  </a:cubicBezTo>
                  <a:cubicBezTo>
                    <a:pt x="17985" y="7348"/>
                    <a:pt x="16743" y="6245"/>
                    <a:pt x="14453" y="4918"/>
                  </a:cubicBezTo>
                  <a:cubicBezTo>
                    <a:pt x="13339" y="4276"/>
                    <a:pt x="11969" y="3580"/>
                    <a:pt x="10449" y="2895"/>
                  </a:cubicBezTo>
                  <a:cubicBezTo>
                    <a:pt x="6570" y="1147"/>
                    <a:pt x="2869" y="1"/>
                    <a:pt x="1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46"/>
            <p:cNvSpPr/>
            <p:nvPr/>
          </p:nvSpPr>
          <p:spPr>
            <a:xfrm>
              <a:off x="5591450" y="1897250"/>
              <a:ext cx="77100" cy="76825"/>
            </a:xfrm>
            <a:custGeom>
              <a:rect b="b" l="l" r="r" t="t"/>
              <a:pathLst>
                <a:path extrusionOk="0" h="3073" w="3084">
                  <a:moveTo>
                    <a:pt x="1542" y="0"/>
                  </a:moveTo>
                  <a:cubicBezTo>
                    <a:pt x="696" y="0"/>
                    <a:pt x="0" y="686"/>
                    <a:pt x="0" y="1542"/>
                  </a:cubicBezTo>
                  <a:cubicBezTo>
                    <a:pt x="0" y="2388"/>
                    <a:pt x="696" y="3073"/>
                    <a:pt x="1542" y="3073"/>
                  </a:cubicBezTo>
                  <a:cubicBezTo>
                    <a:pt x="2398" y="3073"/>
                    <a:pt x="3083" y="2388"/>
                    <a:pt x="3083" y="1542"/>
                  </a:cubicBezTo>
                  <a:cubicBezTo>
                    <a:pt x="3083" y="686"/>
                    <a:pt x="2398" y="0"/>
                    <a:pt x="15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46"/>
            <p:cNvSpPr/>
            <p:nvPr/>
          </p:nvSpPr>
          <p:spPr>
            <a:xfrm>
              <a:off x="5180375" y="1927900"/>
              <a:ext cx="531250" cy="336625"/>
            </a:xfrm>
            <a:custGeom>
              <a:rect b="b" l="l" r="r" t="t"/>
              <a:pathLst>
                <a:path extrusionOk="0" h="13465" w="21250">
                  <a:moveTo>
                    <a:pt x="18860" y="1"/>
                  </a:moveTo>
                  <a:cubicBezTo>
                    <a:pt x="18804" y="1"/>
                    <a:pt x="18744" y="2"/>
                    <a:pt x="18681" y="6"/>
                  </a:cubicBezTo>
                  <a:cubicBezTo>
                    <a:pt x="18284" y="16"/>
                    <a:pt x="17974" y="113"/>
                    <a:pt x="17856" y="155"/>
                  </a:cubicBezTo>
                  <a:cubicBezTo>
                    <a:pt x="17771" y="177"/>
                    <a:pt x="17653" y="220"/>
                    <a:pt x="17567" y="262"/>
                  </a:cubicBezTo>
                  <a:cubicBezTo>
                    <a:pt x="17439" y="316"/>
                    <a:pt x="17267" y="402"/>
                    <a:pt x="17139" y="466"/>
                  </a:cubicBezTo>
                  <a:cubicBezTo>
                    <a:pt x="15747" y="1279"/>
                    <a:pt x="16454" y="1419"/>
                    <a:pt x="15608" y="2157"/>
                  </a:cubicBezTo>
                  <a:cubicBezTo>
                    <a:pt x="15565" y="2152"/>
                    <a:pt x="15501" y="2149"/>
                    <a:pt x="15426" y="2149"/>
                  </a:cubicBezTo>
                  <a:cubicBezTo>
                    <a:pt x="15351" y="2149"/>
                    <a:pt x="15266" y="2152"/>
                    <a:pt x="15180" y="2157"/>
                  </a:cubicBezTo>
                  <a:cubicBezTo>
                    <a:pt x="15084" y="2168"/>
                    <a:pt x="14923" y="2179"/>
                    <a:pt x="14698" y="2211"/>
                  </a:cubicBezTo>
                  <a:cubicBezTo>
                    <a:pt x="14570" y="2232"/>
                    <a:pt x="14356" y="2275"/>
                    <a:pt x="14195" y="2329"/>
                  </a:cubicBezTo>
                  <a:cubicBezTo>
                    <a:pt x="13938" y="2393"/>
                    <a:pt x="13167" y="2607"/>
                    <a:pt x="12225" y="3228"/>
                  </a:cubicBezTo>
                  <a:cubicBezTo>
                    <a:pt x="12108" y="3303"/>
                    <a:pt x="11936" y="3431"/>
                    <a:pt x="11840" y="3517"/>
                  </a:cubicBezTo>
                  <a:cubicBezTo>
                    <a:pt x="11669" y="3645"/>
                    <a:pt x="11605" y="3709"/>
                    <a:pt x="11412" y="3891"/>
                  </a:cubicBezTo>
                  <a:cubicBezTo>
                    <a:pt x="11380" y="3924"/>
                    <a:pt x="11251" y="4041"/>
                    <a:pt x="11101" y="4223"/>
                  </a:cubicBezTo>
                  <a:cubicBezTo>
                    <a:pt x="11016" y="4320"/>
                    <a:pt x="10919" y="4459"/>
                    <a:pt x="10855" y="4555"/>
                  </a:cubicBezTo>
                  <a:cubicBezTo>
                    <a:pt x="10802" y="4619"/>
                    <a:pt x="10748" y="4716"/>
                    <a:pt x="10705" y="4780"/>
                  </a:cubicBezTo>
                  <a:cubicBezTo>
                    <a:pt x="10673" y="4833"/>
                    <a:pt x="10630" y="4908"/>
                    <a:pt x="10609" y="4962"/>
                  </a:cubicBezTo>
                  <a:cubicBezTo>
                    <a:pt x="10566" y="5048"/>
                    <a:pt x="10513" y="5155"/>
                    <a:pt x="10480" y="5240"/>
                  </a:cubicBezTo>
                  <a:cubicBezTo>
                    <a:pt x="10438" y="5337"/>
                    <a:pt x="10395" y="5465"/>
                    <a:pt x="10363" y="5572"/>
                  </a:cubicBezTo>
                  <a:cubicBezTo>
                    <a:pt x="10363" y="5583"/>
                    <a:pt x="10363" y="5594"/>
                    <a:pt x="10352" y="5604"/>
                  </a:cubicBezTo>
                  <a:cubicBezTo>
                    <a:pt x="9956" y="5861"/>
                    <a:pt x="9303" y="6279"/>
                    <a:pt x="8896" y="6546"/>
                  </a:cubicBezTo>
                  <a:cubicBezTo>
                    <a:pt x="8457" y="6835"/>
                    <a:pt x="7644" y="7371"/>
                    <a:pt x="7076" y="7745"/>
                  </a:cubicBezTo>
                  <a:cubicBezTo>
                    <a:pt x="6327" y="8270"/>
                    <a:pt x="6145" y="8388"/>
                    <a:pt x="5438" y="8891"/>
                  </a:cubicBezTo>
                  <a:cubicBezTo>
                    <a:pt x="5203" y="9062"/>
                    <a:pt x="4732" y="9405"/>
                    <a:pt x="4475" y="9597"/>
                  </a:cubicBezTo>
                  <a:cubicBezTo>
                    <a:pt x="4346" y="9704"/>
                    <a:pt x="1456" y="11503"/>
                    <a:pt x="1167" y="11749"/>
                  </a:cubicBezTo>
                  <a:cubicBezTo>
                    <a:pt x="1007" y="11888"/>
                    <a:pt x="739" y="12124"/>
                    <a:pt x="482" y="12391"/>
                  </a:cubicBezTo>
                  <a:cubicBezTo>
                    <a:pt x="257" y="12627"/>
                    <a:pt x="150" y="12787"/>
                    <a:pt x="129" y="12841"/>
                  </a:cubicBezTo>
                  <a:cubicBezTo>
                    <a:pt x="64" y="12937"/>
                    <a:pt x="43" y="13001"/>
                    <a:pt x="32" y="13034"/>
                  </a:cubicBezTo>
                  <a:cubicBezTo>
                    <a:pt x="22" y="13044"/>
                    <a:pt x="22" y="13076"/>
                    <a:pt x="11" y="13087"/>
                  </a:cubicBezTo>
                  <a:cubicBezTo>
                    <a:pt x="11" y="13119"/>
                    <a:pt x="0" y="13151"/>
                    <a:pt x="0" y="13183"/>
                  </a:cubicBezTo>
                  <a:cubicBezTo>
                    <a:pt x="0" y="13237"/>
                    <a:pt x="22" y="13280"/>
                    <a:pt x="43" y="13323"/>
                  </a:cubicBezTo>
                  <a:cubicBezTo>
                    <a:pt x="86" y="13387"/>
                    <a:pt x="139" y="13408"/>
                    <a:pt x="161" y="13419"/>
                  </a:cubicBezTo>
                  <a:cubicBezTo>
                    <a:pt x="236" y="13451"/>
                    <a:pt x="289" y="13451"/>
                    <a:pt x="407" y="13462"/>
                  </a:cubicBezTo>
                  <a:cubicBezTo>
                    <a:pt x="426" y="13464"/>
                    <a:pt x="446" y="13465"/>
                    <a:pt x="465" y="13465"/>
                  </a:cubicBezTo>
                  <a:cubicBezTo>
                    <a:pt x="541" y="13465"/>
                    <a:pt x="617" y="13451"/>
                    <a:pt x="685" y="13451"/>
                  </a:cubicBezTo>
                  <a:cubicBezTo>
                    <a:pt x="846" y="13430"/>
                    <a:pt x="1049" y="13376"/>
                    <a:pt x="1210" y="13333"/>
                  </a:cubicBezTo>
                  <a:cubicBezTo>
                    <a:pt x="1328" y="13301"/>
                    <a:pt x="1488" y="13248"/>
                    <a:pt x="1606" y="13215"/>
                  </a:cubicBezTo>
                  <a:cubicBezTo>
                    <a:pt x="1842" y="13141"/>
                    <a:pt x="2216" y="13001"/>
                    <a:pt x="2484" y="12894"/>
                  </a:cubicBezTo>
                  <a:cubicBezTo>
                    <a:pt x="2655" y="12830"/>
                    <a:pt x="6049" y="10978"/>
                    <a:pt x="7719" y="10165"/>
                  </a:cubicBezTo>
                  <a:cubicBezTo>
                    <a:pt x="9078" y="9501"/>
                    <a:pt x="10331" y="8859"/>
                    <a:pt x="11808" y="8088"/>
                  </a:cubicBezTo>
                  <a:cubicBezTo>
                    <a:pt x="12022" y="8141"/>
                    <a:pt x="12033" y="8141"/>
                    <a:pt x="12268" y="8173"/>
                  </a:cubicBezTo>
                  <a:cubicBezTo>
                    <a:pt x="12370" y="8188"/>
                    <a:pt x="12495" y="8194"/>
                    <a:pt x="12617" y="8194"/>
                  </a:cubicBezTo>
                  <a:cubicBezTo>
                    <a:pt x="12765" y="8194"/>
                    <a:pt x="12908" y="8185"/>
                    <a:pt x="12996" y="8173"/>
                  </a:cubicBezTo>
                  <a:cubicBezTo>
                    <a:pt x="13114" y="8163"/>
                    <a:pt x="13285" y="8141"/>
                    <a:pt x="13403" y="8120"/>
                  </a:cubicBezTo>
                  <a:cubicBezTo>
                    <a:pt x="13638" y="8077"/>
                    <a:pt x="13820" y="8024"/>
                    <a:pt x="13831" y="8013"/>
                  </a:cubicBezTo>
                  <a:cubicBezTo>
                    <a:pt x="14077" y="7949"/>
                    <a:pt x="14152" y="7917"/>
                    <a:pt x="14356" y="7831"/>
                  </a:cubicBezTo>
                  <a:cubicBezTo>
                    <a:pt x="14473" y="7788"/>
                    <a:pt x="14666" y="7702"/>
                    <a:pt x="14795" y="7638"/>
                  </a:cubicBezTo>
                  <a:cubicBezTo>
                    <a:pt x="15169" y="7445"/>
                    <a:pt x="15512" y="7231"/>
                    <a:pt x="15694" y="7092"/>
                  </a:cubicBezTo>
                  <a:cubicBezTo>
                    <a:pt x="15801" y="7028"/>
                    <a:pt x="15961" y="6910"/>
                    <a:pt x="16154" y="6750"/>
                  </a:cubicBezTo>
                  <a:cubicBezTo>
                    <a:pt x="16347" y="6578"/>
                    <a:pt x="16465" y="6461"/>
                    <a:pt x="16561" y="6364"/>
                  </a:cubicBezTo>
                  <a:cubicBezTo>
                    <a:pt x="16604" y="6332"/>
                    <a:pt x="16743" y="6182"/>
                    <a:pt x="16914" y="5979"/>
                  </a:cubicBezTo>
                  <a:cubicBezTo>
                    <a:pt x="17043" y="5818"/>
                    <a:pt x="17128" y="5690"/>
                    <a:pt x="17193" y="5583"/>
                  </a:cubicBezTo>
                  <a:cubicBezTo>
                    <a:pt x="17225" y="5540"/>
                    <a:pt x="17257" y="5486"/>
                    <a:pt x="17289" y="5444"/>
                  </a:cubicBezTo>
                  <a:cubicBezTo>
                    <a:pt x="17321" y="5379"/>
                    <a:pt x="17364" y="5304"/>
                    <a:pt x="17396" y="5240"/>
                  </a:cubicBezTo>
                  <a:cubicBezTo>
                    <a:pt x="17667" y="5144"/>
                    <a:pt x="17854" y="5118"/>
                    <a:pt x="18005" y="5118"/>
                  </a:cubicBezTo>
                  <a:cubicBezTo>
                    <a:pt x="18193" y="5118"/>
                    <a:pt x="18327" y="5159"/>
                    <a:pt x="18498" y="5159"/>
                  </a:cubicBezTo>
                  <a:cubicBezTo>
                    <a:pt x="18729" y="5159"/>
                    <a:pt x="19028" y="5085"/>
                    <a:pt x="19623" y="4737"/>
                  </a:cubicBezTo>
                  <a:cubicBezTo>
                    <a:pt x="19826" y="4609"/>
                    <a:pt x="19954" y="4523"/>
                    <a:pt x="20136" y="4373"/>
                  </a:cubicBezTo>
                  <a:cubicBezTo>
                    <a:pt x="20329" y="4213"/>
                    <a:pt x="20511" y="4009"/>
                    <a:pt x="20533" y="3988"/>
                  </a:cubicBezTo>
                  <a:cubicBezTo>
                    <a:pt x="20607" y="3881"/>
                    <a:pt x="20715" y="3742"/>
                    <a:pt x="20789" y="3635"/>
                  </a:cubicBezTo>
                  <a:cubicBezTo>
                    <a:pt x="20843" y="3560"/>
                    <a:pt x="20907" y="3442"/>
                    <a:pt x="20950" y="3356"/>
                  </a:cubicBezTo>
                  <a:cubicBezTo>
                    <a:pt x="20950" y="3356"/>
                    <a:pt x="21068" y="3131"/>
                    <a:pt x="21153" y="2832"/>
                  </a:cubicBezTo>
                  <a:cubicBezTo>
                    <a:pt x="21250" y="2457"/>
                    <a:pt x="21239" y="2157"/>
                    <a:pt x="21239" y="2125"/>
                  </a:cubicBezTo>
                  <a:cubicBezTo>
                    <a:pt x="21239" y="2082"/>
                    <a:pt x="21239" y="2029"/>
                    <a:pt x="21228" y="1986"/>
                  </a:cubicBezTo>
                  <a:cubicBezTo>
                    <a:pt x="21218" y="1815"/>
                    <a:pt x="21218" y="1815"/>
                    <a:pt x="21196" y="1740"/>
                  </a:cubicBezTo>
                  <a:cubicBezTo>
                    <a:pt x="21153" y="1547"/>
                    <a:pt x="21121" y="1451"/>
                    <a:pt x="21078" y="1344"/>
                  </a:cubicBezTo>
                  <a:cubicBezTo>
                    <a:pt x="21078" y="1344"/>
                    <a:pt x="21046" y="1269"/>
                    <a:pt x="20993" y="1172"/>
                  </a:cubicBezTo>
                  <a:cubicBezTo>
                    <a:pt x="20961" y="1119"/>
                    <a:pt x="20961" y="1119"/>
                    <a:pt x="20897" y="1012"/>
                  </a:cubicBezTo>
                  <a:cubicBezTo>
                    <a:pt x="20854" y="937"/>
                    <a:pt x="20768" y="830"/>
                    <a:pt x="20725" y="787"/>
                  </a:cubicBezTo>
                  <a:cubicBezTo>
                    <a:pt x="20682" y="744"/>
                    <a:pt x="20629" y="680"/>
                    <a:pt x="20586" y="637"/>
                  </a:cubicBezTo>
                  <a:cubicBezTo>
                    <a:pt x="20554" y="616"/>
                    <a:pt x="20522" y="584"/>
                    <a:pt x="20490" y="551"/>
                  </a:cubicBezTo>
                  <a:cubicBezTo>
                    <a:pt x="20458" y="530"/>
                    <a:pt x="20415" y="487"/>
                    <a:pt x="20383" y="466"/>
                  </a:cubicBezTo>
                  <a:cubicBezTo>
                    <a:pt x="20308" y="423"/>
                    <a:pt x="20222" y="359"/>
                    <a:pt x="20147" y="316"/>
                  </a:cubicBezTo>
                  <a:cubicBezTo>
                    <a:pt x="20072" y="273"/>
                    <a:pt x="19954" y="230"/>
                    <a:pt x="19880" y="188"/>
                  </a:cubicBezTo>
                  <a:cubicBezTo>
                    <a:pt x="19826" y="166"/>
                    <a:pt x="19772" y="155"/>
                    <a:pt x="19719" y="134"/>
                  </a:cubicBezTo>
                  <a:cubicBezTo>
                    <a:pt x="19623" y="102"/>
                    <a:pt x="19483" y="70"/>
                    <a:pt x="19387" y="48"/>
                  </a:cubicBezTo>
                  <a:cubicBezTo>
                    <a:pt x="19342" y="39"/>
                    <a:pt x="19148" y="1"/>
                    <a:pt x="18860" y="1"/>
                  </a:cubicBezTo>
                  <a:close/>
                </a:path>
              </a:pathLst>
            </a:custGeom>
            <a:solidFill>
              <a:srgbClr val="2E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46"/>
            <p:cNvSpPr/>
            <p:nvPr/>
          </p:nvSpPr>
          <p:spPr>
            <a:xfrm>
              <a:off x="5608850" y="1927900"/>
              <a:ext cx="102775" cy="118450"/>
            </a:xfrm>
            <a:custGeom>
              <a:rect b="b" l="l" r="r" t="t"/>
              <a:pathLst>
                <a:path extrusionOk="0" h="4738" w="4111">
                  <a:moveTo>
                    <a:pt x="62" y="435"/>
                  </a:moveTo>
                  <a:cubicBezTo>
                    <a:pt x="41" y="445"/>
                    <a:pt x="20" y="455"/>
                    <a:pt x="0" y="466"/>
                  </a:cubicBezTo>
                  <a:cubicBezTo>
                    <a:pt x="20" y="456"/>
                    <a:pt x="40" y="446"/>
                    <a:pt x="62" y="435"/>
                  </a:cubicBezTo>
                  <a:close/>
                  <a:moveTo>
                    <a:pt x="1721" y="1"/>
                  </a:moveTo>
                  <a:cubicBezTo>
                    <a:pt x="1665" y="1"/>
                    <a:pt x="1605" y="2"/>
                    <a:pt x="1542" y="6"/>
                  </a:cubicBezTo>
                  <a:cubicBezTo>
                    <a:pt x="1145" y="16"/>
                    <a:pt x="835" y="113"/>
                    <a:pt x="717" y="155"/>
                  </a:cubicBezTo>
                  <a:cubicBezTo>
                    <a:pt x="632" y="177"/>
                    <a:pt x="514" y="220"/>
                    <a:pt x="428" y="262"/>
                  </a:cubicBezTo>
                  <a:cubicBezTo>
                    <a:pt x="319" y="308"/>
                    <a:pt x="180" y="376"/>
                    <a:pt x="62" y="435"/>
                  </a:cubicBezTo>
                  <a:lnTo>
                    <a:pt x="62" y="435"/>
                  </a:lnTo>
                  <a:cubicBezTo>
                    <a:pt x="179" y="382"/>
                    <a:pt x="311" y="355"/>
                    <a:pt x="454" y="355"/>
                  </a:cubicBezTo>
                  <a:cubicBezTo>
                    <a:pt x="684" y="355"/>
                    <a:pt x="943" y="425"/>
                    <a:pt x="1220" y="573"/>
                  </a:cubicBezTo>
                  <a:cubicBezTo>
                    <a:pt x="2184" y="1119"/>
                    <a:pt x="2976" y="2457"/>
                    <a:pt x="2987" y="3581"/>
                  </a:cubicBezTo>
                  <a:cubicBezTo>
                    <a:pt x="2997" y="4127"/>
                    <a:pt x="2819" y="4515"/>
                    <a:pt x="2519" y="4715"/>
                  </a:cubicBezTo>
                  <a:lnTo>
                    <a:pt x="2519" y="4715"/>
                  </a:lnTo>
                  <a:cubicBezTo>
                    <a:pt x="2702" y="4598"/>
                    <a:pt x="2826" y="4514"/>
                    <a:pt x="2997" y="4373"/>
                  </a:cubicBezTo>
                  <a:cubicBezTo>
                    <a:pt x="3190" y="4213"/>
                    <a:pt x="3372" y="4009"/>
                    <a:pt x="3394" y="3988"/>
                  </a:cubicBezTo>
                  <a:cubicBezTo>
                    <a:pt x="3468" y="3881"/>
                    <a:pt x="3576" y="3742"/>
                    <a:pt x="3650" y="3635"/>
                  </a:cubicBezTo>
                  <a:cubicBezTo>
                    <a:pt x="3704" y="3560"/>
                    <a:pt x="3768" y="3442"/>
                    <a:pt x="3811" y="3356"/>
                  </a:cubicBezTo>
                  <a:cubicBezTo>
                    <a:pt x="3811" y="3356"/>
                    <a:pt x="3929" y="3131"/>
                    <a:pt x="4014" y="2832"/>
                  </a:cubicBezTo>
                  <a:cubicBezTo>
                    <a:pt x="4111" y="2457"/>
                    <a:pt x="4100" y="2157"/>
                    <a:pt x="4100" y="2125"/>
                  </a:cubicBezTo>
                  <a:cubicBezTo>
                    <a:pt x="4100" y="2082"/>
                    <a:pt x="4100" y="2029"/>
                    <a:pt x="4089" y="1986"/>
                  </a:cubicBezTo>
                  <a:cubicBezTo>
                    <a:pt x="4079" y="1815"/>
                    <a:pt x="4079" y="1815"/>
                    <a:pt x="4057" y="1740"/>
                  </a:cubicBezTo>
                  <a:cubicBezTo>
                    <a:pt x="4014" y="1547"/>
                    <a:pt x="3982" y="1451"/>
                    <a:pt x="3939" y="1344"/>
                  </a:cubicBezTo>
                  <a:cubicBezTo>
                    <a:pt x="3939" y="1344"/>
                    <a:pt x="3907" y="1269"/>
                    <a:pt x="3854" y="1172"/>
                  </a:cubicBezTo>
                  <a:cubicBezTo>
                    <a:pt x="3822" y="1119"/>
                    <a:pt x="3822" y="1119"/>
                    <a:pt x="3768" y="1012"/>
                  </a:cubicBezTo>
                  <a:cubicBezTo>
                    <a:pt x="3715" y="937"/>
                    <a:pt x="3629" y="830"/>
                    <a:pt x="3586" y="787"/>
                  </a:cubicBezTo>
                  <a:cubicBezTo>
                    <a:pt x="3543" y="744"/>
                    <a:pt x="3490" y="680"/>
                    <a:pt x="3447" y="637"/>
                  </a:cubicBezTo>
                  <a:cubicBezTo>
                    <a:pt x="3415" y="616"/>
                    <a:pt x="3383" y="584"/>
                    <a:pt x="3351" y="551"/>
                  </a:cubicBezTo>
                  <a:cubicBezTo>
                    <a:pt x="3319" y="530"/>
                    <a:pt x="3276" y="487"/>
                    <a:pt x="3244" y="466"/>
                  </a:cubicBezTo>
                  <a:cubicBezTo>
                    <a:pt x="3169" y="423"/>
                    <a:pt x="3083" y="359"/>
                    <a:pt x="3008" y="316"/>
                  </a:cubicBezTo>
                  <a:cubicBezTo>
                    <a:pt x="2933" y="273"/>
                    <a:pt x="2815" y="230"/>
                    <a:pt x="2741" y="188"/>
                  </a:cubicBezTo>
                  <a:cubicBezTo>
                    <a:pt x="2698" y="166"/>
                    <a:pt x="2633" y="155"/>
                    <a:pt x="2580" y="134"/>
                  </a:cubicBezTo>
                  <a:cubicBezTo>
                    <a:pt x="2484" y="102"/>
                    <a:pt x="2344" y="70"/>
                    <a:pt x="2248" y="48"/>
                  </a:cubicBezTo>
                  <a:cubicBezTo>
                    <a:pt x="2203" y="39"/>
                    <a:pt x="2009" y="1"/>
                    <a:pt x="1721" y="1"/>
                  </a:cubicBezTo>
                  <a:close/>
                  <a:moveTo>
                    <a:pt x="2519" y="4715"/>
                  </a:moveTo>
                  <a:cubicBezTo>
                    <a:pt x="2507" y="4722"/>
                    <a:pt x="2496" y="4730"/>
                    <a:pt x="2484" y="4737"/>
                  </a:cubicBezTo>
                  <a:cubicBezTo>
                    <a:pt x="2496" y="4730"/>
                    <a:pt x="2507" y="4722"/>
                    <a:pt x="2519" y="47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46"/>
            <p:cNvSpPr/>
            <p:nvPr/>
          </p:nvSpPr>
          <p:spPr>
            <a:xfrm>
              <a:off x="5567100" y="1936775"/>
              <a:ext cx="116700" cy="123475"/>
            </a:xfrm>
            <a:custGeom>
              <a:rect b="b" l="l" r="r" t="t"/>
              <a:pathLst>
                <a:path extrusionOk="0" h="4939" w="4668">
                  <a:moveTo>
                    <a:pt x="2124" y="0"/>
                  </a:moveTo>
                  <a:cubicBezTo>
                    <a:pt x="1955" y="0"/>
                    <a:pt x="1802" y="38"/>
                    <a:pt x="1670" y="111"/>
                  </a:cubicBezTo>
                  <a:cubicBezTo>
                    <a:pt x="214" y="967"/>
                    <a:pt x="1060" y="1074"/>
                    <a:pt x="0" y="1909"/>
                  </a:cubicBezTo>
                  <a:cubicBezTo>
                    <a:pt x="97" y="1854"/>
                    <a:pt x="209" y="1824"/>
                    <a:pt x="331" y="1824"/>
                  </a:cubicBezTo>
                  <a:cubicBezTo>
                    <a:pt x="492" y="1824"/>
                    <a:pt x="673" y="1875"/>
                    <a:pt x="867" y="1984"/>
                  </a:cubicBezTo>
                  <a:cubicBezTo>
                    <a:pt x="1552" y="2370"/>
                    <a:pt x="2120" y="3322"/>
                    <a:pt x="2130" y="4125"/>
                  </a:cubicBezTo>
                  <a:cubicBezTo>
                    <a:pt x="2130" y="4521"/>
                    <a:pt x="1991" y="4810"/>
                    <a:pt x="1766" y="4939"/>
                  </a:cubicBezTo>
                  <a:cubicBezTo>
                    <a:pt x="2124" y="4794"/>
                    <a:pt x="2353" y="4756"/>
                    <a:pt x="2531" y="4756"/>
                  </a:cubicBezTo>
                  <a:cubicBezTo>
                    <a:pt x="2721" y="4756"/>
                    <a:pt x="2854" y="4799"/>
                    <a:pt x="3029" y="4799"/>
                  </a:cubicBezTo>
                  <a:cubicBezTo>
                    <a:pt x="3259" y="4799"/>
                    <a:pt x="3559" y="4725"/>
                    <a:pt x="4154" y="4382"/>
                  </a:cubicBezTo>
                  <a:cubicBezTo>
                    <a:pt x="4475" y="4189"/>
                    <a:pt x="4667" y="3793"/>
                    <a:pt x="4657" y="3226"/>
                  </a:cubicBezTo>
                  <a:cubicBezTo>
                    <a:pt x="4646" y="2102"/>
                    <a:pt x="3854" y="764"/>
                    <a:pt x="2890" y="218"/>
                  </a:cubicBezTo>
                  <a:cubicBezTo>
                    <a:pt x="2613" y="70"/>
                    <a:pt x="2354" y="0"/>
                    <a:pt x="21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46"/>
            <p:cNvSpPr/>
            <p:nvPr/>
          </p:nvSpPr>
          <p:spPr>
            <a:xfrm>
              <a:off x="5437300" y="1981700"/>
              <a:ext cx="183075" cy="151050"/>
            </a:xfrm>
            <a:custGeom>
              <a:rect b="b" l="l" r="r" t="t"/>
              <a:pathLst>
                <a:path extrusionOk="0" h="6042" w="7323">
                  <a:moveTo>
                    <a:pt x="13" y="3720"/>
                  </a:moveTo>
                  <a:cubicBezTo>
                    <a:pt x="8" y="3741"/>
                    <a:pt x="4" y="3762"/>
                    <a:pt x="0" y="3784"/>
                  </a:cubicBezTo>
                  <a:cubicBezTo>
                    <a:pt x="4" y="3764"/>
                    <a:pt x="8" y="3743"/>
                    <a:pt x="13" y="3720"/>
                  </a:cubicBezTo>
                  <a:close/>
                  <a:moveTo>
                    <a:pt x="1188" y="5839"/>
                  </a:moveTo>
                  <a:lnTo>
                    <a:pt x="1188" y="5839"/>
                  </a:lnTo>
                  <a:cubicBezTo>
                    <a:pt x="1210" y="5848"/>
                    <a:pt x="1232" y="5855"/>
                    <a:pt x="1253" y="5861"/>
                  </a:cubicBezTo>
                  <a:lnTo>
                    <a:pt x="1253" y="5861"/>
                  </a:lnTo>
                  <a:cubicBezTo>
                    <a:pt x="1231" y="5854"/>
                    <a:pt x="1209" y="5846"/>
                    <a:pt x="1188" y="5839"/>
                  </a:cubicBezTo>
                  <a:close/>
                  <a:moveTo>
                    <a:pt x="5089" y="0"/>
                  </a:moveTo>
                  <a:cubicBezTo>
                    <a:pt x="5030" y="0"/>
                    <a:pt x="4967" y="2"/>
                    <a:pt x="4903" y="5"/>
                  </a:cubicBezTo>
                  <a:cubicBezTo>
                    <a:pt x="4807" y="16"/>
                    <a:pt x="4646" y="27"/>
                    <a:pt x="4421" y="59"/>
                  </a:cubicBezTo>
                  <a:cubicBezTo>
                    <a:pt x="4293" y="80"/>
                    <a:pt x="4079" y="123"/>
                    <a:pt x="3918" y="177"/>
                  </a:cubicBezTo>
                  <a:cubicBezTo>
                    <a:pt x="3661" y="241"/>
                    <a:pt x="2890" y="455"/>
                    <a:pt x="1959" y="1076"/>
                  </a:cubicBezTo>
                  <a:cubicBezTo>
                    <a:pt x="1831" y="1151"/>
                    <a:pt x="1659" y="1279"/>
                    <a:pt x="1563" y="1365"/>
                  </a:cubicBezTo>
                  <a:cubicBezTo>
                    <a:pt x="1392" y="1493"/>
                    <a:pt x="1328" y="1557"/>
                    <a:pt x="1135" y="1739"/>
                  </a:cubicBezTo>
                  <a:cubicBezTo>
                    <a:pt x="1103" y="1772"/>
                    <a:pt x="974" y="1889"/>
                    <a:pt x="824" y="2071"/>
                  </a:cubicBezTo>
                  <a:cubicBezTo>
                    <a:pt x="749" y="2168"/>
                    <a:pt x="642" y="2307"/>
                    <a:pt x="578" y="2403"/>
                  </a:cubicBezTo>
                  <a:cubicBezTo>
                    <a:pt x="525" y="2467"/>
                    <a:pt x="471" y="2564"/>
                    <a:pt x="428" y="2628"/>
                  </a:cubicBezTo>
                  <a:cubicBezTo>
                    <a:pt x="396" y="2681"/>
                    <a:pt x="364" y="2756"/>
                    <a:pt x="332" y="2810"/>
                  </a:cubicBezTo>
                  <a:cubicBezTo>
                    <a:pt x="289" y="2896"/>
                    <a:pt x="236" y="3003"/>
                    <a:pt x="203" y="3088"/>
                  </a:cubicBezTo>
                  <a:cubicBezTo>
                    <a:pt x="161" y="3185"/>
                    <a:pt x="118" y="3313"/>
                    <a:pt x="86" y="3420"/>
                  </a:cubicBezTo>
                  <a:cubicBezTo>
                    <a:pt x="60" y="3507"/>
                    <a:pt x="34" y="3623"/>
                    <a:pt x="13" y="3720"/>
                  </a:cubicBezTo>
                  <a:lnTo>
                    <a:pt x="13" y="3720"/>
                  </a:lnTo>
                  <a:cubicBezTo>
                    <a:pt x="86" y="3416"/>
                    <a:pt x="290" y="3242"/>
                    <a:pt x="560" y="3242"/>
                  </a:cubicBezTo>
                  <a:cubicBezTo>
                    <a:pt x="695" y="3242"/>
                    <a:pt x="846" y="3285"/>
                    <a:pt x="1006" y="3377"/>
                  </a:cubicBezTo>
                  <a:cubicBezTo>
                    <a:pt x="1574" y="3688"/>
                    <a:pt x="2045" y="4480"/>
                    <a:pt x="2055" y="5144"/>
                  </a:cubicBezTo>
                  <a:cubicBezTo>
                    <a:pt x="2055" y="5621"/>
                    <a:pt x="1818" y="5895"/>
                    <a:pt x="1473" y="5895"/>
                  </a:cubicBezTo>
                  <a:cubicBezTo>
                    <a:pt x="1404" y="5895"/>
                    <a:pt x="1330" y="5884"/>
                    <a:pt x="1253" y="5861"/>
                  </a:cubicBezTo>
                  <a:lnTo>
                    <a:pt x="1253" y="5861"/>
                  </a:lnTo>
                  <a:cubicBezTo>
                    <a:pt x="1338" y="5889"/>
                    <a:pt x="1434" y="5919"/>
                    <a:pt x="1509" y="5936"/>
                  </a:cubicBezTo>
                  <a:cubicBezTo>
                    <a:pt x="1745" y="5989"/>
                    <a:pt x="1745" y="5989"/>
                    <a:pt x="1991" y="6021"/>
                  </a:cubicBezTo>
                  <a:cubicBezTo>
                    <a:pt x="2093" y="6036"/>
                    <a:pt x="2218" y="6042"/>
                    <a:pt x="2340" y="6042"/>
                  </a:cubicBezTo>
                  <a:cubicBezTo>
                    <a:pt x="2488" y="6042"/>
                    <a:pt x="2631" y="6033"/>
                    <a:pt x="2719" y="6021"/>
                  </a:cubicBezTo>
                  <a:cubicBezTo>
                    <a:pt x="2837" y="6011"/>
                    <a:pt x="3008" y="5989"/>
                    <a:pt x="3126" y="5968"/>
                  </a:cubicBezTo>
                  <a:cubicBezTo>
                    <a:pt x="3361" y="5925"/>
                    <a:pt x="3543" y="5872"/>
                    <a:pt x="3554" y="5861"/>
                  </a:cubicBezTo>
                  <a:cubicBezTo>
                    <a:pt x="3800" y="5797"/>
                    <a:pt x="3875" y="5765"/>
                    <a:pt x="4079" y="5679"/>
                  </a:cubicBezTo>
                  <a:cubicBezTo>
                    <a:pt x="4196" y="5636"/>
                    <a:pt x="4389" y="5550"/>
                    <a:pt x="4518" y="5486"/>
                  </a:cubicBezTo>
                  <a:cubicBezTo>
                    <a:pt x="4892" y="5293"/>
                    <a:pt x="5235" y="5079"/>
                    <a:pt x="5417" y="4940"/>
                  </a:cubicBezTo>
                  <a:cubicBezTo>
                    <a:pt x="5524" y="4876"/>
                    <a:pt x="5684" y="4758"/>
                    <a:pt x="5877" y="4598"/>
                  </a:cubicBezTo>
                  <a:cubicBezTo>
                    <a:pt x="6070" y="4426"/>
                    <a:pt x="6188" y="4309"/>
                    <a:pt x="6284" y="4212"/>
                  </a:cubicBezTo>
                  <a:cubicBezTo>
                    <a:pt x="6327" y="4180"/>
                    <a:pt x="6466" y="4030"/>
                    <a:pt x="6637" y="3827"/>
                  </a:cubicBezTo>
                  <a:cubicBezTo>
                    <a:pt x="6766" y="3666"/>
                    <a:pt x="6851" y="3538"/>
                    <a:pt x="6916" y="3431"/>
                  </a:cubicBezTo>
                  <a:cubicBezTo>
                    <a:pt x="6948" y="3388"/>
                    <a:pt x="6980" y="3334"/>
                    <a:pt x="7012" y="3292"/>
                  </a:cubicBezTo>
                  <a:cubicBezTo>
                    <a:pt x="7055" y="3217"/>
                    <a:pt x="7108" y="3120"/>
                    <a:pt x="7140" y="3045"/>
                  </a:cubicBezTo>
                  <a:cubicBezTo>
                    <a:pt x="7183" y="2960"/>
                    <a:pt x="7205" y="2896"/>
                    <a:pt x="7258" y="2767"/>
                  </a:cubicBezTo>
                  <a:cubicBezTo>
                    <a:pt x="7301" y="2639"/>
                    <a:pt x="7322" y="2489"/>
                    <a:pt x="7322" y="2328"/>
                  </a:cubicBezTo>
                  <a:cubicBezTo>
                    <a:pt x="7312" y="1525"/>
                    <a:pt x="6744" y="573"/>
                    <a:pt x="6059" y="187"/>
                  </a:cubicBezTo>
                  <a:cubicBezTo>
                    <a:pt x="5920" y="112"/>
                    <a:pt x="5792" y="69"/>
                    <a:pt x="5674" y="48"/>
                  </a:cubicBezTo>
                  <a:cubicBezTo>
                    <a:pt x="5513" y="16"/>
                    <a:pt x="5395" y="5"/>
                    <a:pt x="5353" y="5"/>
                  </a:cubicBezTo>
                  <a:cubicBezTo>
                    <a:pt x="5303" y="5"/>
                    <a:pt x="5205" y="0"/>
                    <a:pt x="50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46"/>
            <p:cNvSpPr/>
            <p:nvPr/>
          </p:nvSpPr>
          <p:spPr>
            <a:xfrm>
              <a:off x="5180375" y="2062800"/>
              <a:ext cx="308325" cy="201725"/>
            </a:xfrm>
            <a:custGeom>
              <a:rect b="b" l="l" r="r" t="t"/>
              <a:pathLst>
                <a:path extrusionOk="0" h="8069" w="12333">
                  <a:moveTo>
                    <a:pt x="10831" y="1"/>
                  </a:moveTo>
                  <a:cubicBezTo>
                    <a:pt x="10722" y="1"/>
                    <a:pt x="10625" y="28"/>
                    <a:pt x="10545" y="80"/>
                  </a:cubicBezTo>
                  <a:cubicBezTo>
                    <a:pt x="10202" y="305"/>
                    <a:pt x="9378" y="829"/>
                    <a:pt x="8896" y="1150"/>
                  </a:cubicBezTo>
                  <a:cubicBezTo>
                    <a:pt x="8457" y="1439"/>
                    <a:pt x="7644" y="1975"/>
                    <a:pt x="7076" y="2349"/>
                  </a:cubicBezTo>
                  <a:cubicBezTo>
                    <a:pt x="6327" y="2874"/>
                    <a:pt x="6145" y="2992"/>
                    <a:pt x="5438" y="3495"/>
                  </a:cubicBezTo>
                  <a:cubicBezTo>
                    <a:pt x="5203" y="3666"/>
                    <a:pt x="1456" y="6107"/>
                    <a:pt x="1167" y="6353"/>
                  </a:cubicBezTo>
                  <a:cubicBezTo>
                    <a:pt x="1007" y="6492"/>
                    <a:pt x="739" y="6728"/>
                    <a:pt x="482" y="6995"/>
                  </a:cubicBezTo>
                  <a:cubicBezTo>
                    <a:pt x="257" y="7231"/>
                    <a:pt x="150" y="7391"/>
                    <a:pt x="129" y="7445"/>
                  </a:cubicBezTo>
                  <a:cubicBezTo>
                    <a:pt x="64" y="7541"/>
                    <a:pt x="43" y="7605"/>
                    <a:pt x="32" y="7638"/>
                  </a:cubicBezTo>
                  <a:cubicBezTo>
                    <a:pt x="22" y="7648"/>
                    <a:pt x="22" y="7680"/>
                    <a:pt x="11" y="7691"/>
                  </a:cubicBezTo>
                  <a:cubicBezTo>
                    <a:pt x="11" y="7723"/>
                    <a:pt x="0" y="7755"/>
                    <a:pt x="0" y="7787"/>
                  </a:cubicBezTo>
                  <a:cubicBezTo>
                    <a:pt x="0" y="7841"/>
                    <a:pt x="22" y="7884"/>
                    <a:pt x="43" y="7927"/>
                  </a:cubicBezTo>
                  <a:cubicBezTo>
                    <a:pt x="86" y="7991"/>
                    <a:pt x="139" y="8012"/>
                    <a:pt x="161" y="8023"/>
                  </a:cubicBezTo>
                  <a:cubicBezTo>
                    <a:pt x="236" y="8044"/>
                    <a:pt x="289" y="8055"/>
                    <a:pt x="407" y="8066"/>
                  </a:cubicBezTo>
                  <a:cubicBezTo>
                    <a:pt x="426" y="8068"/>
                    <a:pt x="446" y="8069"/>
                    <a:pt x="465" y="8069"/>
                  </a:cubicBezTo>
                  <a:cubicBezTo>
                    <a:pt x="541" y="8069"/>
                    <a:pt x="617" y="8055"/>
                    <a:pt x="685" y="8055"/>
                  </a:cubicBezTo>
                  <a:cubicBezTo>
                    <a:pt x="846" y="8034"/>
                    <a:pt x="1049" y="7980"/>
                    <a:pt x="1210" y="7937"/>
                  </a:cubicBezTo>
                  <a:cubicBezTo>
                    <a:pt x="1328" y="7905"/>
                    <a:pt x="1488" y="7852"/>
                    <a:pt x="1606" y="7819"/>
                  </a:cubicBezTo>
                  <a:cubicBezTo>
                    <a:pt x="1842" y="7745"/>
                    <a:pt x="2216" y="7605"/>
                    <a:pt x="2484" y="7498"/>
                  </a:cubicBezTo>
                  <a:cubicBezTo>
                    <a:pt x="2655" y="7434"/>
                    <a:pt x="6049" y="5582"/>
                    <a:pt x="7719" y="4769"/>
                  </a:cubicBezTo>
                  <a:cubicBezTo>
                    <a:pt x="9142" y="4073"/>
                    <a:pt x="10448" y="3398"/>
                    <a:pt x="12011" y="2595"/>
                  </a:cubicBezTo>
                  <a:cubicBezTo>
                    <a:pt x="12204" y="2488"/>
                    <a:pt x="12332" y="2242"/>
                    <a:pt x="12322" y="1900"/>
                  </a:cubicBezTo>
                  <a:cubicBezTo>
                    <a:pt x="12322" y="1236"/>
                    <a:pt x="11851" y="444"/>
                    <a:pt x="11283" y="133"/>
                  </a:cubicBezTo>
                  <a:cubicBezTo>
                    <a:pt x="11122" y="44"/>
                    <a:pt x="10967" y="1"/>
                    <a:pt x="108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46"/>
            <p:cNvSpPr/>
            <p:nvPr/>
          </p:nvSpPr>
          <p:spPr>
            <a:xfrm>
              <a:off x="5624900" y="1922400"/>
              <a:ext cx="77100" cy="77100"/>
            </a:xfrm>
            <a:custGeom>
              <a:rect b="b" l="l" r="r" t="t"/>
              <a:pathLst>
                <a:path extrusionOk="0" h="3084" w="3084">
                  <a:moveTo>
                    <a:pt x="1542" y="1"/>
                  </a:moveTo>
                  <a:cubicBezTo>
                    <a:pt x="696" y="1"/>
                    <a:pt x="0" y="686"/>
                    <a:pt x="0" y="1542"/>
                  </a:cubicBezTo>
                  <a:cubicBezTo>
                    <a:pt x="0" y="2388"/>
                    <a:pt x="696" y="3084"/>
                    <a:pt x="1542" y="3084"/>
                  </a:cubicBezTo>
                  <a:cubicBezTo>
                    <a:pt x="2398" y="3084"/>
                    <a:pt x="3083" y="2388"/>
                    <a:pt x="3083" y="1542"/>
                  </a:cubicBezTo>
                  <a:cubicBezTo>
                    <a:pt x="3083" y="686"/>
                    <a:pt x="2398" y="1"/>
                    <a:pt x="15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46"/>
            <p:cNvSpPr/>
            <p:nvPr/>
          </p:nvSpPr>
          <p:spPr>
            <a:xfrm>
              <a:off x="5535775" y="2046200"/>
              <a:ext cx="493800" cy="311425"/>
            </a:xfrm>
            <a:custGeom>
              <a:rect b="b" l="l" r="r" t="t"/>
              <a:pathLst>
                <a:path extrusionOk="0" h="12457" w="19752">
                  <a:moveTo>
                    <a:pt x="2654" y="0"/>
                  </a:moveTo>
                  <a:cubicBezTo>
                    <a:pt x="2250" y="0"/>
                    <a:pt x="1967" y="57"/>
                    <a:pt x="1831" y="176"/>
                  </a:cubicBezTo>
                  <a:cubicBezTo>
                    <a:pt x="1790" y="207"/>
                    <a:pt x="1779" y="248"/>
                    <a:pt x="1787" y="298"/>
                  </a:cubicBezTo>
                  <a:lnTo>
                    <a:pt x="1787" y="298"/>
                  </a:lnTo>
                  <a:cubicBezTo>
                    <a:pt x="1784" y="290"/>
                    <a:pt x="1778" y="283"/>
                    <a:pt x="1778" y="283"/>
                  </a:cubicBezTo>
                  <a:lnTo>
                    <a:pt x="1778" y="1450"/>
                  </a:lnTo>
                  <a:cubicBezTo>
                    <a:pt x="1278" y="1279"/>
                    <a:pt x="855" y="1189"/>
                    <a:pt x="536" y="1189"/>
                  </a:cubicBezTo>
                  <a:cubicBezTo>
                    <a:pt x="376" y="1189"/>
                    <a:pt x="243" y="1211"/>
                    <a:pt x="140" y="1258"/>
                  </a:cubicBezTo>
                  <a:cubicBezTo>
                    <a:pt x="44" y="1300"/>
                    <a:pt x="1" y="1375"/>
                    <a:pt x="11" y="1482"/>
                  </a:cubicBezTo>
                  <a:lnTo>
                    <a:pt x="11" y="1482"/>
                  </a:lnTo>
                  <a:lnTo>
                    <a:pt x="1" y="2821"/>
                  </a:lnTo>
                  <a:cubicBezTo>
                    <a:pt x="1" y="3859"/>
                    <a:pt x="4368" y="7884"/>
                    <a:pt x="7676" y="10335"/>
                  </a:cubicBezTo>
                  <a:cubicBezTo>
                    <a:pt x="8104" y="10646"/>
                    <a:pt x="8554" y="10946"/>
                    <a:pt x="8993" y="11192"/>
                  </a:cubicBezTo>
                  <a:cubicBezTo>
                    <a:pt x="10367" y="11983"/>
                    <a:pt x="11728" y="12457"/>
                    <a:pt x="12638" y="12457"/>
                  </a:cubicBezTo>
                  <a:cubicBezTo>
                    <a:pt x="12897" y="12457"/>
                    <a:pt x="13120" y="12418"/>
                    <a:pt x="13296" y="12337"/>
                  </a:cubicBezTo>
                  <a:cubicBezTo>
                    <a:pt x="13457" y="12262"/>
                    <a:pt x="13542" y="12134"/>
                    <a:pt x="13542" y="11952"/>
                  </a:cubicBezTo>
                  <a:lnTo>
                    <a:pt x="13542" y="10614"/>
                  </a:lnTo>
                  <a:cubicBezTo>
                    <a:pt x="13564" y="9779"/>
                    <a:pt x="11840" y="7863"/>
                    <a:pt x="9164" y="5797"/>
                  </a:cubicBezTo>
                  <a:lnTo>
                    <a:pt x="9164" y="5797"/>
                  </a:lnTo>
                  <a:cubicBezTo>
                    <a:pt x="10545" y="6407"/>
                    <a:pt x="11958" y="6985"/>
                    <a:pt x="13211" y="7467"/>
                  </a:cubicBezTo>
                  <a:cubicBezTo>
                    <a:pt x="15168" y="8218"/>
                    <a:pt x="17095" y="8628"/>
                    <a:pt x="18356" y="8628"/>
                  </a:cubicBezTo>
                  <a:cubicBezTo>
                    <a:pt x="18965" y="8628"/>
                    <a:pt x="19418" y="8532"/>
                    <a:pt x="19644" y="8334"/>
                  </a:cubicBezTo>
                  <a:cubicBezTo>
                    <a:pt x="19698" y="8280"/>
                    <a:pt x="19730" y="8216"/>
                    <a:pt x="19730" y="8152"/>
                  </a:cubicBezTo>
                  <a:lnTo>
                    <a:pt x="19730" y="6814"/>
                  </a:lnTo>
                  <a:cubicBezTo>
                    <a:pt x="19751" y="6450"/>
                    <a:pt x="19023" y="5839"/>
                    <a:pt x="17782" y="5122"/>
                  </a:cubicBezTo>
                  <a:cubicBezTo>
                    <a:pt x="16390" y="4319"/>
                    <a:pt x="14367" y="3388"/>
                    <a:pt x="12001" y="2478"/>
                  </a:cubicBezTo>
                  <a:cubicBezTo>
                    <a:pt x="8039" y="962"/>
                    <a:pt x="4319" y="0"/>
                    <a:pt x="2654" y="0"/>
                  </a:cubicBezTo>
                  <a:close/>
                </a:path>
              </a:pathLst>
            </a:custGeom>
            <a:solidFill>
              <a:srgbClr val="FEC3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46"/>
            <p:cNvSpPr/>
            <p:nvPr/>
          </p:nvSpPr>
          <p:spPr>
            <a:xfrm>
              <a:off x="5580200" y="2053275"/>
              <a:ext cx="448825" cy="208625"/>
            </a:xfrm>
            <a:custGeom>
              <a:rect b="b" l="l" r="r" t="t"/>
              <a:pathLst>
                <a:path extrusionOk="0" h="8345" w="17953">
                  <a:moveTo>
                    <a:pt x="1" y="0"/>
                  </a:moveTo>
                  <a:lnTo>
                    <a:pt x="1" y="1349"/>
                  </a:lnTo>
                  <a:cubicBezTo>
                    <a:pt x="1" y="1606"/>
                    <a:pt x="686" y="2109"/>
                    <a:pt x="1767" y="2741"/>
                  </a:cubicBezTo>
                  <a:cubicBezTo>
                    <a:pt x="4079" y="4079"/>
                    <a:pt x="8233" y="5963"/>
                    <a:pt x="11434" y="7184"/>
                  </a:cubicBezTo>
                  <a:cubicBezTo>
                    <a:pt x="13398" y="7935"/>
                    <a:pt x="15323" y="8345"/>
                    <a:pt x="16582" y="8345"/>
                  </a:cubicBezTo>
                  <a:cubicBezTo>
                    <a:pt x="17189" y="8345"/>
                    <a:pt x="17641" y="8249"/>
                    <a:pt x="17867" y="8051"/>
                  </a:cubicBezTo>
                  <a:cubicBezTo>
                    <a:pt x="17921" y="7997"/>
                    <a:pt x="17953" y="7933"/>
                    <a:pt x="17953" y="7869"/>
                  </a:cubicBezTo>
                  <a:lnTo>
                    <a:pt x="17953" y="6520"/>
                  </a:lnTo>
                  <a:cubicBezTo>
                    <a:pt x="17953" y="6595"/>
                    <a:pt x="17932" y="6648"/>
                    <a:pt x="17867" y="6702"/>
                  </a:cubicBezTo>
                  <a:cubicBezTo>
                    <a:pt x="17641" y="6904"/>
                    <a:pt x="17189" y="7001"/>
                    <a:pt x="16582" y="7001"/>
                  </a:cubicBezTo>
                  <a:cubicBezTo>
                    <a:pt x="15324" y="7001"/>
                    <a:pt x="13401" y="6586"/>
                    <a:pt x="11444" y="5835"/>
                  </a:cubicBezTo>
                  <a:cubicBezTo>
                    <a:pt x="8243" y="4614"/>
                    <a:pt x="4090" y="2730"/>
                    <a:pt x="1767" y="1392"/>
                  </a:cubicBezTo>
                  <a:cubicBezTo>
                    <a:pt x="686" y="761"/>
                    <a:pt x="1" y="257"/>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46"/>
            <p:cNvSpPr/>
            <p:nvPr/>
          </p:nvSpPr>
          <p:spPr>
            <a:xfrm>
              <a:off x="5575375" y="2046200"/>
              <a:ext cx="460625" cy="182100"/>
            </a:xfrm>
            <a:custGeom>
              <a:rect b="b" l="l" r="r" t="t"/>
              <a:pathLst>
                <a:path extrusionOk="0" h="7284" w="18425">
                  <a:moveTo>
                    <a:pt x="1070" y="0"/>
                  </a:moveTo>
                  <a:cubicBezTo>
                    <a:pt x="666" y="0"/>
                    <a:pt x="383" y="57"/>
                    <a:pt x="247" y="176"/>
                  </a:cubicBezTo>
                  <a:cubicBezTo>
                    <a:pt x="1" y="391"/>
                    <a:pt x="718" y="958"/>
                    <a:pt x="1960" y="1675"/>
                  </a:cubicBezTo>
                  <a:cubicBezTo>
                    <a:pt x="4283" y="3013"/>
                    <a:pt x="8436" y="4897"/>
                    <a:pt x="11637" y="6118"/>
                  </a:cubicBezTo>
                  <a:cubicBezTo>
                    <a:pt x="13594" y="6869"/>
                    <a:pt x="15517" y="7284"/>
                    <a:pt x="16775" y="7284"/>
                  </a:cubicBezTo>
                  <a:cubicBezTo>
                    <a:pt x="17382" y="7284"/>
                    <a:pt x="17834" y="7187"/>
                    <a:pt x="18060" y="6985"/>
                  </a:cubicBezTo>
                  <a:cubicBezTo>
                    <a:pt x="18424" y="6674"/>
                    <a:pt x="17675" y="5979"/>
                    <a:pt x="16198" y="5122"/>
                  </a:cubicBezTo>
                  <a:cubicBezTo>
                    <a:pt x="14806" y="4319"/>
                    <a:pt x="12783" y="3388"/>
                    <a:pt x="10417" y="2478"/>
                  </a:cubicBezTo>
                  <a:cubicBezTo>
                    <a:pt x="6455" y="962"/>
                    <a:pt x="2735" y="0"/>
                    <a:pt x="10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46"/>
            <p:cNvSpPr/>
            <p:nvPr/>
          </p:nvSpPr>
          <p:spPr>
            <a:xfrm>
              <a:off x="5535775" y="2082975"/>
              <a:ext cx="338575" cy="274675"/>
            </a:xfrm>
            <a:custGeom>
              <a:rect b="b" l="l" r="r" t="t"/>
              <a:pathLst>
                <a:path extrusionOk="0" h="10987" w="13543">
                  <a:moveTo>
                    <a:pt x="11" y="1"/>
                  </a:moveTo>
                  <a:lnTo>
                    <a:pt x="11" y="1"/>
                  </a:lnTo>
                  <a:cubicBezTo>
                    <a:pt x="11" y="1"/>
                    <a:pt x="11" y="2"/>
                    <a:pt x="11" y="2"/>
                  </a:cubicBezTo>
                  <a:lnTo>
                    <a:pt x="11" y="2"/>
                  </a:lnTo>
                  <a:lnTo>
                    <a:pt x="11" y="1"/>
                  </a:lnTo>
                  <a:close/>
                  <a:moveTo>
                    <a:pt x="11" y="2"/>
                  </a:moveTo>
                  <a:lnTo>
                    <a:pt x="1" y="1350"/>
                  </a:lnTo>
                  <a:cubicBezTo>
                    <a:pt x="1" y="2388"/>
                    <a:pt x="4368" y="6413"/>
                    <a:pt x="7676" y="8864"/>
                  </a:cubicBezTo>
                  <a:cubicBezTo>
                    <a:pt x="8104" y="9175"/>
                    <a:pt x="8554" y="9475"/>
                    <a:pt x="8993" y="9721"/>
                  </a:cubicBezTo>
                  <a:cubicBezTo>
                    <a:pt x="10363" y="10518"/>
                    <a:pt x="11721" y="10987"/>
                    <a:pt x="12631" y="10987"/>
                  </a:cubicBezTo>
                  <a:cubicBezTo>
                    <a:pt x="12893" y="10987"/>
                    <a:pt x="13119" y="10948"/>
                    <a:pt x="13296" y="10866"/>
                  </a:cubicBezTo>
                  <a:cubicBezTo>
                    <a:pt x="13457" y="10791"/>
                    <a:pt x="13542" y="10663"/>
                    <a:pt x="13542" y="10481"/>
                  </a:cubicBezTo>
                  <a:lnTo>
                    <a:pt x="13542" y="9132"/>
                  </a:lnTo>
                  <a:cubicBezTo>
                    <a:pt x="13542" y="9314"/>
                    <a:pt x="13468" y="9443"/>
                    <a:pt x="13296" y="9517"/>
                  </a:cubicBezTo>
                  <a:cubicBezTo>
                    <a:pt x="13118" y="9599"/>
                    <a:pt x="12893" y="9638"/>
                    <a:pt x="12630" y="9638"/>
                  </a:cubicBezTo>
                  <a:cubicBezTo>
                    <a:pt x="11720" y="9638"/>
                    <a:pt x="10365" y="9171"/>
                    <a:pt x="9003" y="8383"/>
                  </a:cubicBezTo>
                  <a:cubicBezTo>
                    <a:pt x="8554" y="8126"/>
                    <a:pt x="8115" y="7837"/>
                    <a:pt x="7676" y="7516"/>
                  </a:cubicBezTo>
                  <a:cubicBezTo>
                    <a:pt x="4370" y="5066"/>
                    <a:pt x="5" y="1044"/>
                    <a:pt x="11" y="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46"/>
            <p:cNvSpPr/>
            <p:nvPr/>
          </p:nvSpPr>
          <p:spPr>
            <a:xfrm>
              <a:off x="5514375" y="2075925"/>
              <a:ext cx="378700" cy="248025"/>
            </a:xfrm>
            <a:custGeom>
              <a:rect b="b" l="l" r="r" t="t"/>
              <a:pathLst>
                <a:path extrusionOk="0" h="9921" w="15148">
                  <a:moveTo>
                    <a:pt x="1382" y="1"/>
                  </a:moveTo>
                  <a:cubicBezTo>
                    <a:pt x="1227" y="1"/>
                    <a:pt x="1097" y="23"/>
                    <a:pt x="996" y="69"/>
                  </a:cubicBezTo>
                  <a:cubicBezTo>
                    <a:pt x="0" y="518"/>
                    <a:pt x="4903" y="5111"/>
                    <a:pt x="8532" y="7798"/>
                  </a:cubicBezTo>
                  <a:cubicBezTo>
                    <a:pt x="8971" y="8119"/>
                    <a:pt x="9410" y="8408"/>
                    <a:pt x="9859" y="8665"/>
                  </a:cubicBezTo>
                  <a:cubicBezTo>
                    <a:pt x="11221" y="9453"/>
                    <a:pt x="12576" y="9920"/>
                    <a:pt x="13486" y="9920"/>
                  </a:cubicBezTo>
                  <a:cubicBezTo>
                    <a:pt x="13749" y="9920"/>
                    <a:pt x="13974" y="9881"/>
                    <a:pt x="14152" y="9799"/>
                  </a:cubicBezTo>
                  <a:cubicBezTo>
                    <a:pt x="15148" y="9350"/>
                    <a:pt x="13017" y="6802"/>
                    <a:pt x="9378" y="4115"/>
                  </a:cubicBezTo>
                  <a:cubicBezTo>
                    <a:pt x="8190" y="3237"/>
                    <a:pt x="6980" y="2445"/>
                    <a:pt x="5867" y="1803"/>
                  </a:cubicBezTo>
                  <a:cubicBezTo>
                    <a:pt x="3924" y="686"/>
                    <a:pt x="2251" y="1"/>
                    <a:pt x="13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9" name="Google Shape;2899;p46"/>
          <p:cNvSpPr/>
          <p:nvPr/>
        </p:nvSpPr>
        <p:spPr>
          <a:xfrm>
            <a:off x="8262063" y="481313"/>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3" name="Shape 2903"/>
        <p:cNvGrpSpPr/>
        <p:nvPr/>
      </p:nvGrpSpPr>
      <p:grpSpPr>
        <a:xfrm>
          <a:off x="0" y="0"/>
          <a:ext cx="0" cy="0"/>
          <a:chOff x="0" y="0"/>
          <a:chExt cx="0" cy="0"/>
        </a:xfrm>
      </p:grpSpPr>
      <p:sp>
        <p:nvSpPr>
          <p:cNvPr id="2904" name="Google Shape;2904;p47"/>
          <p:cNvSpPr/>
          <p:nvPr/>
        </p:nvSpPr>
        <p:spPr>
          <a:xfrm>
            <a:off x="6091950" y="1473177"/>
            <a:ext cx="2644800" cy="2575500"/>
          </a:xfrm>
          <a:prstGeom prst="roundRect">
            <a:avLst>
              <a:gd fmla="val 19210" name="adj"/>
            </a:avLst>
          </a:prstGeom>
          <a:solidFill>
            <a:schemeClr val="lt1"/>
          </a:solidFill>
          <a:ln>
            <a:noFill/>
          </a:ln>
          <a:effectLst>
            <a:outerShdw rotWithShape="0" algn="bl" dist="381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05" name="Google Shape;2905;p47"/>
          <p:cNvSpPr/>
          <p:nvPr/>
        </p:nvSpPr>
        <p:spPr>
          <a:xfrm>
            <a:off x="3149475" y="1468100"/>
            <a:ext cx="2587800" cy="2575500"/>
          </a:xfrm>
          <a:prstGeom prst="roundRect">
            <a:avLst>
              <a:gd fmla="val 18923" name="adj"/>
            </a:avLst>
          </a:prstGeom>
          <a:solidFill>
            <a:schemeClr val="lt1"/>
          </a:solidFill>
          <a:ln>
            <a:noFill/>
          </a:ln>
          <a:effectLst>
            <a:outerShdw rotWithShape="0" algn="bl" dist="381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06" name="Google Shape;2906;p47"/>
          <p:cNvSpPr/>
          <p:nvPr/>
        </p:nvSpPr>
        <p:spPr>
          <a:xfrm>
            <a:off x="150000" y="1437040"/>
            <a:ext cx="2644800" cy="2575500"/>
          </a:xfrm>
          <a:prstGeom prst="roundRect">
            <a:avLst>
              <a:gd fmla="val 19210" name="adj"/>
            </a:avLst>
          </a:prstGeom>
          <a:solidFill>
            <a:schemeClr val="lt1"/>
          </a:solidFill>
          <a:ln>
            <a:noFill/>
          </a:ln>
          <a:effectLst>
            <a:outerShdw rotWithShape="0" algn="bl" dist="381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07" name="Google Shape;2907;p47"/>
          <p:cNvSpPr txBox="1"/>
          <p:nvPr>
            <p:ph type="title"/>
          </p:nvPr>
        </p:nvSpPr>
        <p:spPr>
          <a:xfrm>
            <a:off x="1185000" y="536400"/>
            <a:ext cx="677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Technical Aspects</a:t>
            </a:r>
            <a:endParaRPr/>
          </a:p>
        </p:txBody>
      </p:sp>
      <p:sp>
        <p:nvSpPr>
          <p:cNvPr id="2908" name="Google Shape;2908;p47"/>
          <p:cNvSpPr txBox="1"/>
          <p:nvPr>
            <p:ph idx="2" type="title"/>
          </p:nvPr>
        </p:nvSpPr>
        <p:spPr>
          <a:xfrm>
            <a:off x="362400" y="1623635"/>
            <a:ext cx="20733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JavaScript</a:t>
            </a:r>
            <a:endParaRPr/>
          </a:p>
        </p:txBody>
      </p:sp>
      <p:sp>
        <p:nvSpPr>
          <p:cNvPr id="2909" name="Google Shape;2909;p47"/>
          <p:cNvSpPr txBox="1"/>
          <p:nvPr>
            <p:ph idx="1" type="subTitle"/>
          </p:nvPr>
        </p:nvSpPr>
        <p:spPr>
          <a:xfrm>
            <a:off x="278250" y="2162275"/>
            <a:ext cx="2388300" cy="1352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solidFill>
                  <a:srgbClr val="000000"/>
                </a:solidFill>
              </a:rPr>
              <a:t>JavaScript takes care of all the interactions in this game.</a:t>
            </a:r>
            <a:endParaRPr>
              <a:solidFill>
                <a:srgbClr val="000000"/>
              </a:solidFill>
            </a:endParaRPr>
          </a:p>
          <a:p>
            <a:pPr indent="0" lvl="0" marL="0" rtl="0" algn="ctr">
              <a:spcBef>
                <a:spcPts val="0"/>
              </a:spcBef>
              <a:spcAft>
                <a:spcPts val="0"/>
              </a:spcAft>
              <a:buNone/>
            </a:pPr>
            <a:r>
              <a:t/>
            </a:r>
            <a:endParaRPr>
              <a:solidFill>
                <a:srgbClr val="000000"/>
              </a:solidFill>
            </a:endParaRPr>
          </a:p>
          <a:p>
            <a:pPr indent="0" lvl="0" marL="0" rtl="0" algn="ctr">
              <a:spcBef>
                <a:spcPts val="0"/>
              </a:spcBef>
              <a:spcAft>
                <a:spcPts val="0"/>
              </a:spcAft>
              <a:buNone/>
            </a:pPr>
            <a:r>
              <a:rPr lang="en">
                <a:solidFill>
                  <a:srgbClr val="000000"/>
                </a:solidFill>
              </a:rPr>
              <a:t>EventListerners is a key feature of the language that allows the creation of interactive web-based games. </a:t>
            </a:r>
            <a:endParaRPr>
              <a:solidFill>
                <a:srgbClr val="000000"/>
              </a:solidFill>
            </a:endParaRPr>
          </a:p>
        </p:txBody>
      </p:sp>
      <p:sp>
        <p:nvSpPr>
          <p:cNvPr id="2910" name="Google Shape;2910;p47"/>
          <p:cNvSpPr txBox="1"/>
          <p:nvPr>
            <p:ph idx="3" type="title"/>
          </p:nvPr>
        </p:nvSpPr>
        <p:spPr>
          <a:xfrm>
            <a:off x="3462880" y="1623635"/>
            <a:ext cx="20733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HTML</a:t>
            </a:r>
            <a:endParaRPr/>
          </a:p>
        </p:txBody>
      </p:sp>
      <p:sp>
        <p:nvSpPr>
          <p:cNvPr id="2911" name="Google Shape;2911;p47"/>
          <p:cNvSpPr txBox="1"/>
          <p:nvPr>
            <p:ph idx="4" type="subTitle"/>
          </p:nvPr>
        </p:nvSpPr>
        <p:spPr>
          <a:xfrm>
            <a:off x="3406725" y="2078903"/>
            <a:ext cx="2073300" cy="1851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HTML is used to structure the website for this game.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solidFill>
                  <a:srgbClr val="000000"/>
                </a:solidFill>
              </a:rPr>
              <a:t>The canvas tag helps to draw graphics, it is a container that when combined with JavaScript will draw the graphics on the website. </a:t>
            </a:r>
            <a:endParaRPr>
              <a:solidFill>
                <a:srgbClr val="000000"/>
              </a:solidFill>
            </a:endParaRPr>
          </a:p>
          <a:p>
            <a:pPr indent="0" lvl="0" marL="0" rtl="0" algn="ctr">
              <a:spcBef>
                <a:spcPts val="0"/>
              </a:spcBef>
              <a:spcAft>
                <a:spcPts val="0"/>
              </a:spcAft>
              <a:buNone/>
            </a:pPr>
            <a:r>
              <a:t/>
            </a:r>
            <a:endParaRPr/>
          </a:p>
        </p:txBody>
      </p:sp>
      <p:sp>
        <p:nvSpPr>
          <p:cNvPr id="2912" name="Google Shape;2912;p47"/>
          <p:cNvSpPr txBox="1"/>
          <p:nvPr>
            <p:ph idx="5" type="title"/>
          </p:nvPr>
        </p:nvSpPr>
        <p:spPr>
          <a:xfrm>
            <a:off x="6326016" y="1685310"/>
            <a:ext cx="20733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css</a:t>
            </a:r>
            <a:endParaRPr/>
          </a:p>
        </p:txBody>
      </p:sp>
      <p:sp>
        <p:nvSpPr>
          <p:cNvPr id="2913" name="Google Shape;2913;p47"/>
          <p:cNvSpPr txBox="1"/>
          <p:nvPr>
            <p:ph idx="6" type="subTitle"/>
          </p:nvPr>
        </p:nvSpPr>
        <p:spPr>
          <a:xfrm>
            <a:off x="6326025" y="2084725"/>
            <a:ext cx="2186100" cy="1352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CSS manages the style of the website. The colors, fonts, </a:t>
            </a:r>
            <a:r>
              <a:rPr lang="en"/>
              <a:t>layouts</a:t>
            </a:r>
            <a:r>
              <a:rPr lang="en"/>
              <a:t> of CSS make the game visually </a:t>
            </a:r>
            <a:r>
              <a:rPr lang="en"/>
              <a:t>appealing</a:t>
            </a:r>
            <a:r>
              <a:rPr lang="en"/>
              <a:t> and colorful</a:t>
            </a:r>
            <a:endParaRPr/>
          </a:p>
        </p:txBody>
      </p:sp>
      <p:grpSp>
        <p:nvGrpSpPr>
          <p:cNvPr id="2914" name="Google Shape;2914;p47"/>
          <p:cNvGrpSpPr/>
          <p:nvPr/>
        </p:nvGrpSpPr>
        <p:grpSpPr>
          <a:xfrm flipH="1">
            <a:off x="8234162" y="874631"/>
            <a:ext cx="509569" cy="306732"/>
            <a:chOff x="5028350" y="1751100"/>
            <a:chExt cx="1007650" cy="606550"/>
          </a:xfrm>
        </p:grpSpPr>
        <p:sp>
          <p:nvSpPr>
            <p:cNvPr id="2915" name="Google Shape;2915;p47"/>
            <p:cNvSpPr/>
            <p:nvPr/>
          </p:nvSpPr>
          <p:spPr>
            <a:xfrm>
              <a:off x="5038525" y="1751100"/>
              <a:ext cx="480950" cy="318825"/>
            </a:xfrm>
            <a:custGeom>
              <a:rect b="b" l="l" r="r" t="t"/>
              <a:pathLst>
                <a:path extrusionOk="0" h="12753" w="19238">
                  <a:moveTo>
                    <a:pt x="7435" y="0"/>
                  </a:moveTo>
                  <a:cubicBezTo>
                    <a:pt x="7305" y="0"/>
                    <a:pt x="7192" y="18"/>
                    <a:pt x="7098" y="55"/>
                  </a:cubicBezTo>
                  <a:cubicBezTo>
                    <a:pt x="6755" y="183"/>
                    <a:pt x="6595" y="440"/>
                    <a:pt x="6595" y="794"/>
                  </a:cubicBezTo>
                  <a:lnTo>
                    <a:pt x="6595" y="2132"/>
                  </a:lnTo>
                  <a:cubicBezTo>
                    <a:pt x="6595" y="2860"/>
                    <a:pt x="7312" y="3984"/>
                    <a:pt x="8618" y="5119"/>
                  </a:cubicBezTo>
                  <a:cubicBezTo>
                    <a:pt x="9196" y="5632"/>
                    <a:pt x="9871" y="6178"/>
                    <a:pt x="10577" y="6735"/>
                  </a:cubicBezTo>
                  <a:cubicBezTo>
                    <a:pt x="10406" y="6649"/>
                    <a:pt x="10224" y="6574"/>
                    <a:pt x="10042" y="6489"/>
                  </a:cubicBezTo>
                  <a:cubicBezTo>
                    <a:pt x="6163" y="4741"/>
                    <a:pt x="2462" y="3595"/>
                    <a:pt x="889" y="3595"/>
                  </a:cubicBezTo>
                  <a:cubicBezTo>
                    <a:pt x="573" y="3595"/>
                    <a:pt x="343" y="3641"/>
                    <a:pt x="215" y="3738"/>
                  </a:cubicBezTo>
                  <a:cubicBezTo>
                    <a:pt x="65" y="3855"/>
                    <a:pt x="1" y="4005"/>
                    <a:pt x="11" y="4176"/>
                  </a:cubicBezTo>
                  <a:lnTo>
                    <a:pt x="11" y="5472"/>
                  </a:lnTo>
                  <a:cubicBezTo>
                    <a:pt x="1" y="5996"/>
                    <a:pt x="814" y="6778"/>
                    <a:pt x="2195" y="7570"/>
                  </a:cubicBezTo>
                  <a:cubicBezTo>
                    <a:pt x="2634" y="7827"/>
                    <a:pt x="3137" y="8084"/>
                    <a:pt x="3694" y="8341"/>
                  </a:cubicBezTo>
                  <a:cubicBezTo>
                    <a:pt x="7921" y="10250"/>
                    <a:pt x="14879" y="12753"/>
                    <a:pt x="16678" y="12753"/>
                  </a:cubicBezTo>
                  <a:cubicBezTo>
                    <a:pt x="16857" y="12753"/>
                    <a:pt x="16984" y="12728"/>
                    <a:pt x="17054" y="12676"/>
                  </a:cubicBezTo>
                  <a:cubicBezTo>
                    <a:pt x="17139" y="12623"/>
                    <a:pt x="17171" y="12548"/>
                    <a:pt x="17171" y="12451"/>
                  </a:cubicBezTo>
                  <a:lnTo>
                    <a:pt x="17182" y="11167"/>
                  </a:lnTo>
                  <a:cubicBezTo>
                    <a:pt x="17861" y="11519"/>
                    <a:pt x="18402" y="11720"/>
                    <a:pt x="18727" y="11720"/>
                  </a:cubicBezTo>
                  <a:cubicBezTo>
                    <a:pt x="18797" y="11720"/>
                    <a:pt x="18856" y="11710"/>
                    <a:pt x="18906" y="11691"/>
                  </a:cubicBezTo>
                  <a:cubicBezTo>
                    <a:pt x="19109" y="11616"/>
                    <a:pt x="19216" y="11456"/>
                    <a:pt x="19216" y="11220"/>
                  </a:cubicBezTo>
                  <a:lnTo>
                    <a:pt x="19216" y="9893"/>
                  </a:lnTo>
                  <a:cubicBezTo>
                    <a:pt x="19238" y="8940"/>
                    <a:pt x="17557" y="6767"/>
                    <a:pt x="14913" y="4465"/>
                  </a:cubicBezTo>
                  <a:cubicBezTo>
                    <a:pt x="13339" y="3095"/>
                    <a:pt x="11712" y="1928"/>
                    <a:pt x="10331" y="1126"/>
                  </a:cubicBezTo>
                  <a:cubicBezTo>
                    <a:pt x="9098" y="416"/>
                    <a:pt x="8064" y="0"/>
                    <a:pt x="7435" y="0"/>
                  </a:cubicBezTo>
                  <a:close/>
                </a:path>
              </a:pathLst>
            </a:custGeom>
            <a:solidFill>
              <a:srgbClr val="FEC3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47"/>
            <p:cNvSpPr/>
            <p:nvPr/>
          </p:nvSpPr>
          <p:spPr>
            <a:xfrm>
              <a:off x="5203375" y="1770650"/>
              <a:ext cx="315575" cy="273500"/>
            </a:xfrm>
            <a:custGeom>
              <a:rect b="b" l="l" r="r" t="t"/>
              <a:pathLst>
                <a:path extrusionOk="0" h="10940" w="12623">
                  <a:moveTo>
                    <a:pt x="1" y="1"/>
                  </a:moveTo>
                  <a:lnTo>
                    <a:pt x="1" y="1350"/>
                  </a:lnTo>
                  <a:cubicBezTo>
                    <a:pt x="1" y="2078"/>
                    <a:pt x="718" y="3202"/>
                    <a:pt x="2024" y="4337"/>
                  </a:cubicBezTo>
                  <a:cubicBezTo>
                    <a:pt x="4144" y="6188"/>
                    <a:pt x="7419" y="8586"/>
                    <a:pt x="9732" y="9925"/>
                  </a:cubicBezTo>
                  <a:cubicBezTo>
                    <a:pt x="10804" y="10544"/>
                    <a:pt x="11677" y="10940"/>
                    <a:pt x="12129" y="10940"/>
                  </a:cubicBezTo>
                  <a:cubicBezTo>
                    <a:pt x="12201" y="10940"/>
                    <a:pt x="12262" y="10930"/>
                    <a:pt x="12312" y="10909"/>
                  </a:cubicBezTo>
                  <a:cubicBezTo>
                    <a:pt x="12515" y="10834"/>
                    <a:pt x="12611" y="10674"/>
                    <a:pt x="12622" y="10438"/>
                  </a:cubicBezTo>
                  <a:lnTo>
                    <a:pt x="12622" y="9100"/>
                  </a:lnTo>
                  <a:cubicBezTo>
                    <a:pt x="12622" y="9325"/>
                    <a:pt x="12526" y="9486"/>
                    <a:pt x="12322" y="9571"/>
                  </a:cubicBezTo>
                  <a:cubicBezTo>
                    <a:pt x="12274" y="9589"/>
                    <a:pt x="12216" y="9598"/>
                    <a:pt x="12149" y="9598"/>
                  </a:cubicBezTo>
                  <a:cubicBezTo>
                    <a:pt x="11695" y="9598"/>
                    <a:pt x="10824" y="9201"/>
                    <a:pt x="9742" y="8576"/>
                  </a:cubicBezTo>
                  <a:cubicBezTo>
                    <a:pt x="7419" y="7238"/>
                    <a:pt x="4144" y="4840"/>
                    <a:pt x="2024" y="2988"/>
                  </a:cubicBezTo>
                  <a:cubicBezTo>
                    <a:pt x="718" y="1853"/>
                    <a:pt x="1" y="729"/>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47"/>
            <p:cNvSpPr/>
            <p:nvPr/>
          </p:nvSpPr>
          <p:spPr>
            <a:xfrm>
              <a:off x="5189725" y="1751100"/>
              <a:ext cx="347950" cy="259500"/>
            </a:xfrm>
            <a:custGeom>
              <a:rect b="b" l="l" r="r" t="t"/>
              <a:pathLst>
                <a:path extrusionOk="0" h="10380" w="13918">
                  <a:moveTo>
                    <a:pt x="1387" y="0"/>
                  </a:moveTo>
                  <a:cubicBezTo>
                    <a:pt x="1257" y="0"/>
                    <a:pt x="1144" y="18"/>
                    <a:pt x="1050" y="55"/>
                  </a:cubicBezTo>
                  <a:cubicBezTo>
                    <a:pt x="1" y="451"/>
                    <a:pt x="643" y="2089"/>
                    <a:pt x="2570" y="3770"/>
                  </a:cubicBezTo>
                  <a:cubicBezTo>
                    <a:pt x="4690" y="5622"/>
                    <a:pt x="7965" y="8020"/>
                    <a:pt x="10288" y="9358"/>
                  </a:cubicBezTo>
                  <a:cubicBezTo>
                    <a:pt x="11370" y="9983"/>
                    <a:pt x="12241" y="10380"/>
                    <a:pt x="12695" y="10380"/>
                  </a:cubicBezTo>
                  <a:cubicBezTo>
                    <a:pt x="12762" y="10380"/>
                    <a:pt x="12820" y="10371"/>
                    <a:pt x="12868" y="10353"/>
                  </a:cubicBezTo>
                  <a:cubicBezTo>
                    <a:pt x="13917" y="9946"/>
                    <a:pt x="12130" y="7313"/>
                    <a:pt x="8865" y="4465"/>
                  </a:cubicBezTo>
                  <a:cubicBezTo>
                    <a:pt x="7291" y="3095"/>
                    <a:pt x="5664" y="1928"/>
                    <a:pt x="4283" y="1126"/>
                  </a:cubicBezTo>
                  <a:cubicBezTo>
                    <a:pt x="3050" y="416"/>
                    <a:pt x="2016" y="0"/>
                    <a:pt x="1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47"/>
            <p:cNvSpPr/>
            <p:nvPr/>
          </p:nvSpPr>
          <p:spPr>
            <a:xfrm>
              <a:off x="5038525" y="1854150"/>
              <a:ext cx="429575" cy="215775"/>
            </a:xfrm>
            <a:custGeom>
              <a:rect b="b" l="l" r="r" t="t"/>
              <a:pathLst>
                <a:path extrusionOk="0" h="8631" w="17183">
                  <a:moveTo>
                    <a:pt x="17182" y="6981"/>
                  </a:moveTo>
                  <a:lnTo>
                    <a:pt x="17182" y="6986"/>
                  </a:lnTo>
                  <a:lnTo>
                    <a:pt x="17182" y="6986"/>
                  </a:lnTo>
                  <a:cubicBezTo>
                    <a:pt x="17182" y="6984"/>
                    <a:pt x="17182" y="6982"/>
                    <a:pt x="17182" y="6981"/>
                  </a:cubicBezTo>
                  <a:close/>
                  <a:moveTo>
                    <a:pt x="11" y="1"/>
                  </a:moveTo>
                  <a:lnTo>
                    <a:pt x="11" y="1350"/>
                  </a:lnTo>
                  <a:cubicBezTo>
                    <a:pt x="1" y="1874"/>
                    <a:pt x="814" y="2656"/>
                    <a:pt x="2195" y="3448"/>
                  </a:cubicBezTo>
                  <a:cubicBezTo>
                    <a:pt x="2634" y="3705"/>
                    <a:pt x="3137" y="3962"/>
                    <a:pt x="3694" y="4219"/>
                  </a:cubicBezTo>
                  <a:cubicBezTo>
                    <a:pt x="7921" y="6128"/>
                    <a:pt x="14879" y="8631"/>
                    <a:pt x="16678" y="8631"/>
                  </a:cubicBezTo>
                  <a:cubicBezTo>
                    <a:pt x="16857" y="8631"/>
                    <a:pt x="16984" y="8606"/>
                    <a:pt x="17054" y="8554"/>
                  </a:cubicBezTo>
                  <a:cubicBezTo>
                    <a:pt x="17139" y="8501"/>
                    <a:pt x="17171" y="8426"/>
                    <a:pt x="17171" y="8329"/>
                  </a:cubicBezTo>
                  <a:lnTo>
                    <a:pt x="17182" y="6986"/>
                  </a:lnTo>
                  <a:lnTo>
                    <a:pt x="17182" y="6986"/>
                  </a:lnTo>
                  <a:cubicBezTo>
                    <a:pt x="17181" y="7080"/>
                    <a:pt x="17138" y="7153"/>
                    <a:pt x="17064" y="7205"/>
                  </a:cubicBezTo>
                  <a:cubicBezTo>
                    <a:pt x="16993" y="7259"/>
                    <a:pt x="16862" y="7284"/>
                    <a:pt x="16680" y="7284"/>
                  </a:cubicBezTo>
                  <a:cubicBezTo>
                    <a:pt x="14862" y="7284"/>
                    <a:pt x="7926" y="4777"/>
                    <a:pt x="3694" y="2870"/>
                  </a:cubicBezTo>
                  <a:cubicBezTo>
                    <a:pt x="3137" y="2624"/>
                    <a:pt x="2645" y="2367"/>
                    <a:pt x="2195" y="2110"/>
                  </a:cubicBezTo>
                  <a:cubicBezTo>
                    <a:pt x="825" y="1318"/>
                    <a:pt x="11" y="525"/>
                    <a:pt x="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47"/>
            <p:cNvSpPr/>
            <p:nvPr/>
          </p:nvSpPr>
          <p:spPr>
            <a:xfrm>
              <a:off x="5028350" y="1840950"/>
              <a:ext cx="449650" cy="195325"/>
            </a:xfrm>
            <a:custGeom>
              <a:rect b="b" l="l" r="r" t="t"/>
              <a:pathLst>
                <a:path extrusionOk="0" h="7813" w="17986">
                  <a:moveTo>
                    <a:pt x="1296" y="1"/>
                  </a:moveTo>
                  <a:cubicBezTo>
                    <a:pt x="980" y="1"/>
                    <a:pt x="750" y="47"/>
                    <a:pt x="622" y="144"/>
                  </a:cubicBezTo>
                  <a:cubicBezTo>
                    <a:pt x="1" y="604"/>
                    <a:pt x="846" y="1621"/>
                    <a:pt x="2602" y="2638"/>
                  </a:cubicBezTo>
                  <a:cubicBezTo>
                    <a:pt x="3052" y="2895"/>
                    <a:pt x="3544" y="3152"/>
                    <a:pt x="4101" y="3398"/>
                  </a:cubicBezTo>
                  <a:cubicBezTo>
                    <a:pt x="8333" y="5305"/>
                    <a:pt x="15269" y="7812"/>
                    <a:pt x="17087" y="7812"/>
                  </a:cubicBezTo>
                  <a:cubicBezTo>
                    <a:pt x="17269" y="7812"/>
                    <a:pt x="17400" y="7787"/>
                    <a:pt x="17471" y="7733"/>
                  </a:cubicBezTo>
                  <a:cubicBezTo>
                    <a:pt x="17985" y="7348"/>
                    <a:pt x="16743" y="6245"/>
                    <a:pt x="14453" y="4918"/>
                  </a:cubicBezTo>
                  <a:cubicBezTo>
                    <a:pt x="13339" y="4276"/>
                    <a:pt x="11969" y="3580"/>
                    <a:pt x="10449" y="2895"/>
                  </a:cubicBezTo>
                  <a:cubicBezTo>
                    <a:pt x="6570" y="1147"/>
                    <a:pt x="2869" y="1"/>
                    <a:pt x="1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47"/>
            <p:cNvSpPr/>
            <p:nvPr/>
          </p:nvSpPr>
          <p:spPr>
            <a:xfrm>
              <a:off x="5591450" y="1897250"/>
              <a:ext cx="77100" cy="76825"/>
            </a:xfrm>
            <a:custGeom>
              <a:rect b="b" l="l" r="r" t="t"/>
              <a:pathLst>
                <a:path extrusionOk="0" h="3073" w="3084">
                  <a:moveTo>
                    <a:pt x="1542" y="0"/>
                  </a:moveTo>
                  <a:cubicBezTo>
                    <a:pt x="696" y="0"/>
                    <a:pt x="0" y="686"/>
                    <a:pt x="0" y="1542"/>
                  </a:cubicBezTo>
                  <a:cubicBezTo>
                    <a:pt x="0" y="2388"/>
                    <a:pt x="696" y="3073"/>
                    <a:pt x="1542" y="3073"/>
                  </a:cubicBezTo>
                  <a:cubicBezTo>
                    <a:pt x="2398" y="3073"/>
                    <a:pt x="3083" y="2388"/>
                    <a:pt x="3083" y="1542"/>
                  </a:cubicBezTo>
                  <a:cubicBezTo>
                    <a:pt x="3083" y="686"/>
                    <a:pt x="2398" y="0"/>
                    <a:pt x="15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47"/>
            <p:cNvSpPr/>
            <p:nvPr/>
          </p:nvSpPr>
          <p:spPr>
            <a:xfrm>
              <a:off x="5180375" y="1927900"/>
              <a:ext cx="531250" cy="336625"/>
            </a:xfrm>
            <a:custGeom>
              <a:rect b="b" l="l" r="r" t="t"/>
              <a:pathLst>
                <a:path extrusionOk="0" h="13465" w="21250">
                  <a:moveTo>
                    <a:pt x="18860" y="1"/>
                  </a:moveTo>
                  <a:cubicBezTo>
                    <a:pt x="18804" y="1"/>
                    <a:pt x="18744" y="2"/>
                    <a:pt x="18681" y="6"/>
                  </a:cubicBezTo>
                  <a:cubicBezTo>
                    <a:pt x="18284" y="16"/>
                    <a:pt x="17974" y="113"/>
                    <a:pt x="17856" y="155"/>
                  </a:cubicBezTo>
                  <a:cubicBezTo>
                    <a:pt x="17771" y="177"/>
                    <a:pt x="17653" y="220"/>
                    <a:pt x="17567" y="262"/>
                  </a:cubicBezTo>
                  <a:cubicBezTo>
                    <a:pt x="17439" y="316"/>
                    <a:pt x="17267" y="402"/>
                    <a:pt x="17139" y="466"/>
                  </a:cubicBezTo>
                  <a:cubicBezTo>
                    <a:pt x="15747" y="1279"/>
                    <a:pt x="16454" y="1419"/>
                    <a:pt x="15608" y="2157"/>
                  </a:cubicBezTo>
                  <a:cubicBezTo>
                    <a:pt x="15565" y="2152"/>
                    <a:pt x="15501" y="2149"/>
                    <a:pt x="15426" y="2149"/>
                  </a:cubicBezTo>
                  <a:cubicBezTo>
                    <a:pt x="15351" y="2149"/>
                    <a:pt x="15266" y="2152"/>
                    <a:pt x="15180" y="2157"/>
                  </a:cubicBezTo>
                  <a:cubicBezTo>
                    <a:pt x="15084" y="2168"/>
                    <a:pt x="14923" y="2179"/>
                    <a:pt x="14698" y="2211"/>
                  </a:cubicBezTo>
                  <a:cubicBezTo>
                    <a:pt x="14570" y="2232"/>
                    <a:pt x="14356" y="2275"/>
                    <a:pt x="14195" y="2329"/>
                  </a:cubicBezTo>
                  <a:cubicBezTo>
                    <a:pt x="13938" y="2393"/>
                    <a:pt x="13167" y="2607"/>
                    <a:pt x="12225" y="3228"/>
                  </a:cubicBezTo>
                  <a:cubicBezTo>
                    <a:pt x="12108" y="3303"/>
                    <a:pt x="11936" y="3431"/>
                    <a:pt x="11840" y="3517"/>
                  </a:cubicBezTo>
                  <a:cubicBezTo>
                    <a:pt x="11669" y="3645"/>
                    <a:pt x="11605" y="3709"/>
                    <a:pt x="11412" y="3891"/>
                  </a:cubicBezTo>
                  <a:cubicBezTo>
                    <a:pt x="11380" y="3924"/>
                    <a:pt x="11251" y="4041"/>
                    <a:pt x="11101" y="4223"/>
                  </a:cubicBezTo>
                  <a:cubicBezTo>
                    <a:pt x="11016" y="4320"/>
                    <a:pt x="10919" y="4459"/>
                    <a:pt x="10855" y="4555"/>
                  </a:cubicBezTo>
                  <a:cubicBezTo>
                    <a:pt x="10802" y="4619"/>
                    <a:pt x="10748" y="4716"/>
                    <a:pt x="10705" y="4780"/>
                  </a:cubicBezTo>
                  <a:cubicBezTo>
                    <a:pt x="10673" y="4833"/>
                    <a:pt x="10630" y="4908"/>
                    <a:pt x="10609" y="4962"/>
                  </a:cubicBezTo>
                  <a:cubicBezTo>
                    <a:pt x="10566" y="5048"/>
                    <a:pt x="10513" y="5155"/>
                    <a:pt x="10480" y="5240"/>
                  </a:cubicBezTo>
                  <a:cubicBezTo>
                    <a:pt x="10438" y="5337"/>
                    <a:pt x="10395" y="5465"/>
                    <a:pt x="10363" y="5572"/>
                  </a:cubicBezTo>
                  <a:cubicBezTo>
                    <a:pt x="10363" y="5583"/>
                    <a:pt x="10363" y="5594"/>
                    <a:pt x="10352" y="5604"/>
                  </a:cubicBezTo>
                  <a:cubicBezTo>
                    <a:pt x="9956" y="5861"/>
                    <a:pt x="9303" y="6279"/>
                    <a:pt x="8896" y="6546"/>
                  </a:cubicBezTo>
                  <a:cubicBezTo>
                    <a:pt x="8457" y="6835"/>
                    <a:pt x="7644" y="7371"/>
                    <a:pt x="7076" y="7745"/>
                  </a:cubicBezTo>
                  <a:cubicBezTo>
                    <a:pt x="6327" y="8270"/>
                    <a:pt x="6145" y="8388"/>
                    <a:pt x="5438" y="8891"/>
                  </a:cubicBezTo>
                  <a:cubicBezTo>
                    <a:pt x="5203" y="9062"/>
                    <a:pt x="4732" y="9405"/>
                    <a:pt x="4475" y="9597"/>
                  </a:cubicBezTo>
                  <a:cubicBezTo>
                    <a:pt x="4346" y="9704"/>
                    <a:pt x="1456" y="11503"/>
                    <a:pt x="1167" y="11749"/>
                  </a:cubicBezTo>
                  <a:cubicBezTo>
                    <a:pt x="1007" y="11888"/>
                    <a:pt x="739" y="12124"/>
                    <a:pt x="482" y="12391"/>
                  </a:cubicBezTo>
                  <a:cubicBezTo>
                    <a:pt x="257" y="12627"/>
                    <a:pt x="150" y="12787"/>
                    <a:pt x="129" y="12841"/>
                  </a:cubicBezTo>
                  <a:cubicBezTo>
                    <a:pt x="64" y="12937"/>
                    <a:pt x="43" y="13001"/>
                    <a:pt x="32" y="13034"/>
                  </a:cubicBezTo>
                  <a:cubicBezTo>
                    <a:pt x="22" y="13044"/>
                    <a:pt x="22" y="13076"/>
                    <a:pt x="11" y="13087"/>
                  </a:cubicBezTo>
                  <a:cubicBezTo>
                    <a:pt x="11" y="13119"/>
                    <a:pt x="0" y="13151"/>
                    <a:pt x="0" y="13183"/>
                  </a:cubicBezTo>
                  <a:cubicBezTo>
                    <a:pt x="0" y="13237"/>
                    <a:pt x="22" y="13280"/>
                    <a:pt x="43" y="13323"/>
                  </a:cubicBezTo>
                  <a:cubicBezTo>
                    <a:pt x="86" y="13387"/>
                    <a:pt x="139" y="13408"/>
                    <a:pt x="161" y="13419"/>
                  </a:cubicBezTo>
                  <a:cubicBezTo>
                    <a:pt x="236" y="13451"/>
                    <a:pt x="289" y="13451"/>
                    <a:pt x="407" y="13462"/>
                  </a:cubicBezTo>
                  <a:cubicBezTo>
                    <a:pt x="426" y="13464"/>
                    <a:pt x="446" y="13465"/>
                    <a:pt x="465" y="13465"/>
                  </a:cubicBezTo>
                  <a:cubicBezTo>
                    <a:pt x="541" y="13465"/>
                    <a:pt x="617" y="13451"/>
                    <a:pt x="685" y="13451"/>
                  </a:cubicBezTo>
                  <a:cubicBezTo>
                    <a:pt x="846" y="13430"/>
                    <a:pt x="1049" y="13376"/>
                    <a:pt x="1210" y="13333"/>
                  </a:cubicBezTo>
                  <a:cubicBezTo>
                    <a:pt x="1328" y="13301"/>
                    <a:pt x="1488" y="13248"/>
                    <a:pt x="1606" y="13215"/>
                  </a:cubicBezTo>
                  <a:cubicBezTo>
                    <a:pt x="1842" y="13141"/>
                    <a:pt x="2216" y="13001"/>
                    <a:pt x="2484" y="12894"/>
                  </a:cubicBezTo>
                  <a:cubicBezTo>
                    <a:pt x="2655" y="12830"/>
                    <a:pt x="6049" y="10978"/>
                    <a:pt x="7719" y="10165"/>
                  </a:cubicBezTo>
                  <a:cubicBezTo>
                    <a:pt x="9078" y="9501"/>
                    <a:pt x="10331" y="8859"/>
                    <a:pt x="11808" y="8088"/>
                  </a:cubicBezTo>
                  <a:cubicBezTo>
                    <a:pt x="12022" y="8141"/>
                    <a:pt x="12033" y="8141"/>
                    <a:pt x="12268" y="8173"/>
                  </a:cubicBezTo>
                  <a:cubicBezTo>
                    <a:pt x="12370" y="8188"/>
                    <a:pt x="12495" y="8194"/>
                    <a:pt x="12617" y="8194"/>
                  </a:cubicBezTo>
                  <a:cubicBezTo>
                    <a:pt x="12765" y="8194"/>
                    <a:pt x="12908" y="8185"/>
                    <a:pt x="12996" y="8173"/>
                  </a:cubicBezTo>
                  <a:cubicBezTo>
                    <a:pt x="13114" y="8163"/>
                    <a:pt x="13285" y="8141"/>
                    <a:pt x="13403" y="8120"/>
                  </a:cubicBezTo>
                  <a:cubicBezTo>
                    <a:pt x="13638" y="8077"/>
                    <a:pt x="13820" y="8024"/>
                    <a:pt x="13831" y="8013"/>
                  </a:cubicBezTo>
                  <a:cubicBezTo>
                    <a:pt x="14077" y="7949"/>
                    <a:pt x="14152" y="7917"/>
                    <a:pt x="14356" y="7831"/>
                  </a:cubicBezTo>
                  <a:cubicBezTo>
                    <a:pt x="14473" y="7788"/>
                    <a:pt x="14666" y="7702"/>
                    <a:pt x="14795" y="7638"/>
                  </a:cubicBezTo>
                  <a:cubicBezTo>
                    <a:pt x="15169" y="7445"/>
                    <a:pt x="15512" y="7231"/>
                    <a:pt x="15694" y="7092"/>
                  </a:cubicBezTo>
                  <a:cubicBezTo>
                    <a:pt x="15801" y="7028"/>
                    <a:pt x="15961" y="6910"/>
                    <a:pt x="16154" y="6750"/>
                  </a:cubicBezTo>
                  <a:cubicBezTo>
                    <a:pt x="16347" y="6578"/>
                    <a:pt x="16465" y="6461"/>
                    <a:pt x="16561" y="6364"/>
                  </a:cubicBezTo>
                  <a:cubicBezTo>
                    <a:pt x="16604" y="6332"/>
                    <a:pt x="16743" y="6182"/>
                    <a:pt x="16914" y="5979"/>
                  </a:cubicBezTo>
                  <a:cubicBezTo>
                    <a:pt x="17043" y="5818"/>
                    <a:pt x="17128" y="5690"/>
                    <a:pt x="17193" y="5583"/>
                  </a:cubicBezTo>
                  <a:cubicBezTo>
                    <a:pt x="17225" y="5540"/>
                    <a:pt x="17257" y="5486"/>
                    <a:pt x="17289" y="5444"/>
                  </a:cubicBezTo>
                  <a:cubicBezTo>
                    <a:pt x="17321" y="5379"/>
                    <a:pt x="17364" y="5304"/>
                    <a:pt x="17396" y="5240"/>
                  </a:cubicBezTo>
                  <a:cubicBezTo>
                    <a:pt x="17667" y="5144"/>
                    <a:pt x="17854" y="5118"/>
                    <a:pt x="18005" y="5118"/>
                  </a:cubicBezTo>
                  <a:cubicBezTo>
                    <a:pt x="18193" y="5118"/>
                    <a:pt x="18327" y="5159"/>
                    <a:pt x="18498" y="5159"/>
                  </a:cubicBezTo>
                  <a:cubicBezTo>
                    <a:pt x="18729" y="5159"/>
                    <a:pt x="19028" y="5085"/>
                    <a:pt x="19623" y="4737"/>
                  </a:cubicBezTo>
                  <a:cubicBezTo>
                    <a:pt x="19826" y="4609"/>
                    <a:pt x="19954" y="4523"/>
                    <a:pt x="20136" y="4373"/>
                  </a:cubicBezTo>
                  <a:cubicBezTo>
                    <a:pt x="20329" y="4213"/>
                    <a:pt x="20511" y="4009"/>
                    <a:pt x="20533" y="3988"/>
                  </a:cubicBezTo>
                  <a:cubicBezTo>
                    <a:pt x="20607" y="3881"/>
                    <a:pt x="20715" y="3742"/>
                    <a:pt x="20789" y="3635"/>
                  </a:cubicBezTo>
                  <a:cubicBezTo>
                    <a:pt x="20843" y="3560"/>
                    <a:pt x="20907" y="3442"/>
                    <a:pt x="20950" y="3356"/>
                  </a:cubicBezTo>
                  <a:cubicBezTo>
                    <a:pt x="20950" y="3356"/>
                    <a:pt x="21068" y="3131"/>
                    <a:pt x="21153" y="2832"/>
                  </a:cubicBezTo>
                  <a:cubicBezTo>
                    <a:pt x="21250" y="2457"/>
                    <a:pt x="21239" y="2157"/>
                    <a:pt x="21239" y="2125"/>
                  </a:cubicBezTo>
                  <a:cubicBezTo>
                    <a:pt x="21239" y="2082"/>
                    <a:pt x="21239" y="2029"/>
                    <a:pt x="21228" y="1986"/>
                  </a:cubicBezTo>
                  <a:cubicBezTo>
                    <a:pt x="21218" y="1815"/>
                    <a:pt x="21218" y="1815"/>
                    <a:pt x="21196" y="1740"/>
                  </a:cubicBezTo>
                  <a:cubicBezTo>
                    <a:pt x="21153" y="1547"/>
                    <a:pt x="21121" y="1451"/>
                    <a:pt x="21078" y="1344"/>
                  </a:cubicBezTo>
                  <a:cubicBezTo>
                    <a:pt x="21078" y="1344"/>
                    <a:pt x="21046" y="1269"/>
                    <a:pt x="20993" y="1172"/>
                  </a:cubicBezTo>
                  <a:cubicBezTo>
                    <a:pt x="20961" y="1119"/>
                    <a:pt x="20961" y="1119"/>
                    <a:pt x="20897" y="1012"/>
                  </a:cubicBezTo>
                  <a:cubicBezTo>
                    <a:pt x="20854" y="937"/>
                    <a:pt x="20768" y="830"/>
                    <a:pt x="20725" y="787"/>
                  </a:cubicBezTo>
                  <a:cubicBezTo>
                    <a:pt x="20682" y="744"/>
                    <a:pt x="20629" y="680"/>
                    <a:pt x="20586" y="637"/>
                  </a:cubicBezTo>
                  <a:cubicBezTo>
                    <a:pt x="20554" y="616"/>
                    <a:pt x="20522" y="584"/>
                    <a:pt x="20490" y="551"/>
                  </a:cubicBezTo>
                  <a:cubicBezTo>
                    <a:pt x="20458" y="530"/>
                    <a:pt x="20415" y="487"/>
                    <a:pt x="20383" y="466"/>
                  </a:cubicBezTo>
                  <a:cubicBezTo>
                    <a:pt x="20308" y="423"/>
                    <a:pt x="20222" y="359"/>
                    <a:pt x="20147" y="316"/>
                  </a:cubicBezTo>
                  <a:cubicBezTo>
                    <a:pt x="20072" y="273"/>
                    <a:pt x="19954" y="230"/>
                    <a:pt x="19880" y="188"/>
                  </a:cubicBezTo>
                  <a:cubicBezTo>
                    <a:pt x="19826" y="166"/>
                    <a:pt x="19772" y="155"/>
                    <a:pt x="19719" y="134"/>
                  </a:cubicBezTo>
                  <a:cubicBezTo>
                    <a:pt x="19623" y="102"/>
                    <a:pt x="19483" y="70"/>
                    <a:pt x="19387" y="48"/>
                  </a:cubicBezTo>
                  <a:cubicBezTo>
                    <a:pt x="19342" y="39"/>
                    <a:pt x="19148" y="1"/>
                    <a:pt x="18860" y="1"/>
                  </a:cubicBezTo>
                  <a:close/>
                </a:path>
              </a:pathLst>
            </a:custGeom>
            <a:solidFill>
              <a:srgbClr val="2E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47"/>
            <p:cNvSpPr/>
            <p:nvPr/>
          </p:nvSpPr>
          <p:spPr>
            <a:xfrm>
              <a:off x="5608850" y="1927900"/>
              <a:ext cx="102775" cy="118450"/>
            </a:xfrm>
            <a:custGeom>
              <a:rect b="b" l="l" r="r" t="t"/>
              <a:pathLst>
                <a:path extrusionOk="0" h="4738" w="4111">
                  <a:moveTo>
                    <a:pt x="62" y="435"/>
                  </a:moveTo>
                  <a:cubicBezTo>
                    <a:pt x="41" y="445"/>
                    <a:pt x="20" y="455"/>
                    <a:pt x="0" y="466"/>
                  </a:cubicBezTo>
                  <a:cubicBezTo>
                    <a:pt x="20" y="456"/>
                    <a:pt x="40" y="446"/>
                    <a:pt x="62" y="435"/>
                  </a:cubicBezTo>
                  <a:close/>
                  <a:moveTo>
                    <a:pt x="1721" y="1"/>
                  </a:moveTo>
                  <a:cubicBezTo>
                    <a:pt x="1665" y="1"/>
                    <a:pt x="1605" y="2"/>
                    <a:pt x="1542" y="6"/>
                  </a:cubicBezTo>
                  <a:cubicBezTo>
                    <a:pt x="1145" y="16"/>
                    <a:pt x="835" y="113"/>
                    <a:pt x="717" y="155"/>
                  </a:cubicBezTo>
                  <a:cubicBezTo>
                    <a:pt x="632" y="177"/>
                    <a:pt x="514" y="220"/>
                    <a:pt x="428" y="262"/>
                  </a:cubicBezTo>
                  <a:cubicBezTo>
                    <a:pt x="319" y="308"/>
                    <a:pt x="180" y="376"/>
                    <a:pt x="62" y="435"/>
                  </a:cubicBezTo>
                  <a:lnTo>
                    <a:pt x="62" y="435"/>
                  </a:lnTo>
                  <a:cubicBezTo>
                    <a:pt x="179" y="382"/>
                    <a:pt x="311" y="355"/>
                    <a:pt x="454" y="355"/>
                  </a:cubicBezTo>
                  <a:cubicBezTo>
                    <a:pt x="684" y="355"/>
                    <a:pt x="943" y="425"/>
                    <a:pt x="1220" y="573"/>
                  </a:cubicBezTo>
                  <a:cubicBezTo>
                    <a:pt x="2184" y="1119"/>
                    <a:pt x="2976" y="2457"/>
                    <a:pt x="2987" y="3581"/>
                  </a:cubicBezTo>
                  <a:cubicBezTo>
                    <a:pt x="2997" y="4127"/>
                    <a:pt x="2819" y="4515"/>
                    <a:pt x="2519" y="4715"/>
                  </a:cubicBezTo>
                  <a:lnTo>
                    <a:pt x="2519" y="4715"/>
                  </a:lnTo>
                  <a:cubicBezTo>
                    <a:pt x="2702" y="4598"/>
                    <a:pt x="2826" y="4514"/>
                    <a:pt x="2997" y="4373"/>
                  </a:cubicBezTo>
                  <a:cubicBezTo>
                    <a:pt x="3190" y="4213"/>
                    <a:pt x="3372" y="4009"/>
                    <a:pt x="3394" y="3988"/>
                  </a:cubicBezTo>
                  <a:cubicBezTo>
                    <a:pt x="3468" y="3881"/>
                    <a:pt x="3576" y="3742"/>
                    <a:pt x="3650" y="3635"/>
                  </a:cubicBezTo>
                  <a:cubicBezTo>
                    <a:pt x="3704" y="3560"/>
                    <a:pt x="3768" y="3442"/>
                    <a:pt x="3811" y="3356"/>
                  </a:cubicBezTo>
                  <a:cubicBezTo>
                    <a:pt x="3811" y="3356"/>
                    <a:pt x="3929" y="3131"/>
                    <a:pt x="4014" y="2832"/>
                  </a:cubicBezTo>
                  <a:cubicBezTo>
                    <a:pt x="4111" y="2457"/>
                    <a:pt x="4100" y="2157"/>
                    <a:pt x="4100" y="2125"/>
                  </a:cubicBezTo>
                  <a:cubicBezTo>
                    <a:pt x="4100" y="2082"/>
                    <a:pt x="4100" y="2029"/>
                    <a:pt x="4089" y="1986"/>
                  </a:cubicBezTo>
                  <a:cubicBezTo>
                    <a:pt x="4079" y="1815"/>
                    <a:pt x="4079" y="1815"/>
                    <a:pt x="4057" y="1740"/>
                  </a:cubicBezTo>
                  <a:cubicBezTo>
                    <a:pt x="4014" y="1547"/>
                    <a:pt x="3982" y="1451"/>
                    <a:pt x="3939" y="1344"/>
                  </a:cubicBezTo>
                  <a:cubicBezTo>
                    <a:pt x="3939" y="1344"/>
                    <a:pt x="3907" y="1269"/>
                    <a:pt x="3854" y="1172"/>
                  </a:cubicBezTo>
                  <a:cubicBezTo>
                    <a:pt x="3822" y="1119"/>
                    <a:pt x="3822" y="1119"/>
                    <a:pt x="3768" y="1012"/>
                  </a:cubicBezTo>
                  <a:cubicBezTo>
                    <a:pt x="3715" y="937"/>
                    <a:pt x="3629" y="830"/>
                    <a:pt x="3586" y="787"/>
                  </a:cubicBezTo>
                  <a:cubicBezTo>
                    <a:pt x="3543" y="744"/>
                    <a:pt x="3490" y="680"/>
                    <a:pt x="3447" y="637"/>
                  </a:cubicBezTo>
                  <a:cubicBezTo>
                    <a:pt x="3415" y="616"/>
                    <a:pt x="3383" y="584"/>
                    <a:pt x="3351" y="551"/>
                  </a:cubicBezTo>
                  <a:cubicBezTo>
                    <a:pt x="3319" y="530"/>
                    <a:pt x="3276" y="487"/>
                    <a:pt x="3244" y="466"/>
                  </a:cubicBezTo>
                  <a:cubicBezTo>
                    <a:pt x="3169" y="423"/>
                    <a:pt x="3083" y="359"/>
                    <a:pt x="3008" y="316"/>
                  </a:cubicBezTo>
                  <a:cubicBezTo>
                    <a:pt x="2933" y="273"/>
                    <a:pt x="2815" y="230"/>
                    <a:pt x="2741" y="188"/>
                  </a:cubicBezTo>
                  <a:cubicBezTo>
                    <a:pt x="2698" y="166"/>
                    <a:pt x="2633" y="155"/>
                    <a:pt x="2580" y="134"/>
                  </a:cubicBezTo>
                  <a:cubicBezTo>
                    <a:pt x="2484" y="102"/>
                    <a:pt x="2344" y="70"/>
                    <a:pt x="2248" y="48"/>
                  </a:cubicBezTo>
                  <a:cubicBezTo>
                    <a:pt x="2203" y="39"/>
                    <a:pt x="2009" y="1"/>
                    <a:pt x="1721" y="1"/>
                  </a:cubicBezTo>
                  <a:close/>
                  <a:moveTo>
                    <a:pt x="2519" y="4715"/>
                  </a:moveTo>
                  <a:cubicBezTo>
                    <a:pt x="2507" y="4722"/>
                    <a:pt x="2496" y="4730"/>
                    <a:pt x="2484" y="4737"/>
                  </a:cubicBezTo>
                  <a:cubicBezTo>
                    <a:pt x="2496" y="4730"/>
                    <a:pt x="2507" y="4722"/>
                    <a:pt x="2519" y="47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47"/>
            <p:cNvSpPr/>
            <p:nvPr/>
          </p:nvSpPr>
          <p:spPr>
            <a:xfrm>
              <a:off x="5567100" y="1936775"/>
              <a:ext cx="116700" cy="123475"/>
            </a:xfrm>
            <a:custGeom>
              <a:rect b="b" l="l" r="r" t="t"/>
              <a:pathLst>
                <a:path extrusionOk="0" h="4939" w="4668">
                  <a:moveTo>
                    <a:pt x="2124" y="0"/>
                  </a:moveTo>
                  <a:cubicBezTo>
                    <a:pt x="1955" y="0"/>
                    <a:pt x="1802" y="38"/>
                    <a:pt x="1670" y="111"/>
                  </a:cubicBezTo>
                  <a:cubicBezTo>
                    <a:pt x="214" y="967"/>
                    <a:pt x="1060" y="1074"/>
                    <a:pt x="0" y="1909"/>
                  </a:cubicBezTo>
                  <a:cubicBezTo>
                    <a:pt x="97" y="1854"/>
                    <a:pt x="209" y="1824"/>
                    <a:pt x="331" y="1824"/>
                  </a:cubicBezTo>
                  <a:cubicBezTo>
                    <a:pt x="492" y="1824"/>
                    <a:pt x="673" y="1875"/>
                    <a:pt x="867" y="1984"/>
                  </a:cubicBezTo>
                  <a:cubicBezTo>
                    <a:pt x="1552" y="2370"/>
                    <a:pt x="2120" y="3322"/>
                    <a:pt x="2130" y="4125"/>
                  </a:cubicBezTo>
                  <a:cubicBezTo>
                    <a:pt x="2130" y="4521"/>
                    <a:pt x="1991" y="4810"/>
                    <a:pt x="1766" y="4939"/>
                  </a:cubicBezTo>
                  <a:cubicBezTo>
                    <a:pt x="2124" y="4794"/>
                    <a:pt x="2353" y="4756"/>
                    <a:pt x="2531" y="4756"/>
                  </a:cubicBezTo>
                  <a:cubicBezTo>
                    <a:pt x="2721" y="4756"/>
                    <a:pt x="2854" y="4799"/>
                    <a:pt x="3029" y="4799"/>
                  </a:cubicBezTo>
                  <a:cubicBezTo>
                    <a:pt x="3259" y="4799"/>
                    <a:pt x="3559" y="4725"/>
                    <a:pt x="4154" y="4382"/>
                  </a:cubicBezTo>
                  <a:cubicBezTo>
                    <a:pt x="4475" y="4189"/>
                    <a:pt x="4667" y="3793"/>
                    <a:pt x="4657" y="3226"/>
                  </a:cubicBezTo>
                  <a:cubicBezTo>
                    <a:pt x="4646" y="2102"/>
                    <a:pt x="3854" y="764"/>
                    <a:pt x="2890" y="218"/>
                  </a:cubicBezTo>
                  <a:cubicBezTo>
                    <a:pt x="2613" y="70"/>
                    <a:pt x="2354" y="0"/>
                    <a:pt x="21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47"/>
            <p:cNvSpPr/>
            <p:nvPr/>
          </p:nvSpPr>
          <p:spPr>
            <a:xfrm>
              <a:off x="5437300" y="1981700"/>
              <a:ext cx="183075" cy="151050"/>
            </a:xfrm>
            <a:custGeom>
              <a:rect b="b" l="l" r="r" t="t"/>
              <a:pathLst>
                <a:path extrusionOk="0" h="6042" w="7323">
                  <a:moveTo>
                    <a:pt x="13" y="3720"/>
                  </a:moveTo>
                  <a:cubicBezTo>
                    <a:pt x="8" y="3741"/>
                    <a:pt x="4" y="3762"/>
                    <a:pt x="0" y="3784"/>
                  </a:cubicBezTo>
                  <a:cubicBezTo>
                    <a:pt x="4" y="3764"/>
                    <a:pt x="8" y="3743"/>
                    <a:pt x="13" y="3720"/>
                  </a:cubicBezTo>
                  <a:close/>
                  <a:moveTo>
                    <a:pt x="1188" y="5839"/>
                  </a:moveTo>
                  <a:lnTo>
                    <a:pt x="1188" y="5839"/>
                  </a:lnTo>
                  <a:cubicBezTo>
                    <a:pt x="1210" y="5848"/>
                    <a:pt x="1232" y="5855"/>
                    <a:pt x="1253" y="5861"/>
                  </a:cubicBezTo>
                  <a:lnTo>
                    <a:pt x="1253" y="5861"/>
                  </a:lnTo>
                  <a:cubicBezTo>
                    <a:pt x="1231" y="5854"/>
                    <a:pt x="1209" y="5846"/>
                    <a:pt x="1188" y="5839"/>
                  </a:cubicBezTo>
                  <a:close/>
                  <a:moveTo>
                    <a:pt x="5089" y="0"/>
                  </a:moveTo>
                  <a:cubicBezTo>
                    <a:pt x="5030" y="0"/>
                    <a:pt x="4967" y="2"/>
                    <a:pt x="4903" y="5"/>
                  </a:cubicBezTo>
                  <a:cubicBezTo>
                    <a:pt x="4807" y="16"/>
                    <a:pt x="4646" y="27"/>
                    <a:pt x="4421" y="59"/>
                  </a:cubicBezTo>
                  <a:cubicBezTo>
                    <a:pt x="4293" y="80"/>
                    <a:pt x="4079" y="123"/>
                    <a:pt x="3918" y="177"/>
                  </a:cubicBezTo>
                  <a:cubicBezTo>
                    <a:pt x="3661" y="241"/>
                    <a:pt x="2890" y="455"/>
                    <a:pt x="1959" y="1076"/>
                  </a:cubicBezTo>
                  <a:cubicBezTo>
                    <a:pt x="1831" y="1151"/>
                    <a:pt x="1659" y="1279"/>
                    <a:pt x="1563" y="1365"/>
                  </a:cubicBezTo>
                  <a:cubicBezTo>
                    <a:pt x="1392" y="1493"/>
                    <a:pt x="1328" y="1557"/>
                    <a:pt x="1135" y="1739"/>
                  </a:cubicBezTo>
                  <a:cubicBezTo>
                    <a:pt x="1103" y="1772"/>
                    <a:pt x="974" y="1889"/>
                    <a:pt x="824" y="2071"/>
                  </a:cubicBezTo>
                  <a:cubicBezTo>
                    <a:pt x="749" y="2168"/>
                    <a:pt x="642" y="2307"/>
                    <a:pt x="578" y="2403"/>
                  </a:cubicBezTo>
                  <a:cubicBezTo>
                    <a:pt x="525" y="2467"/>
                    <a:pt x="471" y="2564"/>
                    <a:pt x="428" y="2628"/>
                  </a:cubicBezTo>
                  <a:cubicBezTo>
                    <a:pt x="396" y="2681"/>
                    <a:pt x="364" y="2756"/>
                    <a:pt x="332" y="2810"/>
                  </a:cubicBezTo>
                  <a:cubicBezTo>
                    <a:pt x="289" y="2896"/>
                    <a:pt x="236" y="3003"/>
                    <a:pt x="203" y="3088"/>
                  </a:cubicBezTo>
                  <a:cubicBezTo>
                    <a:pt x="161" y="3185"/>
                    <a:pt x="118" y="3313"/>
                    <a:pt x="86" y="3420"/>
                  </a:cubicBezTo>
                  <a:cubicBezTo>
                    <a:pt x="60" y="3507"/>
                    <a:pt x="34" y="3623"/>
                    <a:pt x="13" y="3720"/>
                  </a:cubicBezTo>
                  <a:lnTo>
                    <a:pt x="13" y="3720"/>
                  </a:lnTo>
                  <a:cubicBezTo>
                    <a:pt x="86" y="3416"/>
                    <a:pt x="290" y="3242"/>
                    <a:pt x="560" y="3242"/>
                  </a:cubicBezTo>
                  <a:cubicBezTo>
                    <a:pt x="695" y="3242"/>
                    <a:pt x="846" y="3285"/>
                    <a:pt x="1006" y="3377"/>
                  </a:cubicBezTo>
                  <a:cubicBezTo>
                    <a:pt x="1574" y="3688"/>
                    <a:pt x="2045" y="4480"/>
                    <a:pt x="2055" y="5144"/>
                  </a:cubicBezTo>
                  <a:cubicBezTo>
                    <a:pt x="2055" y="5621"/>
                    <a:pt x="1818" y="5895"/>
                    <a:pt x="1473" y="5895"/>
                  </a:cubicBezTo>
                  <a:cubicBezTo>
                    <a:pt x="1404" y="5895"/>
                    <a:pt x="1330" y="5884"/>
                    <a:pt x="1253" y="5861"/>
                  </a:cubicBezTo>
                  <a:lnTo>
                    <a:pt x="1253" y="5861"/>
                  </a:lnTo>
                  <a:cubicBezTo>
                    <a:pt x="1338" y="5889"/>
                    <a:pt x="1434" y="5919"/>
                    <a:pt x="1509" y="5936"/>
                  </a:cubicBezTo>
                  <a:cubicBezTo>
                    <a:pt x="1745" y="5989"/>
                    <a:pt x="1745" y="5989"/>
                    <a:pt x="1991" y="6021"/>
                  </a:cubicBezTo>
                  <a:cubicBezTo>
                    <a:pt x="2093" y="6036"/>
                    <a:pt x="2218" y="6042"/>
                    <a:pt x="2340" y="6042"/>
                  </a:cubicBezTo>
                  <a:cubicBezTo>
                    <a:pt x="2488" y="6042"/>
                    <a:pt x="2631" y="6033"/>
                    <a:pt x="2719" y="6021"/>
                  </a:cubicBezTo>
                  <a:cubicBezTo>
                    <a:pt x="2837" y="6011"/>
                    <a:pt x="3008" y="5989"/>
                    <a:pt x="3126" y="5968"/>
                  </a:cubicBezTo>
                  <a:cubicBezTo>
                    <a:pt x="3361" y="5925"/>
                    <a:pt x="3543" y="5872"/>
                    <a:pt x="3554" y="5861"/>
                  </a:cubicBezTo>
                  <a:cubicBezTo>
                    <a:pt x="3800" y="5797"/>
                    <a:pt x="3875" y="5765"/>
                    <a:pt x="4079" y="5679"/>
                  </a:cubicBezTo>
                  <a:cubicBezTo>
                    <a:pt x="4196" y="5636"/>
                    <a:pt x="4389" y="5550"/>
                    <a:pt x="4518" y="5486"/>
                  </a:cubicBezTo>
                  <a:cubicBezTo>
                    <a:pt x="4892" y="5293"/>
                    <a:pt x="5235" y="5079"/>
                    <a:pt x="5417" y="4940"/>
                  </a:cubicBezTo>
                  <a:cubicBezTo>
                    <a:pt x="5524" y="4876"/>
                    <a:pt x="5684" y="4758"/>
                    <a:pt x="5877" y="4598"/>
                  </a:cubicBezTo>
                  <a:cubicBezTo>
                    <a:pt x="6070" y="4426"/>
                    <a:pt x="6188" y="4309"/>
                    <a:pt x="6284" y="4212"/>
                  </a:cubicBezTo>
                  <a:cubicBezTo>
                    <a:pt x="6327" y="4180"/>
                    <a:pt x="6466" y="4030"/>
                    <a:pt x="6637" y="3827"/>
                  </a:cubicBezTo>
                  <a:cubicBezTo>
                    <a:pt x="6766" y="3666"/>
                    <a:pt x="6851" y="3538"/>
                    <a:pt x="6916" y="3431"/>
                  </a:cubicBezTo>
                  <a:cubicBezTo>
                    <a:pt x="6948" y="3388"/>
                    <a:pt x="6980" y="3334"/>
                    <a:pt x="7012" y="3292"/>
                  </a:cubicBezTo>
                  <a:cubicBezTo>
                    <a:pt x="7055" y="3217"/>
                    <a:pt x="7108" y="3120"/>
                    <a:pt x="7140" y="3045"/>
                  </a:cubicBezTo>
                  <a:cubicBezTo>
                    <a:pt x="7183" y="2960"/>
                    <a:pt x="7205" y="2896"/>
                    <a:pt x="7258" y="2767"/>
                  </a:cubicBezTo>
                  <a:cubicBezTo>
                    <a:pt x="7301" y="2639"/>
                    <a:pt x="7322" y="2489"/>
                    <a:pt x="7322" y="2328"/>
                  </a:cubicBezTo>
                  <a:cubicBezTo>
                    <a:pt x="7312" y="1525"/>
                    <a:pt x="6744" y="573"/>
                    <a:pt x="6059" y="187"/>
                  </a:cubicBezTo>
                  <a:cubicBezTo>
                    <a:pt x="5920" y="112"/>
                    <a:pt x="5792" y="69"/>
                    <a:pt x="5674" y="48"/>
                  </a:cubicBezTo>
                  <a:cubicBezTo>
                    <a:pt x="5513" y="16"/>
                    <a:pt x="5395" y="5"/>
                    <a:pt x="5353" y="5"/>
                  </a:cubicBezTo>
                  <a:cubicBezTo>
                    <a:pt x="5303" y="5"/>
                    <a:pt x="5205" y="0"/>
                    <a:pt x="50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47"/>
            <p:cNvSpPr/>
            <p:nvPr/>
          </p:nvSpPr>
          <p:spPr>
            <a:xfrm>
              <a:off x="5180375" y="2062800"/>
              <a:ext cx="308325" cy="201725"/>
            </a:xfrm>
            <a:custGeom>
              <a:rect b="b" l="l" r="r" t="t"/>
              <a:pathLst>
                <a:path extrusionOk="0" h="8069" w="12333">
                  <a:moveTo>
                    <a:pt x="10831" y="1"/>
                  </a:moveTo>
                  <a:cubicBezTo>
                    <a:pt x="10722" y="1"/>
                    <a:pt x="10625" y="28"/>
                    <a:pt x="10545" y="80"/>
                  </a:cubicBezTo>
                  <a:cubicBezTo>
                    <a:pt x="10202" y="305"/>
                    <a:pt x="9378" y="829"/>
                    <a:pt x="8896" y="1150"/>
                  </a:cubicBezTo>
                  <a:cubicBezTo>
                    <a:pt x="8457" y="1439"/>
                    <a:pt x="7644" y="1975"/>
                    <a:pt x="7076" y="2349"/>
                  </a:cubicBezTo>
                  <a:cubicBezTo>
                    <a:pt x="6327" y="2874"/>
                    <a:pt x="6145" y="2992"/>
                    <a:pt x="5438" y="3495"/>
                  </a:cubicBezTo>
                  <a:cubicBezTo>
                    <a:pt x="5203" y="3666"/>
                    <a:pt x="1456" y="6107"/>
                    <a:pt x="1167" y="6353"/>
                  </a:cubicBezTo>
                  <a:cubicBezTo>
                    <a:pt x="1007" y="6492"/>
                    <a:pt x="739" y="6728"/>
                    <a:pt x="482" y="6995"/>
                  </a:cubicBezTo>
                  <a:cubicBezTo>
                    <a:pt x="257" y="7231"/>
                    <a:pt x="150" y="7391"/>
                    <a:pt x="129" y="7445"/>
                  </a:cubicBezTo>
                  <a:cubicBezTo>
                    <a:pt x="64" y="7541"/>
                    <a:pt x="43" y="7605"/>
                    <a:pt x="32" y="7638"/>
                  </a:cubicBezTo>
                  <a:cubicBezTo>
                    <a:pt x="22" y="7648"/>
                    <a:pt x="22" y="7680"/>
                    <a:pt x="11" y="7691"/>
                  </a:cubicBezTo>
                  <a:cubicBezTo>
                    <a:pt x="11" y="7723"/>
                    <a:pt x="0" y="7755"/>
                    <a:pt x="0" y="7787"/>
                  </a:cubicBezTo>
                  <a:cubicBezTo>
                    <a:pt x="0" y="7841"/>
                    <a:pt x="22" y="7884"/>
                    <a:pt x="43" y="7927"/>
                  </a:cubicBezTo>
                  <a:cubicBezTo>
                    <a:pt x="86" y="7991"/>
                    <a:pt x="139" y="8012"/>
                    <a:pt x="161" y="8023"/>
                  </a:cubicBezTo>
                  <a:cubicBezTo>
                    <a:pt x="236" y="8044"/>
                    <a:pt x="289" y="8055"/>
                    <a:pt x="407" y="8066"/>
                  </a:cubicBezTo>
                  <a:cubicBezTo>
                    <a:pt x="426" y="8068"/>
                    <a:pt x="446" y="8069"/>
                    <a:pt x="465" y="8069"/>
                  </a:cubicBezTo>
                  <a:cubicBezTo>
                    <a:pt x="541" y="8069"/>
                    <a:pt x="617" y="8055"/>
                    <a:pt x="685" y="8055"/>
                  </a:cubicBezTo>
                  <a:cubicBezTo>
                    <a:pt x="846" y="8034"/>
                    <a:pt x="1049" y="7980"/>
                    <a:pt x="1210" y="7937"/>
                  </a:cubicBezTo>
                  <a:cubicBezTo>
                    <a:pt x="1328" y="7905"/>
                    <a:pt x="1488" y="7852"/>
                    <a:pt x="1606" y="7819"/>
                  </a:cubicBezTo>
                  <a:cubicBezTo>
                    <a:pt x="1842" y="7745"/>
                    <a:pt x="2216" y="7605"/>
                    <a:pt x="2484" y="7498"/>
                  </a:cubicBezTo>
                  <a:cubicBezTo>
                    <a:pt x="2655" y="7434"/>
                    <a:pt x="6049" y="5582"/>
                    <a:pt x="7719" y="4769"/>
                  </a:cubicBezTo>
                  <a:cubicBezTo>
                    <a:pt x="9142" y="4073"/>
                    <a:pt x="10448" y="3398"/>
                    <a:pt x="12011" y="2595"/>
                  </a:cubicBezTo>
                  <a:cubicBezTo>
                    <a:pt x="12204" y="2488"/>
                    <a:pt x="12332" y="2242"/>
                    <a:pt x="12322" y="1900"/>
                  </a:cubicBezTo>
                  <a:cubicBezTo>
                    <a:pt x="12322" y="1236"/>
                    <a:pt x="11851" y="444"/>
                    <a:pt x="11283" y="133"/>
                  </a:cubicBezTo>
                  <a:cubicBezTo>
                    <a:pt x="11122" y="44"/>
                    <a:pt x="10967" y="1"/>
                    <a:pt x="108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47"/>
            <p:cNvSpPr/>
            <p:nvPr/>
          </p:nvSpPr>
          <p:spPr>
            <a:xfrm>
              <a:off x="5624900" y="1922400"/>
              <a:ext cx="77100" cy="77100"/>
            </a:xfrm>
            <a:custGeom>
              <a:rect b="b" l="l" r="r" t="t"/>
              <a:pathLst>
                <a:path extrusionOk="0" h="3084" w="3084">
                  <a:moveTo>
                    <a:pt x="1542" y="1"/>
                  </a:moveTo>
                  <a:cubicBezTo>
                    <a:pt x="696" y="1"/>
                    <a:pt x="0" y="686"/>
                    <a:pt x="0" y="1542"/>
                  </a:cubicBezTo>
                  <a:cubicBezTo>
                    <a:pt x="0" y="2388"/>
                    <a:pt x="696" y="3084"/>
                    <a:pt x="1542" y="3084"/>
                  </a:cubicBezTo>
                  <a:cubicBezTo>
                    <a:pt x="2398" y="3084"/>
                    <a:pt x="3083" y="2388"/>
                    <a:pt x="3083" y="1542"/>
                  </a:cubicBezTo>
                  <a:cubicBezTo>
                    <a:pt x="3083" y="686"/>
                    <a:pt x="2398" y="1"/>
                    <a:pt x="15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47"/>
            <p:cNvSpPr/>
            <p:nvPr/>
          </p:nvSpPr>
          <p:spPr>
            <a:xfrm>
              <a:off x="5535775" y="2046200"/>
              <a:ext cx="493800" cy="311425"/>
            </a:xfrm>
            <a:custGeom>
              <a:rect b="b" l="l" r="r" t="t"/>
              <a:pathLst>
                <a:path extrusionOk="0" h="12457" w="19752">
                  <a:moveTo>
                    <a:pt x="2654" y="0"/>
                  </a:moveTo>
                  <a:cubicBezTo>
                    <a:pt x="2250" y="0"/>
                    <a:pt x="1967" y="57"/>
                    <a:pt x="1831" y="176"/>
                  </a:cubicBezTo>
                  <a:cubicBezTo>
                    <a:pt x="1790" y="207"/>
                    <a:pt x="1779" y="248"/>
                    <a:pt x="1787" y="298"/>
                  </a:cubicBezTo>
                  <a:lnTo>
                    <a:pt x="1787" y="298"/>
                  </a:lnTo>
                  <a:cubicBezTo>
                    <a:pt x="1784" y="290"/>
                    <a:pt x="1778" y="283"/>
                    <a:pt x="1778" y="283"/>
                  </a:cubicBezTo>
                  <a:lnTo>
                    <a:pt x="1778" y="1450"/>
                  </a:lnTo>
                  <a:cubicBezTo>
                    <a:pt x="1278" y="1279"/>
                    <a:pt x="855" y="1189"/>
                    <a:pt x="536" y="1189"/>
                  </a:cubicBezTo>
                  <a:cubicBezTo>
                    <a:pt x="376" y="1189"/>
                    <a:pt x="243" y="1211"/>
                    <a:pt x="140" y="1258"/>
                  </a:cubicBezTo>
                  <a:cubicBezTo>
                    <a:pt x="44" y="1300"/>
                    <a:pt x="1" y="1375"/>
                    <a:pt x="11" y="1482"/>
                  </a:cubicBezTo>
                  <a:lnTo>
                    <a:pt x="11" y="1482"/>
                  </a:lnTo>
                  <a:lnTo>
                    <a:pt x="1" y="2821"/>
                  </a:lnTo>
                  <a:cubicBezTo>
                    <a:pt x="1" y="3859"/>
                    <a:pt x="4368" y="7884"/>
                    <a:pt x="7676" y="10335"/>
                  </a:cubicBezTo>
                  <a:cubicBezTo>
                    <a:pt x="8104" y="10646"/>
                    <a:pt x="8554" y="10946"/>
                    <a:pt x="8993" y="11192"/>
                  </a:cubicBezTo>
                  <a:cubicBezTo>
                    <a:pt x="10367" y="11983"/>
                    <a:pt x="11728" y="12457"/>
                    <a:pt x="12638" y="12457"/>
                  </a:cubicBezTo>
                  <a:cubicBezTo>
                    <a:pt x="12897" y="12457"/>
                    <a:pt x="13120" y="12418"/>
                    <a:pt x="13296" y="12337"/>
                  </a:cubicBezTo>
                  <a:cubicBezTo>
                    <a:pt x="13457" y="12262"/>
                    <a:pt x="13542" y="12134"/>
                    <a:pt x="13542" y="11952"/>
                  </a:cubicBezTo>
                  <a:lnTo>
                    <a:pt x="13542" y="10614"/>
                  </a:lnTo>
                  <a:cubicBezTo>
                    <a:pt x="13564" y="9779"/>
                    <a:pt x="11840" y="7863"/>
                    <a:pt x="9164" y="5797"/>
                  </a:cubicBezTo>
                  <a:lnTo>
                    <a:pt x="9164" y="5797"/>
                  </a:lnTo>
                  <a:cubicBezTo>
                    <a:pt x="10545" y="6407"/>
                    <a:pt x="11958" y="6985"/>
                    <a:pt x="13211" y="7467"/>
                  </a:cubicBezTo>
                  <a:cubicBezTo>
                    <a:pt x="15168" y="8218"/>
                    <a:pt x="17095" y="8628"/>
                    <a:pt x="18356" y="8628"/>
                  </a:cubicBezTo>
                  <a:cubicBezTo>
                    <a:pt x="18965" y="8628"/>
                    <a:pt x="19418" y="8532"/>
                    <a:pt x="19644" y="8334"/>
                  </a:cubicBezTo>
                  <a:cubicBezTo>
                    <a:pt x="19698" y="8280"/>
                    <a:pt x="19730" y="8216"/>
                    <a:pt x="19730" y="8152"/>
                  </a:cubicBezTo>
                  <a:lnTo>
                    <a:pt x="19730" y="6814"/>
                  </a:lnTo>
                  <a:cubicBezTo>
                    <a:pt x="19751" y="6450"/>
                    <a:pt x="19023" y="5839"/>
                    <a:pt x="17782" y="5122"/>
                  </a:cubicBezTo>
                  <a:cubicBezTo>
                    <a:pt x="16390" y="4319"/>
                    <a:pt x="14367" y="3388"/>
                    <a:pt x="12001" y="2478"/>
                  </a:cubicBezTo>
                  <a:cubicBezTo>
                    <a:pt x="8039" y="962"/>
                    <a:pt x="4319" y="0"/>
                    <a:pt x="2654" y="0"/>
                  </a:cubicBezTo>
                  <a:close/>
                </a:path>
              </a:pathLst>
            </a:custGeom>
            <a:solidFill>
              <a:srgbClr val="FEC3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47"/>
            <p:cNvSpPr/>
            <p:nvPr/>
          </p:nvSpPr>
          <p:spPr>
            <a:xfrm>
              <a:off x="5580200" y="2053275"/>
              <a:ext cx="448825" cy="208625"/>
            </a:xfrm>
            <a:custGeom>
              <a:rect b="b" l="l" r="r" t="t"/>
              <a:pathLst>
                <a:path extrusionOk="0" h="8345" w="17953">
                  <a:moveTo>
                    <a:pt x="1" y="0"/>
                  </a:moveTo>
                  <a:lnTo>
                    <a:pt x="1" y="1349"/>
                  </a:lnTo>
                  <a:cubicBezTo>
                    <a:pt x="1" y="1606"/>
                    <a:pt x="686" y="2109"/>
                    <a:pt x="1767" y="2741"/>
                  </a:cubicBezTo>
                  <a:cubicBezTo>
                    <a:pt x="4079" y="4079"/>
                    <a:pt x="8233" y="5963"/>
                    <a:pt x="11434" y="7184"/>
                  </a:cubicBezTo>
                  <a:cubicBezTo>
                    <a:pt x="13398" y="7935"/>
                    <a:pt x="15323" y="8345"/>
                    <a:pt x="16582" y="8345"/>
                  </a:cubicBezTo>
                  <a:cubicBezTo>
                    <a:pt x="17189" y="8345"/>
                    <a:pt x="17641" y="8249"/>
                    <a:pt x="17867" y="8051"/>
                  </a:cubicBezTo>
                  <a:cubicBezTo>
                    <a:pt x="17921" y="7997"/>
                    <a:pt x="17953" y="7933"/>
                    <a:pt x="17953" y="7869"/>
                  </a:cubicBezTo>
                  <a:lnTo>
                    <a:pt x="17953" y="6520"/>
                  </a:lnTo>
                  <a:cubicBezTo>
                    <a:pt x="17953" y="6595"/>
                    <a:pt x="17932" y="6648"/>
                    <a:pt x="17867" y="6702"/>
                  </a:cubicBezTo>
                  <a:cubicBezTo>
                    <a:pt x="17641" y="6904"/>
                    <a:pt x="17189" y="7001"/>
                    <a:pt x="16582" y="7001"/>
                  </a:cubicBezTo>
                  <a:cubicBezTo>
                    <a:pt x="15324" y="7001"/>
                    <a:pt x="13401" y="6586"/>
                    <a:pt x="11444" y="5835"/>
                  </a:cubicBezTo>
                  <a:cubicBezTo>
                    <a:pt x="8243" y="4614"/>
                    <a:pt x="4090" y="2730"/>
                    <a:pt x="1767" y="1392"/>
                  </a:cubicBezTo>
                  <a:cubicBezTo>
                    <a:pt x="686" y="761"/>
                    <a:pt x="1" y="257"/>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47"/>
            <p:cNvSpPr/>
            <p:nvPr/>
          </p:nvSpPr>
          <p:spPr>
            <a:xfrm>
              <a:off x="5575375" y="2046200"/>
              <a:ext cx="460625" cy="182100"/>
            </a:xfrm>
            <a:custGeom>
              <a:rect b="b" l="l" r="r" t="t"/>
              <a:pathLst>
                <a:path extrusionOk="0" h="7284" w="18425">
                  <a:moveTo>
                    <a:pt x="1070" y="0"/>
                  </a:moveTo>
                  <a:cubicBezTo>
                    <a:pt x="666" y="0"/>
                    <a:pt x="383" y="57"/>
                    <a:pt x="247" y="176"/>
                  </a:cubicBezTo>
                  <a:cubicBezTo>
                    <a:pt x="1" y="391"/>
                    <a:pt x="718" y="958"/>
                    <a:pt x="1960" y="1675"/>
                  </a:cubicBezTo>
                  <a:cubicBezTo>
                    <a:pt x="4283" y="3013"/>
                    <a:pt x="8436" y="4897"/>
                    <a:pt x="11637" y="6118"/>
                  </a:cubicBezTo>
                  <a:cubicBezTo>
                    <a:pt x="13594" y="6869"/>
                    <a:pt x="15517" y="7284"/>
                    <a:pt x="16775" y="7284"/>
                  </a:cubicBezTo>
                  <a:cubicBezTo>
                    <a:pt x="17382" y="7284"/>
                    <a:pt x="17834" y="7187"/>
                    <a:pt x="18060" y="6985"/>
                  </a:cubicBezTo>
                  <a:cubicBezTo>
                    <a:pt x="18424" y="6674"/>
                    <a:pt x="17675" y="5979"/>
                    <a:pt x="16198" y="5122"/>
                  </a:cubicBezTo>
                  <a:cubicBezTo>
                    <a:pt x="14806" y="4319"/>
                    <a:pt x="12783" y="3388"/>
                    <a:pt x="10417" y="2478"/>
                  </a:cubicBezTo>
                  <a:cubicBezTo>
                    <a:pt x="6455" y="962"/>
                    <a:pt x="2735" y="0"/>
                    <a:pt x="10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47"/>
            <p:cNvSpPr/>
            <p:nvPr/>
          </p:nvSpPr>
          <p:spPr>
            <a:xfrm>
              <a:off x="5535775" y="2082975"/>
              <a:ext cx="338575" cy="274675"/>
            </a:xfrm>
            <a:custGeom>
              <a:rect b="b" l="l" r="r" t="t"/>
              <a:pathLst>
                <a:path extrusionOk="0" h="10987" w="13543">
                  <a:moveTo>
                    <a:pt x="11" y="1"/>
                  </a:moveTo>
                  <a:lnTo>
                    <a:pt x="11" y="1"/>
                  </a:lnTo>
                  <a:cubicBezTo>
                    <a:pt x="11" y="1"/>
                    <a:pt x="11" y="2"/>
                    <a:pt x="11" y="2"/>
                  </a:cubicBezTo>
                  <a:lnTo>
                    <a:pt x="11" y="2"/>
                  </a:lnTo>
                  <a:lnTo>
                    <a:pt x="11" y="1"/>
                  </a:lnTo>
                  <a:close/>
                  <a:moveTo>
                    <a:pt x="11" y="2"/>
                  </a:moveTo>
                  <a:lnTo>
                    <a:pt x="1" y="1350"/>
                  </a:lnTo>
                  <a:cubicBezTo>
                    <a:pt x="1" y="2388"/>
                    <a:pt x="4368" y="6413"/>
                    <a:pt x="7676" y="8864"/>
                  </a:cubicBezTo>
                  <a:cubicBezTo>
                    <a:pt x="8104" y="9175"/>
                    <a:pt x="8554" y="9475"/>
                    <a:pt x="8993" y="9721"/>
                  </a:cubicBezTo>
                  <a:cubicBezTo>
                    <a:pt x="10363" y="10518"/>
                    <a:pt x="11721" y="10987"/>
                    <a:pt x="12631" y="10987"/>
                  </a:cubicBezTo>
                  <a:cubicBezTo>
                    <a:pt x="12893" y="10987"/>
                    <a:pt x="13119" y="10948"/>
                    <a:pt x="13296" y="10866"/>
                  </a:cubicBezTo>
                  <a:cubicBezTo>
                    <a:pt x="13457" y="10791"/>
                    <a:pt x="13542" y="10663"/>
                    <a:pt x="13542" y="10481"/>
                  </a:cubicBezTo>
                  <a:lnTo>
                    <a:pt x="13542" y="9132"/>
                  </a:lnTo>
                  <a:cubicBezTo>
                    <a:pt x="13542" y="9314"/>
                    <a:pt x="13468" y="9443"/>
                    <a:pt x="13296" y="9517"/>
                  </a:cubicBezTo>
                  <a:cubicBezTo>
                    <a:pt x="13118" y="9599"/>
                    <a:pt x="12893" y="9638"/>
                    <a:pt x="12630" y="9638"/>
                  </a:cubicBezTo>
                  <a:cubicBezTo>
                    <a:pt x="11720" y="9638"/>
                    <a:pt x="10365" y="9171"/>
                    <a:pt x="9003" y="8383"/>
                  </a:cubicBezTo>
                  <a:cubicBezTo>
                    <a:pt x="8554" y="8126"/>
                    <a:pt x="8115" y="7837"/>
                    <a:pt x="7676" y="7516"/>
                  </a:cubicBezTo>
                  <a:cubicBezTo>
                    <a:pt x="4370" y="5066"/>
                    <a:pt x="5" y="1044"/>
                    <a:pt x="11" y="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47"/>
            <p:cNvSpPr/>
            <p:nvPr/>
          </p:nvSpPr>
          <p:spPr>
            <a:xfrm>
              <a:off x="5514375" y="2075925"/>
              <a:ext cx="378700" cy="248025"/>
            </a:xfrm>
            <a:custGeom>
              <a:rect b="b" l="l" r="r" t="t"/>
              <a:pathLst>
                <a:path extrusionOk="0" h="9921" w="15148">
                  <a:moveTo>
                    <a:pt x="1382" y="1"/>
                  </a:moveTo>
                  <a:cubicBezTo>
                    <a:pt x="1227" y="1"/>
                    <a:pt x="1097" y="23"/>
                    <a:pt x="996" y="69"/>
                  </a:cubicBezTo>
                  <a:cubicBezTo>
                    <a:pt x="0" y="518"/>
                    <a:pt x="4903" y="5111"/>
                    <a:pt x="8532" y="7798"/>
                  </a:cubicBezTo>
                  <a:cubicBezTo>
                    <a:pt x="8971" y="8119"/>
                    <a:pt x="9410" y="8408"/>
                    <a:pt x="9859" y="8665"/>
                  </a:cubicBezTo>
                  <a:cubicBezTo>
                    <a:pt x="11221" y="9453"/>
                    <a:pt x="12576" y="9920"/>
                    <a:pt x="13486" y="9920"/>
                  </a:cubicBezTo>
                  <a:cubicBezTo>
                    <a:pt x="13749" y="9920"/>
                    <a:pt x="13974" y="9881"/>
                    <a:pt x="14152" y="9799"/>
                  </a:cubicBezTo>
                  <a:cubicBezTo>
                    <a:pt x="15148" y="9350"/>
                    <a:pt x="13017" y="6802"/>
                    <a:pt x="9378" y="4115"/>
                  </a:cubicBezTo>
                  <a:cubicBezTo>
                    <a:pt x="8190" y="3237"/>
                    <a:pt x="6980" y="2445"/>
                    <a:pt x="5867" y="1803"/>
                  </a:cubicBezTo>
                  <a:cubicBezTo>
                    <a:pt x="3924" y="686"/>
                    <a:pt x="2251" y="1"/>
                    <a:pt x="13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2" name="Google Shape;2932;p47"/>
          <p:cNvSpPr/>
          <p:nvPr/>
        </p:nvSpPr>
        <p:spPr>
          <a:xfrm>
            <a:off x="2923038" y="1357938"/>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47"/>
          <p:cNvSpPr/>
          <p:nvPr/>
        </p:nvSpPr>
        <p:spPr>
          <a:xfrm>
            <a:off x="3116813" y="3898259"/>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4" name="Google Shape;2934;p47"/>
          <p:cNvGrpSpPr/>
          <p:nvPr/>
        </p:nvGrpSpPr>
        <p:grpSpPr>
          <a:xfrm>
            <a:off x="590511" y="580956"/>
            <a:ext cx="243987" cy="339453"/>
            <a:chOff x="4661686" y="366694"/>
            <a:chExt cx="243987" cy="339453"/>
          </a:xfrm>
        </p:grpSpPr>
        <p:sp>
          <p:nvSpPr>
            <p:cNvPr id="2935" name="Google Shape;2935;p47"/>
            <p:cNvSpPr/>
            <p:nvPr/>
          </p:nvSpPr>
          <p:spPr>
            <a:xfrm>
              <a:off x="4661686" y="366694"/>
              <a:ext cx="243987" cy="339453"/>
            </a:xfrm>
            <a:custGeom>
              <a:rect b="b" l="l" r="r" t="t"/>
              <a:pathLst>
                <a:path extrusionOk="0" h="37801" w="27170">
                  <a:moveTo>
                    <a:pt x="14365" y="0"/>
                  </a:moveTo>
                  <a:lnTo>
                    <a:pt x="5606" y="5091"/>
                  </a:lnTo>
                  <a:lnTo>
                    <a:pt x="0" y="20938"/>
                  </a:lnTo>
                  <a:lnTo>
                    <a:pt x="7738" y="25403"/>
                  </a:lnTo>
                  <a:lnTo>
                    <a:pt x="3899" y="37801"/>
                  </a:lnTo>
                  <a:lnTo>
                    <a:pt x="12658" y="32709"/>
                  </a:lnTo>
                  <a:lnTo>
                    <a:pt x="27169" y="22007"/>
                  </a:lnTo>
                  <a:lnTo>
                    <a:pt x="17666" y="16526"/>
                  </a:lnTo>
                  <a:lnTo>
                    <a:pt x="21511" y="4129"/>
                  </a:lnTo>
                  <a:lnTo>
                    <a:pt x="14365" y="0"/>
                  </a:ln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47"/>
            <p:cNvSpPr/>
            <p:nvPr/>
          </p:nvSpPr>
          <p:spPr>
            <a:xfrm>
              <a:off x="4741662" y="515079"/>
              <a:ext cx="164002" cy="94946"/>
            </a:xfrm>
            <a:custGeom>
              <a:rect b="b" l="l" r="r" t="t"/>
              <a:pathLst>
                <a:path extrusionOk="0" h="10573" w="18263">
                  <a:moveTo>
                    <a:pt x="8759" y="0"/>
                  </a:moveTo>
                  <a:lnTo>
                    <a:pt x="0" y="5091"/>
                  </a:lnTo>
                  <a:lnTo>
                    <a:pt x="9503" y="10572"/>
                  </a:lnTo>
                  <a:lnTo>
                    <a:pt x="18262" y="5481"/>
                  </a:lnTo>
                  <a:lnTo>
                    <a:pt x="87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47"/>
            <p:cNvSpPr/>
            <p:nvPr/>
          </p:nvSpPr>
          <p:spPr>
            <a:xfrm>
              <a:off x="4696686" y="564293"/>
              <a:ext cx="208983" cy="141830"/>
            </a:xfrm>
            <a:custGeom>
              <a:rect b="b" l="l" r="r" t="t"/>
              <a:pathLst>
                <a:path extrusionOk="0" h="15794" w="23272">
                  <a:moveTo>
                    <a:pt x="23271" y="0"/>
                  </a:moveTo>
                  <a:lnTo>
                    <a:pt x="14512" y="5091"/>
                  </a:lnTo>
                  <a:lnTo>
                    <a:pt x="1" y="15794"/>
                  </a:lnTo>
                  <a:lnTo>
                    <a:pt x="1" y="15794"/>
                  </a:lnTo>
                  <a:lnTo>
                    <a:pt x="8760" y="10702"/>
                  </a:lnTo>
                  <a:lnTo>
                    <a:pt x="232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47"/>
            <p:cNvSpPr/>
            <p:nvPr/>
          </p:nvSpPr>
          <p:spPr>
            <a:xfrm>
              <a:off x="4741662" y="403759"/>
              <a:ext cx="113193" cy="157060"/>
            </a:xfrm>
            <a:custGeom>
              <a:rect b="b" l="l" r="r" t="t"/>
              <a:pathLst>
                <a:path extrusionOk="0" h="17490" w="12605">
                  <a:moveTo>
                    <a:pt x="12604" y="1"/>
                  </a:moveTo>
                  <a:lnTo>
                    <a:pt x="3845" y="5086"/>
                  </a:lnTo>
                  <a:lnTo>
                    <a:pt x="0" y="17489"/>
                  </a:lnTo>
                  <a:lnTo>
                    <a:pt x="8759" y="12398"/>
                  </a:lnTo>
                  <a:lnTo>
                    <a:pt x="1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47"/>
            <p:cNvSpPr/>
            <p:nvPr/>
          </p:nvSpPr>
          <p:spPr>
            <a:xfrm>
              <a:off x="4712013" y="366694"/>
              <a:ext cx="142845" cy="82742"/>
            </a:xfrm>
            <a:custGeom>
              <a:rect b="b" l="l" r="r" t="t"/>
              <a:pathLst>
                <a:path extrusionOk="0" h="9214" w="15907">
                  <a:moveTo>
                    <a:pt x="8760" y="0"/>
                  </a:moveTo>
                  <a:lnTo>
                    <a:pt x="1" y="5091"/>
                  </a:lnTo>
                  <a:lnTo>
                    <a:pt x="7147" y="9214"/>
                  </a:lnTo>
                  <a:lnTo>
                    <a:pt x="15906" y="4129"/>
                  </a:lnTo>
                  <a:lnTo>
                    <a:pt x="87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47"/>
            <p:cNvSpPr/>
            <p:nvPr/>
          </p:nvSpPr>
          <p:spPr>
            <a:xfrm>
              <a:off x="4661686" y="412405"/>
              <a:ext cx="165331" cy="293736"/>
            </a:xfrm>
            <a:custGeom>
              <a:rect b="b" l="l" r="r" t="t"/>
              <a:pathLst>
                <a:path extrusionOk="0" h="32710" w="18411">
                  <a:moveTo>
                    <a:pt x="5606" y="0"/>
                  </a:moveTo>
                  <a:lnTo>
                    <a:pt x="0" y="15847"/>
                  </a:lnTo>
                  <a:lnTo>
                    <a:pt x="7738" y="20312"/>
                  </a:lnTo>
                  <a:lnTo>
                    <a:pt x="3899" y="32710"/>
                  </a:lnTo>
                  <a:lnTo>
                    <a:pt x="18410" y="22007"/>
                  </a:lnTo>
                  <a:lnTo>
                    <a:pt x="8907" y="16526"/>
                  </a:lnTo>
                  <a:lnTo>
                    <a:pt x="12752" y="4123"/>
                  </a:lnTo>
                  <a:lnTo>
                    <a:pt x="56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1" name="Google Shape;2941;p47"/>
          <p:cNvSpPr txBox="1"/>
          <p:nvPr/>
        </p:nvSpPr>
        <p:spPr>
          <a:xfrm>
            <a:off x="362400" y="4340475"/>
            <a:ext cx="873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osis SemiBold"/>
                <a:ea typeface="Dosis SemiBold"/>
                <a:cs typeface="Dosis SemiBold"/>
                <a:sym typeface="Dosis SemiBold"/>
              </a:rPr>
              <a:t>Data </a:t>
            </a:r>
            <a:r>
              <a:rPr lang="en">
                <a:latin typeface="Dosis SemiBold"/>
                <a:ea typeface="Dosis SemiBold"/>
                <a:cs typeface="Dosis SemiBold"/>
                <a:sym typeface="Dosis SemiBold"/>
              </a:rPr>
              <a:t>Storage: To store the data browser's local storage supported by JavaScript web pages is used. It stores data in a key-pair format. “localStorage” stores the players name, score, game progress</a:t>
            </a:r>
            <a:endParaRPr>
              <a:latin typeface="Dosis SemiBold"/>
              <a:ea typeface="Dosis SemiBold"/>
              <a:cs typeface="Dosis SemiBold"/>
              <a:sym typeface="Dosis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5" name="Shape 2945"/>
        <p:cNvGrpSpPr/>
        <p:nvPr/>
      </p:nvGrpSpPr>
      <p:grpSpPr>
        <a:xfrm>
          <a:off x="0" y="0"/>
          <a:ext cx="0" cy="0"/>
          <a:chOff x="0" y="0"/>
          <a:chExt cx="0" cy="0"/>
        </a:xfrm>
      </p:grpSpPr>
      <p:sp>
        <p:nvSpPr>
          <p:cNvPr id="2946" name="Google Shape;2946;p48"/>
          <p:cNvSpPr/>
          <p:nvPr/>
        </p:nvSpPr>
        <p:spPr>
          <a:xfrm>
            <a:off x="112675" y="1276125"/>
            <a:ext cx="3198600" cy="2883000"/>
          </a:xfrm>
          <a:prstGeom prst="roundRect">
            <a:avLst>
              <a:gd fmla="val 19210" name="adj"/>
            </a:avLst>
          </a:prstGeom>
          <a:solidFill>
            <a:schemeClr val="lt1"/>
          </a:solidFill>
          <a:ln>
            <a:noFill/>
          </a:ln>
          <a:effectLst>
            <a:outerShdw rotWithShape="0" algn="bl" dist="381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47" name="Google Shape;2947;p48"/>
          <p:cNvSpPr txBox="1"/>
          <p:nvPr>
            <p:ph type="title"/>
          </p:nvPr>
        </p:nvSpPr>
        <p:spPr>
          <a:xfrm>
            <a:off x="1932825" y="536400"/>
            <a:ext cx="5278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osis Medium"/>
                <a:ea typeface="Dosis Medium"/>
                <a:cs typeface="Dosis Medium"/>
                <a:sym typeface="Dosis Medium"/>
              </a:rPr>
              <a:t>Key Features</a:t>
            </a:r>
            <a:endParaRPr>
              <a:latin typeface="Dosis Medium"/>
              <a:ea typeface="Dosis Medium"/>
              <a:cs typeface="Dosis Medium"/>
              <a:sym typeface="Dosis Medium"/>
            </a:endParaRPr>
          </a:p>
        </p:txBody>
      </p:sp>
      <p:sp>
        <p:nvSpPr>
          <p:cNvPr id="2948" name="Google Shape;2948;p48"/>
          <p:cNvSpPr txBox="1"/>
          <p:nvPr>
            <p:ph idx="2" type="title"/>
          </p:nvPr>
        </p:nvSpPr>
        <p:spPr>
          <a:xfrm>
            <a:off x="447987" y="1526300"/>
            <a:ext cx="1895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Login Page</a:t>
            </a:r>
            <a:endParaRPr/>
          </a:p>
        </p:txBody>
      </p:sp>
      <p:sp>
        <p:nvSpPr>
          <p:cNvPr id="2949" name="Google Shape;2949;p48"/>
          <p:cNvSpPr txBox="1"/>
          <p:nvPr>
            <p:ph idx="1" type="subTitle"/>
          </p:nvPr>
        </p:nvSpPr>
        <p:spPr>
          <a:xfrm>
            <a:off x="278552" y="2134092"/>
            <a:ext cx="2690700" cy="1473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00"/>
                </a:solidFill>
                <a:latin typeface="Dosis Medium"/>
                <a:ea typeface="Dosis Medium"/>
                <a:cs typeface="Dosis Medium"/>
                <a:sym typeface="Dosis Medium"/>
              </a:rPr>
              <a:t>The login page collects the basic information of the users. But before that, the user has to learn about datatypes and variables and implement them to fill in their basic information. </a:t>
            </a:r>
            <a:endParaRPr>
              <a:latin typeface="Dosis Medium"/>
              <a:ea typeface="Dosis Medium"/>
              <a:cs typeface="Dosis Medium"/>
              <a:sym typeface="Dosis Medium"/>
            </a:endParaRPr>
          </a:p>
        </p:txBody>
      </p:sp>
      <p:grpSp>
        <p:nvGrpSpPr>
          <p:cNvPr id="2950" name="Google Shape;2950;p48"/>
          <p:cNvGrpSpPr/>
          <p:nvPr/>
        </p:nvGrpSpPr>
        <p:grpSpPr>
          <a:xfrm>
            <a:off x="7825892" y="505783"/>
            <a:ext cx="742482" cy="594924"/>
            <a:chOff x="4458400" y="2657663"/>
            <a:chExt cx="945475" cy="757575"/>
          </a:xfrm>
        </p:grpSpPr>
        <p:sp>
          <p:nvSpPr>
            <p:cNvPr id="2951" name="Google Shape;2951;p48"/>
            <p:cNvSpPr/>
            <p:nvPr/>
          </p:nvSpPr>
          <p:spPr>
            <a:xfrm>
              <a:off x="4458400" y="2657663"/>
              <a:ext cx="945475" cy="757500"/>
            </a:xfrm>
            <a:custGeom>
              <a:rect b="b" l="l" r="r" t="t"/>
              <a:pathLst>
                <a:path extrusionOk="0" h="30300" w="37819">
                  <a:moveTo>
                    <a:pt x="17343" y="0"/>
                  </a:moveTo>
                  <a:cubicBezTo>
                    <a:pt x="16535" y="0"/>
                    <a:pt x="15801" y="191"/>
                    <a:pt x="15168" y="558"/>
                  </a:cubicBezTo>
                  <a:lnTo>
                    <a:pt x="11489" y="2696"/>
                  </a:lnTo>
                  <a:cubicBezTo>
                    <a:pt x="11282" y="2549"/>
                    <a:pt x="11075" y="2413"/>
                    <a:pt x="10868" y="2295"/>
                  </a:cubicBezTo>
                  <a:cubicBezTo>
                    <a:pt x="10025" y="1808"/>
                    <a:pt x="9229" y="1578"/>
                    <a:pt x="8526" y="1578"/>
                  </a:cubicBezTo>
                  <a:cubicBezTo>
                    <a:pt x="8017" y="1578"/>
                    <a:pt x="7556" y="1698"/>
                    <a:pt x="7159" y="1929"/>
                  </a:cubicBezTo>
                  <a:lnTo>
                    <a:pt x="1536" y="5198"/>
                  </a:lnTo>
                  <a:lnTo>
                    <a:pt x="1536" y="5198"/>
                  </a:lnTo>
                  <a:cubicBezTo>
                    <a:pt x="1536" y="5197"/>
                    <a:pt x="1536" y="5196"/>
                    <a:pt x="1536" y="5195"/>
                  </a:cubicBezTo>
                  <a:lnTo>
                    <a:pt x="1536" y="5195"/>
                  </a:lnTo>
                  <a:cubicBezTo>
                    <a:pt x="597" y="5738"/>
                    <a:pt x="13" y="6896"/>
                    <a:pt x="7" y="8544"/>
                  </a:cubicBezTo>
                  <a:cubicBezTo>
                    <a:pt x="1" y="11851"/>
                    <a:pt x="2328" y="15879"/>
                    <a:pt x="5204" y="17545"/>
                  </a:cubicBezTo>
                  <a:cubicBezTo>
                    <a:pt x="7035" y="18602"/>
                    <a:pt x="23868" y="28318"/>
                    <a:pt x="25788" y="29428"/>
                  </a:cubicBezTo>
                  <a:cubicBezTo>
                    <a:pt x="26815" y="30020"/>
                    <a:pt x="27784" y="30300"/>
                    <a:pt x="28643" y="30300"/>
                  </a:cubicBezTo>
                  <a:cubicBezTo>
                    <a:pt x="29286" y="30300"/>
                    <a:pt x="29867" y="30143"/>
                    <a:pt x="30365" y="29842"/>
                  </a:cubicBezTo>
                  <a:lnTo>
                    <a:pt x="30365" y="29842"/>
                  </a:lnTo>
                  <a:cubicBezTo>
                    <a:pt x="30353" y="29854"/>
                    <a:pt x="30336" y="29860"/>
                    <a:pt x="30324" y="29871"/>
                  </a:cubicBezTo>
                  <a:lnTo>
                    <a:pt x="35952" y="26599"/>
                  </a:lnTo>
                  <a:cubicBezTo>
                    <a:pt x="37092" y="25938"/>
                    <a:pt x="37801" y="24520"/>
                    <a:pt x="37807" y="22512"/>
                  </a:cubicBezTo>
                  <a:cubicBezTo>
                    <a:pt x="37819" y="18466"/>
                    <a:pt x="34978" y="13540"/>
                    <a:pt x="31458" y="11509"/>
                  </a:cubicBezTo>
                  <a:cubicBezTo>
                    <a:pt x="30436" y="10918"/>
                    <a:pt x="29465" y="10636"/>
                    <a:pt x="28609" y="10636"/>
                  </a:cubicBezTo>
                  <a:cubicBezTo>
                    <a:pt x="28550" y="10636"/>
                    <a:pt x="28492" y="10638"/>
                    <a:pt x="28434" y="10640"/>
                  </a:cubicBezTo>
                  <a:cubicBezTo>
                    <a:pt x="27081" y="6748"/>
                    <a:pt x="24287" y="2998"/>
                    <a:pt x="21051" y="1131"/>
                  </a:cubicBezTo>
                  <a:cubicBezTo>
                    <a:pt x="19719" y="364"/>
                    <a:pt x="18460" y="0"/>
                    <a:pt x="17343" y="0"/>
                  </a:cubicBez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48"/>
            <p:cNvSpPr/>
            <p:nvPr/>
          </p:nvSpPr>
          <p:spPr>
            <a:xfrm>
              <a:off x="4496650" y="2657663"/>
              <a:ext cx="907225" cy="746800"/>
            </a:xfrm>
            <a:custGeom>
              <a:rect b="b" l="l" r="r" t="t"/>
              <a:pathLst>
                <a:path extrusionOk="0" h="29872" w="36289">
                  <a:moveTo>
                    <a:pt x="15813" y="0"/>
                  </a:moveTo>
                  <a:cubicBezTo>
                    <a:pt x="15005" y="0"/>
                    <a:pt x="14271" y="191"/>
                    <a:pt x="13638" y="558"/>
                  </a:cubicBezTo>
                  <a:lnTo>
                    <a:pt x="9959" y="2696"/>
                  </a:lnTo>
                  <a:cubicBezTo>
                    <a:pt x="9752" y="2549"/>
                    <a:pt x="9545" y="2413"/>
                    <a:pt x="9338" y="2295"/>
                  </a:cubicBezTo>
                  <a:cubicBezTo>
                    <a:pt x="8495" y="1808"/>
                    <a:pt x="7699" y="1578"/>
                    <a:pt x="6996" y="1578"/>
                  </a:cubicBezTo>
                  <a:cubicBezTo>
                    <a:pt x="6487" y="1578"/>
                    <a:pt x="6026" y="1698"/>
                    <a:pt x="5629" y="1929"/>
                  </a:cubicBezTo>
                  <a:lnTo>
                    <a:pt x="1" y="5201"/>
                  </a:lnTo>
                  <a:cubicBezTo>
                    <a:pt x="397" y="4970"/>
                    <a:pt x="858" y="4850"/>
                    <a:pt x="1367" y="4850"/>
                  </a:cubicBezTo>
                  <a:cubicBezTo>
                    <a:pt x="2071" y="4850"/>
                    <a:pt x="2866" y="5080"/>
                    <a:pt x="3710" y="5567"/>
                  </a:cubicBezTo>
                  <a:cubicBezTo>
                    <a:pt x="4448" y="5992"/>
                    <a:pt x="5151" y="6571"/>
                    <a:pt x="5783" y="7256"/>
                  </a:cubicBezTo>
                  <a:lnTo>
                    <a:pt x="11411" y="3990"/>
                  </a:lnTo>
                  <a:cubicBezTo>
                    <a:pt x="11187" y="3742"/>
                    <a:pt x="10951" y="3512"/>
                    <a:pt x="10709" y="3299"/>
                  </a:cubicBezTo>
                  <a:lnTo>
                    <a:pt x="10709" y="3299"/>
                  </a:lnTo>
                  <a:cubicBezTo>
                    <a:pt x="11689" y="3393"/>
                    <a:pt x="12764" y="3754"/>
                    <a:pt x="13898" y="4403"/>
                  </a:cubicBezTo>
                  <a:cubicBezTo>
                    <a:pt x="17129" y="6270"/>
                    <a:pt x="19922" y="10014"/>
                    <a:pt x="21275" y="13907"/>
                  </a:cubicBezTo>
                  <a:cubicBezTo>
                    <a:pt x="21326" y="13905"/>
                    <a:pt x="21377" y="13904"/>
                    <a:pt x="21428" y="13904"/>
                  </a:cubicBezTo>
                  <a:cubicBezTo>
                    <a:pt x="22290" y="13904"/>
                    <a:pt x="23268" y="14184"/>
                    <a:pt x="24299" y="14781"/>
                  </a:cubicBezTo>
                  <a:cubicBezTo>
                    <a:pt x="27819" y="16813"/>
                    <a:pt x="30660" y="21738"/>
                    <a:pt x="30654" y="25784"/>
                  </a:cubicBezTo>
                  <a:cubicBezTo>
                    <a:pt x="30648" y="27792"/>
                    <a:pt x="29934" y="29204"/>
                    <a:pt x="28794" y="29871"/>
                  </a:cubicBezTo>
                  <a:lnTo>
                    <a:pt x="34422" y="26599"/>
                  </a:lnTo>
                  <a:cubicBezTo>
                    <a:pt x="35562" y="25938"/>
                    <a:pt x="36271" y="24520"/>
                    <a:pt x="36277" y="22512"/>
                  </a:cubicBezTo>
                  <a:cubicBezTo>
                    <a:pt x="36289" y="18466"/>
                    <a:pt x="33448" y="13540"/>
                    <a:pt x="29928" y="11509"/>
                  </a:cubicBezTo>
                  <a:cubicBezTo>
                    <a:pt x="28906" y="10918"/>
                    <a:pt x="27935" y="10636"/>
                    <a:pt x="27079" y="10636"/>
                  </a:cubicBezTo>
                  <a:cubicBezTo>
                    <a:pt x="27020" y="10636"/>
                    <a:pt x="26962" y="10638"/>
                    <a:pt x="26904" y="10640"/>
                  </a:cubicBezTo>
                  <a:cubicBezTo>
                    <a:pt x="25551" y="6748"/>
                    <a:pt x="22757" y="2998"/>
                    <a:pt x="19521" y="1131"/>
                  </a:cubicBezTo>
                  <a:cubicBezTo>
                    <a:pt x="18189" y="364"/>
                    <a:pt x="16930" y="0"/>
                    <a:pt x="158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48"/>
            <p:cNvSpPr/>
            <p:nvPr/>
          </p:nvSpPr>
          <p:spPr>
            <a:xfrm>
              <a:off x="4458400" y="2739363"/>
              <a:ext cx="804775" cy="675875"/>
            </a:xfrm>
            <a:custGeom>
              <a:rect b="b" l="l" r="r" t="t"/>
              <a:pathLst>
                <a:path extrusionOk="0" h="27035" w="32191">
                  <a:moveTo>
                    <a:pt x="11715" y="1"/>
                  </a:moveTo>
                  <a:cubicBezTo>
                    <a:pt x="9498" y="1"/>
                    <a:pt x="7847" y="1436"/>
                    <a:pt x="7313" y="3988"/>
                  </a:cubicBezTo>
                  <a:cubicBezTo>
                    <a:pt x="6681" y="3303"/>
                    <a:pt x="5978" y="2724"/>
                    <a:pt x="5240" y="2299"/>
                  </a:cubicBezTo>
                  <a:cubicBezTo>
                    <a:pt x="4398" y="1812"/>
                    <a:pt x="3602" y="1582"/>
                    <a:pt x="2897" y="1582"/>
                  </a:cubicBezTo>
                  <a:cubicBezTo>
                    <a:pt x="1189" y="1582"/>
                    <a:pt x="15" y="2935"/>
                    <a:pt x="7" y="5276"/>
                  </a:cubicBezTo>
                  <a:cubicBezTo>
                    <a:pt x="1" y="8583"/>
                    <a:pt x="2328" y="12611"/>
                    <a:pt x="5204" y="14277"/>
                  </a:cubicBezTo>
                  <a:cubicBezTo>
                    <a:pt x="7035" y="15334"/>
                    <a:pt x="23868" y="25050"/>
                    <a:pt x="25788" y="26160"/>
                  </a:cubicBezTo>
                  <a:cubicBezTo>
                    <a:pt x="26815" y="26754"/>
                    <a:pt x="27787" y="27035"/>
                    <a:pt x="28648" y="27035"/>
                  </a:cubicBezTo>
                  <a:cubicBezTo>
                    <a:pt x="30737" y="27035"/>
                    <a:pt x="32176" y="25381"/>
                    <a:pt x="32184" y="22516"/>
                  </a:cubicBezTo>
                  <a:cubicBezTo>
                    <a:pt x="32190" y="18470"/>
                    <a:pt x="29349" y="13545"/>
                    <a:pt x="25829" y="11513"/>
                  </a:cubicBezTo>
                  <a:cubicBezTo>
                    <a:pt x="24798" y="10916"/>
                    <a:pt x="23820" y="10636"/>
                    <a:pt x="22958" y="10636"/>
                  </a:cubicBezTo>
                  <a:cubicBezTo>
                    <a:pt x="22907" y="10636"/>
                    <a:pt x="22856" y="10637"/>
                    <a:pt x="22805" y="10639"/>
                  </a:cubicBezTo>
                  <a:cubicBezTo>
                    <a:pt x="21452" y="6746"/>
                    <a:pt x="18659" y="3002"/>
                    <a:pt x="15428" y="1135"/>
                  </a:cubicBezTo>
                  <a:cubicBezTo>
                    <a:pt x="14094" y="365"/>
                    <a:pt x="12833" y="1"/>
                    <a:pt x="117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4" name="Google Shape;2954;p48"/>
          <p:cNvSpPr/>
          <p:nvPr/>
        </p:nvSpPr>
        <p:spPr>
          <a:xfrm>
            <a:off x="8264650" y="3960084"/>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55" name="Google Shape;2955;p48"/>
          <p:cNvPicPr preferRelativeResize="0"/>
          <p:nvPr/>
        </p:nvPicPr>
        <p:blipFill>
          <a:blip r:embed="rId3">
            <a:alphaModFix/>
          </a:blip>
          <a:stretch>
            <a:fillRect/>
          </a:stretch>
        </p:blipFill>
        <p:spPr>
          <a:xfrm>
            <a:off x="5130175" y="3743924"/>
            <a:ext cx="2195800" cy="1365825"/>
          </a:xfrm>
          <a:prstGeom prst="rect">
            <a:avLst/>
          </a:prstGeom>
          <a:noFill/>
          <a:ln>
            <a:noFill/>
          </a:ln>
        </p:spPr>
      </p:pic>
      <p:pic>
        <p:nvPicPr>
          <p:cNvPr id="2956" name="Google Shape;2956;p48"/>
          <p:cNvPicPr preferRelativeResize="0"/>
          <p:nvPr/>
        </p:nvPicPr>
        <p:blipFill rotWithShape="1">
          <a:blip r:embed="rId4">
            <a:alphaModFix/>
          </a:blip>
          <a:srcRect b="-2170" l="1810" r="-1810" t="2170"/>
          <a:stretch/>
        </p:blipFill>
        <p:spPr>
          <a:xfrm>
            <a:off x="4027825" y="1245949"/>
            <a:ext cx="4077901" cy="2361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0" name="Shape 2960"/>
        <p:cNvGrpSpPr/>
        <p:nvPr/>
      </p:nvGrpSpPr>
      <p:grpSpPr>
        <a:xfrm>
          <a:off x="0" y="0"/>
          <a:ext cx="0" cy="0"/>
          <a:chOff x="0" y="0"/>
          <a:chExt cx="0" cy="0"/>
        </a:xfrm>
      </p:grpSpPr>
      <p:sp>
        <p:nvSpPr>
          <p:cNvPr id="2961" name="Google Shape;2961;p49"/>
          <p:cNvSpPr/>
          <p:nvPr/>
        </p:nvSpPr>
        <p:spPr>
          <a:xfrm>
            <a:off x="608875" y="1261500"/>
            <a:ext cx="3198600" cy="2883000"/>
          </a:xfrm>
          <a:prstGeom prst="roundRect">
            <a:avLst>
              <a:gd fmla="val 19210" name="adj"/>
            </a:avLst>
          </a:prstGeom>
          <a:solidFill>
            <a:schemeClr val="lt1"/>
          </a:solidFill>
          <a:ln>
            <a:noFill/>
          </a:ln>
          <a:effectLst>
            <a:outerShdw rotWithShape="0" algn="bl" dist="381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62" name="Google Shape;2962;p49"/>
          <p:cNvSpPr txBox="1"/>
          <p:nvPr>
            <p:ph type="title"/>
          </p:nvPr>
        </p:nvSpPr>
        <p:spPr>
          <a:xfrm>
            <a:off x="1932825" y="536400"/>
            <a:ext cx="5278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osis Medium"/>
                <a:ea typeface="Dosis Medium"/>
                <a:cs typeface="Dosis Medium"/>
                <a:sym typeface="Dosis Medium"/>
              </a:rPr>
              <a:t>Key Features</a:t>
            </a:r>
            <a:endParaRPr>
              <a:latin typeface="Dosis Medium"/>
              <a:ea typeface="Dosis Medium"/>
              <a:cs typeface="Dosis Medium"/>
              <a:sym typeface="Dosis Medium"/>
            </a:endParaRPr>
          </a:p>
        </p:txBody>
      </p:sp>
      <p:sp>
        <p:nvSpPr>
          <p:cNvPr id="2963" name="Google Shape;2963;p49"/>
          <p:cNvSpPr txBox="1"/>
          <p:nvPr>
            <p:ph idx="2" type="title"/>
          </p:nvPr>
        </p:nvSpPr>
        <p:spPr>
          <a:xfrm>
            <a:off x="863021" y="1550475"/>
            <a:ext cx="25212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Code Editor &amp; Code Blocks</a:t>
            </a:r>
            <a:endParaRPr sz="1900"/>
          </a:p>
        </p:txBody>
      </p:sp>
      <p:sp>
        <p:nvSpPr>
          <p:cNvPr id="2964" name="Google Shape;2964;p49"/>
          <p:cNvSpPr txBox="1"/>
          <p:nvPr>
            <p:ph idx="1" type="subTitle"/>
          </p:nvPr>
        </p:nvSpPr>
        <p:spPr>
          <a:xfrm>
            <a:off x="932077" y="2194617"/>
            <a:ext cx="2690700" cy="1473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00"/>
                </a:solidFill>
                <a:latin typeface="Dosis Medium"/>
                <a:ea typeface="Dosis Medium"/>
                <a:cs typeface="Dosis Medium"/>
                <a:sym typeface="Dosis Medium"/>
              </a:rPr>
              <a:t>The code editor will be the main interface for the players to  arrange the code blocks to catch the Pokémon’s. </a:t>
            </a:r>
            <a:endParaRPr>
              <a:latin typeface="Dosis Medium"/>
              <a:ea typeface="Dosis Medium"/>
              <a:cs typeface="Dosis Medium"/>
              <a:sym typeface="Dosis Medium"/>
            </a:endParaRPr>
          </a:p>
        </p:txBody>
      </p:sp>
      <p:grpSp>
        <p:nvGrpSpPr>
          <p:cNvPr id="2965" name="Google Shape;2965;p49"/>
          <p:cNvGrpSpPr/>
          <p:nvPr/>
        </p:nvGrpSpPr>
        <p:grpSpPr>
          <a:xfrm>
            <a:off x="7825892" y="505783"/>
            <a:ext cx="742482" cy="594924"/>
            <a:chOff x="4458400" y="2657663"/>
            <a:chExt cx="945475" cy="757575"/>
          </a:xfrm>
        </p:grpSpPr>
        <p:sp>
          <p:nvSpPr>
            <p:cNvPr id="2966" name="Google Shape;2966;p49"/>
            <p:cNvSpPr/>
            <p:nvPr/>
          </p:nvSpPr>
          <p:spPr>
            <a:xfrm>
              <a:off x="4458400" y="2657663"/>
              <a:ext cx="945475" cy="757500"/>
            </a:xfrm>
            <a:custGeom>
              <a:rect b="b" l="l" r="r" t="t"/>
              <a:pathLst>
                <a:path extrusionOk="0" h="30300" w="37819">
                  <a:moveTo>
                    <a:pt x="17343" y="0"/>
                  </a:moveTo>
                  <a:cubicBezTo>
                    <a:pt x="16535" y="0"/>
                    <a:pt x="15801" y="191"/>
                    <a:pt x="15168" y="558"/>
                  </a:cubicBezTo>
                  <a:lnTo>
                    <a:pt x="11489" y="2696"/>
                  </a:lnTo>
                  <a:cubicBezTo>
                    <a:pt x="11282" y="2549"/>
                    <a:pt x="11075" y="2413"/>
                    <a:pt x="10868" y="2295"/>
                  </a:cubicBezTo>
                  <a:cubicBezTo>
                    <a:pt x="10025" y="1808"/>
                    <a:pt x="9229" y="1578"/>
                    <a:pt x="8526" y="1578"/>
                  </a:cubicBezTo>
                  <a:cubicBezTo>
                    <a:pt x="8017" y="1578"/>
                    <a:pt x="7556" y="1698"/>
                    <a:pt x="7159" y="1929"/>
                  </a:cubicBezTo>
                  <a:lnTo>
                    <a:pt x="1536" y="5198"/>
                  </a:lnTo>
                  <a:lnTo>
                    <a:pt x="1536" y="5198"/>
                  </a:lnTo>
                  <a:cubicBezTo>
                    <a:pt x="1536" y="5197"/>
                    <a:pt x="1536" y="5196"/>
                    <a:pt x="1536" y="5195"/>
                  </a:cubicBezTo>
                  <a:lnTo>
                    <a:pt x="1536" y="5195"/>
                  </a:lnTo>
                  <a:cubicBezTo>
                    <a:pt x="597" y="5738"/>
                    <a:pt x="13" y="6896"/>
                    <a:pt x="7" y="8544"/>
                  </a:cubicBezTo>
                  <a:cubicBezTo>
                    <a:pt x="1" y="11851"/>
                    <a:pt x="2328" y="15879"/>
                    <a:pt x="5204" y="17545"/>
                  </a:cubicBezTo>
                  <a:cubicBezTo>
                    <a:pt x="7035" y="18602"/>
                    <a:pt x="23868" y="28318"/>
                    <a:pt x="25788" y="29428"/>
                  </a:cubicBezTo>
                  <a:cubicBezTo>
                    <a:pt x="26815" y="30020"/>
                    <a:pt x="27784" y="30300"/>
                    <a:pt x="28643" y="30300"/>
                  </a:cubicBezTo>
                  <a:cubicBezTo>
                    <a:pt x="29286" y="30300"/>
                    <a:pt x="29867" y="30143"/>
                    <a:pt x="30365" y="29842"/>
                  </a:cubicBezTo>
                  <a:lnTo>
                    <a:pt x="30365" y="29842"/>
                  </a:lnTo>
                  <a:cubicBezTo>
                    <a:pt x="30353" y="29854"/>
                    <a:pt x="30336" y="29860"/>
                    <a:pt x="30324" y="29871"/>
                  </a:cubicBezTo>
                  <a:lnTo>
                    <a:pt x="35952" y="26599"/>
                  </a:lnTo>
                  <a:cubicBezTo>
                    <a:pt x="37092" y="25938"/>
                    <a:pt x="37801" y="24520"/>
                    <a:pt x="37807" y="22512"/>
                  </a:cubicBezTo>
                  <a:cubicBezTo>
                    <a:pt x="37819" y="18466"/>
                    <a:pt x="34978" y="13540"/>
                    <a:pt x="31458" y="11509"/>
                  </a:cubicBezTo>
                  <a:cubicBezTo>
                    <a:pt x="30436" y="10918"/>
                    <a:pt x="29465" y="10636"/>
                    <a:pt x="28609" y="10636"/>
                  </a:cubicBezTo>
                  <a:cubicBezTo>
                    <a:pt x="28550" y="10636"/>
                    <a:pt x="28492" y="10638"/>
                    <a:pt x="28434" y="10640"/>
                  </a:cubicBezTo>
                  <a:cubicBezTo>
                    <a:pt x="27081" y="6748"/>
                    <a:pt x="24287" y="2998"/>
                    <a:pt x="21051" y="1131"/>
                  </a:cubicBezTo>
                  <a:cubicBezTo>
                    <a:pt x="19719" y="364"/>
                    <a:pt x="18460" y="0"/>
                    <a:pt x="17343" y="0"/>
                  </a:cubicBez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49"/>
            <p:cNvSpPr/>
            <p:nvPr/>
          </p:nvSpPr>
          <p:spPr>
            <a:xfrm>
              <a:off x="4496650" y="2657663"/>
              <a:ext cx="907225" cy="746800"/>
            </a:xfrm>
            <a:custGeom>
              <a:rect b="b" l="l" r="r" t="t"/>
              <a:pathLst>
                <a:path extrusionOk="0" h="29872" w="36289">
                  <a:moveTo>
                    <a:pt x="15813" y="0"/>
                  </a:moveTo>
                  <a:cubicBezTo>
                    <a:pt x="15005" y="0"/>
                    <a:pt x="14271" y="191"/>
                    <a:pt x="13638" y="558"/>
                  </a:cubicBezTo>
                  <a:lnTo>
                    <a:pt x="9959" y="2696"/>
                  </a:lnTo>
                  <a:cubicBezTo>
                    <a:pt x="9752" y="2549"/>
                    <a:pt x="9545" y="2413"/>
                    <a:pt x="9338" y="2295"/>
                  </a:cubicBezTo>
                  <a:cubicBezTo>
                    <a:pt x="8495" y="1808"/>
                    <a:pt x="7699" y="1578"/>
                    <a:pt x="6996" y="1578"/>
                  </a:cubicBezTo>
                  <a:cubicBezTo>
                    <a:pt x="6487" y="1578"/>
                    <a:pt x="6026" y="1698"/>
                    <a:pt x="5629" y="1929"/>
                  </a:cubicBezTo>
                  <a:lnTo>
                    <a:pt x="1" y="5201"/>
                  </a:lnTo>
                  <a:cubicBezTo>
                    <a:pt x="397" y="4970"/>
                    <a:pt x="858" y="4850"/>
                    <a:pt x="1367" y="4850"/>
                  </a:cubicBezTo>
                  <a:cubicBezTo>
                    <a:pt x="2071" y="4850"/>
                    <a:pt x="2866" y="5080"/>
                    <a:pt x="3710" y="5567"/>
                  </a:cubicBezTo>
                  <a:cubicBezTo>
                    <a:pt x="4448" y="5992"/>
                    <a:pt x="5151" y="6571"/>
                    <a:pt x="5783" y="7256"/>
                  </a:cubicBezTo>
                  <a:lnTo>
                    <a:pt x="11411" y="3990"/>
                  </a:lnTo>
                  <a:cubicBezTo>
                    <a:pt x="11187" y="3742"/>
                    <a:pt x="10951" y="3512"/>
                    <a:pt x="10709" y="3299"/>
                  </a:cubicBezTo>
                  <a:lnTo>
                    <a:pt x="10709" y="3299"/>
                  </a:lnTo>
                  <a:cubicBezTo>
                    <a:pt x="11689" y="3393"/>
                    <a:pt x="12764" y="3754"/>
                    <a:pt x="13898" y="4403"/>
                  </a:cubicBezTo>
                  <a:cubicBezTo>
                    <a:pt x="17129" y="6270"/>
                    <a:pt x="19922" y="10014"/>
                    <a:pt x="21275" y="13907"/>
                  </a:cubicBezTo>
                  <a:cubicBezTo>
                    <a:pt x="21326" y="13905"/>
                    <a:pt x="21377" y="13904"/>
                    <a:pt x="21428" y="13904"/>
                  </a:cubicBezTo>
                  <a:cubicBezTo>
                    <a:pt x="22290" y="13904"/>
                    <a:pt x="23268" y="14184"/>
                    <a:pt x="24299" y="14781"/>
                  </a:cubicBezTo>
                  <a:cubicBezTo>
                    <a:pt x="27819" y="16813"/>
                    <a:pt x="30660" y="21738"/>
                    <a:pt x="30654" y="25784"/>
                  </a:cubicBezTo>
                  <a:cubicBezTo>
                    <a:pt x="30648" y="27792"/>
                    <a:pt x="29934" y="29204"/>
                    <a:pt x="28794" y="29871"/>
                  </a:cubicBezTo>
                  <a:lnTo>
                    <a:pt x="34422" y="26599"/>
                  </a:lnTo>
                  <a:cubicBezTo>
                    <a:pt x="35562" y="25938"/>
                    <a:pt x="36271" y="24520"/>
                    <a:pt x="36277" y="22512"/>
                  </a:cubicBezTo>
                  <a:cubicBezTo>
                    <a:pt x="36289" y="18466"/>
                    <a:pt x="33448" y="13540"/>
                    <a:pt x="29928" y="11509"/>
                  </a:cubicBezTo>
                  <a:cubicBezTo>
                    <a:pt x="28906" y="10918"/>
                    <a:pt x="27935" y="10636"/>
                    <a:pt x="27079" y="10636"/>
                  </a:cubicBezTo>
                  <a:cubicBezTo>
                    <a:pt x="27020" y="10636"/>
                    <a:pt x="26962" y="10638"/>
                    <a:pt x="26904" y="10640"/>
                  </a:cubicBezTo>
                  <a:cubicBezTo>
                    <a:pt x="25551" y="6748"/>
                    <a:pt x="22757" y="2998"/>
                    <a:pt x="19521" y="1131"/>
                  </a:cubicBezTo>
                  <a:cubicBezTo>
                    <a:pt x="18189" y="364"/>
                    <a:pt x="16930" y="0"/>
                    <a:pt x="158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49"/>
            <p:cNvSpPr/>
            <p:nvPr/>
          </p:nvSpPr>
          <p:spPr>
            <a:xfrm>
              <a:off x="4458400" y="2739363"/>
              <a:ext cx="804775" cy="675875"/>
            </a:xfrm>
            <a:custGeom>
              <a:rect b="b" l="l" r="r" t="t"/>
              <a:pathLst>
                <a:path extrusionOk="0" h="27035" w="32191">
                  <a:moveTo>
                    <a:pt x="11715" y="1"/>
                  </a:moveTo>
                  <a:cubicBezTo>
                    <a:pt x="9498" y="1"/>
                    <a:pt x="7847" y="1436"/>
                    <a:pt x="7313" y="3988"/>
                  </a:cubicBezTo>
                  <a:cubicBezTo>
                    <a:pt x="6681" y="3303"/>
                    <a:pt x="5978" y="2724"/>
                    <a:pt x="5240" y="2299"/>
                  </a:cubicBezTo>
                  <a:cubicBezTo>
                    <a:pt x="4398" y="1812"/>
                    <a:pt x="3602" y="1582"/>
                    <a:pt x="2897" y="1582"/>
                  </a:cubicBezTo>
                  <a:cubicBezTo>
                    <a:pt x="1189" y="1582"/>
                    <a:pt x="15" y="2935"/>
                    <a:pt x="7" y="5276"/>
                  </a:cubicBezTo>
                  <a:cubicBezTo>
                    <a:pt x="1" y="8583"/>
                    <a:pt x="2328" y="12611"/>
                    <a:pt x="5204" y="14277"/>
                  </a:cubicBezTo>
                  <a:cubicBezTo>
                    <a:pt x="7035" y="15334"/>
                    <a:pt x="23868" y="25050"/>
                    <a:pt x="25788" y="26160"/>
                  </a:cubicBezTo>
                  <a:cubicBezTo>
                    <a:pt x="26815" y="26754"/>
                    <a:pt x="27787" y="27035"/>
                    <a:pt x="28648" y="27035"/>
                  </a:cubicBezTo>
                  <a:cubicBezTo>
                    <a:pt x="30737" y="27035"/>
                    <a:pt x="32176" y="25381"/>
                    <a:pt x="32184" y="22516"/>
                  </a:cubicBezTo>
                  <a:cubicBezTo>
                    <a:pt x="32190" y="18470"/>
                    <a:pt x="29349" y="13545"/>
                    <a:pt x="25829" y="11513"/>
                  </a:cubicBezTo>
                  <a:cubicBezTo>
                    <a:pt x="24798" y="10916"/>
                    <a:pt x="23820" y="10636"/>
                    <a:pt x="22958" y="10636"/>
                  </a:cubicBezTo>
                  <a:cubicBezTo>
                    <a:pt x="22907" y="10636"/>
                    <a:pt x="22856" y="10637"/>
                    <a:pt x="22805" y="10639"/>
                  </a:cubicBezTo>
                  <a:cubicBezTo>
                    <a:pt x="21452" y="6746"/>
                    <a:pt x="18659" y="3002"/>
                    <a:pt x="15428" y="1135"/>
                  </a:cubicBezTo>
                  <a:cubicBezTo>
                    <a:pt x="14094" y="365"/>
                    <a:pt x="12833" y="1"/>
                    <a:pt x="117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9" name="Google Shape;2969;p49"/>
          <p:cNvSpPr/>
          <p:nvPr/>
        </p:nvSpPr>
        <p:spPr>
          <a:xfrm>
            <a:off x="8264650" y="3960084"/>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70" name="Google Shape;2970;p49"/>
          <p:cNvPicPr preferRelativeResize="0"/>
          <p:nvPr/>
        </p:nvPicPr>
        <p:blipFill>
          <a:blip r:embed="rId3">
            <a:alphaModFix/>
          </a:blip>
          <a:stretch>
            <a:fillRect/>
          </a:stretch>
        </p:blipFill>
        <p:spPr>
          <a:xfrm>
            <a:off x="4051450" y="1319724"/>
            <a:ext cx="2778300" cy="2936276"/>
          </a:xfrm>
          <a:prstGeom prst="rect">
            <a:avLst/>
          </a:prstGeom>
          <a:noFill/>
          <a:ln>
            <a:noFill/>
          </a:ln>
        </p:spPr>
      </p:pic>
      <p:pic>
        <p:nvPicPr>
          <p:cNvPr id="2971" name="Google Shape;2971;p49"/>
          <p:cNvPicPr preferRelativeResize="0"/>
          <p:nvPr/>
        </p:nvPicPr>
        <p:blipFill>
          <a:blip r:embed="rId4">
            <a:alphaModFix/>
          </a:blip>
          <a:stretch>
            <a:fillRect/>
          </a:stretch>
        </p:blipFill>
        <p:spPr>
          <a:xfrm>
            <a:off x="6984675" y="1261500"/>
            <a:ext cx="1583700" cy="3081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5" name="Shape 2975"/>
        <p:cNvGrpSpPr/>
        <p:nvPr/>
      </p:nvGrpSpPr>
      <p:grpSpPr>
        <a:xfrm>
          <a:off x="0" y="0"/>
          <a:ext cx="0" cy="0"/>
          <a:chOff x="0" y="0"/>
          <a:chExt cx="0" cy="0"/>
        </a:xfrm>
      </p:grpSpPr>
      <p:sp>
        <p:nvSpPr>
          <p:cNvPr id="2976" name="Google Shape;2976;p50"/>
          <p:cNvSpPr/>
          <p:nvPr/>
        </p:nvSpPr>
        <p:spPr>
          <a:xfrm>
            <a:off x="608875" y="1261500"/>
            <a:ext cx="3198600" cy="2883000"/>
          </a:xfrm>
          <a:prstGeom prst="roundRect">
            <a:avLst>
              <a:gd fmla="val 19210" name="adj"/>
            </a:avLst>
          </a:prstGeom>
          <a:solidFill>
            <a:schemeClr val="lt1"/>
          </a:solidFill>
          <a:ln>
            <a:noFill/>
          </a:ln>
          <a:effectLst>
            <a:outerShdw rotWithShape="0" algn="bl" dist="381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77" name="Google Shape;2977;p50"/>
          <p:cNvSpPr txBox="1"/>
          <p:nvPr>
            <p:ph type="title"/>
          </p:nvPr>
        </p:nvSpPr>
        <p:spPr>
          <a:xfrm>
            <a:off x="1932825" y="536400"/>
            <a:ext cx="5278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osis Medium"/>
                <a:ea typeface="Dosis Medium"/>
                <a:cs typeface="Dosis Medium"/>
                <a:sym typeface="Dosis Medium"/>
              </a:rPr>
              <a:t>Key Features</a:t>
            </a:r>
            <a:endParaRPr>
              <a:latin typeface="Dosis Medium"/>
              <a:ea typeface="Dosis Medium"/>
              <a:cs typeface="Dosis Medium"/>
              <a:sym typeface="Dosis Medium"/>
            </a:endParaRPr>
          </a:p>
        </p:txBody>
      </p:sp>
      <p:sp>
        <p:nvSpPr>
          <p:cNvPr id="2978" name="Google Shape;2978;p50"/>
          <p:cNvSpPr txBox="1"/>
          <p:nvPr>
            <p:ph idx="2" type="title"/>
          </p:nvPr>
        </p:nvSpPr>
        <p:spPr>
          <a:xfrm>
            <a:off x="863021" y="1550475"/>
            <a:ext cx="25212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Maze-like Environment</a:t>
            </a:r>
            <a:endParaRPr sz="1900"/>
          </a:p>
        </p:txBody>
      </p:sp>
      <p:sp>
        <p:nvSpPr>
          <p:cNvPr id="2979" name="Google Shape;2979;p50"/>
          <p:cNvSpPr txBox="1"/>
          <p:nvPr>
            <p:ph idx="1" type="subTitle"/>
          </p:nvPr>
        </p:nvSpPr>
        <p:spPr>
          <a:xfrm>
            <a:off x="693525" y="2120225"/>
            <a:ext cx="2958300" cy="1950000"/>
          </a:xfrm>
          <a:prstGeom prst="rect">
            <a:avLst/>
          </a:prstGeom>
        </p:spPr>
        <p:txBody>
          <a:bodyPr anchorCtr="0" anchor="t" bIns="91425" lIns="91425" spcFirstLastPara="1" rIns="91425" wrap="square" tIns="91425">
            <a:noAutofit/>
          </a:bodyPr>
          <a:lstStyle/>
          <a:p>
            <a:pPr indent="0" lvl="0" marL="228600" rtl="0" algn="just">
              <a:lnSpc>
                <a:spcPct val="115000"/>
              </a:lnSpc>
              <a:spcBef>
                <a:spcPts val="1200"/>
              </a:spcBef>
              <a:spcAft>
                <a:spcPts val="0"/>
              </a:spcAft>
              <a:buNone/>
            </a:pPr>
            <a:r>
              <a:rPr lang="en">
                <a:solidFill>
                  <a:srgbClr val="000000"/>
                </a:solidFill>
              </a:rPr>
              <a:t>The maze-like environment is an important aspect of the game that teaches coding concepts using code blocks. It provides players with a fun and engaging way to explore programming concepts and test skills in a challenging setting.</a:t>
            </a:r>
            <a:endParaRPr>
              <a:solidFill>
                <a:srgbClr val="000000"/>
              </a:solidFill>
            </a:endParaRPr>
          </a:p>
          <a:p>
            <a:pPr indent="0" lvl="0" marL="0" rtl="0" algn="just">
              <a:spcBef>
                <a:spcPts val="1200"/>
              </a:spcBef>
              <a:spcAft>
                <a:spcPts val="0"/>
              </a:spcAft>
              <a:buNone/>
            </a:pPr>
            <a:r>
              <a:t/>
            </a:r>
            <a:endParaRPr>
              <a:solidFill>
                <a:srgbClr val="000000"/>
              </a:solidFill>
            </a:endParaRPr>
          </a:p>
        </p:txBody>
      </p:sp>
      <p:grpSp>
        <p:nvGrpSpPr>
          <p:cNvPr id="2980" name="Google Shape;2980;p50"/>
          <p:cNvGrpSpPr/>
          <p:nvPr/>
        </p:nvGrpSpPr>
        <p:grpSpPr>
          <a:xfrm>
            <a:off x="7825892" y="505783"/>
            <a:ext cx="742482" cy="594924"/>
            <a:chOff x="4458400" y="2657663"/>
            <a:chExt cx="945475" cy="757575"/>
          </a:xfrm>
        </p:grpSpPr>
        <p:sp>
          <p:nvSpPr>
            <p:cNvPr id="2981" name="Google Shape;2981;p50"/>
            <p:cNvSpPr/>
            <p:nvPr/>
          </p:nvSpPr>
          <p:spPr>
            <a:xfrm>
              <a:off x="4458400" y="2657663"/>
              <a:ext cx="945475" cy="757500"/>
            </a:xfrm>
            <a:custGeom>
              <a:rect b="b" l="l" r="r" t="t"/>
              <a:pathLst>
                <a:path extrusionOk="0" h="30300" w="37819">
                  <a:moveTo>
                    <a:pt x="17343" y="0"/>
                  </a:moveTo>
                  <a:cubicBezTo>
                    <a:pt x="16535" y="0"/>
                    <a:pt x="15801" y="191"/>
                    <a:pt x="15168" y="558"/>
                  </a:cubicBezTo>
                  <a:lnTo>
                    <a:pt x="11489" y="2696"/>
                  </a:lnTo>
                  <a:cubicBezTo>
                    <a:pt x="11282" y="2549"/>
                    <a:pt x="11075" y="2413"/>
                    <a:pt x="10868" y="2295"/>
                  </a:cubicBezTo>
                  <a:cubicBezTo>
                    <a:pt x="10025" y="1808"/>
                    <a:pt x="9229" y="1578"/>
                    <a:pt x="8526" y="1578"/>
                  </a:cubicBezTo>
                  <a:cubicBezTo>
                    <a:pt x="8017" y="1578"/>
                    <a:pt x="7556" y="1698"/>
                    <a:pt x="7159" y="1929"/>
                  </a:cubicBezTo>
                  <a:lnTo>
                    <a:pt x="1536" y="5198"/>
                  </a:lnTo>
                  <a:lnTo>
                    <a:pt x="1536" y="5198"/>
                  </a:lnTo>
                  <a:cubicBezTo>
                    <a:pt x="1536" y="5197"/>
                    <a:pt x="1536" y="5196"/>
                    <a:pt x="1536" y="5195"/>
                  </a:cubicBezTo>
                  <a:lnTo>
                    <a:pt x="1536" y="5195"/>
                  </a:lnTo>
                  <a:cubicBezTo>
                    <a:pt x="597" y="5738"/>
                    <a:pt x="13" y="6896"/>
                    <a:pt x="7" y="8544"/>
                  </a:cubicBezTo>
                  <a:cubicBezTo>
                    <a:pt x="1" y="11851"/>
                    <a:pt x="2328" y="15879"/>
                    <a:pt x="5204" y="17545"/>
                  </a:cubicBezTo>
                  <a:cubicBezTo>
                    <a:pt x="7035" y="18602"/>
                    <a:pt x="23868" y="28318"/>
                    <a:pt x="25788" y="29428"/>
                  </a:cubicBezTo>
                  <a:cubicBezTo>
                    <a:pt x="26815" y="30020"/>
                    <a:pt x="27784" y="30300"/>
                    <a:pt x="28643" y="30300"/>
                  </a:cubicBezTo>
                  <a:cubicBezTo>
                    <a:pt x="29286" y="30300"/>
                    <a:pt x="29867" y="30143"/>
                    <a:pt x="30365" y="29842"/>
                  </a:cubicBezTo>
                  <a:lnTo>
                    <a:pt x="30365" y="29842"/>
                  </a:lnTo>
                  <a:cubicBezTo>
                    <a:pt x="30353" y="29854"/>
                    <a:pt x="30336" y="29860"/>
                    <a:pt x="30324" y="29871"/>
                  </a:cubicBezTo>
                  <a:lnTo>
                    <a:pt x="35952" y="26599"/>
                  </a:lnTo>
                  <a:cubicBezTo>
                    <a:pt x="37092" y="25938"/>
                    <a:pt x="37801" y="24520"/>
                    <a:pt x="37807" y="22512"/>
                  </a:cubicBezTo>
                  <a:cubicBezTo>
                    <a:pt x="37819" y="18466"/>
                    <a:pt x="34978" y="13540"/>
                    <a:pt x="31458" y="11509"/>
                  </a:cubicBezTo>
                  <a:cubicBezTo>
                    <a:pt x="30436" y="10918"/>
                    <a:pt x="29465" y="10636"/>
                    <a:pt x="28609" y="10636"/>
                  </a:cubicBezTo>
                  <a:cubicBezTo>
                    <a:pt x="28550" y="10636"/>
                    <a:pt x="28492" y="10638"/>
                    <a:pt x="28434" y="10640"/>
                  </a:cubicBezTo>
                  <a:cubicBezTo>
                    <a:pt x="27081" y="6748"/>
                    <a:pt x="24287" y="2998"/>
                    <a:pt x="21051" y="1131"/>
                  </a:cubicBezTo>
                  <a:cubicBezTo>
                    <a:pt x="19719" y="364"/>
                    <a:pt x="18460" y="0"/>
                    <a:pt x="17343" y="0"/>
                  </a:cubicBez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50"/>
            <p:cNvSpPr/>
            <p:nvPr/>
          </p:nvSpPr>
          <p:spPr>
            <a:xfrm>
              <a:off x="4496650" y="2657663"/>
              <a:ext cx="907225" cy="746800"/>
            </a:xfrm>
            <a:custGeom>
              <a:rect b="b" l="l" r="r" t="t"/>
              <a:pathLst>
                <a:path extrusionOk="0" h="29872" w="36289">
                  <a:moveTo>
                    <a:pt x="15813" y="0"/>
                  </a:moveTo>
                  <a:cubicBezTo>
                    <a:pt x="15005" y="0"/>
                    <a:pt x="14271" y="191"/>
                    <a:pt x="13638" y="558"/>
                  </a:cubicBezTo>
                  <a:lnTo>
                    <a:pt x="9959" y="2696"/>
                  </a:lnTo>
                  <a:cubicBezTo>
                    <a:pt x="9752" y="2549"/>
                    <a:pt x="9545" y="2413"/>
                    <a:pt x="9338" y="2295"/>
                  </a:cubicBezTo>
                  <a:cubicBezTo>
                    <a:pt x="8495" y="1808"/>
                    <a:pt x="7699" y="1578"/>
                    <a:pt x="6996" y="1578"/>
                  </a:cubicBezTo>
                  <a:cubicBezTo>
                    <a:pt x="6487" y="1578"/>
                    <a:pt x="6026" y="1698"/>
                    <a:pt x="5629" y="1929"/>
                  </a:cubicBezTo>
                  <a:lnTo>
                    <a:pt x="1" y="5201"/>
                  </a:lnTo>
                  <a:cubicBezTo>
                    <a:pt x="397" y="4970"/>
                    <a:pt x="858" y="4850"/>
                    <a:pt x="1367" y="4850"/>
                  </a:cubicBezTo>
                  <a:cubicBezTo>
                    <a:pt x="2071" y="4850"/>
                    <a:pt x="2866" y="5080"/>
                    <a:pt x="3710" y="5567"/>
                  </a:cubicBezTo>
                  <a:cubicBezTo>
                    <a:pt x="4448" y="5992"/>
                    <a:pt x="5151" y="6571"/>
                    <a:pt x="5783" y="7256"/>
                  </a:cubicBezTo>
                  <a:lnTo>
                    <a:pt x="11411" y="3990"/>
                  </a:lnTo>
                  <a:cubicBezTo>
                    <a:pt x="11187" y="3742"/>
                    <a:pt x="10951" y="3512"/>
                    <a:pt x="10709" y="3299"/>
                  </a:cubicBezTo>
                  <a:lnTo>
                    <a:pt x="10709" y="3299"/>
                  </a:lnTo>
                  <a:cubicBezTo>
                    <a:pt x="11689" y="3393"/>
                    <a:pt x="12764" y="3754"/>
                    <a:pt x="13898" y="4403"/>
                  </a:cubicBezTo>
                  <a:cubicBezTo>
                    <a:pt x="17129" y="6270"/>
                    <a:pt x="19922" y="10014"/>
                    <a:pt x="21275" y="13907"/>
                  </a:cubicBezTo>
                  <a:cubicBezTo>
                    <a:pt x="21326" y="13905"/>
                    <a:pt x="21377" y="13904"/>
                    <a:pt x="21428" y="13904"/>
                  </a:cubicBezTo>
                  <a:cubicBezTo>
                    <a:pt x="22290" y="13904"/>
                    <a:pt x="23268" y="14184"/>
                    <a:pt x="24299" y="14781"/>
                  </a:cubicBezTo>
                  <a:cubicBezTo>
                    <a:pt x="27819" y="16813"/>
                    <a:pt x="30660" y="21738"/>
                    <a:pt x="30654" y="25784"/>
                  </a:cubicBezTo>
                  <a:cubicBezTo>
                    <a:pt x="30648" y="27792"/>
                    <a:pt x="29934" y="29204"/>
                    <a:pt x="28794" y="29871"/>
                  </a:cubicBezTo>
                  <a:lnTo>
                    <a:pt x="34422" y="26599"/>
                  </a:lnTo>
                  <a:cubicBezTo>
                    <a:pt x="35562" y="25938"/>
                    <a:pt x="36271" y="24520"/>
                    <a:pt x="36277" y="22512"/>
                  </a:cubicBezTo>
                  <a:cubicBezTo>
                    <a:pt x="36289" y="18466"/>
                    <a:pt x="33448" y="13540"/>
                    <a:pt x="29928" y="11509"/>
                  </a:cubicBezTo>
                  <a:cubicBezTo>
                    <a:pt x="28906" y="10918"/>
                    <a:pt x="27935" y="10636"/>
                    <a:pt x="27079" y="10636"/>
                  </a:cubicBezTo>
                  <a:cubicBezTo>
                    <a:pt x="27020" y="10636"/>
                    <a:pt x="26962" y="10638"/>
                    <a:pt x="26904" y="10640"/>
                  </a:cubicBezTo>
                  <a:cubicBezTo>
                    <a:pt x="25551" y="6748"/>
                    <a:pt x="22757" y="2998"/>
                    <a:pt x="19521" y="1131"/>
                  </a:cubicBezTo>
                  <a:cubicBezTo>
                    <a:pt x="18189" y="364"/>
                    <a:pt x="16930" y="0"/>
                    <a:pt x="158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50"/>
            <p:cNvSpPr/>
            <p:nvPr/>
          </p:nvSpPr>
          <p:spPr>
            <a:xfrm>
              <a:off x="4458400" y="2739363"/>
              <a:ext cx="804775" cy="675875"/>
            </a:xfrm>
            <a:custGeom>
              <a:rect b="b" l="l" r="r" t="t"/>
              <a:pathLst>
                <a:path extrusionOk="0" h="27035" w="32191">
                  <a:moveTo>
                    <a:pt x="11715" y="1"/>
                  </a:moveTo>
                  <a:cubicBezTo>
                    <a:pt x="9498" y="1"/>
                    <a:pt x="7847" y="1436"/>
                    <a:pt x="7313" y="3988"/>
                  </a:cubicBezTo>
                  <a:cubicBezTo>
                    <a:pt x="6681" y="3303"/>
                    <a:pt x="5978" y="2724"/>
                    <a:pt x="5240" y="2299"/>
                  </a:cubicBezTo>
                  <a:cubicBezTo>
                    <a:pt x="4398" y="1812"/>
                    <a:pt x="3602" y="1582"/>
                    <a:pt x="2897" y="1582"/>
                  </a:cubicBezTo>
                  <a:cubicBezTo>
                    <a:pt x="1189" y="1582"/>
                    <a:pt x="15" y="2935"/>
                    <a:pt x="7" y="5276"/>
                  </a:cubicBezTo>
                  <a:cubicBezTo>
                    <a:pt x="1" y="8583"/>
                    <a:pt x="2328" y="12611"/>
                    <a:pt x="5204" y="14277"/>
                  </a:cubicBezTo>
                  <a:cubicBezTo>
                    <a:pt x="7035" y="15334"/>
                    <a:pt x="23868" y="25050"/>
                    <a:pt x="25788" y="26160"/>
                  </a:cubicBezTo>
                  <a:cubicBezTo>
                    <a:pt x="26815" y="26754"/>
                    <a:pt x="27787" y="27035"/>
                    <a:pt x="28648" y="27035"/>
                  </a:cubicBezTo>
                  <a:cubicBezTo>
                    <a:pt x="30737" y="27035"/>
                    <a:pt x="32176" y="25381"/>
                    <a:pt x="32184" y="22516"/>
                  </a:cubicBezTo>
                  <a:cubicBezTo>
                    <a:pt x="32190" y="18470"/>
                    <a:pt x="29349" y="13545"/>
                    <a:pt x="25829" y="11513"/>
                  </a:cubicBezTo>
                  <a:cubicBezTo>
                    <a:pt x="24798" y="10916"/>
                    <a:pt x="23820" y="10636"/>
                    <a:pt x="22958" y="10636"/>
                  </a:cubicBezTo>
                  <a:cubicBezTo>
                    <a:pt x="22907" y="10636"/>
                    <a:pt x="22856" y="10637"/>
                    <a:pt x="22805" y="10639"/>
                  </a:cubicBezTo>
                  <a:cubicBezTo>
                    <a:pt x="21452" y="6746"/>
                    <a:pt x="18659" y="3002"/>
                    <a:pt x="15428" y="1135"/>
                  </a:cubicBezTo>
                  <a:cubicBezTo>
                    <a:pt x="14094" y="365"/>
                    <a:pt x="12833" y="1"/>
                    <a:pt x="117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4" name="Google Shape;2984;p50"/>
          <p:cNvSpPr/>
          <p:nvPr/>
        </p:nvSpPr>
        <p:spPr>
          <a:xfrm>
            <a:off x="8264650" y="3960084"/>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85" name="Google Shape;2985;p50"/>
          <p:cNvPicPr preferRelativeResize="0"/>
          <p:nvPr/>
        </p:nvPicPr>
        <p:blipFill>
          <a:blip r:embed="rId3">
            <a:alphaModFix/>
          </a:blip>
          <a:stretch>
            <a:fillRect/>
          </a:stretch>
        </p:blipFill>
        <p:spPr>
          <a:xfrm>
            <a:off x="5153950" y="1261500"/>
            <a:ext cx="2958300" cy="2958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9" name="Shape 2989"/>
        <p:cNvGrpSpPr/>
        <p:nvPr/>
      </p:nvGrpSpPr>
      <p:grpSpPr>
        <a:xfrm>
          <a:off x="0" y="0"/>
          <a:ext cx="0" cy="0"/>
          <a:chOff x="0" y="0"/>
          <a:chExt cx="0" cy="0"/>
        </a:xfrm>
      </p:grpSpPr>
      <p:sp>
        <p:nvSpPr>
          <p:cNvPr id="2990" name="Google Shape;2990;p51"/>
          <p:cNvSpPr/>
          <p:nvPr/>
        </p:nvSpPr>
        <p:spPr>
          <a:xfrm>
            <a:off x="2744750" y="1261500"/>
            <a:ext cx="3198600" cy="2883000"/>
          </a:xfrm>
          <a:prstGeom prst="roundRect">
            <a:avLst>
              <a:gd fmla="val 19210" name="adj"/>
            </a:avLst>
          </a:prstGeom>
          <a:solidFill>
            <a:schemeClr val="lt1"/>
          </a:solidFill>
          <a:ln>
            <a:noFill/>
          </a:ln>
          <a:effectLst>
            <a:outerShdw rotWithShape="0" algn="bl" dist="381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91" name="Google Shape;2991;p51"/>
          <p:cNvSpPr txBox="1"/>
          <p:nvPr>
            <p:ph type="title"/>
          </p:nvPr>
        </p:nvSpPr>
        <p:spPr>
          <a:xfrm>
            <a:off x="1932825" y="536400"/>
            <a:ext cx="5278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osis Medium"/>
                <a:ea typeface="Dosis Medium"/>
                <a:cs typeface="Dosis Medium"/>
                <a:sym typeface="Dosis Medium"/>
              </a:rPr>
              <a:t>Key Features</a:t>
            </a:r>
            <a:endParaRPr>
              <a:latin typeface="Dosis Medium"/>
              <a:ea typeface="Dosis Medium"/>
              <a:cs typeface="Dosis Medium"/>
              <a:sym typeface="Dosis Medium"/>
            </a:endParaRPr>
          </a:p>
        </p:txBody>
      </p:sp>
      <p:sp>
        <p:nvSpPr>
          <p:cNvPr id="2992" name="Google Shape;2992;p51"/>
          <p:cNvSpPr txBox="1"/>
          <p:nvPr>
            <p:ph idx="2" type="title"/>
          </p:nvPr>
        </p:nvSpPr>
        <p:spPr>
          <a:xfrm>
            <a:off x="2998896" y="1550475"/>
            <a:ext cx="25212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Level Indicator</a:t>
            </a:r>
            <a:endParaRPr sz="1900"/>
          </a:p>
        </p:txBody>
      </p:sp>
      <p:sp>
        <p:nvSpPr>
          <p:cNvPr id="2993" name="Google Shape;2993;p51"/>
          <p:cNvSpPr txBox="1"/>
          <p:nvPr>
            <p:ph idx="1" type="subTitle"/>
          </p:nvPr>
        </p:nvSpPr>
        <p:spPr>
          <a:xfrm>
            <a:off x="2829400" y="2120225"/>
            <a:ext cx="2958300" cy="1950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00"/>
                </a:solidFill>
                <a:latin typeface="Dosis Medium"/>
                <a:ea typeface="Dosis Medium"/>
                <a:cs typeface="Dosis Medium"/>
                <a:sym typeface="Dosis Medium"/>
              </a:rPr>
              <a:t>The level indicator displays the player’s progress through the game. </a:t>
            </a:r>
            <a:endParaRPr>
              <a:solidFill>
                <a:srgbClr val="000000"/>
              </a:solidFill>
              <a:latin typeface="Dosis Medium"/>
              <a:ea typeface="Dosis Medium"/>
              <a:cs typeface="Dosis Medium"/>
              <a:sym typeface="Dosis Medium"/>
            </a:endParaRPr>
          </a:p>
        </p:txBody>
      </p:sp>
      <p:grpSp>
        <p:nvGrpSpPr>
          <p:cNvPr id="2994" name="Google Shape;2994;p51"/>
          <p:cNvGrpSpPr/>
          <p:nvPr/>
        </p:nvGrpSpPr>
        <p:grpSpPr>
          <a:xfrm>
            <a:off x="7825892" y="505783"/>
            <a:ext cx="742482" cy="594924"/>
            <a:chOff x="4458400" y="2657663"/>
            <a:chExt cx="945475" cy="757575"/>
          </a:xfrm>
        </p:grpSpPr>
        <p:sp>
          <p:nvSpPr>
            <p:cNvPr id="2995" name="Google Shape;2995;p51"/>
            <p:cNvSpPr/>
            <p:nvPr/>
          </p:nvSpPr>
          <p:spPr>
            <a:xfrm>
              <a:off x="4458400" y="2657663"/>
              <a:ext cx="945475" cy="757500"/>
            </a:xfrm>
            <a:custGeom>
              <a:rect b="b" l="l" r="r" t="t"/>
              <a:pathLst>
                <a:path extrusionOk="0" h="30300" w="37819">
                  <a:moveTo>
                    <a:pt x="17343" y="0"/>
                  </a:moveTo>
                  <a:cubicBezTo>
                    <a:pt x="16535" y="0"/>
                    <a:pt x="15801" y="191"/>
                    <a:pt x="15168" y="558"/>
                  </a:cubicBezTo>
                  <a:lnTo>
                    <a:pt x="11489" y="2696"/>
                  </a:lnTo>
                  <a:cubicBezTo>
                    <a:pt x="11282" y="2549"/>
                    <a:pt x="11075" y="2413"/>
                    <a:pt x="10868" y="2295"/>
                  </a:cubicBezTo>
                  <a:cubicBezTo>
                    <a:pt x="10025" y="1808"/>
                    <a:pt x="9229" y="1578"/>
                    <a:pt x="8526" y="1578"/>
                  </a:cubicBezTo>
                  <a:cubicBezTo>
                    <a:pt x="8017" y="1578"/>
                    <a:pt x="7556" y="1698"/>
                    <a:pt x="7159" y="1929"/>
                  </a:cubicBezTo>
                  <a:lnTo>
                    <a:pt x="1536" y="5198"/>
                  </a:lnTo>
                  <a:lnTo>
                    <a:pt x="1536" y="5198"/>
                  </a:lnTo>
                  <a:cubicBezTo>
                    <a:pt x="1536" y="5197"/>
                    <a:pt x="1536" y="5196"/>
                    <a:pt x="1536" y="5195"/>
                  </a:cubicBezTo>
                  <a:lnTo>
                    <a:pt x="1536" y="5195"/>
                  </a:lnTo>
                  <a:cubicBezTo>
                    <a:pt x="597" y="5738"/>
                    <a:pt x="13" y="6896"/>
                    <a:pt x="7" y="8544"/>
                  </a:cubicBezTo>
                  <a:cubicBezTo>
                    <a:pt x="1" y="11851"/>
                    <a:pt x="2328" y="15879"/>
                    <a:pt x="5204" y="17545"/>
                  </a:cubicBezTo>
                  <a:cubicBezTo>
                    <a:pt x="7035" y="18602"/>
                    <a:pt x="23868" y="28318"/>
                    <a:pt x="25788" y="29428"/>
                  </a:cubicBezTo>
                  <a:cubicBezTo>
                    <a:pt x="26815" y="30020"/>
                    <a:pt x="27784" y="30300"/>
                    <a:pt x="28643" y="30300"/>
                  </a:cubicBezTo>
                  <a:cubicBezTo>
                    <a:pt x="29286" y="30300"/>
                    <a:pt x="29867" y="30143"/>
                    <a:pt x="30365" y="29842"/>
                  </a:cubicBezTo>
                  <a:lnTo>
                    <a:pt x="30365" y="29842"/>
                  </a:lnTo>
                  <a:cubicBezTo>
                    <a:pt x="30353" y="29854"/>
                    <a:pt x="30336" y="29860"/>
                    <a:pt x="30324" y="29871"/>
                  </a:cubicBezTo>
                  <a:lnTo>
                    <a:pt x="35952" y="26599"/>
                  </a:lnTo>
                  <a:cubicBezTo>
                    <a:pt x="37092" y="25938"/>
                    <a:pt x="37801" y="24520"/>
                    <a:pt x="37807" y="22512"/>
                  </a:cubicBezTo>
                  <a:cubicBezTo>
                    <a:pt x="37819" y="18466"/>
                    <a:pt x="34978" y="13540"/>
                    <a:pt x="31458" y="11509"/>
                  </a:cubicBezTo>
                  <a:cubicBezTo>
                    <a:pt x="30436" y="10918"/>
                    <a:pt x="29465" y="10636"/>
                    <a:pt x="28609" y="10636"/>
                  </a:cubicBezTo>
                  <a:cubicBezTo>
                    <a:pt x="28550" y="10636"/>
                    <a:pt x="28492" y="10638"/>
                    <a:pt x="28434" y="10640"/>
                  </a:cubicBezTo>
                  <a:cubicBezTo>
                    <a:pt x="27081" y="6748"/>
                    <a:pt x="24287" y="2998"/>
                    <a:pt x="21051" y="1131"/>
                  </a:cubicBezTo>
                  <a:cubicBezTo>
                    <a:pt x="19719" y="364"/>
                    <a:pt x="18460" y="0"/>
                    <a:pt x="17343" y="0"/>
                  </a:cubicBez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51"/>
            <p:cNvSpPr/>
            <p:nvPr/>
          </p:nvSpPr>
          <p:spPr>
            <a:xfrm>
              <a:off x="4496650" y="2657663"/>
              <a:ext cx="907225" cy="746800"/>
            </a:xfrm>
            <a:custGeom>
              <a:rect b="b" l="l" r="r" t="t"/>
              <a:pathLst>
                <a:path extrusionOk="0" h="29872" w="36289">
                  <a:moveTo>
                    <a:pt x="15813" y="0"/>
                  </a:moveTo>
                  <a:cubicBezTo>
                    <a:pt x="15005" y="0"/>
                    <a:pt x="14271" y="191"/>
                    <a:pt x="13638" y="558"/>
                  </a:cubicBezTo>
                  <a:lnTo>
                    <a:pt x="9959" y="2696"/>
                  </a:lnTo>
                  <a:cubicBezTo>
                    <a:pt x="9752" y="2549"/>
                    <a:pt x="9545" y="2413"/>
                    <a:pt x="9338" y="2295"/>
                  </a:cubicBezTo>
                  <a:cubicBezTo>
                    <a:pt x="8495" y="1808"/>
                    <a:pt x="7699" y="1578"/>
                    <a:pt x="6996" y="1578"/>
                  </a:cubicBezTo>
                  <a:cubicBezTo>
                    <a:pt x="6487" y="1578"/>
                    <a:pt x="6026" y="1698"/>
                    <a:pt x="5629" y="1929"/>
                  </a:cubicBezTo>
                  <a:lnTo>
                    <a:pt x="1" y="5201"/>
                  </a:lnTo>
                  <a:cubicBezTo>
                    <a:pt x="397" y="4970"/>
                    <a:pt x="858" y="4850"/>
                    <a:pt x="1367" y="4850"/>
                  </a:cubicBezTo>
                  <a:cubicBezTo>
                    <a:pt x="2071" y="4850"/>
                    <a:pt x="2866" y="5080"/>
                    <a:pt x="3710" y="5567"/>
                  </a:cubicBezTo>
                  <a:cubicBezTo>
                    <a:pt x="4448" y="5992"/>
                    <a:pt x="5151" y="6571"/>
                    <a:pt x="5783" y="7256"/>
                  </a:cubicBezTo>
                  <a:lnTo>
                    <a:pt x="11411" y="3990"/>
                  </a:lnTo>
                  <a:cubicBezTo>
                    <a:pt x="11187" y="3742"/>
                    <a:pt x="10951" y="3512"/>
                    <a:pt x="10709" y="3299"/>
                  </a:cubicBezTo>
                  <a:lnTo>
                    <a:pt x="10709" y="3299"/>
                  </a:lnTo>
                  <a:cubicBezTo>
                    <a:pt x="11689" y="3393"/>
                    <a:pt x="12764" y="3754"/>
                    <a:pt x="13898" y="4403"/>
                  </a:cubicBezTo>
                  <a:cubicBezTo>
                    <a:pt x="17129" y="6270"/>
                    <a:pt x="19922" y="10014"/>
                    <a:pt x="21275" y="13907"/>
                  </a:cubicBezTo>
                  <a:cubicBezTo>
                    <a:pt x="21326" y="13905"/>
                    <a:pt x="21377" y="13904"/>
                    <a:pt x="21428" y="13904"/>
                  </a:cubicBezTo>
                  <a:cubicBezTo>
                    <a:pt x="22290" y="13904"/>
                    <a:pt x="23268" y="14184"/>
                    <a:pt x="24299" y="14781"/>
                  </a:cubicBezTo>
                  <a:cubicBezTo>
                    <a:pt x="27819" y="16813"/>
                    <a:pt x="30660" y="21738"/>
                    <a:pt x="30654" y="25784"/>
                  </a:cubicBezTo>
                  <a:cubicBezTo>
                    <a:pt x="30648" y="27792"/>
                    <a:pt x="29934" y="29204"/>
                    <a:pt x="28794" y="29871"/>
                  </a:cubicBezTo>
                  <a:lnTo>
                    <a:pt x="34422" y="26599"/>
                  </a:lnTo>
                  <a:cubicBezTo>
                    <a:pt x="35562" y="25938"/>
                    <a:pt x="36271" y="24520"/>
                    <a:pt x="36277" y="22512"/>
                  </a:cubicBezTo>
                  <a:cubicBezTo>
                    <a:pt x="36289" y="18466"/>
                    <a:pt x="33448" y="13540"/>
                    <a:pt x="29928" y="11509"/>
                  </a:cubicBezTo>
                  <a:cubicBezTo>
                    <a:pt x="28906" y="10918"/>
                    <a:pt x="27935" y="10636"/>
                    <a:pt x="27079" y="10636"/>
                  </a:cubicBezTo>
                  <a:cubicBezTo>
                    <a:pt x="27020" y="10636"/>
                    <a:pt x="26962" y="10638"/>
                    <a:pt x="26904" y="10640"/>
                  </a:cubicBezTo>
                  <a:cubicBezTo>
                    <a:pt x="25551" y="6748"/>
                    <a:pt x="22757" y="2998"/>
                    <a:pt x="19521" y="1131"/>
                  </a:cubicBezTo>
                  <a:cubicBezTo>
                    <a:pt x="18189" y="364"/>
                    <a:pt x="16930" y="0"/>
                    <a:pt x="158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51"/>
            <p:cNvSpPr/>
            <p:nvPr/>
          </p:nvSpPr>
          <p:spPr>
            <a:xfrm>
              <a:off x="4458400" y="2739363"/>
              <a:ext cx="804775" cy="675875"/>
            </a:xfrm>
            <a:custGeom>
              <a:rect b="b" l="l" r="r" t="t"/>
              <a:pathLst>
                <a:path extrusionOk="0" h="27035" w="32191">
                  <a:moveTo>
                    <a:pt x="11715" y="1"/>
                  </a:moveTo>
                  <a:cubicBezTo>
                    <a:pt x="9498" y="1"/>
                    <a:pt x="7847" y="1436"/>
                    <a:pt x="7313" y="3988"/>
                  </a:cubicBezTo>
                  <a:cubicBezTo>
                    <a:pt x="6681" y="3303"/>
                    <a:pt x="5978" y="2724"/>
                    <a:pt x="5240" y="2299"/>
                  </a:cubicBezTo>
                  <a:cubicBezTo>
                    <a:pt x="4398" y="1812"/>
                    <a:pt x="3602" y="1582"/>
                    <a:pt x="2897" y="1582"/>
                  </a:cubicBezTo>
                  <a:cubicBezTo>
                    <a:pt x="1189" y="1582"/>
                    <a:pt x="15" y="2935"/>
                    <a:pt x="7" y="5276"/>
                  </a:cubicBezTo>
                  <a:cubicBezTo>
                    <a:pt x="1" y="8583"/>
                    <a:pt x="2328" y="12611"/>
                    <a:pt x="5204" y="14277"/>
                  </a:cubicBezTo>
                  <a:cubicBezTo>
                    <a:pt x="7035" y="15334"/>
                    <a:pt x="23868" y="25050"/>
                    <a:pt x="25788" y="26160"/>
                  </a:cubicBezTo>
                  <a:cubicBezTo>
                    <a:pt x="26815" y="26754"/>
                    <a:pt x="27787" y="27035"/>
                    <a:pt x="28648" y="27035"/>
                  </a:cubicBezTo>
                  <a:cubicBezTo>
                    <a:pt x="30737" y="27035"/>
                    <a:pt x="32176" y="25381"/>
                    <a:pt x="32184" y="22516"/>
                  </a:cubicBezTo>
                  <a:cubicBezTo>
                    <a:pt x="32190" y="18470"/>
                    <a:pt x="29349" y="13545"/>
                    <a:pt x="25829" y="11513"/>
                  </a:cubicBezTo>
                  <a:cubicBezTo>
                    <a:pt x="24798" y="10916"/>
                    <a:pt x="23820" y="10636"/>
                    <a:pt x="22958" y="10636"/>
                  </a:cubicBezTo>
                  <a:cubicBezTo>
                    <a:pt x="22907" y="10636"/>
                    <a:pt x="22856" y="10637"/>
                    <a:pt x="22805" y="10639"/>
                  </a:cubicBezTo>
                  <a:cubicBezTo>
                    <a:pt x="21452" y="6746"/>
                    <a:pt x="18659" y="3002"/>
                    <a:pt x="15428" y="1135"/>
                  </a:cubicBezTo>
                  <a:cubicBezTo>
                    <a:pt x="14094" y="365"/>
                    <a:pt x="12833" y="1"/>
                    <a:pt x="117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8" name="Google Shape;2998;p51"/>
          <p:cNvSpPr/>
          <p:nvPr/>
        </p:nvSpPr>
        <p:spPr>
          <a:xfrm>
            <a:off x="8264650" y="3960084"/>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99" name="Google Shape;2999;p51"/>
          <p:cNvPicPr preferRelativeResize="0"/>
          <p:nvPr/>
        </p:nvPicPr>
        <p:blipFill>
          <a:blip r:embed="rId3">
            <a:alphaModFix/>
          </a:blip>
          <a:stretch>
            <a:fillRect/>
          </a:stretch>
        </p:blipFill>
        <p:spPr>
          <a:xfrm>
            <a:off x="152400" y="4296900"/>
            <a:ext cx="8839201" cy="66180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3" name="Shape 3003"/>
        <p:cNvGrpSpPr/>
        <p:nvPr/>
      </p:nvGrpSpPr>
      <p:grpSpPr>
        <a:xfrm>
          <a:off x="0" y="0"/>
          <a:ext cx="0" cy="0"/>
          <a:chOff x="0" y="0"/>
          <a:chExt cx="0" cy="0"/>
        </a:xfrm>
      </p:grpSpPr>
      <p:sp>
        <p:nvSpPr>
          <p:cNvPr id="3004" name="Google Shape;3004;p52"/>
          <p:cNvSpPr/>
          <p:nvPr/>
        </p:nvSpPr>
        <p:spPr>
          <a:xfrm>
            <a:off x="716775" y="1109100"/>
            <a:ext cx="7845600" cy="3201300"/>
          </a:xfrm>
          <a:prstGeom prst="roundRect">
            <a:avLst>
              <a:gd fmla="val 19210" name="adj"/>
            </a:avLst>
          </a:prstGeom>
          <a:solidFill>
            <a:schemeClr val="lt1"/>
          </a:solidFill>
          <a:ln>
            <a:noFill/>
          </a:ln>
          <a:effectLst>
            <a:outerShdw rotWithShape="0" algn="bl" dist="381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005" name="Google Shape;3005;p52"/>
          <p:cNvSpPr txBox="1"/>
          <p:nvPr>
            <p:ph type="title"/>
          </p:nvPr>
        </p:nvSpPr>
        <p:spPr>
          <a:xfrm>
            <a:off x="1353288" y="219100"/>
            <a:ext cx="64374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Levels</a:t>
            </a:r>
            <a:endParaRPr/>
          </a:p>
        </p:txBody>
      </p:sp>
      <p:sp>
        <p:nvSpPr>
          <p:cNvPr id="3006" name="Google Shape;3006;p52"/>
          <p:cNvSpPr txBox="1"/>
          <p:nvPr>
            <p:ph idx="2" type="title"/>
          </p:nvPr>
        </p:nvSpPr>
        <p:spPr>
          <a:xfrm>
            <a:off x="865713" y="1905600"/>
            <a:ext cx="2154300" cy="312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Level 1</a:t>
            </a:r>
            <a:endParaRPr/>
          </a:p>
        </p:txBody>
      </p:sp>
      <p:sp>
        <p:nvSpPr>
          <p:cNvPr id="3007" name="Google Shape;3007;p52"/>
          <p:cNvSpPr txBox="1"/>
          <p:nvPr>
            <p:ph idx="1" type="subTitle"/>
          </p:nvPr>
        </p:nvSpPr>
        <p:spPr>
          <a:xfrm>
            <a:off x="865713" y="2222899"/>
            <a:ext cx="2154300" cy="451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solidFill>
                  <a:srgbClr val="000000"/>
                </a:solidFill>
                <a:latin typeface="Times New Roman"/>
                <a:ea typeface="Times New Roman"/>
                <a:cs typeface="Times New Roman"/>
                <a:sym typeface="Times New Roman"/>
              </a:rPr>
              <a:t>Introduction to programming concepts(Part 1)</a:t>
            </a:r>
            <a:endParaRPr/>
          </a:p>
        </p:txBody>
      </p:sp>
      <p:sp>
        <p:nvSpPr>
          <p:cNvPr id="3008" name="Google Shape;3008;p52"/>
          <p:cNvSpPr txBox="1"/>
          <p:nvPr>
            <p:ph idx="3" type="title"/>
          </p:nvPr>
        </p:nvSpPr>
        <p:spPr>
          <a:xfrm>
            <a:off x="3494845" y="1905600"/>
            <a:ext cx="2154300" cy="312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Level 2</a:t>
            </a:r>
            <a:endParaRPr/>
          </a:p>
        </p:txBody>
      </p:sp>
      <p:sp>
        <p:nvSpPr>
          <p:cNvPr id="3009" name="Google Shape;3009;p52"/>
          <p:cNvSpPr txBox="1"/>
          <p:nvPr>
            <p:ph idx="4" type="subTitle"/>
          </p:nvPr>
        </p:nvSpPr>
        <p:spPr>
          <a:xfrm>
            <a:off x="3494845" y="2222899"/>
            <a:ext cx="2154300" cy="451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solidFill>
                  <a:srgbClr val="000000"/>
                </a:solidFill>
                <a:latin typeface="Times New Roman"/>
                <a:ea typeface="Times New Roman"/>
                <a:cs typeface="Times New Roman"/>
                <a:sym typeface="Times New Roman"/>
              </a:rPr>
              <a:t>Introduction to programming concepts(Part 2)</a:t>
            </a:r>
            <a:endParaRPr/>
          </a:p>
        </p:txBody>
      </p:sp>
      <p:sp>
        <p:nvSpPr>
          <p:cNvPr id="3010" name="Google Shape;3010;p52"/>
          <p:cNvSpPr txBox="1"/>
          <p:nvPr>
            <p:ph idx="5" type="title"/>
          </p:nvPr>
        </p:nvSpPr>
        <p:spPr>
          <a:xfrm>
            <a:off x="6123977" y="1905600"/>
            <a:ext cx="2154300" cy="312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Level 3</a:t>
            </a:r>
            <a:endParaRPr/>
          </a:p>
        </p:txBody>
      </p:sp>
      <p:sp>
        <p:nvSpPr>
          <p:cNvPr id="3011" name="Google Shape;3011;p52"/>
          <p:cNvSpPr txBox="1"/>
          <p:nvPr>
            <p:ph idx="6" type="subTitle"/>
          </p:nvPr>
        </p:nvSpPr>
        <p:spPr>
          <a:xfrm>
            <a:off x="6123977" y="2222899"/>
            <a:ext cx="2154300" cy="451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solidFill>
                  <a:srgbClr val="000000"/>
                </a:solidFill>
                <a:latin typeface="Dosis Medium"/>
                <a:ea typeface="Dosis Medium"/>
                <a:cs typeface="Dosis Medium"/>
                <a:sym typeface="Dosis Medium"/>
              </a:rPr>
              <a:t>Functions (Part 1)</a:t>
            </a:r>
            <a:endParaRPr>
              <a:latin typeface="Dosis Medium"/>
              <a:ea typeface="Dosis Medium"/>
              <a:cs typeface="Dosis Medium"/>
              <a:sym typeface="Dosis Medium"/>
            </a:endParaRPr>
          </a:p>
        </p:txBody>
      </p:sp>
      <p:sp>
        <p:nvSpPr>
          <p:cNvPr id="3012" name="Google Shape;3012;p52"/>
          <p:cNvSpPr txBox="1"/>
          <p:nvPr>
            <p:ph idx="7" type="title"/>
          </p:nvPr>
        </p:nvSpPr>
        <p:spPr>
          <a:xfrm>
            <a:off x="2180430" y="3203950"/>
            <a:ext cx="2154300" cy="312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Level 4</a:t>
            </a:r>
            <a:endParaRPr/>
          </a:p>
        </p:txBody>
      </p:sp>
      <p:sp>
        <p:nvSpPr>
          <p:cNvPr id="3013" name="Google Shape;3013;p52"/>
          <p:cNvSpPr txBox="1"/>
          <p:nvPr>
            <p:ph idx="8" type="subTitle"/>
          </p:nvPr>
        </p:nvSpPr>
        <p:spPr>
          <a:xfrm>
            <a:off x="2654980" y="3753801"/>
            <a:ext cx="2154300" cy="451500"/>
          </a:xfrm>
          <a:prstGeom prst="rect">
            <a:avLst/>
          </a:prstGeom>
        </p:spPr>
        <p:txBody>
          <a:bodyPr anchorCtr="0" anchor="ctr" bIns="0" lIns="0" spcFirstLastPara="1" rIns="0" wrap="square" tIns="0">
            <a:noAutofit/>
          </a:bodyPr>
          <a:lstStyle/>
          <a:p>
            <a:pPr indent="0" lvl="0" marL="228600" rtl="0" algn="just">
              <a:lnSpc>
                <a:spcPct val="115000"/>
              </a:lnSpc>
              <a:spcBef>
                <a:spcPts val="1200"/>
              </a:spcBef>
              <a:spcAft>
                <a:spcPts val="0"/>
              </a:spcAft>
              <a:buNone/>
            </a:pPr>
            <a:r>
              <a:rPr lang="en">
                <a:solidFill>
                  <a:srgbClr val="000000"/>
                </a:solidFill>
                <a:latin typeface="Dosis Medium"/>
                <a:ea typeface="Dosis Medium"/>
                <a:cs typeface="Dosis Medium"/>
                <a:sym typeface="Dosis Medium"/>
              </a:rPr>
              <a:t>Loops (Part 1)</a:t>
            </a:r>
            <a:endParaRPr>
              <a:solidFill>
                <a:srgbClr val="000000"/>
              </a:solidFill>
              <a:latin typeface="Dosis Medium"/>
              <a:ea typeface="Dosis Medium"/>
              <a:cs typeface="Dosis Medium"/>
              <a:sym typeface="Dosis Medium"/>
            </a:endParaRPr>
          </a:p>
          <a:p>
            <a:pPr indent="0" lvl="0" marL="0" rtl="0" algn="ctr">
              <a:spcBef>
                <a:spcPts val="1200"/>
              </a:spcBef>
              <a:spcAft>
                <a:spcPts val="0"/>
              </a:spcAft>
              <a:buNone/>
            </a:pPr>
            <a:r>
              <a:t/>
            </a:r>
            <a:endParaRPr>
              <a:latin typeface="Dosis Medium"/>
              <a:ea typeface="Dosis Medium"/>
              <a:cs typeface="Dosis Medium"/>
              <a:sym typeface="Dosis Medium"/>
            </a:endParaRPr>
          </a:p>
        </p:txBody>
      </p:sp>
      <p:sp>
        <p:nvSpPr>
          <p:cNvPr id="3014" name="Google Shape;3014;p52"/>
          <p:cNvSpPr txBox="1"/>
          <p:nvPr>
            <p:ph idx="9" type="title"/>
          </p:nvPr>
        </p:nvSpPr>
        <p:spPr>
          <a:xfrm>
            <a:off x="4809270" y="3203950"/>
            <a:ext cx="2154300" cy="312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Level 5</a:t>
            </a:r>
            <a:endParaRPr/>
          </a:p>
        </p:txBody>
      </p:sp>
      <p:sp>
        <p:nvSpPr>
          <p:cNvPr id="3015" name="Google Shape;3015;p52"/>
          <p:cNvSpPr txBox="1"/>
          <p:nvPr>
            <p:ph idx="13" type="subTitle"/>
          </p:nvPr>
        </p:nvSpPr>
        <p:spPr>
          <a:xfrm>
            <a:off x="4809270" y="3521301"/>
            <a:ext cx="2154300" cy="451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solidFill>
                  <a:srgbClr val="000000"/>
                </a:solidFill>
                <a:latin typeface="Dosis Medium"/>
                <a:ea typeface="Dosis Medium"/>
                <a:cs typeface="Dosis Medium"/>
                <a:sym typeface="Dosis Medium"/>
              </a:rPr>
              <a:t>Loops (Part 2)</a:t>
            </a:r>
            <a:endParaRPr>
              <a:latin typeface="Dosis Medium"/>
              <a:ea typeface="Dosis Medium"/>
              <a:cs typeface="Dosis Medium"/>
              <a:sym typeface="Dosis Medium"/>
            </a:endParaRPr>
          </a:p>
        </p:txBody>
      </p:sp>
      <p:pic>
        <p:nvPicPr>
          <p:cNvPr id="3016" name="Google Shape;3016;p52"/>
          <p:cNvPicPr preferRelativeResize="0"/>
          <p:nvPr/>
        </p:nvPicPr>
        <p:blipFill>
          <a:blip r:embed="rId3">
            <a:alphaModFix/>
          </a:blip>
          <a:stretch>
            <a:fillRect/>
          </a:stretch>
        </p:blipFill>
        <p:spPr>
          <a:xfrm>
            <a:off x="1460075" y="1152775"/>
            <a:ext cx="779086" cy="752825"/>
          </a:xfrm>
          <a:prstGeom prst="rect">
            <a:avLst/>
          </a:prstGeom>
          <a:noFill/>
          <a:ln>
            <a:noFill/>
          </a:ln>
        </p:spPr>
      </p:pic>
      <p:pic>
        <p:nvPicPr>
          <p:cNvPr id="3017" name="Google Shape;3017;p52"/>
          <p:cNvPicPr preferRelativeResize="0"/>
          <p:nvPr/>
        </p:nvPicPr>
        <p:blipFill>
          <a:blip r:embed="rId4">
            <a:alphaModFix/>
          </a:blip>
          <a:stretch>
            <a:fillRect/>
          </a:stretch>
        </p:blipFill>
        <p:spPr>
          <a:xfrm>
            <a:off x="4195750" y="1200750"/>
            <a:ext cx="752475" cy="704850"/>
          </a:xfrm>
          <a:prstGeom prst="rect">
            <a:avLst/>
          </a:prstGeom>
          <a:noFill/>
          <a:ln>
            <a:noFill/>
          </a:ln>
          <a:effectLst>
            <a:outerShdw rotWithShape="0" algn="bl" dist="38100">
              <a:schemeClr val="dk1"/>
            </a:outerShdw>
          </a:effectLst>
        </p:spPr>
      </p:pic>
      <p:pic>
        <p:nvPicPr>
          <p:cNvPr id="3018" name="Google Shape;3018;p52"/>
          <p:cNvPicPr preferRelativeResize="0"/>
          <p:nvPr/>
        </p:nvPicPr>
        <p:blipFill>
          <a:blip r:embed="rId5">
            <a:alphaModFix/>
          </a:blip>
          <a:stretch>
            <a:fillRect/>
          </a:stretch>
        </p:blipFill>
        <p:spPr>
          <a:xfrm>
            <a:off x="6725400" y="1130850"/>
            <a:ext cx="806153" cy="753000"/>
          </a:xfrm>
          <a:prstGeom prst="rect">
            <a:avLst/>
          </a:prstGeom>
          <a:noFill/>
          <a:ln>
            <a:noFill/>
          </a:ln>
          <a:effectLst>
            <a:outerShdw rotWithShape="0" algn="bl" dist="38100">
              <a:schemeClr val="dk1"/>
            </a:outerShdw>
          </a:effectLst>
        </p:spPr>
      </p:pic>
      <p:pic>
        <p:nvPicPr>
          <p:cNvPr id="3019" name="Google Shape;3019;p52"/>
          <p:cNvPicPr preferRelativeResize="0"/>
          <p:nvPr/>
        </p:nvPicPr>
        <p:blipFill>
          <a:blip r:embed="rId6">
            <a:alphaModFix/>
          </a:blip>
          <a:stretch>
            <a:fillRect/>
          </a:stretch>
        </p:blipFill>
        <p:spPr>
          <a:xfrm>
            <a:off x="2924675" y="2493400"/>
            <a:ext cx="665810" cy="753000"/>
          </a:xfrm>
          <a:prstGeom prst="rect">
            <a:avLst/>
          </a:prstGeom>
          <a:noFill/>
          <a:ln>
            <a:noFill/>
          </a:ln>
          <a:effectLst>
            <a:outerShdw rotWithShape="0" algn="bl" dist="38100">
              <a:schemeClr val="dk1"/>
            </a:outerShdw>
          </a:effectLst>
        </p:spPr>
      </p:pic>
      <p:pic>
        <p:nvPicPr>
          <p:cNvPr id="3020" name="Google Shape;3020;p52"/>
          <p:cNvPicPr preferRelativeResize="0"/>
          <p:nvPr/>
        </p:nvPicPr>
        <p:blipFill>
          <a:blip r:embed="rId7">
            <a:alphaModFix/>
          </a:blip>
          <a:stretch>
            <a:fillRect/>
          </a:stretch>
        </p:blipFill>
        <p:spPr>
          <a:xfrm>
            <a:off x="5553528" y="2512325"/>
            <a:ext cx="665800" cy="715157"/>
          </a:xfrm>
          <a:prstGeom prst="rect">
            <a:avLst/>
          </a:prstGeom>
          <a:noFill/>
          <a:ln>
            <a:noFill/>
          </a:ln>
          <a:effectLst>
            <a:outerShdw rotWithShape="0" algn="bl" dist="38100">
              <a:schemeClr val="dk1"/>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9" name="Shape 2569"/>
        <p:cNvGrpSpPr/>
        <p:nvPr/>
      </p:nvGrpSpPr>
      <p:grpSpPr>
        <a:xfrm>
          <a:off x="0" y="0"/>
          <a:ext cx="0" cy="0"/>
          <a:chOff x="0" y="0"/>
          <a:chExt cx="0" cy="0"/>
        </a:xfrm>
      </p:grpSpPr>
      <p:sp>
        <p:nvSpPr>
          <p:cNvPr id="2570" name="Google Shape;2570;p35"/>
          <p:cNvSpPr txBox="1"/>
          <p:nvPr>
            <p:ph type="ctrTitle"/>
          </p:nvPr>
        </p:nvSpPr>
        <p:spPr>
          <a:xfrm>
            <a:off x="1900075" y="154975"/>
            <a:ext cx="5196600" cy="1075200"/>
          </a:xfrm>
          <a:prstGeom prst="rect">
            <a:avLst/>
          </a:prstGeom>
        </p:spPr>
        <p:txBody>
          <a:bodyPr anchorCtr="0" anchor="ctr" bIns="91425" lIns="91425" spcFirstLastPara="1" rIns="91425" wrap="square" tIns="91425">
            <a:noAutofit/>
          </a:bodyPr>
          <a:lstStyle/>
          <a:p>
            <a:pPr indent="0" lvl="0" marL="0" rtl="0" algn="ctr">
              <a:spcBef>
                <a:spcPts val="0"/>
              </a:spcBef>
              <a:spcAft>
                <a:spcPts val="1000"/>
              </a:spcAft>
              <a:buNone/>
            </a:pPr>
            <a:r>
              <a:rPr lang="en" sz="3900"/>
              <a:t>Acknowledgment</a:t>
            </a:r>
            <a:endParaRPr sz="2800"/>
          </a:p>
        </p:txBody>
      </p:sp>
      <p:sp>
        <p:nvSpPr>
          <p:cNvPr id="2571" name="Google Shape;2571;p35"/>
          <p:cNvSpPr txBox="1"/>
          <p:nvPr>
            <p:ph idx="1" type="subTitle"/>
          </p:nvPr>
        </p:nvSpPr>
        <p:spPr>
          <a:xfrm>
            <a:off x="1646700" y="1423350"/>
            <a:ext cx="5928000" cy="200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Dosis SemiBold"/>
                <a:ea typeface="Dosis SemiBold"/>
                <a:cs typeface="Dosis SemiBold"/>
                <a:sym typeface="Dosis SemiBold"/>
              </a:rPr>
              <a:t>I would like to express my gratitude towards my Project Advisor Professor John Jenq for </a:t>
            </a:r>
            <a:r>
              <a:rPr lang="en" sz="1800">
                <a:latin typeface="Dosis SemiBold"/>
                <a:ea typeface="Dosis SemiBold"/>
                <a:cs typeface="Dosis SemiBold"/>
                <a:sym typeface="Dosis SemiBold"/>
              </a:rPr>
              <a:t>continues</a:t>
            </a:r>
            <a:r>
              <a:rPr lang="en" sz="1800">
                <a:latin typeface="Dosis SemiBold"/>
                <a:ea typeface="Dosis SemiBold"/>
                <a:cs typeface="Dosis SemiBold"/>
                <a:sym typeface="Dosis SemiBold"/>
              </a:rPr>
              <a:t> support and guidance.</a:t>
            </a:r>
            <a:endParaRPr sz="1800">
              <a:latin typeface="Dosis SemiBold"/>
              <a:ea typeface="Dosis SemiBold"/>
              <a:cs typeface="Dosis SemiBold"/>
              <a:sym typeface="Dosis SemiBold"/>
            </a:endParaRPr>
          </a:p>
          <a:p>
            <a:pPr indent="0" lvl="0" marL="0" rtl="0" algn="ctr">
              <a:spcBef>
                <a:spcPts val="0"/>
              </a:spcBef>
              <a:spcAft>
                <a:spcPts val="0"/>
              </a:spcAft>
              <a:buNone/>
            </a:pPr>
            <a:r>
              <a:rPr lang="en" sz="1800">
                <a:latin typeface="Dosis SemiBold"/>
                <a:ea typeface="Dosis SemiBold"/>
                <a:cs typeface="Dosis SemiBold"/>
                <a:sym typeface="Dosis SemiBold"/>
              </a:rPr>
              <a:t>I also want to thank the Graduate </a:t>
            </a:r>
            <a:r>
              <a:rPr lang="en" sz="1800">
                <a:latin typeface="Dosis SemiBold"/>
                <a:ea typeface="Dosis SemiBold"/>
                <a:cs typeface="Dosis SemiBold"/>
                <a:sym typeface="Dosis SemiBold"/>
              </a:rPr>
              <a:t>committee</a:t>
            </a:r>
            <a:r>
              <a:rPr lang="en" sz="1800">
                <a:latin typeface="Dosis SemiBold"/>
                <a:ea typeface="Dosis SemiBold"/>
                <a:cs typeface="Dosis SemiBold"/>
                <a:sym typeface="Dosis SemiBold"/>
              </a:rPr>
              <a:t> members Prof. Boxiang Dong and Prof.. Hongbo Zhou for </a:t>
            </a:r>
            <a:r>
              <a:rPr lang="en" sz="1800">
                <a:latin typeface="Dosis SemiBold"/>
                <a:ea typeface="Dosis SemiBold"/>
                <a:cs typeface="Dosis SemiBold"/>
                <a:sym typeface="Dosis SemiBold"/>
              </a:rPr>
              <a:t>their</a:t>
            </a:r>
            <a:r>
              <a:rPr lang="en" sz="1800">
                <a:latin typeface="Dosis SemiBold"/>
                <a:ea typeface="Dosis SemiBold"/>
                <a:cs typeface="Dosis SemiBold"/>
                <a:sym typeface="Dosis SemiBold"/>
              </a:rPr>
              <a:t> time and effort.</a:t>
            </a:r>
            <a:endParaRPr sz="1800">
              <a:latin typeface="Dosis SemiBold"/>
              <a:ea typeface="Dosis SemiBold"/>
              <a:cs typeface="Dosis SemiBold"/>
              <a:sym typeface="Dosis SemiBold"/>
            </a:endParaRPr>
          </a:p>
          <a:p>
            <a:pPr indent="0" lvl="0" marL="0" rtl="0" algn="l">
              <a:spcBef>
                <a:spcPts val="0"/>
              </a:spcBef>
              <a:spcAft>
                <a:spcPts val="0"/>
              </a:spcAft>
              <a:buNone/>
            </a:pPr>
            <a:r>
              <a:t/>
            </a:r>
            <a:endParaRPr sz="1800">
              <a:latin typeface="Dosis SemiBold"/>
              <a:ea typeface="Dosis SemiBold"/>
              <a:cs typeface="Dosis SemiBold"/>
              <a:sym typeface="Dosis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4" name="Shape 3024"/>
        <p:cNvGrpSpPr/>
        <p:nvPr/>
      </p:nvGrpSpPr>
      <p:grpSpPr>
        <a:xfrm>
          <a:off x="0" y="0"/>
          <a:ext cx="0" cy="0"/>
          <a:chOff x="0" y="0"/>
          <a:chExt cx="0" cy="0"/>
        </a:xfrm>
      </p:grpSpPr>
      <p:sp>
        <p:nvSpPr>
          <p:cNvPr id="3025" name="Google Shape;3025;p53"/>
          <p:cNvSpPr/>
          <p:nvPr/>
        </p:nvSpPr>
        <p:spPr>
          <a:xfrm>
            <a:off x="649200" y="1036475"/>
            <a:ext cx="7845600" cy="3201300"/>
          </a:xfrm>
          <a:prstGeom prst="roundRect">
            <a:avLst>
              <a:gd fmla="val 19210" name="adj"/>
            </a:avLst>
          </a:prstGeom>
          <a:solidFill>
            <a:schemeClr val="lt1"/>
          </a:solidFill>
          <a:ln>
            <a:noFill/>
          </a:ln>
          <a:effectLst>
            <a:outerShdw rotWithShape="0" algn="bl" dist="381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026" name="Google Shape;3026;p53"/>
          <p:cNvSpPr txBox="1"/>
          <p:nvPr>
            <p:ph type="title"/>
          </p:nvPr>
        </p:nvSpPr>
        <p:spPr>
          <a:xfrm>
            <a:off x="1353300" y="250125"/>
            <a:ext cx="64374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Levels</a:t>
            </a:r>
            <a:endParaRPr/>
          </a:p>
        </p:txBody>
      </p:sp>
      <p:sp>
        <p:nvSpPr>
          <p:cNvPr id="3027" name="Google Shape;3027;p53"/>
          <p:cNvSpPr txBox="1"/>
          <p:nvPr>
            <p:ph idx="2" type="title"/>
          </p:nvPr>
        </p:nvSpPr>
        <p:spPr>
          <a:xfrm>
            <a:off x="865713" y="1905600"/>
            <a:ext cx="2154300" cy="312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Level 6</a:t>
            </a:r>
            <a:endParaRPr/>
          </a:p>
        </p:txBody>
      </p:sp>
      <p:sp>
        <p:nvSpPr>
          <p:cNvPr id="3028" name="Google Shape;3028;p53"/>
          <p:cNvSpPr txBox="1"/>
          <p:nvPr>
            <p:ph idx="1" type="subTitle"/>
          </p:nvPr>
        </p:nvSpPr>
        <p:spPr>
          <a:xfrm>
            <a:off x="865713" y="2222899"/>
            <a:ext cx="2154300" cy="451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solidFill>
                  <a:srgbClr val="000000"/>
                </a:solidFill>
                <a:latin typeface="Dosis Medium"/>
                <a:ea typeface="Dosis Medium"/>
                <a:cs typeface="Dosis Medium"/>
                <a:sym typeface="Dosis Medium"/>
              </a:rPr>
              <a:t>If statements (Part 1)</a:t>
            </a:r>
            <a:endParaRPr>
              <a:latin typeface="Dosis Medium"/>
              <a:ea typeface="Dosis Medium"/>
              <a:cs typeface="Dosis Medium"/>
              <a:sym typeface="Dosis Medium"/>
            </a:endParaRPr>
          </a:p>
        </p:txBody>
      </p:sp>
      <p:sp>
        <p:nvSpPr>
          <p:cNvPr id="3029" name="Google Shape;3029;p53"/>
          <p:cNvSpPr txBox="1"/>
          <p:nvPr>
            <p:ph idx="3" type="title"/>
          </p:nvPr>
        </p:nvSpPr>
        <p:spPr>
          <a:xfrm>
            <a:off x="3494845" y="1905600"/>
            <a:ext cx="2154300" cy="312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Level 7</a:t>
            </a:r>
            <a:endParaRPr/>
          </a:p>
        </p:txBody>
      </p:sp>
      <p:sp>
        <p:nvSpPr>
          <p:cNvPr id="3030" name="Google Shape;3030;p53"/>
          <p:cNvSpPr txBox="1"/>
          <p:nvPr>
            <p:ph idx="4" type="subTitle"/>
          </p:nvPr>
        </p:nvSpPr>
        <p:spPr>
          <a:xfrm>
            <a:off x="3313325" y="2485463"/>
            <a:ext cx="2850000" cy="451500"/>
          </a:xfrm>
          <a:prstGeom prst="rect">
            <a:avLst/>
          </a:prstGeom>
        </p:spPr>
        <p:txBody>
          <a:bodyPr anchorCtr="0" anchor="ctr" bIns="0" lIns="0" spcFirstLastPara="1" rIns="0" wrap="square" tIns="0">
            <a:noAutofit/>
          </a:bodyPr>
          <a:lstStyle/>
          <a:p>
            <a:pPr indent="0" lvl="0" marL="228600" rtl="0" algn="ctr">
              <a:lnSpc>
                <a:spcPct val="115000"/>
              </a:lnSpc>
              <a:spcBef>
                <a:spcPts val="1200"/>
              </a:spcBef>
              <a:spcAft>
                <a:spcPts val="0"/>
              </a:spcAft>
              <a:buNone/>
            </a:pPr>
            <a:r>
              <a:rPr lang="en">
                <a:solidFill>
                  <a:srgbClr val="000000"/>
                </a:solidFill>
                <a:latin typeface="Dosis Medium"/>
                <a:ea typeface="Dosis Medium"/>
                <a:cs typeface="Dosis Medium"/>
                <a:sym typeface="Dosis Medium"/>
              </a:rPr>
              <a:t>If-else statements combined with Loops (Part 2)</a:t>
            </a:r>
            <a:endParaRPr>
              <a:solidFill>
                <a:srgbClr val="000000"/>
              </a:solidFill>
              <a:latin typeface="Dosis Medium"/>
              <a:ea typeface="Dosis Medium"/>
              <a:cs typeface="Dosis Medium"/>
              <a:sym typeface="Dosis Medium"/>
            </a:endParaRPr>
          </a:p>
          <a:p>
            <a:pPr indent="0" lvl="0" marL="0" rtl="0" algn="ctr">
              <a:spcBef>
                <a:spcPts val="1200"/>
              </a:spcBef>
              <a:spcAft>
                <a:spcPts val="0"/>
              </a:spcAft>
              <a:buNone/>
            </a:pPr>
            <a:r>
              <a:t/>
            </a:r>
            <a:endParaRPr>
              <a:latin typeface="Dosis Medium"/>
              <a:ea typeface="Dosis Medium"/>
              <a:cs typeface="Dosis Medium"/>
              <a:sym typeface="Dosis Medium"/>
            </a:endParaRPr>
          </a:p>
        </p:txBody>
      </p:sp>
      <p:sp>
        <p:nvSpPr>
          <p:cNvPr id="3031" name="Google Shape;3031;p53"/>
          <p:cNvSpPr txBox="1"/>
          <p:nvPr>
            <p:ph idx="5" type="title"/>
          </p:nvPr>
        </p:nvSpPr>
        <p:spPr>
          <a:xfrm>
            <a:off x="6123977" y="1905600"/>
            <a:ext cx="2154300" cy="312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Level 8</a:t>
            </a:r>
            <a:endParaRPr/>
          </a:p>
        </p:txBody>
      </p:sp>
      <p:sp>
        <p:nvSpPr>
          <p:cNvPr id="3032" name="Google Shape;3032;p53"/>
          <p:cNvSpPr txBox="1"/>
          <p:nvPr>
            <p:ph idx="6" type="subTitle"/>
          </p:nvPr>
        </p:nvSpPr>
        <p:spPr>
          <a:xfrm>
            <a:off x="6123977" y="2222899"/>
            <a:ext cx="2154300" cy="451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solidFill>
                  <a:srgbClr val="000000"/>
                </a:solidFill>
                <a:latin typeface="Dosis Medium"/>
                <a:ea typeface="Dosis Medium"/>
                <a:cs typeface="Dosis Medium"/>
                <a:sym typeface="Dosis Medium"/>
              </a:rPr>
              <a:t>Functions combined with if-else</a:t>
            </a:r>
            <a:endParaRPr>
              <a:latin typeface="Dosis Medium"/>
              <a:ea typeface="Dosis Medium"/>
              <a:cs typeface="Dosis Medium"/>
              <a:sym typeface="Dosis Medium"/>
            </a:endParaRPr>
          </a:p>
        </p:txBody>
      </p:sp>
      <p:sp>
        <p:nvSpPr>
          <p:cNvPr id="3033" name="Google Shape;3033;p53"/>
          <p:cNvSpPr txBox="1"/>
          <p:nvPr>
            <p:ph idx="7" type="title"/>
          </p:nvPr>
        </p:nvSpPr>
        <p:spPr>
          <a:xfrm>
            <a:off x="2180430" y="3203950"/>
            <a:ext cx="2154300" cy="312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Level 9</a:t>
            </a:r>
            <a:endParaRPr/>
          </a:p>
        </p:txBody>
      </p:sp>
      <p:sp>
        <p:nvSpPr>
          <p:cNvPr id="3034" name="Google Shape;3034;p53"/>
          <p:cNvSpPr txBox="1"/>
          <p:nvPr>
            <p:ph idx="8" type="subTitle"/>
          </p:nvPr>
        </p:nvSpPr>
        <p:spPr>
          <a:xfrm>
            <a:off x="2145937" y="3805200"/>
            <a:ext cx="2223300" cy="312900"/>
          </a:xfrm>
          <a:prstGeom prst="rect">
            <a:avLst/>
          </a:prstGeom>
        </p:spPr>
        <p:txBody>
          <a:bodyPr anchorCtr="0" anchor="ctr" bIns="0" lIns="0" spcFirstLastPara="1" rIns="0" wrap="square" tIns="0">
            <a:noAutofit/>
          </a:bodyPr>
          <a:lstStyle/>
          <a:p>
            <a:pPr indent="0" lvl="0" marL="228600" rtl="0" algn="ctr">
              <a:lnSpc>
                <a:spcPct val="115000"/>
              </a:lnSpc>
              <a:spcBef>
                <a:spcPts val="1200"/>
              </a:spcBef>
              <a:spcAft>
                <a:spcPts val="0"/>
              </a:spcAft>
              <a:buNone/>
            </a:pPr>
            <a:r>
              <a:rPr lang="en">
                <a:solidFill>
                  <a:srgbClr val="000000"/>
                </a:solidFill>
                <a:latin typeface="Dosis Medium"/>
                <a:ea typeface="Dosis Medium"/>
                <a:cs typeface="Dosis Medium"/>
                <a:sym typeface="Dosis Medium"/>
              </a:rPr>
              <a:t>Functions combined with loops </a:t>
            </a:r>
            <a:endParaRPr>
              <a:solidFill>
                <a:srgbClr val="000000"/>
              </a:solidFill>
              <a:latin typeface="Dosis Medium"/>
              <a:ea typeface="Dosis Medium"/>
              <a:cs typeface="Dosis Medium"/>
              <a:sym typeface="Dosis Medium"/>
            </a:endParaRPr>
          </a:p>
          <a:p>
            <a:pPr indent="0" lvl="0" marL="0" rtl="0" algn="ctr">
              <a:spcBef>
                <a:spcPts val="1200"/>
              </a:spcBef>
              <a:spcAft>
                <a:spcPts val="0"/>
              </a:spcAft>
              <a:buNone/>
            </a:pPr>
            <a:r>
              <a:t/>
            </a:r>
            <a:endParaRPr>
              <a:latin typeface="Dosis Medium"/>
              <a:ea typeface="Dosis Medium"/>
              <a:cs typeface="Dosis Medium"/>
              <a:sym typeface="Dosis Medium"/>
            </a:endParaRPr>
          </a:p>
        </p:txBody>
      </p:sp>
      <p:sp>
        <p:nvSpPr>
          <p:cNvPr id="3035" name="Google Shape;3035;p53"/>
          <p:cNvSpPr txBox="1"/>
          <p:nvPr>
            <p:ph idx="9" type="title"/>
          </p:nvPr>
        </p:nvSpPr>
        <p:spPr>
          <a:xfrm>
            <a:off x="4809270" y="3203950"/>
            <a:ext cx="2154300" cy="312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Level 10</a:t>
            </a:r>
            <a:endParaRPr/>
          </a:p>
        </p:txBody>
      </p:sp>
      <p:sp>
        <p:nvSpPr>
          <p:cNvPr id="3036" name="Google Shape;3036;p53"/>
          <p:cNvSpPr txBox="1"/>
          <p:nvPr>
            <p:ph idx="13" type="subTitle"/>
          </p:nvPr>
        </p:nvSpPr>
        <p:spPr>
          <a:xfrm>
            <a:off x="4809270" y="3521301"/>
            <a:ext cx="2154300" cy="451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solidFill>
                  <a:srgbClr val="000000"/>
                </a:solidFill>
                <a:latin typeface="Dosis Medium"/>
                <a:ea typeface="Dosis Medium"/>
                <a:cs typeface="Dosis Medium"/>
                <a:sym typeface="Dosis Medium"/>
              </a:rPr>
              <a:t>Final Challenge</a:t>
            </a:r>
            <a:endParaRPr>
              <a:latin typeface="Dosis Medium"/>
              <a:ea typeface="Dosis Medium"/>
              <a:cs typeface="Dosis Medium"/>
              <a:sym typeface="Dosis Medium"/>
            </a:endParaRPr>
          </a:p>
        </p:txBody>
      </p:sp>
      <p:pic>
        <p:nvPicPr>
          <p:cNvPr id="3037" name="Google Shape;3037;p53"/>
          <p:cNvPicPr preferRelativeResize="0"/>
          <p:nvPr/>
        </p:nvPicPr>
        <p:blipFill>
          <a:blip r:embed="rId3">
            <a:alphaModFix/>
          </a:blip>
          <a:stretch>
            <a:fillRect/>
          </a:stretch>
        </p:blipFill>
        <p:spPr>
          <a:xfrm>
            <a:off x="1514625" y="1281850"/>
            <a:ext cx="752475" cy="699978"/>
          </a:xfrm>
          <a:prstGeom prst="rect">
            <a:avLst/>
          </a:prstGeom>
          <a:noFill/>
          <a:ln>
            <a:noFill/>
          </a:ln>
        </p:spPr>
      </p:pic>
      <p:pic>
        <p:nvPicPr>
          <p:cNvPr id="3038" name="Google Shape;3038;p53"/>
          <p:cNvPicPr preferRelativeResize="0"/>
          <p:nvPr/>
        </p:nvPicPr>
        <p:blipFill>
          <a:blip r:embed="rId4">
            <a:alphaModFix/>
          </a:blip>
          <a:stretch>
            <a:fillRect/>
          </a:stretch>
        </p:blipFill>
        <p:spPr>
          <a:xfrm>
            <a:off x="4241063" y="1177525"/>
            <a:ext cx="661872" cy="804300"/>
          </a:xfrm>
          <a:prstGeom prst="rect">
            <a:avLst/>
          </a:prstGeom>
          <a:noFill/>
          <a:ln>
            <a:noFill/>
          </a:ln>
          <a:effectLst>
            <a:outerShdw rotWithShape="0" algn="bl" dist="38100">
              <a:schemeClr val="dk1"/>
            </a:outerShdw>
          </a:effectLst>
        </p:spPr>
      </p:pic>
      <p:pic>
        <p:nvPicPr>
          <p:cNvPr id="3039" name="Google Shape;3039;p53"/>
          <p:cNvPicPr preferRelativeResize="0"/>
          <p:nvPr/>
        </p:nvPicPr>
        <p:blipFill>
          <a:blip r:embed="rId5">
            <a:alphaModFix/>
          </a:blip>
          <a:stretch>
            <a:fillRect/>
          </a:stretch>
        </p:blipFill>
        <p:spPr>
          <a:xfrm>
            <a:off x="6876902" y="1232611"/>
            <a:ext cx="661850" cy="694139"/>
          </a:xfrm>
          <a:prstGeom prst="rect">
            <a:avLst/>
          </a:prstGeom>
          <a:noFill/>
          <a:ln>
            <a:noFill/>
          </a:ln>
          <a:effectLst>
            <a:outerShdw rotWithShape="0" algn="bl" dist="38100">
              <a:schemeClr val="dk1"/>
            </a:outerShdw>
          </a:effectLst>
        </p:spPr>
      </p:pic>
      <p:pic>
        <p:nvPicPr>
          <p:cNvPr id="3040" name="Google Shape;3040;p53"/>
          <p:cNvPicPr preferRelativeResize="0"/>
          <p:nvPr/>
        </p:nvPicPr>
        <p:blipFill>
          <a:blip r:embed="rId6">
            <a:alphaModFix/>
          </a:blip>
          <a:stretch>
            <a:fillRect/>
          </a:stretch>
        </p:blipFill>
        <p:spPr>
          <a:xfrm>
            <a:off x="2807875" y="2499525"/>
            <a:ext cx="899425" cy="699975"/>
          </a:xfrm>
          <a:prstGeom prst="rect">
            <a:avLst/>
          </a:prstGeom>
          <a:noFill/>
          <a:ln>
            <a:noFill/>
          </a:ln>
          <a:effectLst>
            <a:outerShdw rotWithShape="0" algn="bl" dist="38100">
              <a:schemeClr val="dk1"/>
            </a:outerShdw>
          </a:effectLst>
        </p:spPr>
      </p:pic>
      <p:pic>
        <p:nvPicPr>
          <p:cNvPr id="3041" name="Google Shape;3041;p53"/>
          <p:cNvPicPr preferRelativeResize="0"/>
          <p:nvPr/>
        </p:nvPicPr>
        <p:blipFill>
          <a:blip r:embed="rId7">
            <a:alphaModFix/>
          </a:blip>
          <a:stretch>
            <a:fillRect/>
          </a:stretch>
        </p:blipFill>
        <p:spPr>
          <a:xfrm>
            <a:off x="5609500" y="2522825"/>
            <a:ext cx="553835" cy="694150"/>
          </a:xfrm>
          <a:prstGeom prst="rect">
            <a:avLst/>
          </a:prstGeom>
          <a:noFill/>
          <a:ln>
            <a:noFill/>
          </a:ln>
          <a:effectLst>
            <a:outerShdw rotWithShape="0" algn="bl" dist="38100">
              <a:schemeClr val="dk1"/>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5" name="Shape 3045"/>
        <p:cNvGrpSpPr/>
        <p:nvPr/>
      </p:nvGrpSpPr>
      <p:grpSpPr>
        <a:xfrm>
          <a:off x="0" y="0"/>
          <a:ext cx="0" cy="0"/>
          <a:chOff x="0" y="0"/>
          <a:chExt cx="0" cy="0"/>
        </a:xfrm>
      </p:grpSpPr>
      <p:sp>
        <p:nvSpPr>
          <p:cNvPr id="3046" name="Google Shape;3046;p54"/>
          <p:cNvSpPr/>
          <p:nvPr/>
        </p:nvSpPr>
        <p:spPr>
          <a:xfrm>
            <a:off x="434550" y="782025"/>
            <a:ext cx="3289800" cy="3383100"/>
          </a:xfrm>
          <a:prstGeom prst="roundRect">
            <a:avLst>
              <a:gd fmla="val 19210" name="adj"/>
            </a:avLst>
          </a:prstGeom>
          <a:solidFill>
            <a:schemeClr val="lt1"/>
          </a:solidFill>
          <a:ln>
            <a:noFill/>
          </a:ln>
          <a:effectLst>
            <a:outerShdw rotWithShape="0" algn="bl" dist="381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047" name="Google Shape;3047;p54"/>
          <p:cNvSpPr txBox="1"/>
          <p:nvPr>
            <p:ph idx="2" type="title"/>
          </p:nvPr>
        </p:nvSpPr>
        <p:spPr>
          <a:xfrm>
            <a:off x="773246" y="1100700"/>
            <a:ext cx="25212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Final Challenge</a:t>
            </a:r>
            <a:endParaRPr sz="1900"/>
          </a:p>
        </p:txBody>
      </p:sp>
      <p:sp>
        <p:nvSpPr>
          <p:cNvPr id="3048" name="Google Shape;3048;p54"/>
          <p:cNvSpPr txBox="1"/>
          <p:nvPr>
            <p:ph idx="1" type="subTitle"/>
          </p:nvPr>
        </p:nvSpPr>
        <p:spPr>
          <a:xfrm>
            <a:off x="519200" y="1640750"/>
            <a:ext cx="2958300" cy="19500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1200"/>
              </a:spcBef>
              <a:spcAft>
                <a:spcPts val="0"/>
              </a:spcAft>
              <a:buClr>
                <a:srgbClr val="000000"/>
              </a:buClr>
              <a:buSzPts val="1400"/>
              <a:buFont typeface="Dosis Medium"/>
              <a:buChar char="●"/>
            </a:pPr>
            <a:r>
              <a:rPr lang="en">
                <a:solidFill>
                  <a:srgbClr val="000000"/>
                </a:solidFill>
                <a:latin typeface="Dosis Medium"/>
                <a:ea typeface="Dosis Medium"/>
                <a:cs typeface="Dosis Medium"/>
                <a:sym typeface="Dosis Medium"/>
              </a:rPr>
              <a:t>Incorporates all the programming concepts learned in previous levels to complete a final challenge.</a:t>
            </a:r>
            <a:endParaRPr>
              <a:solidFill>
                <a:srgbClr val="000000"/>
              </a:solidFill>
              <a:latin typeface="Dosis Medium"/>
              <a:ea typeface="Dosis Medium"/>
              <a:cs typeface="Dosis Medium"/>
              <a:sym typeface="Dosis Medium"/>
            </a:endParaRPr>
          </a:p>
          <a:p>
            <a:pPr indent="-317500" lvl="0" marL="457200" rtl="0" algn="just">
              <a:lnSpc>
                <a:spcPct val="115000"/>
              </a:lnSpc>
              <a:spcBef>
                <a:spcPts val="0"/>
              </a:spcBef>
              <a:spcAft>
                <a:spcPts val="0"/>
              </a:spcAft>
              <a:buClr>
                <a:srgbClr val="000000"/>
              </a:buClr>
              <a:buSzPts val="1400"/>
              <a:buFont typeface="Dosis Medium"/>
              <a:buChar char="●"/>
            </a:pPr>
            <a:r>
              <a:rPr lang="en">
                <a:solidFill>
                  <a:srgbClr val="000000"/>
                </a:solidFill>
                <a:latin typeface="Dosis Medium"/>
                <a:ea typeface="Dosis Medium"/>
                <a:cs typeface="Dosis Medium"/>
                <a:sym typeface="Dosis Medium"/>
              </a:rPr>
              <a:t>Requires the player to solve a complex problem using combination of if-else statements, loops and functions to complete the game.</a:t>
            </a:r>
            <a:endParaRPr>
              <a:solidFill>
                <a:srgbClr val="000000"/>
              </a:solidFill>
              <a:latin typeface="Dosis Medium"/>
              <a:ea typeface="Dosis Medium"/>
              <a:cs typeface="Dosis Medium"/>
              <a:sym typeface="Dosis Medium"/>
            </a:endParaRPr>
          </a:p>
          <a:p>
            <a:pPr indent="0" lvl="0" marL="457200" rtl="0" algn="just">
              <a:spcBef>
                <a:spcPts val="1200"/>
              </a:spcBef>
              <a:spcAft>
                <a:spcPts val="0"/>
              </a:spcAft>
              <a:buNone/>
            </a:pPr>
            <a:r>
              <a:t/>
            </a:r>
            <a:endParaRPr>
              <a:solidFill>
                <a:srgbClr val="000000"/>
              </a:solidFill>
              <a:latin typeface="Dosis Medium"/>
              <a:ea typeface="Dosis Medium"/>
              <a:cs typeface="Dosis Medium"/>
              <a:sym typeface="Dosis Medium"/>
            </a:endParaRPr>
          </a:p>
        </p:txBody>
      </p:sp>
      <p:grpSp>
        <p:nvGrpSpPr>
          <p:cNvPr id="3049" name="Google Shape;3049;p54"/>
          <p:cNvGrpSpPr/>
          <p:nvPr/>
        </p:nvGrpSpPr>
        <p:grpSpPr>
          <a:xfrm>
            <a:off x="7825892" y="505783"/>
            <a:ext cx="742482" cy="594924"/>
            <a:chOff x="4458400" y="2657663"/>
            <a:chExt cx="945475" cy="757575"/>
          </a:xfrm>
        </p:grpSpPr>
        <p:sp>
          <p:nvSpPr>
            <p:cNvPr id="3050" name="Google Shape;3050;p54"/>
            <p:cNvSpPr/>
            <p:nvPr/>
          </p:nvSpPr>
          <p:spPr>
            <a:xfrm>
              <a:off x="4458400" y="2657663"/>
              <a:ext cx="945475" cy="757500"/>
            </a:xfrm>
            <a:custGeom>
              <a:rect b="b" l="l" r="r" t="t"/>
              <a:pathLst>
                <a:path extrusionOk="0" h="30300" w="37819">
                  <a:moveTo>
                    <a:pt x="17343" y="0"/>
                  </a:moveTo>
                  <a:cubicBezTo>
                    <a:pt x="16535" y="0"/>
                    <a:pt x="15801" y="191"/>
                    <a:pt x="15168" y="558"/>
                  </a:cubicBezTo>
                  <a:lnTo>
                    <a:pt x="11489" y="2696"/>
                  </a:lnTo>
                  <a:cubicBezTo>
                    <a:pt x="11282" y="2549"/>
                    <a:pt x="11075" y="2413"/>
                    <a:pt x="10868" y="2295"/>
                  </a:cubicBezTo>
                  <a:cubicBezTo>
                    <a:pt x="10025" y="1808"/>
                    <a:pt x="9229" y="1578"/>
                    <a:pt x="8526" y="1578"/>
                  </a:cubicBezTo>
                  <a:cubicBezTo>
                    <a:pt x="8017" y="1578"/>
                    <a:pt x="7556" y="1698"/>
                    <a:pt x="7159" y="1929"/>
                  </a:cubicBezTo>
                  <a:lnTo>
                    <a:pt x="1536" y="5198"/>
                  </a:lnTo>
                  <a:lnTo>
                    <a:pt x="1536" y="5198"/>
                  </a:lnTo>
                  <a:cubicBezTo>
                    <a:pt x="1536" y="5197"/>
                    <a:pt x="1536" y="5196"/>
                    <a:pt x="1536" y="5195"/>
                  </a:cubicBezTo>
                  <a:lnTo>
                    <a:pt x="1536" y="5195"/>
                  </a:lnTo>
                  <a:cubicBezTo>
                    <a:pt x="597" y="5738"/>
                    <a:pt x="13" y="6896"/>
                    <a:pt x="7" y="8544"/>
                  </a:cubicBezTo>
                  <a:cubicBezTo>
                    <a:pt x="1" y="11851"/>
                    <a:pt x="2328" y="15879"/>
                    <a:pt x="5204" y="17545"/>
                  </a:cubicBezTo>
                  <a:cubicBezTo>
                    <a:pt x="7035" y="18602"/>
                    <a:pt x="23868" y="28318"/>
                    <a:pt x="25788" y="29428"/>
                  </a:cubicBezTo>
                  <a:cubicBezTo>
                    <a:pt x="26815" y="30020"/>
                    <a:pt x="27784" y="30300"/>
                    <a:pt x="28643" y="30300"/>
                  </a:cubicBezTo>
                  <a:cubicBezTo>
                    <a:pt x="29286" y="30300"/>
                    <a:pt x="29867" y="30143"/>
                    <a:pt x="30365" y="29842"/>
                  </a:cubicBezTo>
                  <a:lnTo>
                    <a:pt x="30365" y="29842"/>
                  </a:lnTo>
                  <a:cubicBezTo>
                    <a:pt x="30353" y="29854"/>
                    <a:pt x="30336" y="29860"/>
                    <a:pt x="30324" y="29871"/>
                  </a:cubicBezTo>
                  <a:lnTo>
                    <a:pt x="35952" y="26599"/>
                  </a:lnTo>
                  <a:cubicBezTo>
                    <a:pt x="37092" y="25938"/>
                    <a:pt x="37801" y="24520"/>
                    <a:pt x="37807" y="22512"/>
                  </a:cubicBezTo>
                  <a:cubicBezTo>
                    <a:pt x="37819" y="18466"/>
                    <a:pt x="34978" y="13540"/>
                    <a:pt x="31458" y="11509"/>
                  </a:cubicBezTo>
                  <a:cubicBezTo>
                    <a:pt x="30436" y="10918"/>
                    <a:pt x="29465" y="10636"/>
                    <a:pt x="28609" y="10636"/>
                  </a:cubicBezTo>
                  <a:cubicBezTo>
                    <a:pt x="28550" y="10636"/>
                    <a:pt x="28492" y="10638"/>
                    <a:pt x="28434" y="10640"/>
                  </a:cubicBezTo>
                  <a:cubicBezTo>
                    <a:pt x="27081" y="6748"/>
                    <a:pt x="24287" y="2998"/>
                    <a:pt x="21051" y="1131"/>
                  </a:cubicBezTo>
                  <a:cubicBezTo>
                    <a:pt x="19719" y="364"/>
                    <a:pt x="18460" y="0"/>
                    <a:pt x="17343" y="0"/>
                  </a:cubicBez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54"/>
            <p:cNvSpPr/>
            <p:nvPr/>
          </p:nvSpPr>
          <p:spPr>
            <a:xfrm>
              <a:off x="4496650" y="2657663"/>
              <a:ext cx="907225" cy="746800"/>
            </a:xfrm>
            <a:custGeom>
              <a:rect b="b" l="l" r="r" t="t"/>
              <a:pathLst>
                <a:path extrusionOk="0" h="29872" w="36289">
                  <a:moveTo>
                    <a:pt x="15813" y="0"/>
                  </a:moveTo>
                  <a:cubicBezTo>
                    <a:pt x="15005" y="0"/>
                    <a:pt x="14271" y="191"/>
                    <a:pt x="13638" y="558"/>
                  </a:cubicBezTo>
                  <a:lnTo>
                    <a:pt x="9959" y="2696"/>
                  </a:lnTo>
                  <a:cubicBezTo>
                    <a:pt x="9752" y="2549"/>
                    <a:pt x="9545" y="2413"/>
                    <a:pt x="9338" y="2295"/>
                  </a:cubicBezTo>
                  <a:cubicBezTo>
                    <a:pt x="8495" y="1808"/>
                    <a:pt x="7699" y="1578"/>
                    <a:pt x="6996" y="1578"/>
                  </a:cubicBezTo>
                  <a:cubicBezTo>
                    <a:pt x="6487" y="1578"/>
                    <a:pt x="6026" y="1698"/>
                    <a:pt x="5629" y="1929"/>
                  </a:cubicBezTo>
                  <a:lnTo>
                    <a:pt x="1" y="5201"/>
                  </a:lnTo>
                  <a:cubicBezTo>
                    <a:pt x="397" y="4970"/>
                    <a:pt x="858" y="4850"/>
                    <a:pt x="1367" y="4850"/>
                  </a:cubicBezTo>
                  <a:cubicBezTo>
                    <a:pt x="2071" y="4850"/>
                    <a:pt x="2866" y="5080"/>
                    <a:pt x="3710" y="5567"/>
                  </a:cubicBezTo>
                  <a:cubicBezTo>
                    <a:pt x="4448" y="5992"/>
                    <a:pt x="5151" y="6571"/>
                    <a:pt x="5783" y="7256"/>
                  </a:cubicBezTo>
                  <a:lnTo>
                    <a:pt x="11411" y="3990"/>
                  </a:lnTo>
                  <a:cubicBezTo>
                    <a:pt x="11187" y="3742"/>
                    <a:pt x="10951" y="3512"/>
                    <a:pt x="10709" y="3299"/>
                  </a:cubicBezTo>
                  <a:lnTo>
                    <a:pt x="10709" y="3299"/>
                  </a:lnTo>
                  <a:cubicBezTo>
                    <a:pt x="11689" y="3393"/>
                    <a:pt x="12764" y="3754"/>
                    <a:pt x="13898" y="4403"/>
                  </a:cubicBezTo>
                  <a:cubicBezTo>
                    <a:pt x="17129" y="6270"/>
                    <a:pt x="19922" y="10014"/>
                    <a:pt x="21275" y="13907"/>
                  </a:cubicBezTo>
                  <a:cubicBezTo>
                    <a:pt x="21326" y="13905"/>
                    <a:pt x="21377" y="13904"/>
                    <a:pt x="21428" y="13904"/>
                  </a:cubicBezTo>
                  <a:cubicBezTo>
                    <a:pt x="22290" y="13904"/>
                    <a:pt x="23268" y="14184"/>
                    <a:pt x="24299" y="14781"/>
                  </a:cubicBezTo>
                  <a:cubicBezTo>
                    <a:pt x="27819" y="16813"/>
                    <a:pt x="30660" y="21738"/>
                    <a:pt x="30654" y="25784"/>
                  </a:cubicBezTo>
                  <a:cubicBezTo>
                    <a:pt x="30648" y="27792"/>
                    <a:pt x="29934" y="29204"/>
                    <a:pt x="28794" y="29871"/>
                  </a:cubicBezTo>
                  <a:lnTo>
                    <a:pt x="34422" y="26599"/>
                  </a:lnTo>
                  <a:cubicBezTo>
                    <a:pt x="35562" y="25938"/>
                    <a:pt x="36271" y="24520"/>
                    <a:pt x="36277" y="22512"/>
                  </a:cubicBezTo>
                  <a:cubicBezTo>
                    <a:pt x="36289" y="18466"/>
                    <a:pt x="33448" y="13540"/>
                    <a:pt x="29928" y="11509"/>
                  </a:cubicBezTo>
                  <a:cubicBezTo>
                    <a:pt x="28906" y="10918"/>
                    <a:pt x="27935" y="10636"/>
                    <a:pt x="27079" y="10636"/>
                  </a:cubicBezTo>
                  <a:cubicBezTo>
                    <a:pt x="27020" y="10636"/>
                    <a:pt x="26962" y="10638"/>
                    <a:pt x="26904" y="10640"/>
                  </a:cubicBezTo>
                  <a:cubicBezTo>
                    <a:pt x="25551" y="6748"/>
                    <a:pt x="22757" y="2998"/>
                    <a:pt x="19521" y="1131"/>
                  </a:cubicBezTo>
                  <a:cubicBezTo>
                    <a:pt x="18189" y="364"/>
                    <a:pt x="16930" y="0"/>
                    <a:pt x="158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54"/>
            <p:cNvSpPr/>
            <p:nvPr/>
          </p:nvSpPr>
          <p:spPr>
            <a:xfrm>
              <a:off x="4458400" y="2739363"/>
              <a:ext cx="804775" cy="675875"/>
            </a:xfrm>
            <a:custGeom>
              <a:rect b="b" l="l" r="r" t="t"/>
              <a:pathLst>
                <a:path extrusionOk="0" h="27035" w="32191">
                  <a:moveTo>
                    <a:pt x="11715" y="1"/>
                  </a:moveTo>
                  <a:cubicBezTo>
                    <a:pt x="9498" y="1"/>
                    <a:pt x="7847" y="1436"/>
                    <a:pt x="7313" y="3988"/>
                  </a:cubicBezTo>
                  <a:cubicBezTo>
                    <a:pt x="6681" y="3303"/>
                    <a:pt x="5978" y="2724"/>
                    <a:pt x="5240" y="2299"/>
                  </a:cubicBezTo>
                  <a:cubicBezTo>
                    <a:pt x="4398" y="1812"/>
                    <a:pt x="3602" y="1582"/>
                    <a:pt x="2897" y="1582"/>
                  </a:cubicBezTo>
                  <a:cubicBezTo>
                    <a:pt x="1189" y="1582"/>
                    <a:pt x="15" y="2935"/>
                    <a:pt x="7" y="5276"/>
                  </a:cubicBezTo>
                  <a:cubicBezTo>
                    <a:pt x="1" y="8583"/>
                    <a:pt x="2328" y="12611"/>
                    <a:pt x="5204" y="14277"/>
                  </a:cubicBezTo>
                  <a:cubicBezTo>
                    <a:pt x="7035" y="15334"/>
                    <a:pt x="23868" y="25050"/>
                    <a:pt x="25788" y="26160"/>
                  </a:cubicBezTo>
                  <a:cubicBezTo>
                    <a:pt x="26815" y="26754"/>
                    <a:pt x="27787" y="27035"/>
                    <a:pt x="28648" y="27035"/>
                  </a:cubicBezTo>
                  <a:cubicBezTo>
                    <a:pt x="30737" y="27035"/>
                    <a:pt x="32176" y="25381"/>
                    <a:pt x="32184" y="22516"/>
                  </a:cubicBezTo>
                  <a:cubicBezTo>
                    <a:pt x="32190" y="18470"/>
                    <a:pt x="29349" y="13545"/>
                    <a:pt x="25829" y="11513"/>
                  </a:cubicBezTo>
                  <a:cubicBezTo>
                    <a:pt x="24798" y="10916"/>
                    <a:pt x="23820" y="10636"/>
                    <a:pt x="22958" y="10636"/>
                  </a:cubicBezTo>
                  <a:cubicBezTo>
                    <a:pt x="22907" y="10636"/>
                    <a:pt x="22856" y="10637"/>
                    <a:pt x="22805" y="10639"/>
                  </a:cubicBezTo>
                  <a:cubicBezTo>
                    <a:pt x="21452" y="6746"/>
                    <a:pt x="18659" y="3002"/>
                    <a:pt x="15428" y="1135"/>
                  </a:cubicBezTo>
                  <a:cubicBezTo>
                    <a:pt x="14094" y="365"/>
                    <a:pt x="12833" y="1"/>
                    <a:pt x="117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3" name="Google Shape;3053;p54"/>
          <p:cNvSpPr/>
          <p:nvPr/>
        </p:nvSpPr>
        <p:spPr>
          <a:xfrm>
            <a:off x="8264650" y="3960084"/>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54" name="Google Shape;3054;p54"/>
          <p:cNvPicPr preferRelativeResize="0"/>
          <p:nvPr/>
        </p:nvPicPr>
        <p:blipFill>
          <a:blip r:embed="rId3">
            <a:alphaModFix/>
          </a:blip>
          <a:stretch>
            <a:fillRect/>
          </a:stretch>
        </p:blipFill>
        <p:spPr>
          <a:xfrm>
            <a:off x="4308600" y="954775"/>
            <a:ext cx="4460347" cy="30376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8" name="Shape 3058"/>
        <p:cNvGrpSpPr/>
        <p:nvPr/>
      </p:nvGrpSpPr>
      <p:grpSpPr>
        <a:xfrm>
          <a:off x="0" y="0"/>
          <a:ext cx="0" cy="0"/>
          <a:chOff x="0" y="0"/>
          <a:chExt cx="0" cy="0"/>
        </a:xfrm>
      </p:grpSpPr>
      <p:sp>
        <p:nvSpPr>
          <p:cNvPr id="3059" name="Google Shape;3059;p55"/>
          <p:cNvSpPr/>
          <p:nvPr/>
        </p:nvSpPr>
        <p:spPr>
          <a:xfrm>
            <a:off x="463925" y="761200"/>
            <a:ext cx="8181300" cy="3381600"/>
          </a:xfrm>
          <a:prstGeom prst="roundRect">
            <a:avLst>
              <a:gd fmla="val 19210" name="adj"/>
            </a:avLst>
          </a:prstGeom>
          <a:solidFill>
            <a:schemeClr val="lt1"/>
          </a:solidFill>
          <a:ln>
            <a:noFill/>
          </a:ln>
          <a:effectLst>
            <a:outerShdw rotWithShape="0" algn="bl" dist="381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060" name="Google Shape;3060;p55"/>
          <p:cNvSpPr txBox="1"/>
          <p:nvPr>
            <p:ph type="title"/>
          </p:nvPr>
        </p:nvSpPr>
        <p:spPr>
          <a:xfrm>
            <a:off x="1923768" y="812250"/>
            <a:ext cx="3189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3061" name="Google Shape;3061;p55"/>
          <p:cNvSpPr txBox="1"/>
          <p:nvPr>
            <p:ph idx="1" type="subTitle"/>
          </p:nvPr>
        </p:nvSpPr>
        <p:spPr>
          <a:xfrm>
            <a:off x="657550" y="1473425"/>
            <a:ext cx="5470500" cy="24558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rgbClr val="000000"/>
              </a:buClr>
              <a:buSzPts val="1400"/>
              <a:buFont typeface="Dosis Medium"/>
              <a:buChar char="●"/>
            </a:pPr>
            <a:r>
              <a:rPr lang="en">
                <a:solidFill>
                  <a:srgbClr val="000000"/>
                </a:solidFill>
                <a:latin typeface="Dosis Medium"/>
                <a:ea typeface="Dosis Medium"/>
                <a:cs typeface="Dosis Medium"/>
                <a:sym typeface="Dosis Medium"/>
              </a:rPr>
              <a:t>An educational game that teaches programming concepts can be a fun</a:t>
            </a:r>
            <a:r>
              <a:rPr lang="en">
                <a:solidFill>
                  <a:srgbClr val="000000"/>
                </a:solidFill>
                <a:latin typeface="Dosis Medium"/>
                <a:ea typeface="Dosis Medium"/>
                <a:cs typeface="Dosis Medium"/>
                <a:sym typeface="Dosis Medium"/>
              </a:rPr>
              <a:t> </a:t>
            </a:r>
            <a:r>
              <a:rPr lang="en">
                <a:solidFill>
                  <a:srgbClr val="000000"/>
                </a:solidFill>
                <a:latin typeface="Dosis Medium"/>
                <a:ea typeface="Dosis Medium"/>
                <a:cs typeface="Dosis Medium"/>
                <a:sym typeface="Dosis Medium"/>
              </a:rPr>
              <a:t>and engaging way to introduce beginners to the world of programming. </a:t>
            </a:r>
            <a:endParaRPr>
              <a:solidFill>
                <a:srgbClr val="000000"/>
              </a:solidFill>
              <a:latin typeface="Dosis Medium"/>
              <a:ea typeface="Dosis Medium"/>
              <a:cs typeface="Dosis Medium"/>
              <a:sym typeface="Dosis Medium"/>
            </a:endParaRPr>
          </a:p>
          <a:p>
            <a:pPr indent="-317500" lvl="0" marL="457200" rtl="0" algn="just">
              <a:lnSpc>
                <a:spcPct val="115000"/>
              </a:lnSpc>
              <a:spcBef>
                <a:spcPts val="0"/>
              </a:spcBef>
              <a:spcAft>
                <a:spcPts val="0"/>
              </a:spcAft>
              <a:buClr>
                <a:srgbClr val="000000"/>
              </a:buClr>
              <a:buSzPts val="1400"/>
              <a:buFont typeface="Dosis Medium"/>
              <a:buChar char="●"/>
            </a:pPr>
            <a:r>
              <a:rPr lang="en">
                <a:solidFill>
                  <a:srgbClr val="000000"/>
                </a:solidFill>
                <a:latin typeface="Dosis Medium"/>
                <a:ea typeface="Dosis Medium"/>
                <a:cs typeface="Dosis Medium"/>
                <a:sym typeface="Dosis Medium"/>
              </a:rPr>
              <a:t>The game will give an immersive experience that keeps players engaged and ready to learn by employing a maze-like environment and adding components from the famous games such as Pokémon.</a:t>
            </a:r>
            <a:endParaRPr>
              <a:solidFill>
                <a:srgbClr val="000000"/>
              </a:solidFill>
              <a:latin typeface="Dosis Medium"/>
              <a:ea typeface="Dosis Medium"/>
              <a:cs typeface="Dosis Medium"/>
              <a:sym typeface="Dosis Medium"/>
            </a:endParaRPr>
          </a:p>
          <a:p>
            <a:pPr indent="-317500" lvl="0" marL="457200" rtl="0" algn="just">
              <a:lnSpc>
                <a:spcPct val="115000"/>
              </a:lnSpc>
              <a:spcBef>
                <a:spcPts val="0"/>
              </a:spcBef>
              <a:spcAft>
                <a:spcPts val="0"/>
              </a:spcAft>
              <a:buClr>
                <a:srgbClr val="000000"/>
              </a:buClr>
              <a:buSzPts val="1400"/>
              <a:buFont typeface="Dosis Medium"/>
              <a:buChar char="●"/>
            </a:pPr>
            <a:r>
              <a:rPr lang="en">
                <a:solidFill>
                  <a:srgbClr val="000000"/>
                </a:solidFill>
                <a:latin typeface="Dosis Medium"/>
                <a:ea typeface="Dosis Medium"/>
                <a:cs typeface="Dosis Medium"/>
                <a:sym typeface="Dosis Medium"/>
              </a:rPr>
              <a:t>The levels are carefully designed and distributed to ensure that each one is built upon the previous level and reinforces the concepts learned. </a:t>
            </a:r>
            <a:endParaRPr>
              <a:solidFill>
                <a:srgbClr val="000000"/>
              </a:solidFill>
              <a:latin typeface="Dosis Medium"/>
              <a:ea typeface="Dosis Medium"/>
              <a:cs typeface="Dosis Medium"/>
              <a:sym typeface="Dosis Medium"/>
            </a:endParaRPr>
          </a:p>
        </p:txBody>
      </p:sp>
      <p:pic>
        <p:nvPicPr>
          <p:cNvPr id="3062" name="Google Shape;3062;p55"/>
          <p:cNvPicPr preferRelativeResize="0"/>
          <p:nvPr/>
        </p:nvPicPr>
        <p:blipFill rotWithShape="1">
          <a:blip r:embed="rId3">
            <a:alphaModFix/>
          </a:blip>
          <a:srcRect b="0" l="14549" r="14549" t="0"/>
          <a:stretch/>
        </p:blipFill>
        <p:spPr>
          <a:xfrm>
            <a:off x="6273049" y="1384950"/>
            <a:ext cx="2040000" cy="2157900"/>
          </a:xfrm>
          <a:prstGeom prst="ellipse">
            <a:avLst/>
          </a:prstGeom>
          <a:noFill/>
          <a:ln>
            <a:noFill/>
          </a:ln>
          <a:effectLst>
            <a:outerShdw rotWithShape="0" algn="bl" dist="47625">
              <a:schemeClr val="dk1"/>
            </a:outerShdw>
          </a:effectLst>
        </p:spPr>
      </p:pic>
      <p:sp>
        <p:nvSpPr>
          <p:cNvPr id="3063" name="Google Shape;3063;p55"/>
          <p:cNvSpPr/>
          <p:nvPr/>
        </p:nvSpPr>
        <p:spPr>
          <a:xfrm>
            <a:off x="2842950" y="651047"/>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55"/>
          <p:cNvSpPr/>
          <p:nvPr/>
        </p:nvSpPr>
        <p:spPr>
          <a:xfrm>
            <a:off x="939138" y="3879763"/>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55"/>
          <p:cNvSpPr/>
          <p:nvPr/>
        </p:nvSpPr>
        <p:spPr>
          <a:xfrm>
            <a:off x="7849325" y="4032759"/>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6" name="Google Shape;3066;p55"/>
          <p:cNvGrpSpPr/>
          <p:nvPr/>
        </p:nvGrpSpPr>
        <p:grpSpPr>
          <a:xfrm flipH="1">
            <a:off x="4523587" y="383031"/>
            <a:ext cx="509569" cy="306732"/>
            <a:chOff x="5028350" y="1751100"/>
            <a:chExt cx="1007650" cy="606550"/>
          </a:xfrm>
        </p:grpSpPr>
        <p:sp>
          <p:nvSpPr>
            <p:cNvPr id="3067" name="Google Shape;3067;p55"/>
            <p:cNvSpPr/>
            <p:nvPr/>
          </p:nvSpPr>
          <p:spPr>
            <a:xfrm>
              <a:off x="5038525" y="1751100"/>
              <a:ext cx="480950" cy="318825"/>
            </a:xfrm>
            <a:custGeom>
              <a:rect b="b" l="l" r="r" t="t"/>
              <a:pathLst>
                <a:path extrusionOk="0" h="12753" w="19238">
                  <a:moveTo>
                    <a:pt x="7435" y="0"/>
                  </a:moveTo>
                  <a:cubicBezTo>
                    <a:pt x="7305" y="0"/>
                    <a:pt x="7192" y="18"/>
                    <a:pt x="7098" y="55"/>
                  </a:cubicBezTo>
                  <a:cubicBezTo>
                    <a:pt x="6755" y="183"/>
                    <a:pt x="6595" y="440"/>
                    <a:pt x="6595" y="794"/>
                  </a:cubicBezTo>
                  <a:lnTo>
                    <a:pt x="6595" y="2132"/>
                  </a:lnTo>
                  <a:cubicBezTo>
                    <a:pt x="6595" y="2860"/>
                    <a:pt x="7312" y="3984"/>
                    <a:pt x="8618" y="5119"/>
                  </a:cubicBezTo>
                  <a:cubicBezTo>
                    <a:pt x="9196" y="5632"/>
                    <a:pt x="9871" y="6178"/>
                    <a:pt x="10577" y="6735"/>
                  </a:cubicBezTo>
                  <a:cubicBezTo>
                    <a:pt x="10406" y="6649"/>
                    <a:pt x="10224" y="6574"/>
                    <a:pt x="10042" y="6489"/>
                  </a:cubicBezTo>
                  <a:cubicBezTo>
                    <a:pt x="6163" y="4741"/>
                    <a:pt x="2462" y="3595"/>
                    <a:pt x="889" y="3595"/>
                  </a:cubicBezTo>
                  <a:cubicBezTo>
                    <a:pt x="573" y="3595"/>
                    <a:pt x="343" y="3641"/>
                    <a:pt x="215" y="3738"/>
                  </a:cubicBezTo>
                  <a:cubicBezTo>
                    <a:pt x="65" y="3855"/>
                    <a:pt x="1" y="4005"/>
                    <a:pt x="11" y="4176"/>
                  </a:cubicBezTo>
                  <a:lnTo>
                    <a:pt x="11" y="5472"/>
                  </a:lnTo>
                  <a:cubicBezTo>
                    <a:pt x="1" y="5996"/>
                    <a:pt x="814" y="6778"/>
                    <a:pt x="2195" y="7570"/>
                  </a:cubicBezTo>
                  <a:cubicBezTo>
                    <a:pt x="2634" y="7827"/>
                    <a:pt x="3137" y="8084"/>
                    <a:pt x="3694" y="8341"/>
                  </a:cubicBezTo>
                  <a:cubicBezTo>
                    <a:pt x="7921" y="10250"/>
                    <a:pt x="14879" y="12753"/>
                    <a:pt x="16678" y="12753"/>
                  </a:cubicBezTo>
                  <a:cubicBezTo>
                    <a:pt x="16857" y="12753"/>
                    <a:pt x="16984" y="12728"/>
                    <a:pt x="17054" y="12676"/>
                  </a:cubicBezTo>
                  <a:cubicBezTo>
                    <a:pt x="17139" y="12623"/>
                    <a:pt x="17171" y="12548"/>
                    <a:pt x="17171" y="12451"/>
                  </a:cubicBezTo>
                  <a:lnTo>
                    <a:pt x="17182" y="11167"/>
                  </a:lnTo>
                  <a:cubicBezTo>
                    <a:pt x="17861" y="11519"/>
                    <a:pt x="18402" y="11720"/>
                    <a:pt x="18727" y="11720"/>
                  </a:cubicBezTo>
                  <a:cubicBezTo>
                    <a:pt x="18797" y="11720"/>
                    <a:pt x="18856" y="11710"/>
                    <a:pt x="18906" y="11691"/>
                  </a:cubicBezTo>
                  <a:cubicBezTo>
                    <a:pt x="19109" y="11616"/>
                    <a:pt x="19216" y="11456"/>
                    <a:pt x="19216" y="11220"/>
                  </a:cubicBezTo>
                  <a:lnTo>
                    <a:pt x="19216" y="9893"/>
                  </a:lnTo>
                  <a:cubicBezTo>
                    <a:pt x="19238" y="8940"/>
                    <a:pt x="17557" y="6767"/>
                    <a:pt x="14913" y="4465"/>
                  </a:cubicBezTo>
                  <a:cubicBezTo>
                    <a:pt x="13339" y="3095"/>
                    <a:pt x="11712" y="1928"/>
                    <a:pt x="10331" y="1126"/>
                  </a:cubicBezTo>
                  <a:cubicBezTo>
                    <a:pt x="9098" y="416"/>
                    <a:pt x="8064" y="0"/>
                    <a:pt x="7435" y="0"/>
                  </a:cubicBezTo>
                  <a:close/>
                </a:path>
              </a:pathLst>
            </a:custGeom>
            <a:solidFill>
              <a:srgbClr val="FEC3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55"/>
            <p:cNvSpPr/>
            <p:nvPr/>
          </p:nvSpPr>
          <p:spPr>
            <a:xfrm>
              <a:off x="5203375" y="1770650"/>
              <a:ext cx="315575" cy="273500"/>
            </a:xfrm>
            <a:custGeom>
              <a:rect b="b" l="l" r="r" t="t"/>
              <a:pathLst>
                <a:path extrusionOk="0" h="10940" w="12623">
                  <a:moveTo>
                    <a:pt x="1" y="1"/>
                  </a:moveTo>
                  <a:lnTo>
                    <a:pt x="1" y="1350"/>
                  </a:lnTo>
                  <a:cubicBezTo>
                    <a:pt x="1" y="2078"/>
                    <a:pt x="718" y="3202"/>
                    <a:pt x="2024" y="4337"/>
                  </a:cubicBezTo>
                  <a:cubicBezTo>
                    <a:pt x="4144" y="6188"/>
                    <a:pt x="7419" y="8586"/>
                    <a:pt x="9732" y="9925"/>
                  </a:cubicBezTo>
                  <a:cubicBezTo>
                    <a:pt x="10804" y="10544"/>
                    <a:pt x="11677" y="10940"/>
                    <a:pt x="12129" y="10940"/>
                  </a:cubicBezTo>
                  <a:cubicBezTo>
                    <a:pt x="12201" y="10940"/>
                    <a:pt x="12262" y="10930"/>
                    <a:pt x="12312" y="10909"/>
                  </a:cubicBezTo>
                  <a:cubicBezTo>
                    <a:pt x="12515" y="10834"/>
                    <a:pt x="12611" y="10674"/>
                    <a:pt x="12622" y="10438"/>
                  </a:cubicBezTo>
                  <a:lnTo>
                    <a:pt x="12622" y="9100"/>
                  </a:lnTo>
                  <a:cubicBezTo>
                    <a:pt x="12622" y="9325"/>
                    <a:pt x="12526" y="9486"/>
                    <a:pt x="12322" y="9571"/>
                  </a:cubicBezTo>
                  <a:cubicBezTo>
                    <a:pt x="12274" y="9589"/>
                    <a:pt x="12216" y="9598"/>
                    <a:pt x="12149" y="9598"/>
                  </a:cubicBezTo>
                  <a:cubicBezTo>
                    <a:pt x="11695" y="9598"/>
                    <a:pt x="10824" y="9201"/>
                    <a:pt x="9742" y="8576"/>
                  </a:cubicBezTo>
                  <a:cubicBezTo>
                    <a:pt x="7419" y="7238"/>
                    <a:pt x="4144" y="4840"/>
                    <a:pt x="2024" y="2988"/>
                  </a:cubicBezTo>
                  <a:cubicBezTo>
                    <a:pt x="718" y="1853"/>
                    <a:pt x="1" y="729"/>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55"/>
            <p:cNvSpPr/>
            <p:nvPr/>
          </p:nvSpPr>
          <p:spPr>
            <a:xfrm>
              <a:off x="5189725" y="1751100"/>
              <a:ext cx="347950" cy="259500"/>
            </a:xfrm>
            <a:custGeom>
              <a:rect b="b" l="l" r="r" t="t"/>
              <a:pathLst>
                <a:path extrusionOk="0" h="10380" w="13918">
                  <a:moveTo>
                    <a:pt x="1387" y="0"/>
                  </a:moveTo>
                  <a:cubicBezTo>
                    <a:pt x="1257" y="0"/>
                    <a:pt x="1144" y="18"/>
                    <a:pt x="1050" y="55"/>
                  </a:cubicBezTo>
                  <a:cubicBezTo>
                    <a:pt x="1" y="451"/>
                    <a:pt x="643" y="2089"/>
                    <a:pt x="2570" y="3770"/>
                  </a:cubicBezTo>
                  <a:cubicBezTo>
                    <a:pt x="4690" y="5622"/>
                    <a:pt x="7965" y="8020"/>
                    <a:pt x="10288" y="9358"/>
                  </a:cubicBezTo>
                  <a:cubicBezTo>
                    <a:pt x="11370" y="9983"/>
                    <a:pt x="12241" y="10380"/>
                    <a:pt x="12695" y="10380"/>
                  </a:cubicBezTo>
                  <a:cubicBezTo>
                    <a:pt x="12762" y="10380"/>
                    <a:pt x="12820" y="10371"/>
                    <a:pt x="12868" y="10353"/>
                  </a:cubicBezTo>
                  <a:cubicBezTo>
                    <a:pt x="13917" y="9946"/>
                    <a:pt x="12130" y="7313"/>
                    <a:pt x="8865" y="4465"/>
                  </a:cubicBezTo>
                  <a:cubicBezTo>
                    <a:pt x="7291" y="3095"/>
                    <a:pt x="5664" y="1928"/>
                    <a:pt x="4283" y="1126"/>
                  </a:cubicBezTo>
                  <a:cubicBezTo>
                    <a:pt x="3050" y="416"/>
                    <a:pt x="2016" y="0"/>
                    <a:pt x="1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55"/>
            <p:cNvSpPr/>
            <p:nvPr/>
          </p:nvSpPr>
          <p:spPr>
            <a:xfrm>
              <a:off x="5038525" y="1854150"/>
              <a:ext cx="429575" cy="215775"/>
            </a:xfrm>
            <a:custGeom>
              <a:rect b="b" l="l" r="r" t="t"/>
              <a:pathLst>
                <a:path extrusionOk="0" h="8631" w="17183">
                  <a:moveTo>
                    <a:pt x="17182" y="6981"/>
                  </a:moveTo>
                  <a:lnTo>
                    <a:pt x="17182" y="6986"/>
                  </a:lnTo>
                  <a:lnTo>
                    <a:pt x="17182" y="6986"/>
                  </a:lnTo>
                  <a:cubicBezTo>
                    <a:pt x="17182" y="6984"/>
                    <a:pt x="17182" y="6982"/>
                    <a:pt x="17182" y="6981"/>
                  </a:cubicBezTo>
                  <a:close/>
                  <a:moveTo>
                    <a:pt x="11" y="1"/>
                  </a:moveTo>
                  <a:lnTo>
                    <a:pt x="11" y="1350"/>
                  </a:lnTo>
                  <a:cubicBezTo>
                    <a:pt x="1" y="1874"/>
                    <a:pt x="814" y="2656"/>
                    <a:pt x="2195" y="3448"/>
                  </a:cubicBezTo>
                  <a:cubicBezTo>
                    <a:pt x="2634" y="3705"/>
                    <a:pt x="3137" y="3962"/>
                    <a:pt x="3694" y="4219"/>
                  </a:cubicBezTo>
                  <a:cubicBezTo>
                    <a:pt x="7921" y="6128"/>
                    <a:pt x="14879" y="8631"/>
                    <a:pt x="16678" y="8631"/>
                  </a:cubicBezTo>
                  <a:cubicBezTo>
                    <a:pt x="16857" y="8631"/>
                    <a:pt x="16984" y="8606"/>
                    <a:pt x="17054" y="8554"/>
                  </a:cubicBezTo>
                  <a:cubicBezTo>
                    <a:pt x="17139" y="8501"/>
                    <a:pt x="17171" y="8426"/>
                    <a:pt x="17171" y="8329"/>
                  </a:cubicBezTo>
                  <a:lnTo>
                    <a:pt x="17182" y="6986"/>
                  </a:lnTo>
                  <a:lnTo>
                    <a:pt x="17182" y="6986"/>
                  </a:lnTo>
                  <a:cubicBezTo>
                    <a:pt x="17181" y="7080"/>
                    <a:pt x="17138" y="7153"/>
                    <a:pt x="17064" y="7205"/>
                  </a:cubicBezTo>
                  <a:cubicBezTo>
                    <a:pt x="16993" y="7259"/>
                    <a:pt x="16862" y="7284"/>
                    <a:pt x="16680" y="7284"/>
                  </a:cubicBezTo>
                  <a:cubicBezTo>
                    <a:pt x="14862" y="7284"/>
                    <a:pt x="7926" y="4777"/>
                    <a:pt x="3694" y="2870"/>
                  </a:cubicBezTo>
                  <a:cubicBezTo>
                    <a:pt x="3137" y="2624"/>
                    <a:pt x="2645" y="2367"/>
                    <a:pt x="2195" y="2110"/>
                  </a:cubicBezTo>
                  <a:cubicBezTo>
                    <a:pt x="825" y="1318"/>
                    <a:pt x="11" y="525"/>
                    <a:pt x="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55"/>
            <p:cNvSpPr/>
            <p:nvPr/>
          </p:nvSpPr>
          <p:spPr>
            <a:xfrm>
              <a:off x="5028350" y="1840950"/>
              <a:ext cx="449650" cy="195325"/>
            </a:xfrm>
            <a:custGeom>
              <a:rect b="b" l="l" r="r" t="t"/>
              <a:pathLst>
                <a:path extrusionOk="0" h="7813" w="17986">
                  <a:moveTo>
                    <a:pt x="1296" y="1"/>
                  </a:moveTo>
                  <a:cubicBezTo>
                    <a:pt x="980" y="1"/>
                    <a:pt x="750" y="47"/>
                    <a:pt x="622" y="144"/>
                  </a:cubicBezTo>
                  <a:cubicBezTo>
                    <a:pt x="1" y="604"/>
                    <a:pt x="846" y="1621"/>
                    <a:pt x="2602" y="2638"/>
                  </a:cubicBezTo>
                  <a:cubicBezTo>
                    <a:pt x="3052" y="2895"/>
                    <a:pt x="3544" y="3152"/>
                    <a:pt x="4101" y="3398"/>
                  </a:cubicBezTo>
                  <a:cubicBezTo>
                    <a:pt x="8333" y="5305"/>
                    <a:pt x="15269" y="7812"/>
                    <a:pt x="17087" y="7812"/>
                  </a:cubicBezTo>
                  <a:cubicBezTo>
                    <a:pt x="17269" y="7812"/>
                    <a:pt x="17400" y="7787"/>
                    <a:pt x="17471" y="7733"/>
                  </a:cubicBezTo>
                  <a:cubicBezTo>
                    <a:pt x="17985" y="7348"/>
                    <a:pt x="16743" y="6245"/>
                    <a:pt x="14453" y="4918"/>
                  </a:cubicBezTo>
                  <a:cubicBezTo>
                    <a:pt x="13339" y="4276"/>
                    <a:pt x="11969" y="3580"/>
                    <a:pt x="10449" y="2895"/>
                  </a:cubicBezTo>
                  <a:cubicBezTo>
                    <a:pt x="6570" y="1147"/>
                    <a:pt x="2869" y="1"/>
                    <a:pt x="1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55"/>
            <p:cNvSpPr/>
            <p:nvPr/>
          </p:nvSpPr>
          <p:spPr>
            <a:xfrm>
              <a:off x="5591450" y="1897250"/>
              <a:ext cx="77100" cy="76825"/>
            </a:xfrm>
            <a:custGeom>
              <a:rect b="b" l="l" r="r" t="t"/>
              <a:pathLst>
                <a:path extrusionOk="0" h="3073" w="3084">
                  <a:moveTo>
                    <a:pt x="1542" y="0"/>
                  </a:moveTo>
                  <a:cubicBezTo>
                    <a:pt x="696" y="0"/>
                    <a:pt x="0" y="686"/>
                    <a:pt x="0" y="1542"/>
                  </a:cubicBezTo>
                  <a:cubicBezTo>
                    <a:pt x="0" y="2388"/>
                    <a:pt x="696" y="3073"/>
                    <a:pt x="1542" y="3073"/>
                  </a:cubicBezTo>
                  <a:cubicBezTo>
                    <a:pt x="2398" y="3073"/>
                    <a:pt x="3083" y="2388"/>
                    <a:pt x="3083" y="1542"/>
                  </a:cubicBezTo>
                  <a:cubicBezTo>
                    <a:pt x="3083" y="686"/>
                    <a:pt x="2398" y="0"/>
                    <a:pt x="15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55"/>
            <p:cNvSpPr/>
            <p:nvPr/>
          </p:nvSpPr>
          <p:spPr>
            <a:xfrm>
              <a:off x="5180375" y="1927900"/>
              <a:ext cx="531250" cy="336625"/>
            </a:xfrm>
            <a:custGeom>
              <a:rect b="b" l="l" r="r" t="t"/>
              <a:pathLst>
                <a:path extrusionOk="0" h="13465" w="21250">
                  <a:moveTo>
                    <a:pt x="18860" y="1"/>
                  </a:moveTo>
                  <a:cubicBezTo>
                    <a:pt x="18804" y="1"/>
                    <a:pt x="18744" y="2"/>
                    <a:pt x="18681" y="6"/>
                  </a:cubicBezTo>
                  <a:cubicBezTo>
                    <a:pt x="18284" y="16"/>
                    <a:pt x="17974" y="113"/>
                    <a:pt x="17856" y="155"/>
                  </a:cubicBezTo>
                  <a:cubicBezTo>
                    <a:pt x="17771" y="177"/>
                    <a:pt x="17653" y="220"/>
                    <a:pt x="17567" y="262"/>
                  </a:cubicBezTo>
                  <a:cubicBezTo>
                    <a:pt x="17439" y="316"/>
                    <a:pt x="17267" y="402"/>
                    <a:pt x="17139" y="466"/>
                  </a:cubicBezTo>
                  <a:cubicBezTo>
                    <a:pt x="15747" y="1279"/>
                    <a:pt x="16454" y="1419"/>
                    <a:pt x="15608" y="2157"/>
                  </a:cubicBezTo>
                  <a:cubicBezTo>
                    <a:pt x="15565" y="2152"/>
                    <a:pt x="15501" y="2149"/>
                    <a:pt x="15426" y="2149"/>
                  </a:cubicBezTo>
                  <a:cubicBezTo>
                    <a:pt x="15351" y="2149"/>
                    <a:pt x="15266" y="2152"/>
                    <a:pt x="15180" y="2157"/>
                  </a:cubicBezTo>
                  <a:cubicBezTo>
                    <a:pt x="15084" y="2168"/>
                    <a:pt x="14923" y="2179"/>
                    <a:pt x="14698" y="2211"/>
                  </a:cubicBezTo>
                  <a:cubicBezTo>
                    <a:pt x="14570" y="2232"/>
                    <a:pt x="14356" y="2275"/>
                    <a:pt x="14195" y="2329"/>
                  </a:cubicBezTo>
                  <a:cubicBezTo>
                    <a:pt x="13938" y="2393"/>
                    <a:pt x="13167" y="2607"/>
                    <a:pt x="12225" y="3228"/>
                  </a:cubicBezTo>
                  <a:cubicBezTo>
                    <a:pt x="12108" y="3303"/>
                    <a:pt x="11936" y="3431"/>
                    <a:pt x="11840" y="3517"/>
                  </a:cubicBezTo>
                  <a:cubicBezTo>
                    <a:pt x="11669" y="3645"/>
                    <a:pt x="11605" y="3709"/>
                    <a:pt x="11412" y="3891"/>
                  </a:cubicBezTo>
                  <a:cubicBezTo>
                    <a:pt x="11380" y="3924"/>
                    <a:pt x="11251" y="4041"/>
                    <a:pt x="11101" y="4223"/>
                  </a:cubicBezTo>
                  <a:cubicBezTo>
                    <a:pt x="11016" y="4320"/>
                    <a:pt x="10919" y="4459"/>
                    <a:pt x="10855" y="4555"/>
                  </a:cubicBezTo>
                  <a:cubicBezTo>
                    <a:pt x="10802" y="4619"/>
                    <a:pt x="10748" y="4716"/>
                    <a:pt x="10705" y="4780"/>
                  </a:cubicBezTo>
                  <a:cubicBezTo>
                    <a:pt x="10673" y="4833"/>
                    <a:pt x="10630" y="4908"/>
                    <a:pt x="10609" y="4962"/>
                  </a:cubicBezTo>
                  <a:cubicBezTo>
                    <a:pt x="10566" y="5048"/>
                    <a:pt x="10513" y="5155"/>
                    <a:pt x="10480" y="5240"/>
                  </a:cubicBezTo>
                  <a:cubicBezTo>
                    <a:pt x="10438" y="5337"/>
                    <a:pt x="10395" y="5465"/>
                    <a:pt x="10363" y="5572"/>
                  </a:cubicBezTo>
                  <a:cubicBezTo>
                    <a:pt x="10363" y="5583"/>
                    <a:pt x="10363" y="5594"/>
                    <a:pt x="10352" y="5604"/>
                  </a:cubicBezTo>
                  <a:cubicBezTo>
                    <a:pt x="9956" y="5861"/>
                    <a:pt x="9303" y="6279"/>
                    <a:pt x="8896" y="6546"/>
                  </a:cubicBezTo>
                  <a:cubicBezTo>
                    <a:pt x="8457" y="6835"/>
                    <a:pt x="7644" y="7371"/>
                    <a:pt x="7076" y="7745"/>
                  </a:cubicBezTo>
                  <a:cubicBezTo>
                    <a:pt x="6327" y="8270"/>
                    <a:pt x="6145" y="8388"/>
                    <a:pt x="5438" y="8891"/>
                  </a:cubicBezTo>
                  <a:cubicBezTo>
                    <a:pt x="5203" y="9062"/>
                    <a:pt x="4732" y="9405"/>
                    <a:pt x="4475" y="9597"/>
                  </a:cubicBezTo>
                  <a:cubicBezTo>
                    <a:pt x="4346" y="9704"/>
                    <a:pt x="1456" y="11503"/>
                    <a:pt x="1167" y="11749"/>
                  </a:cubicBezTo>
                  <a:cubicBezTo>
                    <a:pt x="1007" y="11888"/>
                    <a:pt x="739" y="12124"/>
                    <a:pt x="482" y="12391"/>
                  </a:cubicBezTo>
                  <a:cubicBezTo>
                    <a:pt x="257" y="12627"/>
                    <a:pt x="150" y="12787"/>
                    <a:pt x="129" y="12841"/>
                  </a:cubicBezTo>
                  <a:cubicBezTo>
                    <a:pt x="64" y="12937"/>
                    <a:pt x="43" y="13001"/>
                    <a:pt x="32" y="13034"/>
                  </a:cubicBezTo>
                  <a:cubicBezTo>
                    <a:pt x="22" y="13044"/>
                    <a:pt x="22" y="13076"/>
                    <a:pt x="11" y="13087"/>
                  </a:cubicBezTo>
                  <a:cubicBezTo>
                    <a:pt x="11" y="13119"/>
                    <a:pt x="0" y="13151"/>
                    <a:pt x="0" y="13183"/>
                  </a:cubicBezTo>
                  <a:cubicBezTo>
                    <a:pt x="0" y="13237"/>
                    <a:pt x="22" y="13280"/>
                    <a:pt x="43" y="13323"/>
                  </a:cubicBezTo>
                  <a:cubicBezTo>
                    <a:pt x="86" y="13387"/>
                    <a:pt x="139" y="13408"/>
                    <a:pt x="161" y="13419"/>
                  </a:cubicBezTo>
                  <a:cubicBezTo>
                    <a:pt x="236" y="13451"/>
                    <a:pt x="289" y="13451"/>
                    <a:pt x="407" y="13462"/>
                  </a:cubicBezTo>
                  <a:cubicBezTo>
                    <a:pt x="426" y="13464"/>
                    <a:pt x="446" y="13465"/>
                    <a:pt x="465" y="13465"/>
                  </a:cubicBezTo>
                  <a:cubicBezTo>
                    <a:pt x="541" y="13465"/>
                    <a:pt x="617" y="13451"/>
                    <a:pt x="685" y="13451"/>
                  </a:cubicBezTo>
                  <a:cubicBezTo>
                    <a:pt x="846" y="13430"/>
                    <a:pt x="1049" y="13376"/>
                    <a:pt x="1210" y="13333"/>
                  </a:cubicBezTo>
                  <a:cubicBezTo>
                    <a:pt x="1328" y="13301"/>
                    <a:pt x="1488" y="13248"/>
                    <a:pt x="1606" y="13215"/>
                  </a:cubicBezTo>
                  <a:cubicBezTo>
                    <a:pt x="1842" y="13141"/>
                    <a:pt x="2216" y="13001"/>
                    <a:pt x="2484" y="12894"/>
                  </a:cubicBezTo>
                  <a:cubicBezTo>
                    <a:pt x="2655" y="12830"/>
                    <a:pt x="6049" y="10978"/>
                    <a:pt x="7719" y="10165"/>
                  </a:cubicBezTo>
                  <a:cubicBezTo>
                    <a:pt x="9078" y="9501"/>
                    <a:pt x="10331" y="8859"/>
                    <a:pt x="11808" y="8088"/>
                  </a:cubicBezTo>
                  <a:cubicBezTo>
                    <a:pt x="12022" y="8141"/>
                    <a:pt x="12033" y="8141"/>
                    <a:pt x="12268" y="8173"/>
                  </a:cubicBezTo>
                  <a:cubicBezTo>
                    <a:pt x="12370" y="8188"/>
                    <a:pt x="12495" y="8194"/>
                    <a:pt x="12617" y="8194"/>
                  </a:cubicBezTo>
                  <a:cubicBezTo>
                    <a:pt x="12765" y="8194"/>
                    <a:pt x="12908" y="8185"/>
                    <a:pt x="12996" y="8173"/>
                  </a:cubicBezTo>
                  <a:cubicBezTo>
                    <a:pt x="13114" y="8163"/>
                    <a:pt x="13285" y="8141"/>
                    <a:pt x="13403" y="8120"/>
                  </a:cubicBezTo>
                  <a:cubicBezTo>
                    <a:pt x="13638" y="8077"/>
                    <a:pt x="13820" y="8024"/>
                    <a:pt x="13831" y="8013"/>
                  </a:cubicBezTo>
                  <a:cubicBezTo>
                    <a:pt x="14077" y="7949"/>
                    <a:pt x="14152" y="7917"/>
                    <a:pt x="14356" y="7831"/>
                  </a:cubicBezTo>
                  <a:cubicBezTo>
                    <a:pt x="14473" y="7788"/>
                    <a:pt x="14666" y="7702"/>
                    <a:pt x="14795" y="7638"/>
                  </a:cubicBezTo>
                  <a:cubicBezTo>
                    <a:pt x="15169" y="7445"/>
                    <a:pt x="15512" y="7231"/>
                    <a:pt x="15694" y="7092"/>
                  </a:cubicBezTo>
                  <a:cubicBezTo>
                    <a:pt x="15801" y="7028"/>
                    <a:pt x="15961" y="6910"/>
                    <a:pt x="16154" y="6750"/>
                  </a:cubicBezTo>
                  <a:cubicBezTo>
                    <a:pt x="16347" y="6578"/>
                    <a:pt x="16465" y="6461"/>
                    <a:pt x="16561" y="6364"/>
                  </a:cubicBezTo>
                  <a:cubicBezTo>
                    <a:pt x="16604" y="6332"/>
                    <a:pt x="16743" y="6182"/>
                    <a:pt x="16914" y="5979"/>
                  </a:cubicBezTo>
                  <a:cubicBezTo>
                    <a:pt x="17043" y="5818"/>
                    <a:pt x="17128" y="5690"/>
                    <a:pt x="17193" y="5583"/>
                  </a:cubicBezTo>
                  <a:cubicBezTo>
                    <a:pt x="17225" y="5540"/>
                    <a:pt x="17257" y="5486"/>
                    <a:pt x="17289" y="5444"/>
                  </a:cubicBezTo>
                  <a:cubicBezTo>
                    <a:pt x="17321" y="5379"/>
                    <a:pt x="17364" y="5304"/>
                    <a:pt x="17396" y="5240"/>
                  </a:cubicBezTo>
                  <a:cubicBezTo>
                    <a:pt x="17667" y="5144"/>
                    <a:pt x="17854" y="5118"/>
                    <a:pt x="18005" y="5118"/>
                  </a:cubicBezTo>
                  <a:cubicBezTo>
                    <a:pt x="18193" y="5118"/>
                    <a:pt x="18327" y="5159"/>
                    <a:pt x="18498" y="5159"/>
                  </a:cubicBezTo>
                  <a:cubicBezTo>
                    <a:pt x="18729" y="5159"/>
                    <a:pt x="19028" y="5085"/>
                    <a:pt x="19623" y="4737"/>
                  </a:cubicBezTo>
                  <a:cubicBezTo>
                    <a:pt x="19826" y="4609"/>
                    <a:pt x="19954" y="4523"/>
                    <a:pt x="20136" y="4373"/>
                  </a:cubicBezTo>
                  <a:cubicBezTo>
                    <a:pt x="20329" y="4213"/>
                    <a:pt x="20511" y="4009"/>
                    <a:pt x="20533" y="3988"/>
                  </a:cubicBezTo>
                  <a:cubicBezTo>
                    <a:pt x="20607" y="3881"/>
                    <a:pt x="20715" y="3742"/>
                    <a:pt x="20789" y="3635"/>
                  </a:cubicBezTo>
                  <a:cubicBezTo>
                    <a:pt x="20843" y="3560"/>
                    <a:pt x="20907" y="3442"/>
                    <a:pt x="20950" y="3356"/>
                  </a:cubicBezTo>
                  <a:cubicBezTo>
                    <a:pt x="20950" y="3356"/>
                    <a:pt x="21068" y="3131"/>
                    <a:pt x="21153" y="2832"/>
                  </a:cubicBezTo>
                  <a:cubicBezTo>
                    <a:pt x="21250" y="2457"/>
                    <a:pt x="21239" y="2157"/>
                    <a:pt x="21239" y="2125"/>
                  </a:cubicBezTo>
                  <a:cubicBezTo>
                    <a:pt x="21239" y="2082"/>
                    <a:pt x="21239" y="2029"/>
                    <a:pt x="21228" y="1986"/>
                  </a:cubicBezTo>
                  <a:cubicBezTo>
                    <a:pt x="21218" y="1815"/>
                    <a:pt x="21218" y="1815"/>
                    <a:pt x="21196" y="1740"/>
                  </a:cubicBezTo>
                  <a:cubicBezTo>
                    <a:pt x="21153" y="1547"/>
                    <a:pt x="21121" y="1451"/>
                    <a:pt x="21078" y="1344"/>
                  </a:cubicBezTo>
                  <a:cubicBezTo>
                    <a:pt x="21078" y="1344"/>
                    <a:pt x="21046" y="1269"/>
                    <a:pt x="20993" y="1172"/>
                  </a:cubicBezTo>
                  <a:cubicBezTo>
                    <a:pt x="20961" y="1119"/>
                    <a:pt x="20961" y="1119"/>
                    <a:pt x="20897" y="1012"/>
                  </a:cubicBezTo>
                  <a:cubicBezTo>
                    <a:pt x="20854" y="937"/>
                    <a:pt x="20768" y="830"/>
                    <a:pt x="20725" y="787"/>
                  </a:cubicBezTo>
                  <a:cubicBezTo>
                    <a:pt x="20682" y="744"/>
                    <a:pt x="20629" y="680"/>
                    <a:pt x="20586" y="637"/>
                  </a:cubicBezTo>
                  <a:cubicBezTo>
                    <a:pt x="20554" y="616"/>
                    <a:pt x="20522" y="584"/>
                    <a:pt x="20490" y="551"/>
                  </a:cubicBezTo>
                  <a:cubicBezTo>
                    <a:pt x="20458" y="530"/>
                    <a:pt x="20415" y="487"/>
                    <a:pt x="20383" y="466"/>
                  </a:cubicBezTo>
                  <a:cubicBezTo>
                    <a:pt x="20308" y="423"/>
                    <a:pt x="20222" y="359"/>
                    <a:pt x="20147" y="316"/>
                  </a:cubicBezTo>
                  <a:cubicBezTo>
                    <a:pt x="20072" y="273"/>
                    <a:pt x="19954" y="230"/>
                    <a:pt x="19880" y="188"/>
                  </a:cubicBezTo>
                  <a:cubicBezTo>
                    <a:pt x="19826" y="166"/>
                    <a:pt x="19772" y="155"/>
                    <a:pt x="19719" y="134"/>
                  </a:cubicBezTo>
                  <a:cubicBezTo>
                    <a:pt x="19623" y="102"/>
                    <a:pt x="19483" y="70"/>
                    <a:pt x="19387" y="48"/>
                  </a:cubicBezTo>
                  <a:cubicBezTo>
                    <a:pt x="19342" y="39"/>
                    <a:pt x="19148" y="1"/>
                    <a:pt x="18860" y="1"/>
                  </a:cubicBezTo>
                  <a:close/>
                </a:path>
              </a:pathLst>
            </a:custGeom>
            <a:solidFill>
              <a:srgbClr val="2E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55"/>
            <p:cNvSpPr/>
            <p:nvPr/>
          </p:nvSpPr>
          <p:spPr>
            <a:xfrm>
              <a:off x="5608850" y="1927900"/>
              <a:ext cx="102775" cy="118450"/>
            </a:xfrm>
            <a:custGeom>
              <a:rect b="b" l="l" r="r" t="t"/>
              <a:pathLst>
                <a:path extrusionOk="0" h="4738" w="4111">
                  <a:moveTo>
                    <a:pt x="62" y="435"/>
                  </a:moveTo>
                  <a:cubicBezTo>
                    <a:pt x="41" y="445"/>
                    <a:pt x="20" y="455"/>
                    <a:pt x="0" y="466"/>
                  </a:cubicBezTo>
                  <a:cubicBezTo>
                    <a:pt x="20" y="456"/>
                    <a:pt x="40" y="446"/>
                    <a:pt x="62" y="435"/>
                  </a:cubicBezTo>
                  <a:close/>
                  <a:moveTo>
                    <a:pt x="1721" y="1"/>
                  </a:moveTo>
                  <a:cubicBezTo>
                    <a:pt x="1665" y="1"/>
                    <a:pt x="1605" y="2"/>
                    <a:pt x="1542" y="6"/>
                  </a:cubicBezTo>
                  <a:cubicBezTo>
                    <a:pt x="1145" y="16"/>
                    <a:pt x="835" y="113"/>
                    <a:pt x="717" y="155"/>
                  </a:cubicBezTo>
                  <a:cubicBezTo>
                    <a:pt x="632" y="177"/>
                    <a:pt x="514" y="220"/>
                    <a:pt x="428" y="262"/>
                  </a:cubicBezTo>
                  <a:cubicBezTo>
                    <a:pt x="319" y="308"/>
                    <a:pt x="180" y="376"/>
                    <a:pt x="62" y="435"/>
                  </a:cubicBezTo>
                  <a:lnTo>
                    <a:pt x="62" y="435"/>
                  </a:lnTo>
                  <a:cubicBezTo>
                    <a:pt x="179" y="382"/>
                    <a:pt x="311" y="355"/>
                    <a:pt x="454" y="355"/>
                  </a:cubicBezTo>
                  <a:cubicBezTo>
                    <a:pt x="684" y="355"/>
                    <a:pt x="943" y="425"/>
                    <a:pt x="1220" y="573"/>
                  </a:cubicBezTo>
                  <a:cubicBezTo>
                    <a:pt x="2184" y="1119"/>
                    <a:pt x="2976" y="2457"/>
                    <a:pt x="2987" y="3581"/>
                  </a:cubicBezTo>
                  <a:cubicBezTo>
                    <a:pt x="2997" y="4127"/>
                    <a:pt x="2819" y="4515"/>
                    <a:pt x="2519" y="4715"/>
                  </a:cubicBezTo>
                  <a:lnTo>
                    <a:pt x="2519" y="4715"/>
                  </a:lnTo>
                  <a:cubicBezTo>
                    <a:pt x="2702" y="4598"/>
                    <a:pt x="2826" y="4514"/>
                    <a:pt x="2997" y="4373"/>
                  </a:cubicBezTo>
                  <a:cubicBezTo>
                    <a:pt x="3190" y="4213"/>
                    <a:pt x="3372" y="4009"/>
                    <a:pt x="3394" y="3988"/>
                  </a:cubicBezTo>
                  <a:cubicBezTo>
                    <a:pt x="3468" y="3881"/>
                    <a:pt x="3576" y="3742"/>
                    <a:pt x="3650" y="3635"/>
                  </a:cubicBezTo>
                  <a:cubicBezTo>
                    <a:pt x="3704" y="3560"/>
                    <a:pt x="3768" y="3442"/>
                    <a:pt x="3811" y="3356"/>
                  </a:cubicBezTo>
                  <a:cubicBezTo>
                    <a:pt x="3811" y="3356"/>
                    <a:pt x="3929" y="3131"/>
                    <a:pt x="4014" y="2832"/>
                  </a:cubicBezTo>
                  <a:cubicBezTo>
                    <a:pt x="4111" y="2457"/>
                    <a:pt x="4100" y="2157"/>
                    <a:pt x="4100" y="2125"/>
                  </a:cubicBezTo>
                  <a:cubicBezTo>
                    <a:pt x="4100" y="2082"/>
                    <a:pt x="4100" y="2029"/>
                    <a:pt x="4089" y="1986"/>
                  </a:cubicBezTo>
                  <a:cubicBezTo>
                    <a:pt x="4079" y="1815"/>
                    <a:pt x="4079" y="1815"/>
                    <a:pt x="4057" y="1740"/>
                  </a:cubicBezTo>
                  <a:cubicBezTo>
                    <a:pt x="4014" y="1547"/>
                    <a:pt x="3982" y="1451"/>
                    <a:pt x="3939" y="1344"/>
                  </a:cubicBezTo>
                  <a:cubicBezTo>
                    <a:pt x="3939" y="1344"/>
                    <a:pt x="3907" y="1269"/>
                    <a:pt x="3854" y="1172"/>
                  </a:cubicBezTo>
                  <a:cubicBezTo>
                    <a:pt x="3822" y="1119"/>
                    <a:pt x="3822" y="1119"/>
                    <a:pt x="3768" y="1012"/>
                  </a:cubicBezTo>
                  <a:cubicBezTo>
                    <a:pt x="3715" y="937"/>
                    <a:pt x="3629" y="830"/>
                    <a:pt x="3586" y="787"/>
                  </a:cubicBezTo>
                  <a:cubicBezTo>
                    <a:pt x="3543" y="744"/>
                    <a:pt x="3490" y="680"/>
                    <a:pt x="3447" y="637"/>
                  </a:cubicBezTo>
                  <a:cubicBezTo>
                    <a:pt x="3415" y="616"/>
                    <a:pt x="3383" y="584"/>
                    <a:pt x="3351" y="551"/>
                  </a:cubicBezTo>
                  <a:cubicBezTo>
                    <a:pt x="3319" y="530"/>
                    <a:pt x="3276" y="487"/>
                    <a:pt x="3244" y="466"/>
                  </a:cubicBezTo>
                  <a:cubicBezTo>
                    <a:pt x="3169" y="423"/>
                    <a:pt x="3083" y="359"/>
                    <a:pt x="3008" y="316"/>
                  </a:cubicBezTo>
                  <a:cubicBezTo>
                    <a:pt x="2933" y="273"/>
                    <a:pt x="2815" y="230"/>
                    <a:pt x="2741" y="188"/>
                  </a:cubicBezTo>
                  <a:cubicBezTo>
                    <a:pt x="2698" y="166"/>
                    <a:pt x="2633" y="155"/>
                    <a:pt x="2580" y="134"/>
                  </a:cubicBezTo>
                  <a:cubicBezTo>
                    <a:pt x="2484" y="102"/>
                    <a:pt x="2344" y="70"/>
                    <a:pt x="2248" y="48"/>
                  </a:cubicBezTo>
                  <a:cubicBezTo>
                    <a:pt x="2203" y="39"/>
                    <a:pt x="2009" y="1"/>
                    <a:pt x="1721" y="1"/>
                  </a:cubicBezTo>
                  <a:close/>
                  <a:moveTo>
                    <a:pt x="2519" y="4715"/>
                  </a:moveTo>
                  <a:cubicBezTo>
                    <a:pt x="2507" y="4722"/>
                    <a:pt x="2496" y="4730"/>
                    <a:pt x="2484" y="4737"/>
                  </a:cubicBezTo>
                  <a:cubicBezTo>
                    <a:pt x="2496" y="4730"/>
                    <a:pt x="2507" y="4722"/>
                    <a:pt x="2519" y="47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55"/>
            <p:cNvSpPr/>
            <p:nvPr/>
          </p:nvSpPr>
          <p:spPr>
            <a:xfrm>
              <a:off x="5567100" y="1936775"/>
              <a:ext cx="116700" cy="123475"/>
            </a:xfrm>
            <a:custGeom>
              <a:rect b="b" l="l" r="r" t="t"/>
              <a:pathLst>
                <a:path extrusionOk="0" h="4939" w="4668">
                  <a:moveTo>
                    <a:pt x="2124" y="0"/>
                  </a:moveTo>
                  <a:cubicBezTo>
                    <a:pt x="1955" y="0"/>
                    <a:pt x="1802" y="38"/>
                    <a:pt x="1670" y="111"/>
                  </a:cubicBezTo>
                  <a:cubicBezTo>
                    <a:pt x="214" y="967"/>
                    <a:pt x="1060" y="1074"/>
                    <a:pt x="0" y="1909"/>
                  </a:cubicBezTo>
                  <a:cubicBezTo>
                    <a:pt x="97" y="1854"/>
                    <a:pt x="209" y="1824"/>
                    <a:pt x="331" y="1824"/>
                  </a:cubicBezTo>
                  <a:cubicBezTo>
                    <a:pt x="492" y="1824"/>
                    <a:pt x="673" y="1875"/>
                    <a:pt x="867" y="1984"/>
                  </a:cubicBezTo>
                  <a:cubicBezTo>
                    <a:pt x="1552" y="2370"/>
                    <a:pt x="2120" y="3322"/>
                    <a:pt x="2130" y="4125"/>
                  </a:cubicBezTo>
                  <a:cubicBezTo>
                    <a:pt x="2130" y="4521"/>
                    <a:pt x="1991" y="4810"/>
                    <a:pt x="1766" y="4939"/>
                  </a:cubicBezTo>
                  <a:cubicBezTo>
                    <a:pt x="2124" y="4794"/>
                    <a:pt x="2353" y="4756"/>
                    <a:pt x="2531" y="4756"/>
                  </a:cubicBezTo>
                  <a:cubicBezTo>
                    <a:pt x="2721" y="4756"/>
                    <a:pt x="2854" y="4799"/>
                    <a:pt x="3029" y="4799"/>
                  </a:cubicBezTo>
                  <a:cubicBezTo>
                    <a:pt x="3259" y="4799"/>
                    <a:pt x="3559" y="4725"/>
                    <a:pt x="4154" y="4382"/>
                  </a:cubicBezTo>
                  <a:cubicBezTo>
                    <a:pt x="4475" y="4189"/>
                    <a:pt x="4667" y="3793"/>
                    <a:pt x="4657" y="3226"/>
                  </a:cubicBezTo>
                  <a:cubicBezTo>
                    <a:pt x="4646" y="2102"/>
                    <a:pt x="3854" y="764"/>
                    <a:pt x="2890" y="218"/>
                  </a:cubicBezTo>
                  <a:cubicBezTo>
                    <a:pt x="2613" y="70"/>
                    <a:pt x="2354" y="0"/>
                    <a:pt x="21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55"/>
            <p:cNvSpPr/>
            <p:nvPr/>
          </p:nvSpPr>
          <p:spPr>
            <a:xfrm>
              <a:off x="5437300" y="1981700"/>
              <a:ext cx="183075" cy="151050"/>
            </a:xfrm>
            <a:custGeom>
              <a:rect b="b" l="l" r="r" t="t"/>
              <a:pathLst>
                <a:path extrusionOk="0" h="6042" w="7323">
                  <a:moveTo>
                    <a:pt x="13" y="3720"/>
                  </a:moveTo>
                  <a:cubicBezTo>
                    <a:pt x="8" y="3741"/>
                    <a:pt x="4" y="3762"/>
                    <a:pt x="0" y="3784"/>
                  </a:cubicBezTo>
                  <a:cubicBezTo>
                    <a:pt x="4" y="3764"/>
                    <a:pt x="8" y="3743"/>
                    <a:pt x="13" y="3720"/>
                  </a:cubicBezTo>
                  <a:close/>
                  <a:moveTo>
                    <a:pt x="1188" y="5839"/>
                  </a:moveTo>
                  <a:lnTo>
                    <a:pt x="1188" y="5839"/>
                  </a:lnTo>
                  <a:cubicBezTo>
                    <a:pt x="1210" y="5848"/>
                    <a:pt x="1232" y="5855"/>
                    <a:pt x="1253" y="5861"/>
                  </a:cubicBezTo>
                  <a:lnTo>
                    <a:pt x="1253" y="5861"/>
                  </a:lnTo>
                  <a:cubicBezTo>
                    <a:pt x="1231" y="5854"/>
                    <a:pt x="1209" y="5846"/>
                    <a:pt x="1188" y="5839"/>
                  </a:cubicBezTo>
                  <a:close/>
                  <a:moveTo>
                    <a:pt x="5089" y="0"/>
                  </a:moveTo>
                  <a:cubicBezTo>
                    <a:pt x="5030" y="0"/>
                    <a:pt x="4967" y="2"/>
                    <a:pt x="4903" y="5"/>
                  </a:cubicBezTo>
                  <a:cubicBezTo>
                    <a:pt x="4807" y="16"/>
                    <a:pt x="4646" y="27"/>
                    <a:pt x="4421" y="59"/>
                  </a:cubicBezTo>
                  <a:cubicBezTo>
                    <a:pt x="4293" y="80"/>
                    <a:pt x="4079" y="123"/>
                    <a:pt x="3918" y="177"/>
                  </a:cubicBezTo>
                  <a:cubicBezTo>
                    <a:pt x="3661" y="241"/>
                    <a:pt x="2890" y="455"/>
                    <a:pt x="1959" y="1076"/>
                  </a:cubicBezTo>
                  <a:cubicBezTo>
                    <a:pt x="1831" y="1151"/>
                    <a:pt x="1659" y="1279"/>
                    <a:pt x="1563" y="1365"/>
                  </a:cubicBezTo>
                  <a:cubicBezTo>
                    <a:pt x="1392" y="1493"/>
                    <a:pt x="1328" y="1557"/>
                    <a:pt x="1135" y="1739"/>
                  </a:cubicBezTo>
                  <a:cubicBezTo>
                    <a:pt x="1103" y="1772"/>
                    <a:pt x="974" y="1889"/>
                    <a:pt x="824" y="2071"/>
                  </a:cubicBezTo>
                  <a:cubicBezTo>
                    <a:pt x="749" y="2168"/>
                    <a:pt x="642" y="2307"/>
                    <a:pt x="578" y="2403"/>
                  </a:cubicBezTo>
                  <a:cubicBezTo>
                    <a:pt x="525" y="2467"/>
                    <a:pt x="471" y="2564"/>
                    <a:pt x="428" y="2628"/>
                  </a:cubicBezTo>
                  <a:cubicBezTo>
                    <a:pt x="396" y="2681"/>
                    <a:pt x="364" y="2756"/>
                    <a:pt x="332" y="2810"/>
                  </a:cubicBezTo>
                  <a:cubicBezTo>
                    <a:pt x="289" y="2896"/>
                    <a:pt x="236" y="3003"/>
                    <a:pt x="203" y="3088"/>
                  </a:cubicBezTo>
                  <a:cubicBezTo>
                    <a:pt x="161" y="3185"/>
                    <a:pt x="118" y="3313"/>
                    <a:pt x="86" y="3420"/>
                  </a:cubicBezTo>
                  <a:cubicBezTo>
                    <a:pt x="60" y="3507"/>
                    <a:pt x="34" y="3623"/>
                    <a:pt x="13" y="3720"/>
                  </a:cubicBezTo>
                  <a:lnTo>
                    <a:pt x="13" y="3720"/>
                  </a:lnTo>
                  <a:cubicBezTo>
                    <a:pt x="86" y="3416"/>
                    <a:pt x="290" y="3242"/>
                    <a:pt x="560" y="3242"/>
                  </a:cubicBezTo>
                  <a:cubicBezTo>
                    <a:pt x="695" y="3242"/>
                    <a:pt x="846" y="3285"/>
                    <a:pt x="1006" y="3377"/>
                  </a:cubicBezTo>
                  <a:cubicBezTo>
                    <a:pt x="1574" y="3688"/>
                    <a:pt x="2045" y="4480"/>
                    <a:pt x="2055" y="5144"/>
                  </a:cubicBezTo>
                  <a:cubicBezTo>
                    <a:pt x="2055" y="5621"/>
                    <a:pt x="1818" y="5895"/>
                    <a:pt x="1473" y="5895"/>
                  </a:cubicBezTo>
                  <a:cubicBezTo>
                    <a:pt x="1404" y="5895"/>
                    <a:pt x="1330" y="5884"/>
                    <a:pt x="1253" y="5861"/>
                  </a:cubicBezTo>
                  <a:lnTo>
                    <a:pt x="1253" y="5861"/>
                  </a:lnTo>
                  <a:cubicBezTo>
                    <a:pt x="1338" y="5889"/>
                    <a:pt x="1434" y="5919"/>
                    <a:pt x="1509" y="5936"/>
                  </a:cubicBezTo>
                  <a:cubicBezTo>
                    <a:pt x="1745" y="5989"/>
                    <a:pt x="1745" y="5989"/>
                    <a:pt x="1991" y="6021"/>
                  </a:cubicBezTo>
                  <a:cubicBezTo>
                    <a:pt x="2093" y="6036"/>
                    <a:pt x="2218" y="6042"/>
                    <a:pt x="2340" y="6042"/>
                  </a:cubicBezTo>
                  <a:cubicBezTo>
                    <a:pt x="2488" y="6042"/>
                    <a:pt x="2631" y="6033"/>
                    <a:pt x="2719" y="6021"/>
                  </a:cubicBezTo>
                  <a:cubicBezTo>
                    <a:pt x="2837" y="6011"/>
                    <a:pt x="3008" y="5989"/>
                    <a:pt x="3126" y="5968"/>
                  </a:cubicBezTo>
                  <a:cubicBezTo>
                    <a:pt x="3361" y="5925"/>
                    <a:pt x="3543" y="5872"/>
                    <a:pt x="3554" y="5861"/>
                  </a:cubicBezTo>
                  <a:cubicBezTo>
                    <a:pt x="3800" y="5797"/>
                    <a:pt x="3875" y="5765"/>
                    <a:pt x="4079" y="5679"/>
                  </a:cubicBezTo>
                  <a:cubicBezTo>
                    <a:pt x="4196" y="5636"/>
                    <a:pt x="4389" y="5550"/>
                    <a:pt x="4518" y="5486"/>
                  </a:cubicBezTo>
                  <a:cubicBezTo>
                    <a:pt x="4892" y="5293"/>
                    <a:pt x="5235" y="5079"/>
                    <a:pt x="5417" y="4940"/>
                  </a:cubicBezTo>
                  <a:cubicBezTo>
                    <a:pt x="5524" y="4876"/>
                    <a:pt x="5684" y="4758"/>
                    <a:pt x="5877" y="4598"/>
                  </a:cubicBezTo>
                  <a:cubicBezTo>
                    <a:pt x="6070" y="4426"/>
                    <a:pt x="6188" y="4309"/>
                    <a:pt x="6284" y="4212"/>
                  </a:cubicBezTo>
                  <a:cubicBezTo>
                    <a:pt x="6327" y="4180"/>
                    <a:pt x="6466" y="4030"/>
                    <a:pt x="6637" y="3827"/>
                  </a:cubicBezTo>
                  <a:cubicBezTo>
                    <a:pt x="6766" y="3666"/>
                    <a:pt x="6851" y="3538"/>
                    <a:pt x="6916" y="3431"/>
                  </a:cubicBezTo>
                  <a:cubicBezTo>
                    <a:pt x="6948" y="3388"/>
                    <a:pt x="6980" y="3334"/>
                    <a:pt x="7012" y="3292"/>
                  </a:cubicBezTo>
                  <a:cubicBezTo>
                    <a:pt x="7055" y="3217"/>
                    <a:pt x="7108" y="3120"/>
                    <a:pt x="7140" y="3045"/>
                  </a:cubicBezTo>
                  <a:cubicBezTo>
                    <a:pt x="7183" y="2960"/>
                    <a:pt x="7205" y="2896"/>
                    <a:pt x="7258" y="2767"/>
                  </a:cubicBezTo>
                  <a:cubicBezTo>
                    <a:pt x="7301" y="2639"/>
                    <a:pt x="7322" y="2489"/>
                    <a:pt x="7322" y="2328"/>
                  </a:cubicBezTo>
                  <a:cubicBezTo>
                    <a:pt x="7312" y="1525"/>
                    <a:pt x="6744" y="573"/>
                    <a:pt x="6059" y="187"/>
                  </a:cubicBezTo>
                  <a:cubicBezTo>
                    <a:pt x="5920" y="112"/>
                    <a:pt x="5792" y="69"/>
                    <a:pt x="5674" y="48"/>
                  </a:cubicBezTo>
                  <a:cubicBezTo>
                    <a:pt x="5513" y="16"/>
                    <a:pt x="5395" y="5"/>
                    <a:pt x="5353" y="5"/>
                  </a:cubicBezTo>
                  <a:cubicBezTo>
                    <a:pt x="5303" y="5"/>
                    <a:pt x="5205" y="0"/>
                    <a:pt x="50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55"/>
            <p:cNvSpPr/>
            <p:nvPr/>
          </p:nvSpPr>
          <p:spPr>
            <a:xfrm>
              <a:off x="5180375" y="2062800"/>
              <a:ext cx="308325" cy="201725"/>
            </a:xfrm>
            <a:custGeom>
              <a:rect b="b" l="l" r="r" t="t"/>
              <a:pathLst>
                <a:path extrusionOk="0" h="8069" w="12333">
                  <a:moveTo>
                    <a:pt x="10831" y="1"/>
                  </a:moveTo>
                  <a:cubicBezTo>
                    <a:pt x="10722" y="1"/>
                    <a:pt x="10625" y="28"/>
                    <a:pt x="10545" y="80"/>
                  </a:cubicBezTo>
                  <a:cubicBezTo>
                    <a:pt x="10202" y="305"/>
                    <a:pt x="9378" y="829"/>
                    <a:pt x="8896" y="1150"/>
                  </a:cubicBezTo>
                  <a:cubicBezTo>
                    <a:pt x="8457" y="1439"/>
                    <a:pt x="7644" y="1975"/>
                    <a:pt x="7076" y="2349"/>
                  </a:cubicBezTo>
                  <a:cubicBezTo>
                    <a:pt x="6327" y="2874"/>
                    <a:pt x="6145" y="2992"/>
                    <a:pt x="5438" y="3495"/>
                  </a:cubicBezTo>
                  <a:cubicBezTo>
                    <a:pt x="5203" y="3666"/>
                    <a:pt x="1456" y="6107"/>
                    <a:pt x="1167" y="6353"/>
                  </a:cubicBezTo>
                  <a:cubicBezTo>
                    <a:pt x="1007" y="6492"/>
                    <a:pt x="739" y="6728"/>
                    <a:pt x="482" y="6995"/>
                  </a:cubicBezTo>
                  <a:cubicBezTo>
                    <a:pt x="257" y="7231"/>
                    <a:pt x="150" y="7391"/>
                    <a:pt x="129" y="7445"/>
                  </a:cubicBezTo>
                  <a:cubicBezTo>
                    <a:pt x="64" y="7541"/>
                    <a:pt x="43" y="7605"/>
                    <a:pt x="32" y="7638"/>
                  </a:cubicBezTo>
                  <a:cubicBezTo>
                    <a:pt x="22" y="7648"/>
                    <a:pt x="22" y="7680"/>
                    <a:pt x="11" y="7691"/>
                  </a:cubicBezTo>
                  <a:cubicBezTo>
                    <a:pt x="11" y="7723"/>
                    <a:pt x="0" y="7755"/>
                    <a:pt x="0" y="7787"/>
                  </a:cubicBezTo>
                  <a:cubicBezTo>
                    <a:pt x="0" y="7841"/>
                    <a:pt x="22" y="7884"/>
                    <a:pt x="43" y="7927"/>
                  </a:cubicBezTo>
                  <a:cubicBezTo>
                    <a:pt x="86" y="7991"/>
                    <a:pt x="139" y="8012"/>
                    <a:pt x="161" y="8023"/>
                  </a:cubicBezTo>
                  <a:cubicBezTo>
                    <a:pt x="236" y="8044"/>
                    <a:pt x="289" y="8055"/>
                    <a:pt x="407" y="8066"/>
                  </a:cubicBezTo>
                  <a:cubicBezTo>
                    <a:pt x="426" y="8068"/>
                    <a:pt x="446" y="8069"/>
                    <a:pt x="465" y="8069"/>
                  </a:cubicBezTo>
                  <a:cubicBezTo>
                    <a:pt x="541" y="8069"/>
                    <a:pt x="617" y="8055"/>
                    <a:pt x="685" y="8055"/>
                  </a:cubicBezTo>
                  <a:cubicBezTo>
                    <a:pt x="846" y="8034"/>
                    <a:pt x="1049" y="7980"/>
                    <a:pt x="1210" y="7937"/>
                  </a:cubicBezTo>
                  <a:cubicBezTo>
                    <a:pt x="1328" y="7905"/>
                    <a:pt x="1488" y="7852"/>
                    <a:pt x="1606" y="7819"/>
                  </a:cubicBezTo>
                  <a:cubicBezTo>
                    <a:pt x="1842" y="7745"/>
                    <a:pt x="2216" y="7605"/>
                    <a:pt x="2484" y="7498"/>
                  </a:cubicBezTo>
                  <a:cubicBezTo>
                    <a:pt x="2655" y="7434"/>
                    <a:pt x="6049" y="5582"/>
                    <a:pt x="7719" y="4769"/>
                  </a:cubicBezTo>
                  <a:cubicBezTo>
                    <a:pt x="9142" y="4073"/>
                    <a:pt x="10448" y="3398"/>
                    <a:pt x="12011" y="2595"/>
                  </a:cubicBezTo>
                  <a:cubicBezTo>
                    <a:pt x="12204" y="2488"/>
                    <a:pt x="12332" y="2242"/>
                    <a:pt x="12322" y="1900"/>
                  </a:cubicBezTo>
                  <a:cubicBezTo>
                    <a:pt x="12322" y="1236"/>
                    <a:pt x="11851" y="444"/>
                    <a:pt x="11283" y="133"/>
                  </a:cubicBezTo>
                  <a:cubicBezTo>
                    <a:pt x="11122" y="44"/>
                    <a:pt x="10967" y="1"/>
                    <a:pt x="108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55"/>
            <p:cNvSpPr/>
            <p:nvPr/>
          </p:nvSpPr>
          <p:spPr>
            <a:xfrm>
              <a:off x="5624900" y="1922400"/>
              <a:ext cx="77100" cy="77100"/>
            </a:xfrm>
            <a:custGeom>
              <a:rect b="b" l="l" r="r" t="t"/>
              <a:pathLst>
                <a:path extrusionOk="0" h="3084" w="3084">
                  <a:moveTo>
                    <a:pt x="1542" y="1"/>
                  </a:moveTo>
                  <a:cubicBezTo>
                    <a:pt x="696" y="1"/>
                    <a:pt x="0" y="686"/>
                    <a:pt x="0" y="1542"/>
                  </a:cubicBezTo>
                  <a:cubicBezTo>
                    <a:pt x="0" y="2388"/>
                    <a:pt x="696" y="3084"/>
                    <a:pt x="1542" y="3084"/>
                  </a:cubicBezTo>
                  <a:cubicBezTo>
                    <a:pt x="2398" y="3084"/>
                    <a:pt x="3083" y="2388"/>
                    <a:pt x="3083" y="1542"/>
                  </a:cubicBezTo>
                  <a:cubicBezTo>
                    <a:pt x="3083" y="686"/>
                    <a:pt x="2398" y="1"/>
                    <a:pt x="15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55"/>
            <p:cNvSpPr/>
            <p:nvPr/>
          </p:nvSpPr>
          <p:spPr>
            <a:xfrm>
              <a:off x="5535775" y="2046200"/>
              <a:ext cx="493800" cy="311425"/>
            </a:xfrm>
            <a:custGeom>
              <a:rect b="b" l="l" r="r" t="t"/>
              <a:pathLst>
                <a:path extrusionOk="0" h="12457" w="19752">
                  <a:moveTo>
                    <a:pt x="2654" y="0"/>
                  </a:moveTo>
                  <a:cubicBezTo>
                    <a:pt x="2250" y="0"/>
                    <a:pt x="1967" y="57"/>
                    <a:pt x="1831" y="176"/>
                  </a:cubicBezTo>
                  <a:cubicBezTo>
                    <a:pt x="1790" y="207"/>
                    <a:pt x="1779" y="248"/>
                    <a:pt x="1787" y="298"/>
                  </a:cubicBezTo>
                  <a:lnTo>
                    <a:pt x="1787" y="298"/>
                  </a:lnTo>
                  <a:cubicBezTo>
                    <a:pt x="1784" y="290"/>
                    <a:pt x="1778" y="283"/>
                    <a:pt x="1778" y="283"/>
                  </a:cubicBezTo>
                  <a:lnTo>
                    <a:pt x="1778" y="1450"/>
                  </a:lnTo>
                  <a:cubicBezTo>
                    <a:pt x="1278" y="1279"/>
                    <a:pt x="855" y="1189"/>
                    <a:pt x="536" y="1189"/>
                  </a:cubicBezTo>
                  <a:cubicBezTo>
                    <a:pt x="376" y="1189"/>
                    <a:pt x="243" y="1211"/>
                    <a:pt x="140" y="1258"/>
                  </a:cubicBezTo>
                  <a:cubicBezTo>
                    <a:pt x="44" y="1300"/>
                    <a:pt x="1" y="1375"/>
                    <a:pt x="11" y="1482"/>
                  </a:cubicBezTo>
                  <a:lnTo>
                    <a:pt x="11" y="1482"/>
                  </a:lnTo>
                  <a:lnTo>
                    <a:pt x="1" y="2821"/>
                  </a:lnTo>
                  <a:cubicBezTo>
                    <a:pt x="1" y="3859"/>
                    <a:pt x="4368" y="7884"/>
                    <a:pt x="7676" y="10335"/>
                  </a:cubicBezTo>
                  <a:cubicBezTo>
                    <a:pt x="8104" y="10646"/>
                    <a:pt x="8554" y="10946"/>
                    <a:pt x="8993" y="11192"/>
                  </a:cubicBezTo>
                  <a:cubicBezTo>
                    <a:pt x="10367" y="11983"/>
                    <a:pt x="11728" y="12457"/>
                    <a:pt x="12638" y="12457"/>
                  </a:cubicBezTo>
                  <a:cubicBezTo>
                    <a:pt x="12897" y="12457"/>
                    <a:pt x="13120" y="12418"/>
                    <a:pt x="13296" y="12337"/>
                  </a:cubicBezTo>
                  <a:cubicBezTo>
                    <a:pt x="13457" y="12262"/>
                    <a:pt x="13542" y="12134"/>
                    <a:pt x="13542" y="11952"/>
                  </a:cubicBezTo>
                  <a:lnTo>
                    <a:pt x="13542" y="10614"/>
                  </a:lnTo>
                  <a:cubicBezTo>
                    <a:pt x="13564" y="9779"/>
                    <a:pt x="11840" y="7863"/>
                    <a:pt x="9164" y="5797"/>
                  </a:cubicBezTo>
                  <a:lnTo>
                    <a:pt x="9164" y="5797"/>
                  </a:lnTo>
                  <a:cubicBezTo>
                    <a:pt x="10545" y="6407"/>
                    <a:pt x="11958" y="6985"/>
                    <a:pt x="13211" y="7467"/>
                  </a:cubicBezTo>
                  <a:cubicBezTo>
                    <a:pt x="15168" y="8218"/>
                    <a:pt x="17095" y="8628"/>
                    <a:pt x="18356" y="8628"/>
                  </a:cubicBezTo>
                  <a:cubicBezTo>
                    <a:pt x="18965" y="8628"/>
                    <a:pt x="19418" y="8532"/>
                    <a:pt x="19644" y="8334"/>
                  </a:cubicBezTo>
                  <a:cubicBezTo>
                    <a:pt x="19698" y="8280"/>
                    <a:pt x="19730" y="8216"/>
                    <a:pt x="19730" y="8152"/>
                  </a:cubicBezTo>
                  <a:lnTo>
                    <a:pt x="19730" y="6814"/>
                  </a:lnTo>
                  <a:cubicBezTo>
                    <a:pt x="19751" y="6450"/>
                    <a:pt x="19023" y="5839"/>
                    <a:pt x="17782" y="5122"/>
                  </a:cubicBezTo>
                  <a:cubicBezTo>
                    <a:pt x="16390" y="4319"/>
                    <a:pt x="14367" y="3388"/>
                    <a:pt x="12001" y="2478"/>
                  </a:cubicBezTo>
                  <a:cubicBezTo>
                    <a:pt x="8039" y="962"/>
                    <a:pt x="4319" y="0"/>
                    <a:pt x="2654" y="0"/>
                  </a:cubicBezTo>
                  <a:close/>
                </a:path>
              </a:pathLst>
            </a:custGeom>
            <a:solidFill>
              <a:srgbClr val="FEC3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55"/>
            <p:cNvSpPr/>
            <p:nvPr/>
          </p:nvSpPr>
          <p:spPr>
            <a:xfrm>
              <a:off x="5580200" y="2053275"/>
              <a:ext cx="448825" cy="208625"/>
            </a:xfrm>
            <a:custGeom>
              <a:rect b="b" l="l" r="r" t="t"/>
              <a:pathLst>
                <a:path extrusionOk="0" h="8345" w="17953">
                  <a:moveTo>
                    <a:pt x="1" y="0"/>
                  </a:moveTo>
                  <a:lnTo>
                    <a:pt x="1" y="1349"/>
                  </a:lnTo>
                  <a:cubicBezTo>
                    <a:pt x="1" y="1606"/>
                    <a:pt x="686" y="2109"/>
                    <a:pt x="1767" y="2741"/>
                  </a:cubicBezTo>
                  <a:cubicBezTo>
                    <a:pt x="4079" y="4079"/>
                    <a:pt x="8233" y="5963"/>
                    <a:pt x="11434" y="7184"/>
                  </a:cubicBezTo>
                  <a:cubicBezTo>
                    <a:pt x="13398" y="7935"/>
                    <a:pt x="15323" y="8345"/>
                    <a:pt x="16582" y="8345"/>
                  </a:cubicBezTo>
                  <a:cubicBezTo>
                    <a:pt x="17189" y="8345"/>
                    <a:pt x="17641" y="8249"/>
                    <a:pt x="17867" y="8051"/>
                  </a:cubicBezTo>
                  <a:cubicBezTo>
                    <a:pt x="17921" y="7997"/>
                    <a:pt x="17953" y="7933"/>
                    <a:pt x="17953" y="7869"/>
                  </a:cubicBezTo>
                  <a:lnTo>
                    <a:pt x="17953" y="6520"/>
                  </a:lnTo>
                  <a:cubicBezTo>
                    <a:pt x="17953" y="6595"/>
                    <a:pt x="17932" y="6648"/>
                    <a:pt x="17867" y="6702"/>
                  </a:cubicBezTo>
                  <a:cubicBezTo>
                    <a:pt x="17641" y="6904"/>
                    <a:pt x="17189" y="7001"/>
                    <a:pt x="16582" y="7001"/>
                  </a:cubicBezTo>
                  <a:cubicBezTo>
                    <a:pt x="15324" y="7001"/>
                    <a:pt x="13401" y="6586"/>
                    <a:pt x="11444" y="5835"/>
                  </a:cubicBezTo>
                  <a:cubicBezTo>
                    <a:pt x="8243" y="4614"/>
                    <a:pt x="4090" y="2730"/>
                    <a:pt x="1767" y="1392"/>
                  </a:cubicBezTo>
                  <a:cubicBezTo>
                    <a:pt x="686" y="761"/>
                    <a:pt x="1" y="257"/>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55"/>
            <p:cNvSpPr/>
            <p:nvPr/>
          </p:nvSpPr>
          <p:spPr>
            <a:xfrm>
              <a:off x="5575375" y="2046200"/>
              <a:ext cx="460625" cy="182100"/>
            </a:xfrm>
            <a:custGeom>
              <a:rect b="b" l="l" r="r" t="t"/>
              <a:pathLst>
                <a:path extrusionOk="0" h="7284" w="18425">
                  <a:moveTo>
                    <a:pt x="1070" y="0"/>
                  </a:moveTo>
                  <a:cubicBezTo>
                    <a:pt x="666" y="0"/>
                    <a:pt x="383" y="57"/>
                    <a:pt x="247" y="176"/>
                  </a:cubicBezTo>
                  <a:cubicBezTo>
                    <a:pt x="1" y="391"/>
                    <a:pt x="718" y="958"/>
                    <a:pt x="1960" y="1675"/>
                  </a:cubicBezTo>
                  <a:cubicBezTo>
                    <a:pt x="4283" y="3013"/>
                    <a:pt x="8436" y="4897"/>
                    <a:pt x="11637" y="6118"/>
                  </a:cubicBezTo>
                  <a:cubicBezTo>
                    <a:pt x="13594" y="6869"/>
                    <a:pt x="15517" y="7284"/>
                    <a:pt x="16775" y="7284"/>
                  </a:cubicBezTo>
                  <a:cubicBezTo>
                    <a:pt x="17382" y="7284"/>
                    <a:pt x="17834" y="7187"/>
                    <a:pt x="18060" y="6985"/>
                  </a:cubicBezTo>
                  <a:cubicBezTo>
                    <a:pt x="18424" y="6674"/>
                    <a:pt x="17675" y="5979"/>
                    <a:pt x="16198" y="5122"/>
                  </a:cubicBezTo>
                  <a:cubicBezTo>
                    <a:pt x="14806" y="4319"/>
                    <a:pt x="12783" y="3388"/>
                    <a:pt x="10417" y="2478"/>
                  </a:cubicBezTo>
                  <a:cubicBezTo>
                    <a:pt x="6455" y="962"/>
                    <a:pt x="2735" y="0"/>
                    <a:pt x="10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55"/>
            <p:cNvSpPr/>
            <p:nvPr/>
          </p:nvSpPr>
          <p:spPr>
            <a:xfrm>
              <a:off x="5535775" y="2082975"/>
              <a:ext cx="338575" cy="274675"/>
            </a:xfrm>
            <a:custGeom>
              <a:rect b="b" l="l" r="r" t="t"/>
              <a:pathLst>
                <a:path extrusionOk="0" h="10987" w="13543">
                  <a:moveTo>
                    <a:pt x="11" y="1"/>
                  </a:moveTo>
                  <a:lnTo>
                    <a:pt x="11" y="1"/>
                  </a:lnTo>
                  <a:cubicBezTo>
                    <a:pt x="11" y="1"/>
                    <a:pt x="11" y="2"/>
                    <a:pt x="11" y="2"/>
                  </a:cubicBezTo>
                  <a:lnTo>
                    <a:pt x="11" y="2"/>
                  </a:lnTo>
                  <a:lnTo>
                    <a:pt x="11" y="1"/>
                  </a:lnTo>
                  <a:close/>
                  <a:moveTo>
                    <a:pt x="11" y="2"/>
                  </a:moveTo>
                  <a:lnTo>
                    <a:pt x="1" y="1350"/>
                  </a:lnTo>
                  <a:cubicBezTo>
                    <a:pt x="1" y="2388"/>
                    <a:pt x="4368" y="6413"/>
                    <a:pt x="7676" y="8864"/>
                  </a:cubicBezTo>
                  <a:cubicBezTo>
                    <a:pt x="8104" y="9175"/>
                    <a:pt x="8554" y="9475"/>
                    <a:pt x="8993" y="9721"/>
                  </a:cubicBezTo>
                  <a:cubicBezTo>
                    <a:pt x="10363" y="10518"/>
                    <a:pt x="11721" y="10987"/>
                    <a:pt x="12631" y="10987"/>
                  </a:cubicBezTo>
                  <a:cubicBezTo>
                    <a:pt x="12893" y="10987"/>
                    <a:pt x="13119" y="10948"/>
                    <a:pt x="13296" y="10866"/>
                  </a:cubicBezTo>
                  <a:cubicBezTo>
                    <a:pt x="13457" y="10791"/>
                    <a:pt x="13542" y="10663"/>
                    <a:pt x="13542" y="10481"/>
                  </a:cubicBezTo>
                  <a:lnTo>
                    <a:pt x="13542" y="9132"/>
                  </a:lnTo>
                  <a:cubicBezTo>
                    <a:pt x="13542" y="9314"/>
                    <a:pt x="13468" y="9443"/>
                    <a:pt x="13296" y="9517"/>
                  </a:cubicBezTo>
                  <a:cubicBezTo>
                    <a:pt x="13118" y="9599"/>
                    <a:pt x="12893" y="9638"/>
                    <a:pt x="12630" y="9638"/>
                  </a:cubicBezTo>
                  <a:cubicBezTo>
                    <a:pt x="11720" y="9638"/>
                    <a:pt x="10365" y="9171"/>
                    <a:pt x="9003" y="8383"/>
                  </a:cubicBezTo>
                  <a:cubicBezTo>
                    <a:pt x="8554" y="8126"/>
                    <a:pt x="8115" y="7837"/>
                    <a:pt x="7676" y="7516"/>
                  </a:cubicBezTo>
                  <a:cubicBezTo>
                    <a:pt x="4370" y="5066"/>
                    <a:pt x="5" y="1044"/>
                    <a:pt x="11" y="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55"/>
            <p:cNvSpPr/>
            <p:nvPr/>
          </p:nvSpPr>
          <p:spPr>
            <a:xfrm>
              <a:off x="5514375" y="2075925"/>
              <a:ext cx="378700" cy="248025"/>
            </a:xfrm>
            <a:custGeom>
              <a:rect b="b" l="l" r="r" t="t"/>
              <a:pathLst>
                <a:path extrusionOk="0" h="9921" w="15148">
                  <a:moveTo>
                    <a:pt x="1382" y="1"/>
                  </a:moveTo>
                  <a:cubicBezTo>
                    <a:pt x="1227" y="1"/>
                    <a:pt x="1097" y="23"/>
                    <a:pt x="996" y="69"/>
                  </a:cubicBezTo>
                  <a:cubicBezTo>
                    <a:pt x="0" y="518"/>
                    <a:pt x="4903" y="5111"/>
                    <a:pt x="8532" y="7798"/>
                  </a:cubicBezTo>
                  <a:cubicBezTo>
                    <a:pt x="8971" y="8119"/>
                    <a:pt x="9410" y="8408"/>
                    <a:pt x="9859" y="8665"/>
                  </a:cubicBezTo>
                  <a:cubicBezTo>
                    <a:pt x="11221" y="9453"/>
                    <a:pt x="12576" y="9920"/>
                    <a:pt x="13486" y="9920"/>
                  </a:cubicBezTo>
                  <a:cubicBezTo>
                    <a:pt x="13749" y="9920"/>
                    <a:pt x="13974" y="9881"/>
                    <a:pt x="14152" y="9799"/>
                  </a:cubicBezTo>
                  <a:cubicBezTo>
                    <a:pt x="15148" y="9350"/>
                    <a:pt x="13017" y="6802"/>
                    <a:pt x="9378" y="4115"/>
                  </a:cubicBezTo>
                  <a:cubicBezTo>
                    <a:pt x="8190" y="3237"/>
                    <a:pt x="6980" y="2445"/>
                    <a:pt x="5867" y="1803"/>
                  </a:cubicBezTo>
                  <a:cubicBezTo>
                    <a:pt x="3924" y="686"/>
                    <a:pt x="2251" y="1"/>
                    <a:pt x="13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7" name="Shape 3087"/>
        <p:cNvGrpSpPr/>
        <p:nvPr/>
      </p:nvGrpSpPr>
      <p:grpSpPr>
        <a:xfrm>
          <a:off x="0" y="0"/>
          <a:ext cx="0" cy="0"/>
          <a:chOff x="0" y="0"/>
          <a:chExt cx="0" cy="0"/>
        </a:xfrm>
      </p:grpSpPr>
      <p:sp>
        <p:nvSpPr>
          <p:cNvPr id="3088" name="Google Shape;3088;p56"/>
          <p:cNvSpPr/>
          <p:nvPr/>
        </p:nvSpPr>
        <p:spPr>
          <a:xfrm>
            <a:off x="463925" y="761200"/>
            <a:ext cx="8181300" cy="3381600"/>
          </a:xfrm>
          <a:prstGeom prst="roundRect">
            <a:avLst>
              <a:gd fmla="val 19210" name="adj"/>
            </a:avLst>
          </a:prstGeom>
          <a:solidFill>
            <a:schemeClr val="lt1"/>
          </a:solidFill>
          <a:ln>
            <a:noFill/>
          </a:ln>
          <a:effectLst>
            <a:outerShdw rotWithShape="0" algn="bl" dist="381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089" name="Google Shape;3089;p56"/>
          <p:cNvSpPr txBox="1"/>
          <p:nvPr>
            <p:ph type="title"/>
          </p:nvPr>
        </p:nvSpPr>
        <p:spPr>
          <a:xfrm>
            <a:off x="1923768" y="812250"/>
            <a:ext cx="3189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Scope</a:t>
            </a:r>
            <a:endParaRPr/>
          </a:p>
        </p:txBody>
      </p:sp>
      <p:sp>
        <p:nvSpPr>
          <p:cNvPr id="3090" name="Google Shape;3090;p56"/>
          <p:cNvSpPr txBox="1"/>
          <p:nvPr>
            <p:ph idx="1" type="subTitle"/>
          </p:nvPr>
        </p:nvSpPr>
        <p:spPr>
          <a:xfrm>
            <a:off x="657550" y="1473425"/>
            <a:ext cx="5470500" cy="24558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rgbClr val="000000"/>
              </a:buClr>
              <a:buSzPts val="1400"/>
              <a:buFont typeface="Dosis Medium"/>
              <a:buChar char="●"/>
            </a:pPr>
            <a:r>
              <a:rPr lang="en">
                <a:solidFill>
                  <a:srgbClr val="000000"/>
                </a:solidFill>
                <a:latin typeface="Dosis Medium"/>
                <a:ea typeface="Dosis Medium"/>
                <a:cs typeface="Dosis Medium"/>
                <a:sym typeface="Dosis Medium"/>
              </a:rPr>
              <a:t>addition of other programming concepts.</a:t>
            </a:r>
            <a:endParaRPr>
              <a:solidFill>
                <a:srgbClr val="000000"/>
              </a:solidFill>
              <a:latin typeface="Dosis Medium"/>
              <a:ea typeface="Dosis Medium"/>
              <a:cs typeface="Dosis Medium"/>
              <a:sym typeface="Dosis Medium"/>
            </a:endParaRPr>
          </a:p>
          <a:p>
            <a:pPr indent="-317500" lvl="0" marL="457200" rtl="0" algn="just">
              <a:lnSpc>
                <a:spcPct val="150000"/>
              </a:lnSpc>
              <a:spcBef>
                <a:spcPts val="0"/>
              </a:spcBef>
              <a:spcAft>
                <a:spcPts val="0"/>
              </a:spcAft>
              <a:buClr>
                <a:srgbClr val="000000"/>
              </a:buClr>
              <a:buSzPts val="1400"/>
              <a:buFont typeface="Dosis Medium"/>
              <a:buChar char="●"/>
            </a:pPr>
            <a:r>
              <a:rPr lang="en">
                <a:solidFill>
                  <a:srgbClr val="000000"/>
                </a:solidFill>
                <a:latin typeface="Dosis Medium"/>
                <a:ea typeface="Dosis Medium"/>
                <a:cs typeface="Dosis Medium"/>
                <a:sym typeface="Dosis Medium"/>
              </a:rPr>
              <a:t>linking this game with other educational games and programs.</a:t>
            </a:r>
            <a:endParaRPr>
              <a:solidFill>
                <a:srgbClr val="000000"/>
              </a:solidFill>
              <a:latin typeface="Dosis Medium"/>
              <a:ea typeface="Dosis Medium"/>
              <a:cs typeface="Dosis Medium"/>
              <a:sym typeface="Dosis Medium"/>
            </a:endParaRPr>
          </a:p>
          <a:p>
            <a:pPr indent="-317500" lvl="0" marL="457200" rtl="0" algn="just">
              <a:lnSpc>
                <a:spcPct val="150000"/>
              </a:lnSpc>
              <a:spcBef>
                <a:spcPts val="0"/>
              </a:spcBef>
              <a:spcAft>
                <a:spcPts val="0"/>
              </a:spcAft>
              <a:buClr>
                <a:srgbClr val="000000"/>
              </a:buClr>
              <a:buSzPts val="1400"/>
              <a:buFont typeface="Dosis Medium"/>
              <a:buChar char="●"/>
            </a:pPr>
            <a:r>
              <a:rPr lang="en">
                <a:solidFill>
                  <a:srgbClr val="000000"/>
                </a:solidFill>
                <a:latin typeface="Dosis Medium"/>
                <a:ea typeface="Dosis Medium"/>
                <a:cs typeface="Dosis Medium"/>
                <a:sym typeface="Dosis Medium"/>
              </a:rPr>
              <a:t>combined with other educational settings like in school activities, after school activities</a:t>
            </a:r>
            <a:endParaRPr>
              <a:solidFill>
                <a:srgbClr val="000000"/>
              </a:solidFill>
              <a:latin typeface="Dosis Medium"/>
              <a:ea typeface="Dosis Medium"/>
              <a:cs typeface="Dosis Medium"/>
              <a:sym typeface="Dosis Medium"/>
            </a:endParaRPr>
          </a:p>
        </p:txBody>
      </p:sp>
      <p:pic>
        <p:nvPicPr>
          <p:cNvPr id="3091" name="Google Shape;3091;p56"/>
          <p:cNvPicPr preferRelativeResize="0"/>
          <p:nvPr/>
        </p:nvPicPr>
        <p:blipFill rotWithShape="1">
          <a:blip r:embed="rId3">
            <a:alphaModFix/>
          </a:blip>
          <a:srcRect b="0" l="14549" r="14549" t="0"/>
          <a:stretch/>
        </p:blipFill>
        <p:spPr>
          <a:xfrm>
            <a:off x="6273049" y="1384950"/>
            <a:ext cx="2040000" cy="2157900"/>
          </a:xfrm>
          <a:prstGeom prst="ellipse">
            <a:avLst/>
          </a:prstGeom>
          <a:noFill/>
          <a:ln>
            <a:noFill/>
          </a:ln>
          <a:effectLst>
            <a:outerShdw rotWithShape="0" algn="bl" dist="47625">
              <a:schemeClr val="dk1"/>
            </a:outerShdw>
          </a:effectLst>
        </p:spPr>
      </p:pic>
      <p:sp>
        <p:nvSpPr>
          <p:cNvPr id="3092" name="Google Shape;3092;p56"/>
          <p:cNvSpPr/>
          <p:nvPr/>
        </p:nvSpPr>
        <p:spPr>
          <a:xfrm>
            <a:off x="2842950" y="651047"/>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56"/>
          <p:cNvSpPr/>
          <p:nvPr/>
        </p:nvSpPr>
        <p:spPr>
          <a:xfrm>
            <a:off x="939138" y="3879763"/>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56"/>
          <p:cNvSpPr/>
          <p:nvPr/>
        </p:nvSpPr>
        <p:spPr>
          <a:xfrm>
            <a:off x="7849325" y="4032759"/>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5" name="Google Shape;3095;p56"/>
          <p:cNvGrpSpPr/>
          <p:nvPr/>
        </p:nvGrpSpPr>
        <p:grpSpPr>
          <a:xfrm flipH="1">
            <a:off x="4523587" y="383031"/>
            <a:ext cx="509569" cy="306732"/>
            <a:chOff x="5028350" y="1751100"/>
            <a:chExt cx="1007650" cy="606550"/>
          </a:xfrm>
        </p:grpSpPr>
        <p:sp>
          <p:nvSpPr>
            <p:cNvPr id="3096" name="Google Shape;3096;p56"/>
            <p:cNvSpPr/>
            <p:nvPr/>
          </p:nvSpPr>
          <p:spPr>
            <a:xfrm>
              <a:off x="5038525" y="1751100"/>
              <a:ext cx="480950" cy="318825"/>
            </a:xfrm>
            <a:custGeom>
              <a:rect b="b" l="l" r="r" t="t"/>
              <a:pathLst>
                <a:path extrusionOk="0" h="12753" w="19238">
                  <a:moveTo>
                    <a:pt x="7435" y="0"/>
                  </a:moveTo>
                  <a:cubicBezTo>
                    <a:pt x="7305" y="0"/>
                    <a:pt x="7192" y="18"/>
                    <a:pt x="7098" y="55"/>
                  </a:cubicBezTo>
                  <a:cubicBezTo>
                    <a:pt x="6755" y="183"/>
                    <a:pt x="6595" y="440"/>
                    <a:pt x="6595" y="794"/>
                  </a:cubicBezTo>
                  <a:lnTo>
                    <a:pt x="6595" y="2132"/>
                  </a:lnTo>
                  <a:cubicBezTo>
                    <a:pt x="6595" y="2860"/>
                    <a:pt x="7312" y="3984"/>
                    <a:pt x="8618" y="5119"/>
                  </a:cubicBezTo>
                  <a:cubicBezTo>
                    <a:pt x="9196" y="5632"/>
                    <a:pt x="9871" y="6178"/>
                    <a:pt x="10577" y="6735"/>
                  </a:cubicBezTo>
                  <a:cubicBezTo>
                    <a:pt x="10406" y="6649"/>
                    <a:pt x="10224" y="6574"/>
                    <a:pt x="10042" y="6489"/>
                  </a:cubicBezTo>
                  <a:cubicBezTo>
                    <a:pt x="6163" y="4741"/>
                    <a:pt x="2462" y="3595"/>
                    <a:pt x="889" y="3595"/>
                  </a:cubicBezTo>
                  <a:cubicBezTo>
                    <a:pt x="573" y="3595"/>
                    <a:pt x="343" y="3641"/>
                    <a:pt x="215" y="3738"/>
                  </a:cubicBezTo>
                  <a:cubicBezTo>
                    <a:pt x="65" y="3855"/>
                    <a:pt x="1" y="4005"/>
                    <a:pt x="11" y="4176"/>
                  </a:cubicBezTo>
                  <a:lnTo>
                    <a:pt x="11" y="5472"/>
                  </a:lnTo>
                  <a:cubicBezTo>
                    <a:pt x="1" y="5996"/>
                    <a:pt x="814" y="6778"/>
                    <a:pt x="2195" y="7570"/>
                  </a:cubicBezTo>
                  <a:cubicBezTo>
                    <a:pt x="2634" y="7827"/>
                    <a:pt x="3137" y="8084"/>
                    <a:pt x="3694" y="8341"/>
                  </a:cubicBezTo>
                  <a:cubicBezTo>
                    <a:pt x="7921" y="10250"/>
                    <a:pt x="14879" y="12753"/>
                    <a:pt x="16678" y="12753"/>
                  </a:cubicBezTo>
                  <a:cubicBezTo>
                    <a:pt x="16857" y="12753"/>
                    <a:pt x="16984" y="12728"/>
                    <a:pt x="17054" y="12676"/>
                  </a:cubicBezTo>
                  <a:cubicBezTo>
                    <a:pt x="17139" y="12623"/>
                    <a:pt x="17171" y="12548"/>
                    <a:pt x="17171" y="12451"/>
                  </a:cubicBezTo>
                  <a:lnTo>
                    <a:pt x="17182" y="11167"/>
                  </a:lnTo>
                  <a:cubicBezTo>
                    <a:pt x="17861" y="11519"/>
                    <a:pt x="18402" y="11720"/>
                    <a:pt x="18727" y="11720"/>
                  </a:cubicBezTo>
                  <a:cubicBezTo>
                    <a:pt x="18797" y="11720"/>
                    <a:pt x="18856" y="11710"/>
                    <a:pt x="18906" y="11691"/>
                  </a:cubicBezTo>
                  <a:cubicBezTo>
                    <a:pt x="19109" y="11616"/>
                    <a:pt x="19216" y="11456"/>
                    <a:pt x="19216" y="11220"/>
                  </a:cubicBezTo>
                  <a:lnTo>
                    <a:pt x="19216" y="9893"/>
                  </a:lnTo>
                  <a:cubicBezTo>
                    <a:pt x="19238" y="8940"/>
                    <a:pt x="17557" y="6767"/>
                    <a:pt x="14913" y="4465"/>
                  </a:cubicBezTo>
                  <a:cubicBezTo>
                    <a:pt x="13339" y="3095"/>
                    <a:pt x="11712" y="1928"/>
                    <a:pt x="10331" y="1126"/>
                  </a:cubicBezTo>
                  <a:cubicBezTo>
                    <a:pt x="9098" y="416"/>
                    <a:pt x="8064" y="0"/>
                    <a:pt x="7435" y="0"/>
                  </a:cubicBezTo>
                  <a:close/>
                </a:path>
              </a:pathLst>
            </a:custGeom>
            <a:solidFill>
              <a:srgbClr val="FEC3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56"/>
            <p:cNvSpPr/>
            <p:nvPr/>
          </p:nvSpPr>
          <p:spPr>
            <a:xfrm>
              <a:off x="5203375" y="1770650"/>
              <a:ext cx="315575" cy="273500"/>
            </a:xfrm>
            <a:custGeom>
              <a:rect b="b" l="l" r="r" t="t"/>
              <a:pathLst>
                <a:path extrusionOk="0" h="10940" w="12623">
                  <a:moveTo>
                    <a:pt x="1" y="1"/>
                  </a:moveTo>
                  <a:lnTo>
                    <a:pt x="1" y="1350"/>
                  </a:lnTo>
                  <a:cubicBezTo>
                    <a:pt x="1" y="2078"/>
                    <a:pt x="718" y="3202"/>
                    <a:pt x="2024" y="4337"/>
                  </a:cubicBezTo>
                  <a:cubicBezTo>
                    <a:pt x="4144" y="6188"/>
                    <a:pt x="7419" y="8586"/>
                    <a:pt x="9732" y="9925"/>
                  </a:cubicBezTo>
                  <a:cubicBezTo>
                    <a:pt x="10804" y="10544"/>
                    <a:pt x="11677" y="10940"/>
                    <a:pt x="12129" y="10940"/>
                  </a:cubicBezTo>
                  <a:cubicBezTo>
                    <a:pt x="12201" y="10940"/>
                    <a:pt x="12262" y="10930"/>
                    <a:pt x="12312" y="10909"/>
                  </a:cubicBezTo>
                  <a:cubicBezTo>
                    <a:pt x="12515" y="10834"/>
                    <a:pt x="12611" y="10674"/>
                    <a:pt x="12622" y="10438"/>
                  </a:cubicBezTo>
                  <a:lnTo>
                    <a:pt x="12622" y="9100"/>
                  </a:lnTo>
                  <a:cubicBezTo>
                    <a:pt x="12622" y="9325"/>
                    <a:pt x="12526" y="9486"/>
                    <a:pt x="12322" y="9571"/>
                  </a:cubicBezTo>
                  <a:cubicBezTo>
                    <a:pt x="12274" y="9589"/>
                    <a:pt x="12216" y="9598"/>
                    <a:pt x="12149" y="9598"/>
                  </a:cubicBezTo>
                  <a:cubicBezTo>
                    <a:pt x="11695" y="9598"/>
                    <a:pt x="10824" y="9201"/>
                    <a:pt x="9742" y="8576"/>
                  </a:cubicBezTo>
                  <a:cubicBezTo>
                    <a:pt x="7419" y="7238"/>
                    <a:pt x="4144" y="4840"/>
                    <a:pt x="2024" y="2988"/>
                  </a:cubicBezTo>
                  <a:cubicBezTo>
                    <a:pt x="718" y="1853"/>
                    <a:pt x="1" y="729"/>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56"/>
            <p:cNvSpPr/>
            <p:nvPr/>
          </p:nvSpPr>
          <p:spPr>
            <a:xfrm>
              <a:off x="5189725" y="1751100"/>
              <a:ext cx="347950" cy="259500"/>
            </a:xfrm>
            <a:custGeom>
              <a:rect b="b" l="l" r="r" t="t"/>
              <a:pathLst>
                <a:path extrusionOk="0" h="10380" w="13918">
                  <a:moveTo>
                    <a:pt x="1387" y="0"/>
                  </a:moveTo>
                  <a:cubicBezTo>
                    <a:pt x="1257" y="0"/>
                    <a:pt x="1144" y="18"/>
                    <a:pt x="1050" y="55"/>
                  </a:cubicBezTo>
                  <a:cubicBezTo>
                    <a:pt x="1" y="451"/>
                    <a:pt x="643" y="2089"/>
                    <a:pt x="2570" y="3770"/>
                  </a:cubicBezTo>
                  <a:cubicBezTo>
                    <a:pt x="4690" y="5622"/>
                    <a:pt x="7965" y="8020"/>
                    <a:pt x="10288" y="9358"/>
                  </a:cubicBezTo>
                  <a:cubicBezTo>
                    <a:pt x="11370" y="9983"/>
                    <a:pt x="12241" y="10380"/>
                    <a:pt x="12695" y="10380"/>
                  </a:cubicBezTo>
                  <a:cubicBezTo>
                    <a:pt x="12762" y="10380"/>
                    <a:pt x="12820" y="10371"/>
                    <a:pt x="12868" y="10353"/>
                  </a:cubicBezTo>
                  <a:cubicBezTo>
                    <a:pt x="13917" y="9946"/>
                    <a:pt x="12130" y="7313"/>
                    <a:pt x="8865" y="4465"/>
                  </a:cubicBezTo>
                  <a:cubicBezTo>
                    <a:pt x="7291" y="3095"/>
                    <a:pt x="5664" y="1928"/>
                    <a:pt x="4283" y="1126"/>
                  </a:cubicBezTo>
                  <a:cubicBezTo>
                    <a:pt x="3050" y="416"/>
                    <a:pt x="2016" y="0"/>
                    <a:pt x="1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56"/>
            <p:cNvSpPr/>
            <p:nvPr/>
          </p:nvSpPr>
          <p:spPr>
            <a:xfrm>
              <a:off x="5038525" y="1854150"/>
              <a:ext cx="429575" cy="215775"/>
            </a:xfrm>
            <a:custGeom>
              <a:rect b="b" l="l" r="r" t="t"/>
              <a:pathLst>
                <a:path extrusionOk="0" h="8631" w="17183">
                  <a:moveTo>
                    <a:pt x="17182" y="6981"/>
                  </a:moveTo>
                  <a:lnTo>
                    <a:pt x="17182" y="6986"/>
                  </a:lnTo>
                  <a:lnTo>
                    <a:pt x="17182" y="6986"/>
                  </a:lnTo>
                  <a:cubicBezTo>
                    <a:pt x="17182" y="6984"/>
                    <a:pt x="17182" y="6982"/>
                    <a:pt x="17182" y="6981"/>
                  </a:cubicBezTo>
                  <a:close/>
                  <a:moveTo>
                    <a:pt x="11" y="1"/>
                  </a:moveTo>
                  <a:lnTo>
                    <a:pt x="11" y="1350"/>
                  </a:lnTo>
                  <a:cubicBezTo>
                    <a:pt x="1" y="1874"/>
                    <a:pt x="814" y="2656"/>
                    <a:pt x="2195" y="3448"/>
                  </a:cubicBezTo>
                  <a:cubicBezTo>
                    <a:pt x="2634" y="3705"/>
                    <a:pt x="3137" y="3962"/>
                    <a:pt x="3694" y="4219"/>
                  </a:cubicBezTo>
                  <a:cubicBezTo>
                    <a:pt x="7921" y="6128"/>
                    <a:pt x="14879" y="8631"/>
                    <a:pt x="16678" y="8631"/>
                  </a:cubicBezTo>
                  <a:cubicBezTo>
                    <a:pt x="16857" y="8631"/>
                    <a:pt x="16984" y="8606"/>
                    <a:pt x="17054" y="8554"/>
                  </a:cubicBezTo>
                  <a:cubicBezTo>
                    <a:pt x="17139" y="8501"/>
                    <a:pt x="17171" y="8426"/>
                    <a:pt x="17171" y="8329"/>
                  </a:cubicBezTo>
                  <a:lnTo>
                    <a:pt x="17182" y="6986"/>
                  </a:lnTo>
                  <a:lnTo>
                    <a:pt x="17182" y="6986"/>
                  </a:lnTo>
                  <a:cubicBezTo>
                    <a:pt x="17181" y="7080"/>
                    <a:pt x="17138" y="7153"/>
                    <a:pt x="17064" y="7205"/>
                  </a:cubicBezTo>
                  <a:cubicBezTo>
                    <a:pt x="16993" y="7259"/>
                    <a:pt x="16862" y="7284"/>
                    <a:pt x="16680" y="7284"/>
                  </a:cubicBezTo>
                  <a:cubicBezTo>
                    <a:pt x="14862" y="7284"/>
                    <a:pt x="7926" y="4777"/>
                    <a:pt x="3694" y="2870"/>
                  </a:cubicBezTo>
                  <a:cubicBezTo>
                    <a:pt x="3137" y="2624"/>
                    <a:pt x="2645" y="2367"/>
                    <a:pt x="2195" y="2110"/>
                  </a:cubicBezTo>
                  <a:cubicBezTo>
                    <a:pt x="825" y="1318"/>
                    <a:pt x="11" y="525"/>
                    <a:pt x="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56"/>
            <p:cNvSpPr/>
            <p:nvPr/>
          </p:nvSpPr>
          <p:spPr>
            <a:xfrm>
              <a:off x="5028350" y="1840950"/>
              <a:ext cx="449650" cy="195325"/>
            </a:xfrm>
            <a:custGeom>
              <a:rect b="b" l="l" r="r" t="t"/>
              <a:pathLst>
                <a:path extrusionOk="0" h="7813" w="17986">
                  <a:moveTo>
                    <a:pt x="1296" y="1"/>
                  </a:moveTo>
                  <a:cubicBezTo>
                    <a:pt x="980" y="1"/>
                    <a:pt x="750" y="47"/>
                    <a:pt x="622" y="144"/>
                  </a:cubicBezTo>
                  <a:cubicBezTo>
                    <a:pt x="1" y="604"/>
                    <a:pt x="846" y="1621"/>
                    <a:pt x="2602" y="2638"/>
                  </a:cubicBezTo>
                  <a:cubicBezTo>
                    <a:pt x="3052" y="2895"/>
                    <a:pt x="3544" y="3152"/>
                    <a:pt x="4101" y="3398"/>
                  </a:cubicBezTo>
                  <a:cubicBezTo>
                    <a:pt x="8333" y="5305"/>
                    <a:pt x="15269" y="7812"/>
                    <a:pt x="17087" y="7812"/>
                  </a:cubicBezTo>
                  <a:cubicBezTo>
                    <a:pt x="17269" y="7812"/>
                    <a:pt x="17400" y="7787"/>
                    <a:pt x="17471" y="7733"/>
                  </a:cubicBezTo>
                  <a:cubicBezTo>
                    <a:pt x="17985" y="7348"/>
                    <a:pt x="16743" y="6245"/>
                    <a:pt x="14453" y="4918"/>
                  </a:cubicBezTo>
                  <a:cubicBezTo>
                    <a:pt x="13339" y="4276"/>
                    <a:pt x="11969" y="3580"/>
                    <a:pt x="10449" y="2895"/>
                  </a:cubicBezTo>
                  <a:cubicBezTo>
                    <a:pt x="6570" y="1147"/>
                    <a:pt x="2869" y="1"/>
                    <a:pt x="1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56"/>
            <p:cNvSpPr/>
            <p:nvPr/>
          </p:nvSpPr>
          <p:spPr>
            <a:xfrm>
              <a:off x="5591450" y="1897250"/>
              <a:ext cx="77100" cy="76825"/>
            </a:xfrm>
            <a:custGeom>
              <a:rect b="b" l="l" r="r" t="t"/>
              <a:pathLst>
                <a:path extrusionOk="0" h="3073" w="3084">
                  <a:moveTo>
                    <a:pt x="1542" y="0"/>
                  </a:moveTo>
                  <a:cubicBezTo>
                    <a:pt x="696" y="0"/>
                    <a:pt x="0" y="686"/>
                    <a:pt x="0" y="1542"/>
                  </a:cubicBezTo>
                  <a:cubicBezTo>
                    <a:pt x="0" y="2388"/>
                    <a:pt x="696" y="3073"/>
                    <a:pt x="1542" y="3073"/>
                  </a:cubicBezTo>
                  <a:cubicBezTo>
                    <a:pt x="2398" y="3073"/>
                    <a:pt x="3083" y="2388"/>
                    <a:pt x="3083" y="1542"/>
                  </a:cubicBezTo>
                  <a:cubicBezTo>
                    <a:pt x="3083" y="686"/>
                    <a:pt x="2398" y="0"/>
                    <a:pt x="15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56"/>
            <p:cNvSpPr/>
            <p:nvPr/>
          </p:nvSpPr>
          <p:spPr>
            <a:xfrm>
              <a:off x="5180375" y="1927900"/>
              <a:ext cx="531250" cy="336625"/>
            </a:xfrm>
            <a:custGeom>
              <a:rect b="b" l="l" r="r" t="t"/>
              <a:pathLst>
                <a:path extrusionOk="0" h="13465" w="21250">
                  <a:moveTo>
                    <a:pt x="18860" y="1"/>
                  </a:moveTo>
                  <a:cubicBezTo>
                    <a:pt x="18804" y="1"/>
                    <a:pt x="18744" y="2"/>
                    <a:pt x="18681" y="6"/>
                  </a:cubicBezTo>
                  <a:cubicBezTo>
                    <a:pt x="18284" y="16"/>
                    <a:pt x="17974" y="113"/>
                    <a:pt x="17856" y="155"/>
                  </a:cubicBezTo>
                  <a:cubicBezTo>
                    <a:pt x="17771" y="177"/>
                    <a:pt x="17653" y="220"/>
                    <a:pt x="17567" y="262"/>
                  </a:cubicBezTo>
                  <a:cubicBezTo>
                    <a:pt x="17439" y="316"/>
                    <a:pt x="17267" y="402"/>
                    <a:pt x="17139" y="466"/>
                  </a:cubicBezTo>
                  <a:cubicBezTo>
                    <a:pt x="15747" y="1279"/>
                    <a:pt x="16454" y="1419"/>
                    <a:pt x="15608" y="2157"/>
                  </a:cubicBezTo>
                  <a:cubicBezTo>
                    <a:pt x="15565" y="2152"/>
                    <a:pt x="15501" y="2149"/>
                    <a:pt x="15426" y="2149"/>
                  </a:cubicBezTo>
                  <a:cubicBezTo>
                    <a:pt x="15351" y="2149"/>
                    <a:pt x="15266" y="2152"/>
                    <a:pt x="15180" y="2157"/>
                  </a:cubicBezTo>
                  <a:cubicBezTo>
                    <a:pt x="15084" y="2168"/>
                    <a:pt x="14923" y="2179"/>
                    <a:pt x="14698" y="2211"/>
                  </a:cubicBezTo>
                  <a:cubicBezTo>
                    <a:pt x="14570" y="2232"/>
                    <a:pt x="14356" y="2275"/>
                    <a:pt x="14195" y="2329"/>
                  </a:cubicBezTo>
                  <a:cubicBezTo>
                    <a:pt x="13938" y="2393"/>
                    <a:pt x="13167" y="2607"/>
                    <a:pt x="12225" y="3228"/>
                  </a:cubicBezTo>
                  <a:cubicBezTo>
                    <a:pt x="12108" y="3303"/>
                    <a:pt x="11936" y="3431"/>
                    <a:pt x="11840" y="3517"/>
                  </a:cubicBezTo>
                  <a:cubicBezTo>
                    <a:pt x="11669" y="3645"/>
                    <a:pt x="11605" y="3709"/>
                    <a:pt x="11412" y="3891"/>
                  </a:cubicBezTo>
                  <a:cubicBezTo>
                    <a:pt x="11380" y="3924"/>
                    <a:pt x="11251" y="4041"/>
                    <a:pt x="11101" y="4223"/>
                  </a:cubicBezTo>
                  <a:cubicBezTo>
                    <a:pt x="11016" y="4320"/>
                    <a:pt x="10919" y="4459"/>
                    <a:pt x="10855" y="4555"/>
                  </a:cubicBezTo>
                  <a:cubicBezTo>
                    <a:pt x="10802" y="4619"/>
                    <a:pt x="10748" y="4716"/>
                    <a:pt x="10705" y="4780"/>
                  </a:cubicBezTo>
                  <a:cubicBezTo>
                    <a:pt x="10673" y="4833"/>
                    <a:pt x="10630" y="4908"/>
                    <a:pt x="10609" y="4962"/>
                  </a:cubicBezTo>
                  <a:cubicBezTo>
                    <a:pt x="10566" y="5048"/>
                    <a:pt x="10513" y="5155"/>
                    <a:pt x="10480" y="5240"/>
                  </a:cubicBezTo>
                  <a:cubicBezTo>
                    <a:pt x="10438" y="5337"/>
                    <a:pt x="10395" y="5465"/>
                    <a:pt x="10363" y="5572"/>
                  </a:cubicBezTo>
                  <a:cubicBezTo>
                    <a:pt x="10363" y="5583"/>
                    <a:pt x="10363" y="5594"/>
                    <a:pt x="10352" y="5604"/>
                  </a:cubicBezTo>
                  <a:cubicBezTo>
                    <a:pt x="9956" y="5861"/>
                    <a:pt x="9303" y="6279"/>
                    <a:pt x="8896" y="6546"/>
                  </a:cubicBezTo>
                  <a:cubicBezTo>
                    <a:pt x="8457" y="6835"/>
                    <a:pt x="7644" y="7371"/>
                    <a:pt x="7076" y="7745"/>
                  </a:cubicBezTo>
                  <a:cubicBezTo>
                    <a:pt x="6327" y="8270"/>
                    <a:pt x="6145" y="8388"/>
                    <a:pt x="5438" y="8891"/>
                  </a:cubicBezTo>
                  <a:cubicBezTo>
                    <a:pt x="5203" y="9062"/>
                    <a:pt x="4732" y="9405"/>
                    <a:pt x="4475" y="9597"/>
                  </a:cubicBezTo>
                  <a:cubicBezTo>
                    <a:pt x="4346" y="9704"/>
                    <a:pt x="1456" y="11503"/>
                    <a:pt x="1167" y="11749"/>
                  </a:cubicBezTo>
                  <a:cubicBezTo>
                    <a:pt x="1007" y="11888"/>
                    <a:pt x="739" y="12124"/>
                    <a:pt x="482" y="12391"/>
                  </a:cubicBezTo>
                  <a:cubicBezTo>
                    <a:pt x="257" y="12627"/>
                    <a:pt x="150" y="12787"/>
                    <a:pt x="129" y="12841"/>
                  </a:cubicBezTo>
                  <a:cubicBezTo>
                    <a:pt x="64" y="12937"/>
                    <a:pt x="43" y="13001"/>
                    <a:pt x="32" y="13034"/>
                  </a:cubicBezTo>
                  <a:cubicBezTo>
                    <a:pt x="22" y="13044"/>
                    <a:pt x="22" y="13076"/>
                    <a:pt x="11" y="13087"/>
                  </a:cubicBezTo>
                  <a:cubicBezTo>
                    <a:pt x="11" y="13119"/>
                    <a:pt x="0" y="13151"/>
                    <a:pt x="0" y="13183"/>
                  </a:cubicBezTo>
                  <a:cubicBezTo>
                    <a:pt x="0" y="13237"/>
                    <a:pt x="22" y="13280"/>
                    <a:pt x="43" y="13323"/>
                  </a:cubicBezTo>
                  <a:cubicBezTo>
                    <a:pt x="86" y="13387"/>
                    <a:pt x="139" y="13408"/>
                    <a:pt x="161" y="13419"/>
                  </a:cubicBezTo>
                  <a:cubicBezTo>
                    <a:pt x="236" y="13451"/>
                    <a:pt x="289" y="13451"/>
                    <a:pt x="407" y="13462"/>
                  </a:cubicBezTo>
                  <a:cubicBezTo>
                    <a:pt x="426" y="13464"/>
                    <a:pt x="446" y="13465"/>
                    <a:pt x="465" y="13465"/>
                  </a:cubicBezTo>
                  <a:cubicBezTo>
                    <a:pt x="541" y="13465"/>
                    <a:pt x="617" y="13451"/>
                    <a:pt x="685" y="13451"/>
                  </a:cubicBezTo>
                  <a:cubicBezTo>
                    <a:pt x="846" y="13430"/>
                    <a:pt x="1049" y="13376"/>
                    <a:pt x="1210" y="13333"/>
                  </a:cubicBezTo>
                  <a:cubicBezTo>
                    <a:pt x="1328" y="13301"/>
                    <a:pt x="1488" y="13248"/>
                    <a:pt x="1606" y="13215"/>
                  </a:cubicBezTo>
                  <a:cubicBezTo>
                    <a:pt x="1842" y="13141"/>
                    <a:pt x="2216" y="13001"/>
                    <a:pt x="2484" y="12894"/>
                  </a:cubicBezTo>
                  <a:cubicBezTo>
                    <a:pt x="2655" y="12830"/>
                    <a:pt x="6049" y="10978"/>
                    <a:pt x="7719" y="10165"/>
                  </a:cubicBezTo>
                  <a:cubicBezTo>
                    <a:pt x="9078" y="9501"/>
                    <a:pt x="10331" y="8859"/>
                    <a:pt x="11808" y="8088"/>
                  </a:cubicBezTo>
                  <a:cubicBezTo>
                    <a:pt x="12022" y="8141"/>
                    <a:pt x="12033" y="8141"/>
                    <a:pt x="12268" y="8173"/>
                  </a:cubicBezTo>
                  <a:cubicBezTo>
                    <a:pt x="12370" y="8188"/>
                    <a:pt x="12495" y="8194"/>
                    <a:pt x="12617" y="8194"/>
                  </a:cubicBezTo>
                  <a:cubicBezTo>
                    <a:pt x="12765" y="8194"/>
                    <a:pt x="12908" y="8185"/>
                    <a:pt x="12996" y="8173"/>
                  </a:cubicBezTo>
                  <a:cubicBezTo>
                    <a:pt x="13114" y="8163"/>
                    <a:pt x="13285" y="8141"/>
                    <a:pt x="13403" y="8120"/>
                  </a:cubicBezTo>
                  <a:cubicBezTo>
                    <a:pt x="13638" y="8077"/>
                    <a:pt x="13820" y="8024"/>
                    <a:pt x="13831" y="8013"/>
                  </a:cubicBezTo>
                  <a:cubicBezTo>
                    <a:pt x="14077" y="7949"/>
                    <a:pt x="14152" y="7917"/>
                    <a:pt x="14356" y="7831"/>
                  </a:cubicBezTo>
                  <a:cubicBezTo>
                    <a:pt x="14473" y="7788"/>
                    <a:pt x="14666" y="7702"/>
                    <a:pt x="14795" y="7638"/>
                  </a:cubicBezTo>
                  <a:cubicBezTo>
                    <a:pt x="15169" y="7445"/>
                    <a:pt x="15512" y="7231"/>
                    <a:pt x="15694" y="7092"/>
                  </a:cubicBezTo>
                  <a:cubicBezTo>
                    <a:pt x="15801" y="7028"/>
                    <a:pt x="15961" y="6910"/>
                    <a:pt x="16154" y="6750"/>
                  </a:cubicBezTo>
                  <a:cubicBezTo>
                    <a:pt x="16347" y="6578"/>
                    <a:pt x="16465" y="6461"/>
                    <a:pt x="16561" y="6364"/>
                  </a:cubicBezTo>
                  <a:cubicBezTo>
                    <a:pt x="16604" y="6332"/>
                    <a:pt x="16743" y="6182"/>
                    <a:pt x="16914" y="5979"/>
                  </a:cubicBezTo>
                  <a:cubicBezTo>
                    <a:pt x="17043" y="5818"/>
                    <a:pt x="17128" y="5690"/>
                    <a:pt x="17193" y="5583"/>
                  </a:cubicBezTo>
                  <a:cubicBezTo>
                    <a:pt x="17225" y="5540"/>
                    <a:pt x="17257" y="5486"/>
                    <a:pt x="17289" y="5444"/>
                  </a:cubicBezTo>
                  <a:cubicBezTo>
                    <a:pt x="17321" y="5379"/>
                    <a:pt x="17364" y="5304"/>
                    <a:pt x="17396" y="5240"/>
                  </a:cubicBezTo>
                  <a:cubicBezTo>
                    <a:pt x="17667" y="5144"/>
                    <a:pt x="17854" y="5118"/>
                    <a:pt x="18005" y="5118"/>
                  </a:cubicBezTo>
                  <a:cubicBezTo>
                    <a:pt x="18193" y="5118"/>
                    <a:pt x="18327" y="5159"/>
                    <a:pt x="18498" y="5159"/>
                  </a:cubicBezTo>
                  <a:cubicBezTo>
                    <a:pt x="18729" y="5159"/>
                    <a:pt x="19028" y="5085"/>
                    <a:pt x="19623" y="4737"/>
                  </a:cubicBezTo>
                  <a:cubicBezTo>
                    <a:pt x="19826" y="4609"/>
                    <a:pt x="19954" y="4523"/>
                    <a:pt x="20136" y="4373"/>
                  </a:cubicBezTo>
                  <a:cubicBezTo>
                    <a:pt x="20329" y="4213"/>
                    <a:pt x="20511" y="4009"/>
                    <a:pt x="20533" y="3988"/>
                  </a:cubicBezTo>
                  <a:cubicBezTo>
                    <a:pt x="20607" y="3881"/>
                    <a:pt x="20715" y="3742"/>
                    <a:pt x="20789" y="3635"/>
                  </a:cubicBezTo>
                  <a:cubicBezTo>
                    <a:pt x="20843" y="3560"/>
                    <a:pt x="20907" y="3442"/>
                    <a:pt x="20950" y="3356"/>
                  </a:cubicBezTo>
                  <a:cubicBezTo>
                    <a:pt x="20950" y="3356"/>
                    <a:pt x="21068" y="3131"/>
                    <a:pt x="21153" y="2832"/>
                  </a:cubicBezTo>
                  <a:cubicBezTo>
                    <a:pt x="21250" y="2457"/>
                    <a:pt x="21239" y="2157"/>
                    <a:pt x="21239" y="2125"/>
                  </a:cubicBezTo>
                  <a:cubicBezTo>
                    <a:pt x="21239" y="2082"/>
                    <a:pt x="21239" y="2029"/>
                    <a:pt x="21228" y="1986"/>
                  </a:cubicBezTo>
                  <a:cubicBezTo>
                    <a:pt x="21218" y="1815"/>
                    <a:pt x="21218" y="1815"/>
                    <a:pt x="21196" y="1740"/>
                  </a:cubicBezTo>
                  <a:cubicBezTo>
                    <a:pt x="21153" y="1547"/>
                    <a:pt x="21121" y="1451"/>
                    <a:pt x="21078" y="1344"/>
                  </a:cubicBezTo>
                  <a:cubicBezTo>
                    <a:pt x="21078" y="1344"/>
                    <a:pt x="21046" y="1269"/>
                    <a:pt x="20993" y="1172"/>
                  </a:cubicBezTo>
                  <a:cubicBezTo>
                    <a:pt x="20961" y="1119"/>
                    <a:pt x="20961" y="1119"/>
                    <a:pt x="20897" y="1012"/>
                  </a:cubicBezTo>
                  <a:cubicBezTo>
                    <a:pt x="20854" y="937"/>
                    <a:pt x="20768" y="830"/>
                    <a:pt x="20725" y="787"/>
                  </a:cubicBezTo>
                  <a:cubicBezTo>
                    <a:pt x="20682" y="744"/>
                    <a:pt x="20629" y="680"/>
                    <a:pt x="20586" y="637"/>
                  </a:cubicBezTo>
                  <a:cubicBezTo>
                    <a:pt x="20554" y="616"/>
                    <a:pt x="20522" y="584"/>
                    <a:pt x="20490" y="551"/>
                  </a:cubicBezTo>
                  <a:cubicBezTo>
                    <a:pt x="20458" y="530"/>
                    <a:pt x="20415" y="487"/>
                    <a:pt x="20383" y="466"/>
                  </a:cubicBezTo>
                  <a:cubicBezTo>
                    <a:pt x="20308" y="423"/>
                    <a:pt x="20222" y="359"/>
                    <a:pt x="20147" y="316"/>
                  </a:cubicBezTo>
                  <a:cubicBezTo>
                    <a:pt x="20072" y="273"/>
                    <a:pt x="19954" y="230"/>
                    <a:pt x="19880" y="188"/>
                  </a:cubicBezTo>
                  <a:cubicBezTo>
                    <a:pt x="19826" y="166"/>
                    <a:pt x="19772" y="155"/>
                    <a:pt x="19719" y="134"/>
                  </a:cubicBezTo>
                  <a:cubicBezTo>
                    <a:pt x="19623" y="102"/>
                    <a:pt x="19483" y="70"/>
                    <a:pt x="19387" y="48"/>
                  </a:cubicBezTo>
                  <a:cubicBezTo>
                    <a:pt x="19342" y="39"/>
                    <a:pt x="19148" y="1"/>
                    <a:pt x="18860" y="1"/>
                  </a:cubicBezTo>
                  <a:close/>
                </a:path>
              </a:pathLst>
            </a:custGeom>
            <a:solidFill>
              <a:srgbClr val="2E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56"/>
            <p:cNvSpPr/>
            <p:nvPr/>
          </p:nvSpPr>
          <p:spPr>
            <a:xfrm>
              <a:off x="5608850" y="1927900"/>
              <a:ext cx="102775" cy="118450"/>
            </a:xfrm>
            <a:custGeom>
              <a:rect b="b" l="l" r="r" t="t"/>
              <a:pathLst>
                <a:path extrusionOk="0" h="4738" w="4111">
                  <a:moveTo>
                    <a:pt x="62" y="435"/>
                  </a:moveTo>
                  <a:cubicBezTo>
                    <a:pt x="41" y="445"/>
                    <a:pt x="20" y="455"/>
                    <a:pt x="0" y="466"/>
                  </a:cubicBezTo>
                  <a:cubicBezTo>
                    <a:pt x="20" y="456"/>
                    <a:pt x="40" y="446"/>
                    <a:pt x="62" y="435"/>
                  </a:cubicBezTo>
                  <a:close/>
                  <a:moveTo>
                    <a:pt x="1721" y="1"/>
                  </a:moveTo>
                  <a:cubicBezTo>
                    <a:pt x="1665" y="1"/>
                    <a:pt x="1605" y="2"/>
                    <a:pt x="1542" y="6"/>
                  </a:cubicBezTo>
                  <a:cubicBezTo>
                    <a:pt x="1145" y="16"/>
                    <a:pt x="835" y="113"/>
                    <a:pt x="717" y="155"/>
                  </a:cubicBezTo>
                  <a:cubicBezTo>
                    <a:pt x="632" y="177"/>
                    <a:pt x="514" y="220"/>
                    <a:pt x="428" y="262"/>
                  </a:cubicBezTo>
                  <a:cubicBezTo>
                    <a:pt x="319" y="308"/>
                    <a:pt x="180" y="376"/>
                    <a:pt x="62" y="435"/>
                  </a:cubicBezTo>
                  <a:lnTo>
                    <a:pt x="62" y="435"/>
                  </a:lnTo>
                  <a:cubicBezTo>
                    <a:pt x="179" y="382"/>
                    <a:pt x="311" y="355"/>
                    <a:pt x="454" y="355"/>
                  </a:cubicBezTo>
                  <a:cubicBezTo>
                    <a:pt x="684" y="355"/>
                    <a:pt x="943" y="425"/>
                    <a:pt x="1220" y="573"/>
                  </a:cubicBezTo>
                  <a:cubicBezTo>
                    <a:pt x="2184" y="1119"/>
                    <a:pt x="2976" y="2457"/>
                    <a:pt x="2987" y="3581"/>
                  </a:cubicBezTo>
                  <a:cubicBezTo>
                    <a:pt x="2997" y="4127"/>
                    <a:pt x="2819" y="4515"/>
                    <a:pt x="2519" y="4715"/>
                  </a:cubicBezTo>
                  <a:lnTo>
                    <a:pt x="2519" y="4715"/>
                  </a:lnTo>
                  <a:cubicBezTo>
                    <a:pt x="2702" y="4598"/>
                    <a:pt x="2826" y="4514"/>
                    <a:pt x="2997" y="4373"/>
                  </a:cubicBezTo>
                  <a:cubicBezTo>
                    <a:pt x="3190" y="4213"/>
                    <a:pt x="3372" y="4009"/>
                    <a:pt x="3394" y="3988"/>
                  </a:cubicBezTo>
                  <a:cubicBezTo>
                    <a:pt x="3468" y="3881"/>
                    <a:pt x="3576" y="3742"/>
                    <a:pt x="3650" y="3635"/>
                  </a:cubicBezTo>
                  <a:cubicBezTo>
                    <a:pt x="3704" y="3560"/>
                    <a:pt x="3768" y="3442"/>
                    <a:pt x="3811" y="3356"/>
                  </a:cubicBezTo>
                  <a:cubicBezTo>
                    <a:pt x="3811" y="3356"/>
                    <a:pt x="3929" y="3131"/>
                    <a:pt x="4014" y="2832"/>
                  </a:cubicBezTo>
                  <a:cubicBezTo>
                    <a:pt x="4111" y="2457"/>
                    <a:pt x="4100" y="2157"/>
                    <a:pt x="4100" y="2125"/>
                  </a:cubicBezTo>
                  <a:cubicBezTo>
                    <a:pt x="4100" y="2082"/>
                    <a:pt x="4100" y="2029"/>
                    <a:pt x="4089" y="1986"/>
                  </a:cubicBezTo>
                  <a:cubicBezTo>
                    <a:pt x="4079" y="1815"/>
                    <a:pt x="4079" y="1815"/>
                    <a:pt x="4057" y="1740"/>
                  </a:cubicBezTo>
                  <a:cubicBezTo>
                    <a:pt x="4014" y="1547"/>
                    <a:pt x="3982" y="1451"/>
                    <a:pt x="3939" y="1344"/>
                  </a:cubicBezTo>
                  <a:cubicBezTo>
                    <a:pt x="3939" y="1344"/>
                    <a:pt x="3907" y="1269"/>
                    <a:pt x="3854" y="1172"/>
                  </a:cubicBezTo>
                  <a:cubicBezTo>
                    <a:pt x="3822" y="1119"/>
                    <a:pt x="3822" y="1119"/>
                    <a:pt x="3768" y="1012"/>
                  </a:cubicBezTo>
                  <a:cubicBezTo>
                    <a:pt x="3715" y="937"/>
                    <a:pt x="3629" y="830"/>
                    <a:pt x="3586" y="787"/>
                  </a:cubicBezTo>
                  <a:cubicBezTo>
                    <a:pt x="3543" y="744"/>
                    <a:pt x="3490" y="680"/>
                    <a:pt x="3447" y="637"/>
                  </a:cubicBezTo>
                  <a:cubicBezTo>
                    <a:pt x="3415" y="616"/>
                    <a:pt x="3383" y="584"/>
                    <a:pt x="3351" y="551"/>
                  </a:cubicBezTo>
                  <a:cubicBezTo>
                    <a:pt x="3319" y="530"/>
                    <a:pt x="3276" y="487"/>
                    <a:pt x="3244" y="466"/>
                  </a:cubicBezTo>
                  <a:cubicBezTo>
                    <a:pt x="3169" y="423"/>
                    <a:pt x="3083" y="359"/>
                    <a:pt x="3008" y="316"/>
                  </a:cubicBezTo>
                  <a:cubicBezTo>
                    <a:pt x="2933" y="273"/>
                    <a:pt x="2815" y="230"/>
                    <a:pt x="2741" y="188"/>
                  </a:cubicBezTo>
                  <a:cubicBezTo>
                    <a:pt x="2698" y="166"/>
                    <a:pt x="2633" y="155"/>
                    <a:pt x="2580" y="134"/>
                  </a:cubicBezTo>
                  <a:cubicBezTo>
                    <a:pt x="2484" y="102"/>
                    <a:pt x="2344" y="70"/>
                    <a:pt x="2248" y="48"/>
                  </a:cubicBezTo>
                  <a:cubicBezTo>
                    <a:pt x="2203" y="39"/>
                    <a:pt x="2009" y="1"/>
                    <a:pt x="1721" y="1"/>
                  </a:cubicBezTo>
                  <a:close/>
                  <a:moveTo>
                    <a:pt x="2519" y="4715"/>
                  </a:moveTo>
                  <a:cubicBezTo>
                    <a:pt x="2507" y="4722"/>
                    <a:pt x="2496" y="4730"/>
                    <a:pt x="2484" y="4737"/>
                  </a:cubicBezTo>
                  <a:cubicBezTo>
                    <a:pt x="2496" y="4730"/>
                    <a:pt x="2507" y="4722"/>
                    <a:pt x="2519" y="47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56"/>
            <p:cNvSpPr/>
            <p:nvPr/>
          </p:nvSpPr>
          <p:spPr>
            <a:xfrm>
              <a:off x="5567100" y="1936775"/>
              <a:ext cx="116700" cy="123475"/>
            </a:xfrm>
            <a:custGeom>
              <a:rect b="b" l="l" r="r" t="t"/>
              <a:pathLst>
                <a:path extrusionOk="0" h="4939" w="4668">
                  <a:moveTo>
                    <a:pt x="2124" y="0"/>
                  </a:moveTo>
                  <a:cubicBezTo>
                    <a:pt x="1955" y="0"/>
                    <a:pt x="1802" y="38"/>
                    <a:pt x="1670" y="111"/>
                  </a:cubicBezTo>
                  <a:cubicBezTo>
                    <a:pt x="214" y="967"/>
                    <a:pt x="1060" y="1074"/>
                    <a:pt x="0" y="1909"/>
                  </a:cubicBezTo>
                  <a:cubicBezTo>
                    <a:pt x="97" y="1854"/>
                    <a:pt x="209" y="1824"/>
                    <a:pt x="331" y="1824"/>
                  </a:cubicBezTo>
                  <a:cubicBezTo>
                    <a:pt x="492" y="1824"/>
                    <a:pt x="673" y="1875"/>
                    <a:pt x="867" y="1984"/>
                  </a:cubicBezTo>
                  <a:cubicBezTo>
                    <a:pt x="1552" y="2370"/>
                    <a:pt x="2120" y="3322"/>
                    <a:pt x="2130" y="4125"/>
                  </a:cubicBezTo>
                  <a:cubicBezTo>
                    <a:pt x="2130" y="4521"/>
                    <a:pt x="1991" y="4810"/>
                    <a:pt x="1766" y="4939"/>
                  </a:cubicBezTo>
                  <a:cubicBezTo>
                    <a:pt x="2124" y="4794"/>
                    <a:pt x="2353" y="4756"/>
                    <a:pt x="2531" y="4756"/>
                  </a:cubicBezTo>
                  <a:cubicBezTo>
                    <a:pt x="2721" y="4756"/>
                    <a:pt x="2854" y="4799"/>
                    <a:pt x="3029" y="4799"/>
                  </a:cubicBezTo>
                  <a:cubicBezTo>
                    <a:pt x="3259" y="4799"/>
                    <a:pt x="3559" y="4725"/>
                    <a:pt x="4154" y="4382"/>
                  </a:cubicBezTo>
                  <a:cubicBezTo>
                    <a:pt x="4475" y="4189"/>
                    <a:pt x="4667" y="3793"/>
                    <a:pt x="4657" y="3226"/>
                  </a:cubicBezTo>
                  <a:cubicBezTo>
                    <a:pt x="4646" y="2102"/>
                    <a:pt x="3854" y="764"/>
                    <a:pt x="2890" y="218"/>
                  </a:cubicBezTo>
                  <a:cubicBezTo>
                    <a:pt x="2613" y="70"/>
                    <a:pt x="2354" y="0"/>
                    <a:pt x="21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56"/>
            <p:cNvSpPr/>
            <p:nvPr/>
          </p:nvSpPr>
          <p:spPr>
            <a:xfrm>
              <a:off x="5437300" y="1981700"/>
              <a:ext cx="183075" cy="151050"/>
            </a:xfrm>
            <a:custGeom>
              <a:rect b="b" l="l" r="r" t="t"/>
              <a:pathLst>
                <a:path extrusionOk="0" h="6042" w="7323">
                  <a:moveTo>
                    <a:pt x="13" y="3720"/>
                  </a:moveTo>
                  <a:cubicBezTo>
                    <a:pt x="8" y="3741"/>
                    <a:pt x="4" y="3762"/>
                    <a:pt x="0" y="3784"/>
                  </a:cubicBezTo>
                  <a:cubicBezTo>
                    <a:pt x="4" y="3764"/>
                    <a:pt x="8" y="3743"/>
                    <a:pt x="13" y="3720"/>
                  </a:cubicBezTo>
                  <a:close/>
                  <a:moveTo>
                    <a:pt x="1188" y="5839"/>
                  </a:moveTo>
                  <a:lnTo>
                    <a:pt x="1188" y="5839"/>
                  </a:lnTo>
                  <a:cubicBezTo>
                    <a:pt x="1210" y="5848"/>
                    <a:pt x="1232" y="5855"/>
                    <a:pt x="1253" y="5861"/>
                  </a:cubicBezTo>
                  <a:lnTo>
                    <a:pt x="1253" y="5861"/>
                  </a:lnTo>
                  <a:cubicBezTo>
                    <a:pt x="1231" y="5854"/>
                    <a:pt x="1209" y="5846"/>
                    <a:pt x="1188" y="5839"/>
                  </a:cubicBezTo>
                  <a:close/>
                  <a:moveTo>
                    <a:pt x="5089" y="0"/>
                  </a:moveTo>
                  <a:cubicBezTo>
                    <a:pt x="5030" y="0"/>
                    <a:pt x="4967" y="2"/>
                    <a:pt x="4903" y="5"/>
                  </a:cubicBezTo>
                  <a:cubicBezTo>
                    <a:pt x="4807" y="16"/>
                    <a:pt x="4646" y="27"/>
                    <a:pt x="4421" y="59"/>
                  </a:cubicBezTo>
                  <a:cubicBezTo>
                    <a:pt x="4293" y="80"/>
                    <a:pt x="4079" y="123"/>
                    <a:pt x="3918" y="177"/>
                  </a:cubicBezTo>
                  <a:cubicBezTo>
                    <a:pt x="3661" y="241"/>
                    <a:pt x="2890" y="455"/>
                    <a:pt x="1959" y="1076"/>
                  </a:cubicBezTo>
                  <a:cubicBezTo>
                    <a:pt x="1831" y="1151"/>
                    <a:pt x="1659" y="1279"/>
                    <a:pt x="1563" y="1365"/>
                  </a:cubicBezTo>
                  <a:cubicBezTo>
                    <a:pt x="1392" y="1493"/>
                    <a:pt x="1328" y="1557"/>
                    <a:pt x="1135" y="1739"/>
                  </a:cubicBezTo>
                  <a:cubicBezTo>
                    <a:pt x="1103" y="1772"/>
                    <a:pt x="974" y="1889"/>
                    <a:pt x="824" y="2071"/>
                  </a:cubicBezTo>
                  <a:cubicBezTo>
                    <a:pt x="749" y="2168"/>
                    <a:pt x="642" y="2307"/>
                    <a:pt x="578" y="2403"/>
                  </a:cubicBezTo>
                  <a:cubicBezTo>
                    <a:pt x="525" y="2467"/>
                    <a:pt x="471" y="2564"/>
                    <a:pt x="428" y="2628"/>
                  </a:cubicBezTo>
                  <a:cubicBezTo>
                    <a:pt x="396" y="2681"/>
                    <a:pt x="364" y="2756"/>
                    <a:pt x="332" y="2810"/>
                  </a:cubicBezTo>
                  <a:cubicBezTo>
                    <a:pt x="289" y="2896"/>
                    <a:pt x="236" y="3003"/>
                    <a:pt x="203" y="3088"/>
                  </a:cubicBezTo>
                  <a:cubicBezTo>
                    <a:pt x="161" y="3185"/>
                    <a:pt x="118" y="3313"/>
                    <a:pt x="86" y="3420"/>
                  </a:cubicBezTo>
                  <a:cubicBezTo>
                    <a:pt x="60" y="3507"/>
                    <a:pt x="34" y="3623"/>
                    <a:pt x="13" y="3720"/>
                  </a:cubicBezTo>
                  <a:lnTo>
                    <a:pt x="13" y="3720"/>
                  </a:lnTo>
                  <a:cubicBezTo>
                    <a:pt x="86" y="3416"/>
                    <a:pt x="290" y="3242"/>
                    <a:pt x="560" y="3242"/>
                  </a:cubicBezTo>
                  <a:cubicBezTo>
                    <a:pt x="695" y="3242"/>
                    <a:pt x="846" y="3285"/>
                    <a:pt x="1006" y="3377"/>
                  </a:cubicBezTo>
                  <a:cubicBezTo>
                    <a:pt x="1574" y="3688"/>
                    <a:pt x="2045" y="4480"/>
                    <a:pt x="2055" y="5144"/>
                  </a:cubicBezTo>
                  <a:cubicBezTo>
                    <a:pt x="2055" y="5621"/>
                    <a:pt x="1818" y="5895"/>
                    <a:pt x="1473" y="5895"/>
                  </a:cubicBezTo>
                  <a:cubicBezTo>
                    <a:pt x="1404" y="5895"/>
                    <a:pt x="1330" y="5884"/>
                    <a:pt x="1253" y="5861"/>
                  </a:cubicBezTo>
                  <a:lnTo>
                    <a:pt x="1253" y="5861"/>
                  </a:lnTo>
                  <a:cubicBezTo>
                    <a:pt x="1338" y="5889"/>
                    <a:pt x="1434" y="5919"/>
                    <a:pt x="1509" y="5936"/>
                  </a:cubicBezTo>
                  <a:cubicBezTo>
                    <a:pt x="1745" y="5989"/>
                    <a:pt x="1745" y="5989"/>
                    <a:pt x="1991" y="6021"/>
                  </a:cubicBezTo>
                  <a:cubicBezTo>
                    <a:pt x="2093" y="6036"/>
                    <a:pt x="2218" y="6042"/>
                    <a:pt x="2340" y="6042"/>
                  </a:cubicBezTo>
                  <a:cubicBezTo>
                    <a:pt x="2488" y="6042"/>
                    <a:pt x="2631" y="6033"/>
                    <a:pt x="2719" y="6021"/>
                  </a:cubicBezTo>
                  <a:cubicBezTo>
                    <a:pt x="2837" y="6011"/>
                    <a:pt x="3008" y="5989"/>
                    <a:pt x="3126" y="5968"/>
                  </a:cubicBezTo>
                  <a:cubicBezTo>
                    <a:pt x="3361" y="5925"/>
                    <a:pt x="3543" y="5872"/>
                    <a:pt x="3554" y="5861"/>
                  </a:cubicBezTo>
                  <a:cubicBezTo>
                    <a:pt x="3800" y="5797"/>
                    <a:pt x="3875" y="5765"/>
                    <a:pt x="4079" y="5679"/>
                  </a:cubicBezTo>
                  <a:cubicBezTo>
                    <a:pt x="4196" y="5636"/>
                    <a:pt x="4389" y="5550"/>
                    <a:pt x="4518" y="5486"/>
                  </a:cubicBezTo>
                  <a:cubicBezTo>
                    <a:pt x="4892" y="5293"/>
                    <a:pt x="5235" y="5079"/>
                    <a:pt x="5417" y="4940"/>
                  </a:cubicBezTo>
                  <a:cubicBezTo>
                    <a:pt x="5524" y="4876"/>
                    <a:pt x="5684" y="4758"/>
                    <a:pt x="5877" y="4598"/>
                  </a:cubicBezTo>
                  <a:cubicBezTo>
                    <a:pt x="6070" y="4426"/>
                    <a:pt x="6188" y="4309"/>
                    <a:pt x="6284" y="4212"/>
                  </a:cubicBezTo>
                  <a:cubicBezTo>
                    <a:pt x="6327" y="4180"/>
                    <a:pt x="6466" y="4030"/>
                    <a:pt x="6637" y="3827"/>
                  </a:cubicBezTo>
                  <a:cubicBezTo>
                    <a:pt x="6766" y="3666"/>
                    <a:pt x="6851" y="3538"/>
                    <a:pt x="6916" y="3431"/>
                  </a:cubicBezTo>
                  <a:cubicBezTo>
                    <a:pt x="6948" y="3388"/>
                    <a:pt x="6980" y="3334"/>
                    <a:pt x="7012" y="3292"/>
                  </a:cubicBezTo>
                  <a:cubicBezTo>
                    <a:pt x="7055" y="3217"/>
                    <a:pt x="7108" y="3120"/>
                    <a:pt x="7140" y="3045"/>
                  </a:cubicBezTo>
                  <a:cubicBezTo>
                    <a:pt x="7183" y="2960"/>
                    <a:pt x="7205" y="2896"/>
                    <a:pt x="7258" y="2767"/>
                  </a:cubicBezTo>
                  <a:cubicBezTo>
                    <a:pt x="7301" y="2639"/>
                    <a:pt x="7322" y="2489"/>
                    <a:pt x="7322" y="2328"/>
                  </a:cubicBezTo>
                  <a:cubicBezTo>
                    <a:pt x="7312" y="1525"/>
                    <a:pt x="6744" y="573"/>
                    <a:pt x="6059" y="187"/>
                  </a:cubicBezTo>
                  <a:cubicBezTo>
                    <a:pt x="5920" y="112"/>
                    <a:pt x="5792" y="69"/>
                    <a:pt x="5674" y="48"/>
                  </a:cubicBezTo>
                  <a:cubicBezTo>
                    <a:pt x="5513" y="16"/>
                    <a:pt x="5395" y="5"/>
                    <a:pt x="5353" y="5"/>
                  </a:cubicBezTo>
                  <a:cubicBezTo>
                    <a:pt x="5303" y="5"/>
                    <a:pt x="5205" y="0"/>
                    <a:pt x="50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56"/>
            <p:cNvSpPr/>
            <p:nvPr/>
          </p:nvSpPr>
          <p:spPr>
            <a:xfrm>
              <a:off x="5180375" y="2062800"/>
              <a:ext cx="308325" cy="201725"/>
            </a:xfrm>
            <a:custGeom>
              <a:rect b="b" l="l" r="r" t="t"/>
              <a:pathLst>
                <a:path extrusionOk="0" h="8069" w="12333">
                  <a:moveTo>
                    <a:pt x="10831" y="1"/>
                  </a:moveTo>
                  <a:cubicBezTo>
                    <a:pt x="10722" y="1"/>
                    <a:pt x="10625" y="28"/>
                    <a:pt x="10545" y="80"/>
                  </a:cubicBezTo>
                  <a:cubicBezTo>
                    <a:pt x="10202" y="305"/>
                    <a:pt x="9378" y="829"/>
                    <a:pt x="8896" y="1150"/>
                  </a:cubicBezTo>
                  <a:cubicBezTo>
                    <a:pt x="8457" y="1439"/>
                    <a:pt x="7644" y="1975"/>
                    <a:pt x="7076" y="2349"/>
                  </a:cubicBezTo>
                  <a:cubicBezTo>
                    <a:pt x="6327" y="2874"/>
                    <a:pt x="6145" y="2992"/>
                    <a:pt x="5438" y="3495"/>
                  </a:cubicBezTo>
                  <a:cubicBezTo>
                    <a:pt x="5203" y="3666"/>
                    <a:pt x="1456" y="6107"/>
                    <a:pt x="1167" y="6353"/>
                  </a:cubicBezTo>
                  <a:cubicBezTo>
                    <a:pt x="1007" y="6492"/>
                    <a:pt x="739" y="6728"/>
                    <a:pt x="482" y="6995"/>
                  </a:cubicBezTo>
                  <a:cubicBezTo>
                    <a:pt x="257" y="7231"/>
                    <a:pt x="150" y="7391"/>
                    <a:pt x="129" y="7445"/>
                  </a:cubicBezTo>
                  <a:cubicBezTo>
                    <a:pt x="64" y="7541"/>
                    <a:pt x="43" y="7605"/>
                    <a:pt x="32" y="7638"/>
                  </a:cubicBezTo>
                  <a:cubicBezTo>
                    <a:pt x="22" y="7648"/>
                    <a:pt x="22" y="7680"/>
                    <a:pt x="11" y="7691"/>
                  </a:cubicBezTo>
                  <a:cubicBezTo>
                    <a:pt x="11" y="7723"/>
                    <a:pt x="0" y="7755"/>
                    <a:pt x="0" y="7787"/>
                  </a:cubicBezTo>
                  <a:cubicBezTo>
                    <a:pt x="0" y="7841"/>
                    <a:pt x="22" y="7884"/>
                    <a:pt x="43" y="7927"/>
                  </a:cubicBezTo>
                  <a:cubicBezTo>
                    <a:pt x="86" y="7991"/>
                    <a:pt x="139" y="8012"/>
                    <a:pt x="161" y="8023"/>
                  </a:cubicBezTo>
                  <a:cubicBezTo>
                    <a:pt x="236" y="8044"/>
                    <a:pt x="289" y="8055"/>
                    <a:pt x="407" y="8066"/>
                  </a:cubicBezTo>
                  <a:cubicBezTo>
                    <a:pt x="426" y="8068"/>
                    <a:pt x="446" y="8069"/>
                    <a:pt x="465" y="8069"/>
                  </a:cubicBezTo>
                  <a:cubicBezTo>
                    <a:pt x="541" y="8069"/>
                    <a:pt x="617" y="8055"/>
                    <a:pt x="685" y="8055"/>
                  </a:cubicBezTo>
                  <a:cubicBezTo>
                    <a:pt x="846" y="8034"/>
                    <a:pt x="1049" y="7980"/>
                    <a:pt x="1210" y="7937"/>
                  </a:cubicBezTo>
                  <a:cubicBezTo>
                    <a:pt x="1328" y="7905"/>
                    <a:pt x="1488" y="7852"/>
                    <a:pt x="1606" y="7819"/>
                  </a:cubicBezTo>
                  <a:cubicBezTo>
                    <a:pt x="1842" y="7745"/>
                    <a:pt x="2216" y="7605"/>
                    <a:pt x="2484" y="7498"/>
                  </a:cubicBezTo>
                  <a:cubicBezTo>
                    <a:pt x="2655" y="7434"/>
                    <a:pt x="6049" y="5582"/>
                    <a:pt x="7719" y="4769"/>
                  </a:cubicBezTo>
                  <a:cubicBezTo>
                    <a:pt x="9142" y="4073"/>
                    <a:pt x="10448" y="3398"/>
                    <a:pt x="12011" y="2595"/>
                  </a:cubicBezTo>
                  <a:cubicBezTo>
                    <a:pt x="12204" y="2488"/>
                    <a:pt x="12332" y="2242"/>
                    <a:pt x="12322" y="1900"/>
                  </a:cubicBezTo>
                  <a:cubicBezTo>
                    <a:pt x="12322" y="1236"/>
                    <a:pt x="11851" y="444"/>
                    <a:pt x="11283" y="133"/>
                  </a:cubicBezTo>
                  <a:cubicBezTo>
                    <a:pt x="11122" y="44"/>
                    <a:pt x="10967" y="1"/>
                    <a:pt x="108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56"/>
            <p:cNvSpPr/>
            <p:nvPr/>
          </p:nvSpPr>
          <p:spPr>
            <a:xfrm>
              <a:off x="5624900" y="1922400"/>
              <a:ext cx="77100" cy="77100"/>
            </a:xfrm>
            <a:custGeom>
              <a:rect b="b" l="l" r="r" t="t"/>
              <a:pathLst>
                <a:path extrusionOk="0" h="3084" w="3084">
                  <a:moveTo>
                    <a:pt x="1542" y="1"/>
                  </a:moveTo>
                  <a:cubicBezTo>
                    <a:pt x="696" y="1"/>
                    <a:pt x="0" y="686"/>
                    <a:pt x="0" y="1542"/>
                  </a:cubicBezTo>
                  <a:cubicBezTo>
                    <a:pt x="0" y="2388"/>
                    <a:pt x="696" y="3084"/>
                    <a:pt x="1542" y="3084"/>
                  </a:cubicBezTo>
                  <a:cubicBezTo>
                    <a:pt x="2398" y="3084"/>
                    <a:pt x="3083" y="2388"/>
                    <a:pt x="3083" y="1542"/>
                  </a:cubicBezTo>
                  <a:cubicBezTo>
                    <a:pt x="3083" y="686"/>
                    <a:pt x="2398" y="1"/>
                    <a:pt x="15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56"/>
            <p:cNvSpPr/>
            <p:nvPr/>
          </p:nvSpPr>
          <p:spPr>
            <a:xfrm>
              <a:off x="5535775" y="2046200"/>
              <a:ext cx="493800" cy="311425"/>
            </a:xfrm>
            <a:custGeom>
              <a:rect b="b" l="l" r="r" t="t"/>
              <a:pathLst>
                <a:path extrusionOk="0" h="12457" w="19752">
                  <a:moveTo>
                    <a:pt x="2654" y="0"/>
                  </a:moveTo>
                  <a:cubicBezTo>
                    <a:pt x="2250" y="0"/>
                    <a:pt x="1967" y="57"/>
                    <a:pt x="1831" y="176"/>
                  </a:cubicBezTo>
                  <a:cubicBezTo>
                    <a:pt x="1790" y="207"/>
                    <a:pt x="1779" y="248"/>
                    <a:pt x="1787" y="298"/>
                  </a:cubicBezTo>
                  <a:lnTo>
                    <a:pt x="1787" y="298"/>
                  </a:lnTo>
                  <a:cubicBezTo>
                    <a:pt x="1784" y="290"/>
                    <a:pt x="1778" y="283"/>
                    <a:pt x="1778" y="283"/>
                  </a:cubicBezTo>
                  <a:lnTo>
                    <a:pt x="1778" y="1450"/>
                  </a:lnTo>
                  <a:cubicBezTo>
                    <a:pt x="1278" y="1279"/>
                    <a:pt x="855" y="1189"/>
                    <a:pt x="536" y="1189"/>
                  </a:cubicBezTo>
                  <a:cubicBezTo>
                    <a:pt x="376" y="1189"/>
                    <a:pt x="243" y="1211"/>
                    <a:pt x="140" y="1258"/>
                  </a:cubicBezTo>
                  <a:cubicBezTo>
                    <a:pt x="44" y="1300"/>
                    <a:pt x="1" y="1375"/>
                    <a:pt x="11" y="1482"/>
                  </a:cubicBezTo>
                  <a:lnTo>
                    <a:pt x="11" y="1482"/>
                  </a:lnTo>
                  <a:lnTo>
                    <a:pt x="1" y="2821"/>
                  </a:lnTo>
                  <a:cubicBezTo>
                    <a:pt x="1" y="3859"/>
                    <a:pt x="4368" y="7884"/>
                    <a:pt x="7676" y="10335"/>
                  </a:cubicBezTo>
                  <a:cubicBezTo>
                    <a:pt x="8104" y="10646"/>
                    <a:pt x="8554" y="10946"/>
                    <a:pt x="8993" y="11192"/>
                  </a:cubicBezTo>
                  <a:cubicBezTo>
                    <a:pt x="10367" y="11983"/>
                    <a:pt x="11728" y="12457"/>
                    <a:pt x="12638" y="12457"/>
                  </a:cubicBezTo>
                  <a:cubicBezTo>
                    <a:pt x="12897" y="12457"/>
                    <a:pt x="13120" y="12418"/>
                    <a:pt x="13296" y="12337"/>
                  </a:cubicBezTo>
                  <a:cubicBezTo>
                    <a:pt x="13457" y="12262"/>
                    <a:pt x="13542" y="12134"/>
                    <a:pt x="13542" y="11952"/>
                  </a:cubicBezTo>
                  <a:lnTo>
                    <a:pt x="13542" y="10614"/>
                  </a:lnTo>
                  <a:cubicBezTo>
                    <a:pt x="13564" y="9779"/>
                    <a:pt x="11840" y="7863"/>
                    <a:pt x="9164" y="5797"/>
                  </a:cubicBezTo>
                  <a:lnTo>
                    <a:pt x="9164" y="5797"/>
                  </a:lnTo>
                  <a:cubicBezTo>
                    <a:pt x="10545" y="6407"/>
                    <a:pt x="11958" y="6985"/>
                    <a:pt x="13211" y="7467"/>
                  </a:cubicBezTo>
                  <a:cubicBezTo>
                    <a:pt x="15168" y="8218"/>
                    <a:pt x="17095" y="8628"/>
                    <a:pt x="18356" y="8628"/>
                  </a:cubicBezTo>
                  <a:cubicBezTo>
                    <a:pt x="18965" y="8628"/>
                    <a:pt x="19418" y="8532"/>
                    <a:pt x="19644" y="8334"/>
                  </a:cubicBezTo>
                  <a:cubicBezTo>
                    <a:pt x="19698" y="8280"/>
                    <a:pt x="19730" y="8216"/>
                    <a:pt x="19730" y="8152"/>
                  </a:cubicBezTo>
                  <a:lnTo>
                    <a:pt x="19730" y="6814"/>
                  </a:lnTo>
                  <a:cubicBezTo>
                    <a:pt x="19751" y="6450"/>
                    <a:pt x="19023" y="5839"/>
                    <a:pt x="17782" y="5122"/>
                  </a:cubicBezTo>
                  <a:cubicBezTo>
                    <a:pt x="16390" y="4319"/>
                    <a:pt x="14367" y="3388"/>
                    <a:pt x="12001" y="2478"/>
                  </a:cubicBezTo>
                  <a:cubicBezTo>
                    <a:pt x="8039" y="962"/>
                    <a:pt x="4319" y="0"/>
                    <a:pt x="2654" y="0"/>
                  </a:cubicBezTo>
                  <a:close/>
                </a:path>
              </a:pathLst>
            </a:custGeom>
            <a:solidFill>
              <a:srgbClr val="FEC3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56"/>
            <p:cNvSpPr/>
            <p:nvPr/>
          </p:nvSpPr>
          <p:spPr>
            <a:xfrm>
              <a:off x="5580200" y="2053275"/>
              <a:ext cx="448825" cy="208625"/>
            </a:xfrm>
            <a:custGeom>
              <a:rect b="b" l="l" r="r" t="t"/>
              <a:pathLst>
                <a:path extrusionOk="0" h="8345" w="17953">
                  <a:moveTo>
                    <a:pt x="1" y="0"/>
                  </a:moveTo>
                  <a:lnTo>
                    <a:pt x="1" y="1349"/>
                  </a:lnTo>
                  <a:cubicBezTo>
                    <a:pt x="1" y="1606"/>
                    <a:pt x="686" y="2109"/>
                    <a:pt x="1767" y="2741"/>
                  </a:cubicBezTo>
                  <a:cubicBezTo>
                    <a:pt x="4079" y="4079"/>
                    <a:pt x="8233" y="5963"/>
                    <a:pt x="11434" y="7184"/>
                  </a:cubicBezTo>
                  <a:cubicBezTo>
                    <a:pt x="13398" y="7935"/>
                    <a:pt x="15323" y="8345"/>
                    <a:pt x="16582" y="8345"/>
                  </a:cubicBezTo>
                  <a:cubicBezTo>
                    <a:pt x="17189" y="8345"/>
                    <a:pt x="17641" y="8249"/>
                    <a:pt x="17867" y="8051"/>
                  </a:cubicBezTo>
                  <a:cubicBezTo>
                    <a:pt x="17921" y="7997"/>
                    <a:pt x="17953" y="7933"/>
                    <a:pt x="17953" y="7869"/>
                  </a:cubicBezTo>
                  <a:lnTo>
                    <a:pt x="17953" y="6520"/>
                  </a:lnTo>
                  <a:cubicBezTo>
                    <a:pt x="17953" y="6595"/>
                    <a:pt x="17932" y="6648"/>
                    <a:pt x="17867" y="6702"/>
                  </a:cubicBezTo>
                  <a:cubicBezTo>
                    <a:pt x="17641" y="6904"/>
                    <a:pt x="17189" y="7001"/>
                    <a:pt x="16582" y="7001"/>
                  </a:cubicBezTo>
                  <a:cubicBezTo>
                    <a:pt x="15324" y="7001"/>
                    <a:pt x="13401" y="6586"/>
                    <a:pt x="11444" y="5835"/>
                  </a:cubicBezTo>
                  <a:cubicBezTo>
                    <a:pt x="8243" y="4614"/>
                    <a:pt x="4090" y="2730"/>
                    <a:pt x="1767" y="1392"/>
                  </a:cubicBezTo>
                  <a:cubicBezTo>
                    <a:pt x="686" y="761"/>
                    <a:pt x="1" y="257"/>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56"/>
            <p:cNvSpPr/>
            <p:nvPr/>
          </p:nvSpPr>
          <p:spPr>
            <a:xfrm>
              <a:off x="5575375" y="2046200"/>
              <a:ext cx="460625" cy="182100"/>
            </a:xfrm>
            <a:custGeom>
              <a:rect b="b" l="l" r="r" t="t"/>
              <a:pathLst>
                <a:path extrusionOk="0" h="7284" w="18425">
                  <a:moveTo>
                    <a:pt x="1070" y="0"/>
                  </a:moveTo>
                  <a:cubicBezTo>
                    <a:pt x="666" y="0"/>
                    <a:pt x="383" y="57"/>
                    <a:pt x="247" y="176"/>
                  </a:cubicBezTo>
                  <a:cubicBezTo>
                    <a:pt x="1" y="391"/>
                    <a:pt x="718" y="958"/>
                    <a:pt x="1960" y="1675"/>
                  </a:cubicBezTo>
                  <a:cubicBezTo>
                    <a:pt x="4283" y="3013"/>
                    <a:pt x="8436" y="4897"/>
                    <a:pt x="11637" y="6118"/>
                  </a:cubicBezTo>
                  <a:cubicBezTo>
                    <a:pt x="13594" y="6869"/>
                    <a:pt x="15517" y="7284"/>
                    <a:pt x="16775" y="7284"/>
                  </a:cubicBezTo>
                  <a:cubicBezTo>
                    <a:pt x="17382" y="7284"/>
                    <a:pt x="17834" y="7187"/>
                    <a:pt x="18060" y="6985"/>
                  </a:cubicBezTo>
                  <a:cubicBezTo>
                    <a:pt x="18424" y="6674"/>
                    <a:pt x="17675" y="5979"/>
                    <a:pt x="16198" y="5122"/>
                  </a:cubicBezTo>
                  <a:cubicBezTo>
                    <a:pt x="14806" y="4319"/>
                    <a:pt x="12783" y="3388"/>
                    <a:pt x="10417" y="2478"/>
                  </a:cubicBezTo>
                  <a:cubicBezTo>
                    <a:pt x="6455" y="962"/>
                    <a:pt x="2735" y="0"/>
                    <a:pt x="10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56"/>
            <p:cNvSpPr/>
            <p:nvPr/>
          </p:nvSpPr>
          <p:spPr>
            <a:xfrm>
              <a:off x="5535775" y="2082975"/>
              <a:ext cx="338575" cy="274675"/>
            </a:xfrm>
            <a:custGeom>
              <a:rect b="b" l="l" r="r" t="t"/>
              <a:pathLst>
                <a:path extrusionOk="0" h="10987" w="13543">
                  <a:moveTo>
                    <a:pt x="11" y="1"/>
                  </a:moveTo>
                  <a:lnTo>
                    <a:pt x="11" y="1"/>
                  </a:lnTo>
                  <a:cubicBezTo>
                    <a:pt x="11" y="1"/>
                    <a:pt x="11" y="2"/>
                    <a:pt x="11" y="2"/>
                  </a:cubicBezTo>
                  <a:lnTo>
                    <a:pt x="11" y="2"/>
                  </a:lnTo>
                  <a:lnTo>
                    <a:pt x="11" y="1"/>
                  </a:lnTo>
                  <a:close/>
                  <a:moveTo>
                    <a:pt x="11" y="2"/>
                  </a:moveTo>
                  <a:lnTo>
                    <a:pt x="1" y="1350"/>
                  </a:lnTo>
                  <a:cubicBezTo>
                    <a:pt x="1" y="2388"/>
                    <a:pt x="4368" y="6413"/>
                    <a:pt x="7676" y="8864"/>
                  </a:cubicBezTo>
                  <a:cubicBezTo>
                    <a:pt x="8104" y="9175"/>
                    <a:pt x="8554" y="9475"/>
                    <a:pt x="8993" y="9721"/>
                  </a:cubicBezTo>
                  <a:cubicBezTo>
                    <a:pt x="10363" y="10518"/>
                    <a:pt x="11721" y="10987"/>
                    <a:pt x="12631" y="10987"/>
                  </a:cubicBezTo>
                  <a:cubicBezTo>
                    <a:pt x="12893" y="10987"/>
                    <a:pt x="13119" y="10948"/>
                    <a:pt x="13296" y="10866"/>
                  </a:cubicBezTo>
                  <a:cubicBezTo>
                    <a:pt x="13457" y="10791"/>
                    <a:pt x="13542" y="10663"/>
                    <a:pt x="13542" y="10481"/>
                  </a:cubicBezTo>
                  <a:lnTo>
                    <a:pt x="13542" y="9132"/>
                  </a:lnTo>
                  <a:cubicBezTo>
                    <a:pt x="13542" y="9314"/>
                    <a:pt x="13468" y="9443"/>
                    <a:pt x="13296" y="9517"/>
                  </a:cubicBezTo>
                  <a:cubicBezTo>
                    <a:pt x="13118" y="9599"/>
                    <a:pt x="12893" y="9638"/>
                    <a:pt x="12630" y="9638"/>
                  </a:cubicBezTo>
                  <a:cubicBezTo>
                    <a:pt x="11720" y="9638"/>
                    <a:pt x="10365" y="9171"/>
                    <a:pt x="9003" y="8383"/>
                  </a:cubicBezTo>
                  <a:cubicBezTo>
                    <a:pt x="8554" y="8126"/>
                    <a:pt x="8115" y="7837"/>
                    <a:pt x="7676" y="7516"/>
                  </a:cubicBezTo>
                  <a:cubicBezTo>
                    <a:pt x="4370" y="5066"/>
                    <a:pt x="5" y="1044"/>
                    <a:pt x="11" y="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56"/>
            <p:cNvSpPr/>
            <p:nvPr/>
          </p:nvSpPr>
          <p:spPr>
            <a:xfrm>
              <a:off x="5514375" y="2075925"/>
              <a:ext cx="378700" cy="248025"/>
            </a:xfrm>
            <a:custGeom>
              <a:rect b="b" l="l" r="r" t="t"/>
              <a:pathLst>
                <a:path extrusionOk="0" h="9921" w="15148">
                  <a:moveTo>
                    <a:pt x="1382" y="1"/>
                  </a:moveTo>
                  <a:cubicBezTo>
                    <a:pt x="1227" y="1"/>
                    <a:pt x="1097" y="23"/>
                    <a:pt x="996" y="69"/>
                  </a:cubicBezTo>
                  <a:cubicBezTo>
                    <a:pt x="0" y="518"/>
                    <a:pt x="4903" y="5111"/>
                    <a:pt x="8532" y="7798"/>
                  </a:cubicBezTo>
                  <a:cubicBezTo>
                    <a:pt x="8971" y="8119"/>
                    <a:pt x="9410" y="8408"/>
                    <a:pt x="9859" y="8665"/>
                  </a:cubicBezTo>
                  <a:cubicBezTo>
                    <a:pt x="11221" y="9453"/>
                    <a:pt x="12576" y="9920"/>
                    <a:pt x="13486" y="9920"/>
                  </a:cubicBezTo>
                  <a:cubicBezTo>
                    <a:pt x="13749" y="9920"/>
                    <a:pt x="13974" y="9881"/>
                    <a:pt x="14152" y="9799"/>
                  </a:cubicBezTo>
                  <a:cubicBezTo>
                    <a:pt x="15148" y="9350"/>
                    <a:pt x="13017" y="6802"/>
                    <a:pt x="9378" y="4115"/>
                  </a:cubicBezTo>
                  <a:cubicBezTo>
                    <a:pt x="8190" y="3237"/>
                    <a:pt x="6980" y="2445"/>
                    <a:pt x="5867" y="1803"/>
                  </a:cubicBezTo>
                  <a:cubicBezTo>
                    <a:pt x="3924" y="686"/>
                    <a:pt x="2251" y="1"/>
                    <a:pt x="13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6" name="Shape 3116"/>
        <p:cNvGrpSpPr/>
        <p:nvPr/>
      </p:nvGrpSpPr>
      <p:grpSpPr>
        <a:xfrm>
          <a:off x="0" y="0"/>
          <a:ext cx="0" cy="0"/>
          <a:chOff x="0" y="0"/>
          <a:chExt cx="0" cy="0"/>
        </a:xfrm>
      </p:grpSpPr>
      <p:sp>
        <p:nvSpPr>
          <p:cNvPr id="3117" name="Google Shape;3117;p57"/>
          <p:cNvSpPr txBox="1"/>
          <p:nvPr>
            <p:ph idx="1" type="subTitle"/>
          </p:nvPr>
        </p:nvSpPr>
        <p:spPr>
          <a:xfrm>
            <a:off x="969925" y="1048825"/>
            <a:ext cx="7302300" cy="3101700"/>
          </a:xfrm>
          <a:prstGeom prst="rect">
            <a:avLst/>
          </a:prstGeom>
        </p:spPr>
        <p:txBody>
          <a:bodyPr anchorCtr="0" anchor="t" bIns="91425" lIns="91425" spcFirstLastPara="1" rIns="91425" wrap="square" tIns="91425">
            <a:noAutofit/>
          </a:bodyPr>
          <a:lstStyle/>
          <a:p>
            <a:pPr indent="-317500" lvl="0" marL="457200" rtl="0" algn="just">
              <a:lnSpc>
                <a:spcPct val="100000"/>
              </a:lnSpc>
              <a:spcBef>
                <a:spcPts val="1200"/>
              </a:spcBef>
              <a:spcAft>
                <a:spcPts val="0"/>
              </a:spcAft>
              <a:buClr>
                <a:srgbClr val="000000"/>
              </a:buClr>
              <a:buSzPts val="1400"/>
              <a:buChar char="●"/>
            </a:pPr>
            <a:r>
              <a:rPr lang="en">
                <a:solidFill>
                  <a:srgbClr val="000000"/>
                </a:solidFill>
              </a:rPr>
              <a:t>French, J. (2022) </a:t>
            </a:r>
            <a:r>
              <a:rPr i="1" lang="en">
                <a:solidFill>
                  <a:srgbClr val="000000"/>
                </a:solidFill>
              </a:rPr>
              <a:t>How to write a game design document (with examples)</a:t>
            </a:r>
            <a:r>
              <a:rPr lang="en">
                <a:solidFill>
                  <a:srgbClr val="000000"/>
                </a:solidFill>
              </a:rPr>
              <a:t>, </a:t>
            </a:r>
            <a:r>
              <a:rPr i="1" lang="en">
                <a:solidFill>
                  <a:srgbClr val="000000"/>
                </a:solidFill>
              </a:rPr>
              <a:t>Game Dev Beginner</a:t>
            </a:r>
            <a:r>
              <a:rPr lang="en">
                <a:solidFill>
                  <a:srgbClr val="000000"/>
                </a:solidFill>
              </a:rPr>
              <a:t>. Available at: https://gamedevbeginner.com/how-to-write-a-game-design-document-with-examples/ (Accessed: 03 May 2023).</a:t>
            </a:r>
            <a:endParaRPr>
              <a:solidFill>
                <a:srgbClr val="000000"/>
              </a:solidFill>
            </a:endParaRPr>
          </a:p>
          <a:p>
            <a:pPr indent="-317500" lvl="0" marL="457200" rtl="0" algn="just">
              <a:lnSpc>
                <a:spcPct val="100000"/>
              </a:lnSpc>
              <a:spcBef>
                <a:spcPts val="0"/>
              </a:spcBef>
              <a:spcAft>
                <a:spcPts val="0"/>
              </a:spcAft>
              <a:buClr>
                <a:srgbClr val="000000"/>
              </a:buClr>
              <a:buSzPts val="1400"/>
              <a:buChar char="●"/>
            </a:pPr>
            <a:r>
              <a:rPr lang="en">
                <a:solidFill>
                  <a:srgbClr val="000000"/>
                </a:solidFill>
              </a:rPr>
              <a:t>(No date) </a:t>
            </a:r>
            <a:r>
              <a:rPr i="1" lang="en">
                <a:solidFill>
                  <a:srgbClr val="000000"/>
                </a:solidFill>
              </a:rPr>
              <a:t>GTA 00 12 - GameDevs.org</a:t>
            </a:r>
            <a:r>
              <a:rPr lang="en">
                <a:solidFill>
                  <a:srgbClr val="000000"/>
                </a:solidFill>
              </a:rPr>
              <a:t>. Available at: https://www.gamedevs.org/uploads/grand-theft-auto.pdf (Accessed: 03 May 2023).</a:t>
            </a:r>
            <a:endParaRPr>
              <a:solidFill>
                <a:srgbClr val="000000"/>
              </a:solidFill>
            </a:endParaRPr>
          </a:p>
          <a:p>
            <a:pPr indent="-317500" lvl="0" marL="457200" rtl="0" algn="just">
              <a:lnSpc>
                <a:spcPct val="100000"/>
              </a:lnSpc>
              <a:spcBef>
                <a:spcPts val="0"/>
              </a:spcBef>
              <a:spcAft>
                <a:spcPts val="0"/>
              </a:spcAft>
              <a:buClr>
                <a:srgbClr val="000000"/>
              </a:buClr>
              <a:buSzPts val="1400"/>
              <a:buChar char="●"/>
            </a:pPr>
            <a:r>
              <a:rPr i="1" lang="en">
                <a:solidFill>
                  <a:srgbClr val="000000"/>
                </a:solidFill>
              </a:rPr>
              <a:t>Game development</a:t>
            </a:r>
            <a:r>
              <a:rPr lang="en">
                <a:solidFill>
                  <a:srgbClr val="000000"/>
                </a:solidFill>
              </a:rPr>
              <a:t> (no date) </a:t>
            </a:r>
            <a:r>
              <a:rPr i="1" lang="en">
                <a:solidFill>
                  <a:srgbClr val="000000"/>
                </a:solidFill>
              </a:rPr>
              <a:t>MDN</a:t>
            </a:r>
            <a:r>
              <a:rPr lang="en">
                <a:solidFill>
                  <a:srgbClr val="000000"/>
                </a:solidFill>
              </a:rPr>
              <a:t>. Available at: https://developer.mozilla.org/en-US/docs/Games (Accessed: 03 May 2023).</a:t>
            </a:r>
            <a:endParaRPr>
              <a:solidFill>
                <a:srgbClr val="000000"/>
              </a:solidFill>
            </a:endParaRPr>
          </a:p>
          <a:p>
            <a:pPr indent="-317500" lvl="0" marL="457200" rtl="0" algn="just">
              <a:lnSpc>
                <a:spcPct val="100000"/>
              </a:lnSpc>
              <a:spcBef>
                <a:spcPts val="0"/>
              </a:spcBef>
              <a:spcAft>
                <a:spcPts val="0"/>
              </a:spcAft>
              <a:buClr>
                <a:srgbClr val="000000"/>
              </a:buClr>
              <a:buSzPts val="1400"/>
              <a:buChar char="●"/>
            </a:pPr>
            <a:r>
              <a:rPr i="1" lang="en">
                <a:solidFill>
                  <a:srgbClr val="000000"/>
                </a:solidFill>
              </a:rPr>
              <a:t>Canvas API - web apis: MDN</a:t>
            </a:r>
            <a:r>
              <a:rPr lang="en">
                <a:solidFill>
                  <a:srgbClr val="000000"/>
                </a:solidFill>
              </a:rPr>
              <a:t> (no date) </a:t>
            </a:r>
            <a:r>
              <a:rPr i="1" lang="en">
                <a:solidFill>
                  <a:srgbClr val="000000"/>
                </a:solidFill>
              </a:rPr>
              <a:t>Web APIs | MDN</a:t>
            </a:r>
            <a:r>
              <a:rPr lang="en">
                <a:solidFill>
                  <a:srgbClr val="000000"/>
                </a:solidFill>
              </a:rPr>
              <a:t>. Available at: https://developer.mozilla.org/en-US/docs/Web/API/Canvas_API (Accessed: 03 May 2023).</a:t>
            </a:r>
            <a:endParaRPr>
              <a:solidFill>
                <a:srgbClr val="000000"/>
              </a:solidFill>
            </a:endParaRPr>
          </a:p>
          <a:p>
            <a:pPr indent="-317500" lvl="0" marL="457200" rtl="0" algn="just">
              <a:lnSpc>
                <a:spcPct val="100000"/>
              </a:lnSpc>
              <a:spcBef>
                <a:spcPts val="0"/>
              </a:spcBef>
              <a:spcAft>
                <a:spcPts val="0"/>
              </a:spcAft>
              <a:buClr>
                <a:srgbClr val="000000"/>
              </a:buClr>
              <a:buSzPts val="1400"/>
              <a:buChar char="●"/>
            </a:pPr>
            <a:r>
              <a:rPr i="1" lang="en">
                <a:solidFill>
                  <a:srgbClr val="000000"/>
                </a:solidFill>
              </a:rPr>
              <a:t>Web apis</a:t>
            </a:r>
            <a:r>
              <a:rPr lang="en">
                <a:solidFill>
                  <a:srgbClr val="000000"/>
                </a:solidFill>
              </a:rPr>
              <a:t> (no date) </a:t>
            </a:r>
            <a:r>
              <a:rPr i="1" lang="en">
                <a:solidFill>
                  <a:srgbClr val="000000"/>
                </a:solidFill>
              </a:rPr>
              <a:t>MDN</a:t>
            </a:r>
            <a:r>
              <a:rPr lang="en">
                <a:solidFill>
                  <a:srgbClr val="000000"/>
                </a:solidFill>
              </a:rPr>
              <a:t>. Available at: https://developer.mozilla.org/en-US/docs/Web/API (Accessed: 03 May 2023).</a:t>
            </a:r>
            <a:endParaRPr>
              <a:solidFill>
                <a:srgbClr val="000000"/>
              </a:solidFill>
            </a:endParaRPr>
          </a:p>
          <a:p>
            <a:pPr indent="0" lvl="0" marL="0" rtl="0" algn="l">
              <a:lnSpc>
                <a:spcPct val="100000"/>
              </a:lnSpc>
              <a:spcBef>
                <a:spcPts val="1200"/>
              </a:spcBef>
              <a:spcAft>
                <a:spcPts val="1200"/>
              </a:spcAft>
              <a:buNone/>
            </a:pPr>
            <a:r>
              <a:t/>
            </a:r>
            <a:endParaRPr/>
          </a:p>
        </p:txBody>
      </p:sp>
      <p:sp>
        <p:nvSpPr>
          <p:cNvPr id="3118" name="Google Shape;3118;p57"/>
          <p:cNvSpPr txBox="1"/>
          <p:nvPr>
            <p:ph type="title"/>
          </p:nvPr>
        </p:nvSpPr>
        <p:spPr>
          <a:xfrm>
            <a:off x="2815168" y="217250"/>
            <a:ext cx="3189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2" name="Shape 3122"/>
        <p:cNvGrpSpPr/>
        <p:nvPr/>
      </p:nvGrpSpPr>
      <p:grpSpPr>
        <a:xfrm>
          <a:off x="0" y="0"/>
          <a:ext cx="0" cy="0"/>
          <a:chOff x="0" y="0"/>
          <a:chExt cx="0" cy="0"/>
        </a:xfrm>
      </p:grpSpPr>
      <p:sp>
        <p:nvSpPr>
          <p:cNvPr id="3123" name="Google Shape;3123;p58"/>
          <p:cNvSpPr txBox="1"/>
          <p:nvPr>
            <p:ph idx="2" type="title"/>
          </p:nvPr>
        </p:nvSpPr>
        <p:spPr>
          <a:xfrm>
            <a:off x="1625750" y="984775"/>
            <a:ext cx="6220500" cy="80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grpSp>
        <p:nvGrpSpPr>
          <p:cNvPr id="3124" name="Google Shape;3124;p58"/>
          <p:cNvGrpSpPr/>
          <p:nvPr/>
        </p:nvGrpSpPr>
        <p:grpSpPr>
          <a:xfrm>
            <a:off x="6730275" y="3995797"/>
            <a:ext cx="243970" cy="457795"/>
            <a:chOff x="3171550" y="3868750"/>
            <a:chExt cx="317050" cy="594925"/>
          </a:xfrm>
        </p:grpSpPr>
        <p:sp>
          <p:nvSpPr>
            <p:cNvPr id="3125" name="Google Shape;3125;p58"/>
            <p:cNvSpPr/>
            <p:nvPr/>
          </p:nvSpPr>
          <p:spPr>
            <a:xfrm>
              <a:off x="3171550" y="4024675"/>
              <a:ext cx="153450" cy="165100"/>
            </a:xfrm>
            <a:custGeom>
              <a:rect b="b" l="l" r="r" t="t"/>
              <a:pathLst>
                <a:path extrusionOk="0" h="6604" w="6138">
                  <a:moveTo>
                    <a:pt x="1" y="0"/>
                  </a:moveTo>
                  <a:cubicBezTo>
                    <a:pt x="1" y="0"/>
                    <a:pt x="686" y="2894"/>
                    <a:pt x="2381" y="4719"/>
                  </a:cubicBezTo>
                  <a:cubicBezTo>
                    <a:pt x="2842" y="5216"/>
                    <a:pt x="3332" y="5582"/>
                    <a:pt x="3798" y="5853"/>
                  </a:cubicBezTo>
                  <a:cubicBezTo>
                    <a:pt x="5045" y="6574"/>
                    <a:pt x="6137" y="6604"/>
                    <a:pt x="6137" y="6604"/>
                  </a:cubicBezTo>
                  <a:cubicBezTo>
                    <a:pt x="6137" y="6604"/>
                    <a:pt x="5452" y="3709"/>
                    <a:pt x="3757" y="1884"/>
                  </a:cubicBezTo>
                  <a:cubicBezTo>
                    <a:pt x="3290" y="1388"/>
                    <a:pt x="2806" y="1022"/>
                    <a:pt x="2334" y="750"/>
                  </a:cubicBezTo>
                  <a:cubicBezTo>
                    <a:pt x="1088" y="36"/>
                    <a:pt x="1"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58"/>
            <p:cNvSpPr/>
            <p:nvPr/>
          </p:nvSpPr>
          <p:spPr>
            <a:xfrm>
              <a:off x="3205675" y="3934750"/>
              <a:ext cx="120500" cy="129525"/>
            </a:xfrm>
            <a:custGeom>
              <a:rect b="b" l="l" r="r" t="t"/>
              <a:pathLst>
                <a:path extrusionOk="0" h="5181" w="4820">
                  <a:moveTo>
                    <a:pt x="0" y="0"/>
                  </a:moveTo>
                  <a:cubicBezTo>
                    <a:pt x="0" y="0"/>
                    <a:pt x="543" y="2274"/>
                    <a:pt x="1872" y="3704"/>
                  </a:cubicBezTo>
                  <a:cubicBezTo>
                    <a:pt x="2233" y="4093"/>
                    <a:pt x="2617" y="4383"/>
                    <a:pt x="2983" y="4595"/>
                  </a:cubicBezTo>
                  <a:cubicBezTo>
                    <a:pt x="3963" y="5157"/>
                    <a:pt x="4820" y="5180"/>
                    <a:pt x="4820" y="5180"/>
                  </a:cubicBezTo>
                  <a:cubicBezTo>
                    <a:pt x="4820" y="5180"/>
                    <a:pt x="4276" y="2912"/>
                    <a:pt x="2947" y="1483"/>
                  </a:cubicBezTo>
                  <a:cubicBezTo>
                    <a:pt x="2587" y="1093"/>
                    <a:pt x="2203" y="804"/>
                    <a:pt x="1837" y="591"/>
                  </a:cubicBezTo>
                  <a:cubicBezTo>
                    <a:pt x="857" y="30"/>
                    <a:pt x="0" y="0"/>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58"/>
            <p:cNvSpPr/>
            <p:nvPr/>
          </p:nvSpPr>
          <p:spPr>
            <a:xfrm>
              <a:off x="3285100" y="4414825"/>
              <a:ext cx="92600" cy="48850"/>
            </a:xfrm>
            <a:custGeom>
              <a:rect b="b" l="l" r="r" t="t"/>
              <a:pathLst>
                <a:path extrusionOk="0" h="1954" w="3704">
                  <a:moveTo>
                    <a:pt x="1847" y="0"/>
                  </a:moveTo>
                  <a:cubicBezTo>
                    <a:pt x="1415" y="0"/>
                    <a:pt x="984" y="96"/>
                    <a:pt x="656" y="288"/>
                  </a:cubicBezTo>
                  <a:cubicBezTo>
                    <a:pt x="1" y="666"/>
                    <a:pt x="7" y="1286"/>
                    <a:pt x="668" y="1670"/>
                  </a:cubicBezTo>
                  <a:cubicBezTo>
                    <a:pt x="996" y="1859"/>
                    <a:pt x="1427" y="1954"/>
                    <a:pt x="1858" y="1954"/>
                  </a:cubicBezTo>
                  <a:cubicBezTo>
                    <a:pt x="2289" y="1954"/>
                    <a:pt x="2720" y="1859"/>
                    <a:pt x="3048" y="1670"/>
                  </a:cubicBezTo>
                  <a:cubicBezTo>
                    <a:pt x="3704" y="1286"/>
                    <a:pt x="3704" y="666"/>
                    <a:pt x="3042" y="288"/>
                  </a:cubicBezTo>
                  <a:cubicBezTo>
                    <a:pt x="2712" y="96"/>
                    <a:pt x="2279" y="0"/>
                    <a:pt x="18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58"/>
            <p:cNvSpPr/>
            <p:nvPr/>
          </p:nvSpPr>
          <p:spPr>
            <a:xfrm>
              <a:off x="3318775" y="3976675"/>
              <a:ext cx="20400" cy="469775"/>
            </a:xfrm>
            <a:custGeom>
              <a:rect b="b" l="l" r="r" t="t"/>
              <a:pathLst>
                <a:path extrusionOk="0" h="18791" w="816">
                  <a:moveTo>
                    <a:pt x="403" y="1"/>
                  </a:moveTo>
                  <a:cubicBezTo>
                    <a:pt x="299" y="1"/>
                    <a:pt x="195" y="24"/>
                    <a:pt x="118" y="72"/>
                  </a:cubicBezTo>
                  <a:cubicBezTo>
                    <a:pt x="36" y="113"/>
                    <a:pt x="0" y="178"/>
                    <a:pt x="0" y="237"/>
                  </a:cubicBezTo>
                  <a:lnTo>
                    <a:pt x="0" y="18552"/>
                  </a:lnTo>
                  <a:cubicBezTo>
                    <a:pt x="0" y="18617"/>
                    <a:pt x="36" y="18677"/>
                    <a:pt x="118" y="18724"/>
                  </a:cubicBezTo>
                  <a:cubicBezTo>
                    <a:pt x="198" y="18768"/>
                    <a:pt x="301" y="18790"/>
                    <a:pt x="405" y="18790"/>
                  </a:cubicBezTo>
                  <a:cubicBezTo>
                    <a:pt x="508" y="18790"/>
                    <a:pt x="612" y="18768"/>
                    <a:pt x="691" y="18724"/>
                  </a:cubicBezTo>
                  <a:cubicBezTo>
                    <a:pt x="774" y="18677"/>
                    <a:pt x="809" y="18617"/>
                    <a:pt x="809" y="18558"/>
                  </a:cubicBezTo>
                  <a:lnTo>
                    <a:pt x="809" y="243"/>
                  </a:lnTo>
                  <a:cubicBezTo>
                    <a:pt x="815" y="178"/>
                    <a:pt x="774" y="119"/>
                    <a:pt x="691" y="72"/>
                  </a:cubicBezTo>
                  <a:cubicBezTo>
                    <a:pt x="612" y="24"/>
                    <a:pt x="507" y="1"/>
                    <a:pt x="403"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58"/>
            <p:cNvSpPr/>
            <p:nvPr/>
          </p:nvSpPr>
          <p:spPr>
            <a:xfrm>
              <a:off x="3317725" y="3976675"/>
              <a:ext cx="22325" cy="11850"/>
            </a:xfrm>
            <a:custGeom>
              <a:rect b="b" l="l" r="r" t="t"/>
              <a:pathLst>
                <a:path extrusionOk="0" h="474" w="893">
                  <a:moveTo>
                    <a:pt x="445" y="1"/>
                  </a:moveTo>
                  <a:cubicBezTo>
                    <a:pt x="341" y="1"/>
                    <a:pt x="237" y="24"/>
                    <a:pt x="160" y="72"/>
                  </a:cubicBezTo>
                  <a:cubicBezTo>
                    <a:pt x="1" y="160"/>
                    <a:pt x="1" y="308"/>
                    <a:pt x="160" y="402"/>
                  </a:cubicBezTo>
                  <a:cubicBezTo>
                    <a:pt x="240" y="450"/>
                    <a:pt x="343" y="473"/>
                    <a:pt x="447" y="473"/>
                  </a:cubicBezTo>
                  <a:cubicBezTo>
                    <a:pt x="550" y="473"/>
                    <a:pt x="654" y="450"/>
                    <a:pt x="733" y="402"/>
                  </a:cubicBezTo>
                  <a:cubicBezTo>
                    <a:pt x="893" y="308"/>
                    <a:pt x="893" y="160"/>
                    <a:pt x="733" y="72"/>
                  </a:cubicBezTo>
                  <a:cubicBezTo>
                    <a:pt x="654" y="24"/>
                    <a:pt x="549" y="1"/>
                    <a:pt x="445"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58"/>
            <p:cNvSpPr/>
            <p:nvPr/>
          </p:nvSpPr>
          <p:spPr>
            <a:xfrm>
              <a:off x="3318775" y="3982600"/>
              <a:ext cx="20250" cy="463850"/>
            </a:xfrm>
            <a:custGeom>
              <a:rect b="b" l="l" r="r" t="t"/>
              <a:pathLst>
                <a:path extrusionOk="0" h="18554" w="810">
                  <a:moveTo>
                    <a:pt x="0" y="0"/>
                  </a:moveTo>
                  <a:lnTo>
                    <a:pt x="0" y="18315"/>
                  </a:lnTo>
                  <a:cubicBezTo>
                    <a:pt x="0" y="18380"/>
                    <a:pt x="36" y="18440"/>
                    <a:pt x="118" y="18487"/>
                  </a:cubicBezTo>
                  <a:cubicBezTo>
                    <a:pt x="198" y="18531"/>
                    <a:pt x="301" y="18553"/>
                    <a:pt x="405" y="18553"/>
                  </a:cubicBezTo>
                  <a:cubicBezTo>
                    <a:pt x="508" y="18553"/>
                    <a:pt x="612" y="18531"/>
                    <a:pt x="691" y="18487"/>
                  </a:cubicBezTo>
                  <a:cubicBezTo>
                    <a:pt x="774" y="18440"/>
                    <a:pt x="809" y="18380"/>
                    <a:pt x="809" y="18321"/>
                  </a:cubicBezTo>
                  <a:lnTo>
                    <a:pt x="809" y="0"/>
                  </a:lnTo>
                  <a:cubicBezTo>
                    <a:pt x="809" y="59"/>
                    <a:pt x="774" y="118"/>
                    <a:pt x="691" y="165"/>
                  </a:cubicBezTo>
                  <a:cubicBezTo>
                    <a:pt x="612" y="213"/>
                    <a:pt x="508" y="236"/>
                    <a:pt x="405" y="236"/>
                  </a:cubicBezTo>
                  <a:cubicBezTo>
                    <a:pt x="301" y="236"/>
                    <a:pt x="198" y="213"/>
                    <a:pt x="118" y="165"/>
                  </a:cubicBezTo>
                  <a:cubicBezTo>
                    <a:pt x="36" y="118"/>
                    <a:pt x="0" y="59"/>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58"/>
            <p:cNvSpPr/>
            <p:nvPr/>
          </p:nvSpPr>
          <p:spPr>
            <a:xfrm>
              <a:off x="3333675" y="4025000"/>
              <a:ext cx="120675" cy="86800"/>
            </a:xfrm>
            <a:custGeom>
              <a:rect b="b" l="l" r="r" t="t"/>
              <a:pathLst>
                <a:path extrusionOk="0" h="3472" w="4827">
                  <a:moveTo>
                    <a:pt x="1762" y="0"/>
                  </a:moveTo>
                  <a:cubicBezTo>
                    <a:pt x="516" y="0"/>
                    <a:pt x="1" y="1541"/>
                    <a:pt x="1" y="1541"/>
                  </a:cubicBezTo>
                  <a:cubicBezTo>
                    <a:pt x="1" y="1541"/>
                    <a:pt x="851" y="2503"/>
                    <a:pt x="1832" y="3065"/>
                  </a:cubicBezTo>
                  <a:cubicBezTo>
                    <a:pt x="2198" y="3277"/>
                    <a:pt x="2582" y="3437"/>
                    <a:pt x="2942" y="3466"/>
                  </a:cubicBezTo>
                  <a:cubicBezTo>
                    <a:pt x="2984" y="3469"/>
                    <a:pt x="3025" y="3471"/>
                    <a:pt x="3065" y="3471"/>
                  </a:cubicBezTo>
                  <a:cubicBezTo>
                    <a:pt x="4311" y="3471"/>
                    <a:pt x="4826" y="1930"/>
                    <a:pt x="4826" y="1930"/>
                  </a:cubicBezTo>
                  <a:cubicBezTo>
                    <a:pt x="4826" y="1930"/>
                    <a:pt x="3976" y="968"/>
                    <a:pt x="2995" y="407"/>
                  </a:cubicBezTo>
                  <a:cubicBezTo>
                    <a:pt x="2629" y="194"/>
                    <a:pt x="2245" y="35"/>
                    <a:pt x="1885" y="5"/>
                  </a:cubicBezTo>
                  <a:cubicBezTo>
                    <a:pt x="1843" y="2"/>
                    <a:pt x="1802" y="0"/>
                    <a:pt x="176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58"/>
            <p:cNvSpPr/>
            <p:nvPr/>
          </p:nvSpPr>
          <p:spPr>
            <a:xfrm>
              <a:off x="3334575" y="4141025"/>
              <a:ext cx="154025" cy="110475"/>
            </a:xfrm>
            <a:custGeom>
              <a:rect b="b" l="l" r="r" t="t"/>
              <a:pathLst>
                <a:path extrusionOk="0" h="4419" w="6161">
                  <a:moveTo>
                    <a:pt x="2246" y="0"/>
                  </a:moveTo>
                  <a:cubicBezTo>
                    <a:pt x="660" y="0"/>
                    <a:pt x="0" y="1961"/>
                    <a:pt x="0" y="1961"/>
                  </a:cubicBezTo>
                  <a:cubicBezTo>
                    <a:pt x="0" y="1961"/>
                    <a:pt x="1087" y="3184"/>
                    <a:pt x="2339" y="3905"/>
                  </a:cubicBezTo>
                  <a:cubicBezTo>
                    <a:pt x="2806" y="4176"/>
                    <a:pt x="3296" y="4377"/>
                    <a:pt x="3757" y="4413"/>
                  </a:cubicBezTo>
                  <a:cubicBezTo>
                    <a:pt x="3810" y="4417"/>
                    <a:pt x="3863" y="4419"/>
                    <a:pt x="3914" y="4419"/>
                  </a:cubicBezTo>
                  <a:cubicBezTo>
                    <a:pt x="5501" y="4419"/>
                    <a:pt x="6161" y="2458"/>
                    <a:pt x="6161" y="2458"/>
                  </a:cubicBezTo>
                  <a:cubicBezTo>
                    <a:pt x="6161" y="2458"/>
                    <a:pt x="5074" y="1229"/>
                    <a:pt x="3828" y="508"/>
                  </a:cubicBezTo>
                  <a:cubicBezTo>
                    <a:pt x="3355" y="243"/>
                    <a:pt x="2871" y="42"/>
                    <a:pt x="2404" y="6"/>
                  </a:cubicBezTo>
                  <a:cubicBezTo>
                    <a:pt x="2351" y="2"/>
                    <a:pt x="2298" y="0"/>
                    <a:pt x="22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58"/>
            <p:cNvSpPr/>
            <p:nvPr/>
          </p:nvSpPr>
          <p:spPr>
            <a:xfrm>
              <a:off x="3296925" y="3868750"/>
              <a:ext cx="63800" cy="120700"/>
            </a:xfrm>
            <a:custGeom>
              <a:rect b="b" l="l" r="r" t="t"/>
              <a:pathLst>
                <a:path extrusionOk="0" h="4828" w="2552">
                  <a:moveTo>
                    <a:pt x="1288" y="0"/>
                  </a:moveTo>
                  <a:cubicBezTo>
                    <a:pt x="1252" y="24"/>
                    <a:pt x="1158" y="89"/>
                    <a:pt x="1028" y="213"/>
                  </a:cubicBezTo>
                  <a:cubicBezTo>
                    <a:pt x="910" y="319"/>
                    <a:pt x="833" y="408"/>
                    <a:pt x="768" y="490"/>
                  </a:cubicBezTo>
                  <a:cubicBezTo>
                    <a:pt x="715" y="550"/>
                    <a:pt x="626" y="662"/>
                    <a:pt x="573" y="739"/>
                  </a:cubicBezTo>
                  <a:cubicBezTo>
                    <a:pt x="490" y="868"/>
                    <a:pt x="461" y="916"/>
                    <a:pt x="390" y="1046"/>
                  </a:cubicBezTo>
                  <a:cubicBezTo>
                    <a:pt x="355" y="1105"/>
                    <a:pt x="319" y="1182"/>
                    <a:pt x="290" y="1241"/>
                  </a:cubicBezTo>
                  <a:cubicBezTo>
                    <a:pt x="266" y="1294"/>
                    <a:pt x="236" y="1359"/>
                    <a:pt x="219" y="1412"/>
                  </a:cubicBezTo>
                  <a:cubicBezTo>
                    <a:pt x="189" y="1477"/>
                    <a:pt x="160" y="1571"/>
                    <a:pt x="136" y="1642"/>
                  </a:cubicBezTo>
                  <a:cubicBezTo>
                    <a:pt x="101" y="1754"/>
                    <a:pt x="71" y="1902"/>
                    <a:pt x="47" y="2020"/>
                  </a:cubicBezTo>
                  <a:cubicBezTo>
                    <a:pt x="30" y="2097"/>
                    <a:pt x="18" y="2203"/>
                    <a:pt x="12" y="2286"/>
                  </a:cubicBezTo>
                  <a:cubicBezTo>
                    <a:pt x="0" y="2469"/>
                    <a:pt x="6" y="2564"/>
                    <a:pt x="12" y="2664"/>
                  </a:cubicBezTo>
                  <a:cubicBezTo>
                    <a:pt x="18" y="2764"/>
                    <a:pt x="24" y="2818"/>
                    <a:pt x="47" y="2971"/>
                  </a:cubicBezTo>
                  <a:cubicBezTo>
                    <a:pt x="65" y="3095"/>
                    <a:pt x="130" y="3343"/>
                    <a:pt x="201" y="3532"/>
                  </a:cubicBezTo>
                  <a:cubicBezTo>
                    <a:pt x="236" y="3621"/>
                    <a:pt x="278" y="3727"/>
                    <a:pt x="366" y="3893"/>
                  </a:cubicBezTo>
                  <a:cubicBezTo>
                    <a:pt x="431" y="4022"/>
                    <a:pt x="490" y="4111"/>
                    <a:pt x="555" y="4211"/>
                  </a:cubicBezTo>
                  <a:cubicBezTo>
                    <a:pt x="585" y="4265"/>
                    <a:pt x="673" y="4383"/>
                    <a:pt x="744" y="4471"/>
                  </a:cubicBezTo>
                  <a:cubicBezTo>
                    <a:pt x="833" y="4578"/>
                    <a:pt x="880" y="4631"/>
                    <a:pt x="975" y="4725"/>
                  </a:cubicBezTo>
                  <a:cubicBezTo>
                    <a:pt x="986" y="4743"/>
                    <a:pt x="1004" y="4755"/>
                    <a:pt x="1022" y="4767"/>
                  </a:cubicBezTo>
                  <a:cubicBezTo>
                    <a:pt x="1092" y="4807"/>
                    <a:pt x="1185" y="4827"/>
                    <a:pt x="1277" y="4827"/>
                  </a:cubicBezTo>
                  <a:cubicBezTo>
                    <a:pt x="1362" y="4827"/>
                    <a:pt x="1447" y="4809"/>
                    <a:pt x="1512" y="4773"/>
                  </a:cubicBezTo>
                  <a:cubicBezTo>
                    <a:pt x="1536" y="4761"/>
                    <a:pt x="1553" y="4743"/>
                    <a:pt x="1571" y="4725"/>
                  </a:cubicBezTo>
                  <a:cubicBezTo>
                    <a:pt x="1689" y="4613"/>
                    <a:pt x="1760" y="4519"/>
                    <a:pt x="1802" y="4471"/>
                  </a:cubicBezTo>
                  <a:cubicBezTo>
                    <a:pt x="1872" y="4389"/>
                    <a:pt x="1961" y="4265"/>
                    <a:pt x="1996" y="4211"/>
                  </a:cubicBezTo>
                  <a:cubicBezTo>
                    <a:pt x="2061" y="4111"/>
                    <a:pt x="2120" y="4017"/>
                    <a:pt x="2191" y="3887"/>
                  </a:cubicBezTo>
                  <a:cubicBezTo>
                    <a:pt x="2280" y="3709"/>
                    <a:pt x="2327" y="3585"/>
                    <a:pt x="2351" y="3526"/>
                  </a:cubicBezTo>
                  <a:cubicBezTo>
                    <a:pt x="2369" y="3485"/>
                    <a:pt x="2392" y="3426"/>
                    <a:pt x="2404" y="3379"/>
                  </a:cubicBezTo>
                  <a:cubicBezTo>
                    <a:pt x="2428" y="3302"/>
                    <a:pt x="2457" y="3196"/>
                    <a:pt x="2475" y="3119"/>
                  </a:cubicBezTo>
                  <a:cubicBezTo>
                    <a:pt x="2498" y="3024"/>
                    <a:pt x="2516" y="2924"/>
                    <a:pt x="2528" y="2812"/>
                  </a:cubicBezTo>
                  <a:cubicBezTo>
                    <a:pt x="2534" y="2788"/>
                    <a:pt x="2546" y="2676"/>
                    <a:pt x="2552" y="2499"/>
                  </a:cubicBezTo>
                  <a:cubicBezTo>
                    <a:pt x="2552" y="2416"/>
                    <a:pt x="2540" y="2304"/>
                    <a:pt x="2540" y="2221"/>
                  </a:cubicBezTo>
                  <a:cubicBezTo>
                    <a:pt x="2534" y="2144"/>
                    <a:pt x="2516" y="2038"/>
                    <a:pt x="2498" y="1961"/>
                  </a:cubicBezTo>
                  <a:cubicBezTo>
                    <a:pt x="2475" y="1849"/>
                    <a:pt x="2439" y="1701"/>
                    <a:pt x="2404" y="1589"/>
                  </a:cubicBezTo>
                  <a:cubicBezTo>
                    <a:pt x="2386" y="1524"/>
                    <a:pt x="2357" y="1435"/>
                    <a:pt x="2327" y="1371"/>
                  </a:cubicBezTo>
                  <a:cubicBezTo>
                    <a:pt x="2304" y="1323"/>
                    <a:pt x="2280" y="1252"/>
                    <a:pt x="2256" y="1205"/>
                  </a:cubicBezTo>
                  <a:cubicBezTo>
                    <a:pt x="2227" y="1146"/>
                    <a:pt x="2191" y="1075"/>
                    <a:pt x="2156" y="1016"/>
                  </a:cubicBezTo>
                  <a:cubicBezTo>
                    <a:pt x="2085" y="886"/>
                    <a:pt x="2061" y="845"/>
                    <a:pt x="1973" y="715"/>
                  </a:cubicBezTo>
                  <a:cubicBezTo>
                    <a:pt x="1920" y="644"/>
                    <a:pt x="1837" y="532"/>
                    <a:pt x="1784" y="473"/>
                  </a:cubicBezTo>
                  <a:cubicBezTo>
                    <a:pt x="1725" y="402"/>
                    <a:pt x="1648" y="313"/>
                    <a:pt x="1530" y="201"/>
                  </a:cubicBezTo>
                  <a:cubicBezTo>
                    <a:pt x="1447" y="118"/>
                    <a:pt x="1364" y="53"/>
                    <a:pt x="12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58"/>
            <p:cNvSpPr/>
            <p:nvPr/>
          </p:nvSpPr>
          <p:spPr>
            <a:xfrm>
              <a:off x="3331775" y="4037225"/>
              <a:ext cx="98950" cy="58350"/>
            </a:xfrm>
            <a:custGeom>
              <a:rect b="b" l="l" r="r" t="t"/>
              <a:pathLst>
                <a:path extrusionOk="0" h="2334" w="3958">
                  <a:moveTo>
                    <a:pt x="1937" y="0"/>
                  </a:moveTo>
                  <a:lnTo>
                    <a:pt x="1412" y="975"/>
                  </a:lnTo>
                  <a:cubicBezTo>
                    <a:pt x="1276" y="972"/>
                    <a:pt x="1140" y="969"/>
                    <a:pt x="1005" y="969"/>
                  </a:cubicBezTo>
                  <a:cubicBezTo>
                    <a:pt x="870" y="969"/>
                    <a:pt x="735" y="972"/>
                    <a:pt x="602" y="981"/>
                  </a:cubicBezTo>
                  <a:cubicBezTo>
                    <a:pt x="602" y="981"/>
                    <a:pt x="602" y="987"/>
                    <a:pt x="602" y="987"/>
                  </a:cubicBezTo>
                  <a:lnTo>
                    <a:pt x="6" y="975"/>
                  </a:lnTo>
                  <a:lnTo>
                    <a:pt x="0" y="1128"/>
                  </a:lnTo>
                  <a:lnTo>
                    <a:pt x="1719" y="1158"/>
                  </a:lnTo>
                  <a:cubicBezTo>
                    <a:pt x="1760" y="1158"/>
                    <a:pt x="1801" y="1164"/>
                    <a:pt x="1849" y="1170"/>
                  </a:cubicBezTo>
                  <a:lnTo>
                    <a:pt x="2995" y="2268"/>
                  </a:lnTo>
                  <a:lnTo>
                    <a:pt x="2026" y="1188"/>
                  </a:lnTo>
                  <a:lnTo>
                    <a:pt x="2026" y="1188"/>
                  </a:lnTo>
                  <a:lnTo>
                    <a:pt x="2309" y="1211"/>
                  </a:lnTo>
                  <a:lnTo>
                    <a:pt x="2652" y="1235"/>
                  </a:lnTo>
                  <a:lnTo>
                    <a:pt x="3798" y="2333"/>
                  </a:lnTo>
                  <a:lnTo>
                    <a:pt x="2823" y="1247"/>
                  </a:lnTo>
                  <a:lnTo>
                    <a:pt x="2823" y="1247"/>
                  </a:lnTo>
                  <a:cubicBezTo>
                    <a:pt x="2930" y="1252"/>
                    <a:pt x="3036" y="1258"/>
                    <a:pt x="3142" y="1258"/>
                  </a:cubicBezTo>
                  <a:cubicBezTo>
                    <a:pt x="3264" y="1264"/>
                    <a:pt x="3388" y="1267"/>
                    <a:pt x="3511" y="1267"/>
                  </a:cubicBezTo>
                  <a:cubicBezTo>
                    <a:pt x="3661" y="1267"/>
                    <a:pt x="3811" y="1262"/>
                    <a:pt x="3957" y="1252"/>
                  </a:cubicBezTo>
                  <a:cubicBezTo>
                    <a:pt x="3668" y="1193"/>
                    <a:pt x="3378" y="1146"/>
                    <a:pt x="3095" y="1111"/>
                  </a:cubicBezTo>
                  <a:cubicBezTo>
                    <a:pt x="2953" y="1093"/>
                    <a:pt x="2811" y="1075"/>
                    <a:pt x="2670" y="1063"/>
                  </a:cubicBezTo>
                  <a:lnTo>
                    <a:pt x="2374" y="1034"/>
                  </a:lnTo>
                  <a:lnTo>
                    <a:pt x="2711" y="59"/>
                  </a:lnTo>
                  <a:lnTo>
                    <a:pt x="2197" y="1016"/>
                  </a:lnTo>
                  <a:lnTo>
                    <a:pt x="2014" y="1004"/>
                  </a:lnTo>
                  <a:lnTo>
                    <a:pt x="2002" y="1004"/>
                  </a:lnTo>
                  <a:lnTo>
                    <a:pt x="1831" y="993"/>
                  </a:lnTo>
                  <a:cubicBezTo>
                    <a:pt x="1754" y="993"/>
                    <a:pt x="1672" y="987"/>
                    <a:pt x="1595" y="981"/>
                  </a:cubicBezTo>
                  <a:lnTo>
                    <a:pt x="193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58"/>
            <p:cNvSpPr/>
            <p:nvPr/>
          </p:nvSpPr>
          <p:spPr>
            <a:xfrm>
              <a:off x="3223975" y="3954975"/>
              <a:ext cx="104700" cy="112700"/>
            </a:xfrm>
            <a:custGeom>
              <a:rect b="b" l="l" r="r" t="t"/>
              <a:pathLst>
                <a:path extrusionOk="0" h="4508" w="4188">
                  <a:moveTo>
                    <a:pt x="0" y="1"/>
                  </a:moveTo>
                  <a:lnTo>
                    <a:pt x="0" y="1"/>
                  </a:lnTo>
                  <a:cubicBezTo>
                    <a:pt x="266" y="325"/>
                    <a:pt x="544" y="638"/>
                    <a:pt x="815" y="946"/>
                  </a:cubicBezTo>
                  <a:cubicBezTo>
                    <a:pt x="922" y="1064"/>
                    <a:pt x="1028" y="1182"/>
                    <a:pt x="1129" y="1300"/>
                  </a:cubicBezTo>
                  <a:lnTo>
                    <a:pt x="154" y="1259"/>
                  </a:lnTo>
                  <a:lnTo>
                    <a:pt x="1306" y="1489"/>
                  </a:lnTo>
                  <a:lnTo>
                    <a:pt x="1648" y="1861"/>
                  </a:lnTo>
                  <a:lnTo>
                    <a:pt x="1926" y="2156"/>
                  </a:lnTo>
                  <a:lnTo>
                    <a:pt x="957" y="2121"/>
                  </a:lnTo>
                  <a:lnTo>
                    <a:pt x="2062" y="2339"/>
                  </a:lnTo>
                  <a:lnTo>
                    <a:pt x="4076" y="4507"/>
                  </a:lnTo>
                  <a:lnTo>
                    <a:pt x="4188" y="4401"/>
                  </a:lnTo>
                  <a:lnTo>
                    <a:pt x="2528" y="2617"/>
                  </a:lnTo>
                  <a:lnTo>
                    <a:pt x="2026" y="1081"/>
                  </a:lnTo>
                  <a:lnTo>
                    <a:pt x="2351" y="2428"/>
                  </a:lnTo>
                  <a:lnTo>
                    <a:pt x="2133" y="2192"/>
                  </a:lnTo>
                  <a:lnTo>
                    <a:pt x="2127" y="2198"/>
                  </a:lnTo>
                  <a:lnTo>
                    <a:pt x="2121" y="2192"/>
                  </a:lnTo>
                  <a:lnTo>
                    <a:pt x="1761" y="1796"/>
                  </a:lnTo>
                  <a:lnTo>
                    <a:pt x="1253" y="249"/>
                  </a:lnTo>
                  <a:lnTo>
                    <a:pt x="1583" y="1607"/>
                  </a:lnTo>
                  <a:lnTo>
                    <a:pt x="1288" y="1294"/>
                  </a:lnTo>
                  <a:cubicBezTo>
                    <a:pt x="1146" y="1146"/>
                    <a:pt x="1004" y="999"/>
                    <a:pt x="863" y="851"/>
                  </a:cubicBezTo>
                  <a:cubicBezTo>
                    <a:pt x="579" y="562"/>
                    <a:pt x="296" y="272"/>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58"/>
            <p:cNvSpPr/>
            <p:nvPr/>
          </p:nvSpPr>
          <p:spPr>
            <a:xfrm>
              <a:off x="3194875" y="4050375"/>
              <a:ext cx="131450" cy="139550"/>
            </a:xfrm>
            <a:custGeom>
              <a:rect b="b" l="l" r="r" t="t"/>
              <a:pathLst>
                <a:path extrusionOk="0" h="5582" w="5258">
                  <a:moveTo>
                    <a:pt x="1" y="0"/>
                  </a:moveTo>
                  <a:lnTo>
                    <a:pt x="1" y="0"/>
                  </a:lnTo>
                  <a:cubicBezTo>
                    <a:pt x="338" y="413"/>
                    <a:pt x="686" y="815"/>
                    <a:pt x="1040" y="1211"/>
                  </a:cubicBezTo>
                  <a:cubicBezTo>
                    <a:pt x="1170" y="1358"/>
                    <a:pt x="1306" y="1506"/>
                    <a:pt x="1442" y="1654"/>
                  </a:cubicBezTo>
                  <a:lnTo>
                    <a:pt x="196" y="1607"/>
                  </a:lnTo>
                  <a:lnTo>
                    <a:pt x="1661" y="1902"/>
                  </a:lnTo>
                  <a:lnTo>
                    <a:pt x="2098" y="2374"/>
                  </a:lnTo>
                  <a:lnTo>
                    <a:pt x="2452" y="2752"/>
                  </a:lnTo>
                  <a:lnTo>
                    <a:pt x="1212" y="2705"/>
                  </a:lnTo>
                  <a:lnTo>
                    <a:pt x="2682" y="2995"/>
                  </a:lnTo>
                  <a:cubicBezTo>
                    <a:pt x="2688" y="3000"/>
                    <a:pt x="2688" y="3000"/>
                    <a:pt x="2694" y="3006"/>
                  </a:cubicBezTo>
                  <a:lnTo>
                    <a:pt x="2688" y="3012"/>
                  </a:lnTo>
                  <a:lnTo>
                    <a:pt x="5151" y="5581"/>
                  </a:lnTo>
                  <a:lnTo>
                    <a:pt x="5257" y="5475"/>
                  </a:lnTo>
                  <a:lnTo>
                    <a:pt x="3226" y="3349"/>
                  </a:lnTo>
                  <a:lnTo>
                    <a:pt x="2582" y="1376"/>
                  </a:lnTo>
                  <a:lnTo>
                    <a:pt x="3001" y="3119"/>
                  </a:lnTo>
                  <a:lnTo>
                    <a:pt x="2854" y="2965"/>
                  </a:lnTo>
                  <a:cubicBezTo>
                    <a:pt x="2806" y="2906"/>
                    <a:pt x="2753" y="2853"/>
                    <a:pt x="2706" y="2794"/>
                  </a:cubicBezTo>
                  <a:lnTo>
                    <a:pt x="2239" y="2292"/>
                  </a:lnTo>
                  <a:lnTo>
                    <a:pt x="1596" y="319"/>
                  </a:lnTo>
                  <a:lnTo>
                    <a:pt x="2015" y="2050"/>
                  </a:lnTo>
                  <a:lnTo>
                    <a:pt x="1637" y="1648"/>
                  </a:lnTo>
                  <a:cubicBezTo>
                    <a:pt x="1460" y="1465"/>
                    <a:pt x="1277" y="1270"/>
                    <a:pt x="1099" y="1087"/>
                  </a:cubicBezTo>
                  <a:cubicBezTo>
                    <a:pt x="733" y="715"/>
                    <a:pt x="373" y="348"/>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58"/>
            <p:cNvSpPr/>
            <p:nvPr/>
          </p:nvSpPr>
          <p:spPr>
            <a:xfrm>
              <a:off x="3333100" y="4156375"/>
              <a:ext cx="125375" cy="74450"/>
            </a:xfrm>
            <a:custGeom>
              <a:rect b="b" l="l" r="r" t="t"/>
              <a:pathLst>
                <a:path extrusionOk="0" h="2978" w="5015">
                  <a:moveTo>
                    <a:pt x="2434" y="1"/>
                  </a:moveTo>
                  <a:lnTo>
                    <a:pt x="1766" y="1247"/>
                  </a:lnTo>
                  <a:cubicBezTo>
                    <a:pt x="1641" y="1245"/>
                    <a:pt x="1518" y="1243"/>
                    <a:pt x="1394" y="1243"/>
                  </a:cubicBezTo>
                  <a:cubicBezTo>
                    <a:pt x="1220" y="1243"/>
                    <a:pt x="1047" y="1246"/>
                    <a:pt x="874" y="1253"/>
                  </a:cubicBezTo>
                  <a:lnTo>
                    <a:pt x="6" y="1206"/>
                  </a:lnTo>
                  <a:lnTo>
                    <a:pt x="0" y="1359"/>
                  </a:lnTo>
                  <a:lnTo>
                    <a:pt x="2067" y="1471"/>
                  </a:lnTo>
                  <a:cubicBezTo>
                    <a:pt x="2156" y="1477"/>
                    <a:pt x="2239" y="1489"/>
                    <a:pt x="2321" y="1495"/>
                  </a:cubicBezTo>
                  <a:lnTo>
                    <a:pt x="3786" y="2895"/>
                  </a:lnTo>
                  <a:lnTo>
                    <a:pt x="2552" y="1519"/>
                  </a:lnTo>
                  <a:lnTo>
                    <a:pt x="2552" y="1519"/>
                  </a:lnTo>
                  <a:lnTo>
                    <a:pt x="2912" y="1554"/>
                  </a:lnTo>
                  <a:lnTo>
                    <a:pt x="3349" y="1584"/>
                  </a:lnTo>
                  <a:lnTo>
                    <a:pt x="4808" y="2978"/>
                  </a:lnTo>
                  <a:lnTo>
                    <a:pt x="3568" y="1595"/>
                  </a:lnTo>
                  <a:lnTo>
                    <a:pt x="3568" y="1595"/>
                  </a:lnTo>
                  <a:cubicBezTo>
                    <a:pt x="3703" y="1601"/>
                    <a:pt x="3839" y="1607"/>
                    <a:pt x="3969" y="1613"/>
                  </a:cubicBezTo>
                  <a:cubicBezTo>
                    <a:pt x="4128" y="1616"/>
                    <a:pt x="4285" y="1618"/>
                    <a:pt x="4441" y="1618"/>
                  </a:cubicBezTo>
                  <a:cubicBezTo>
                    <a:pt x="4634" y="1618"/>
                    <a:pt x="4825" y="1614"/>
                    <a:pt x="5015" y="1601"/>
                  </a:cubicBezTo>
                  <a:cubicBezTo>
                    <a:pt x="4643" y="1525"/>
                    <a:pt x="4276" y="1471"/>
                    <a:pt x="3916" y="1424"/>
                  </a:cubicBezTo>
                  <a:cubicBezTo>
                    <a:pt x="3733" y="1395"/>
                    <a:pt x="3550" y="1377"/>
                    <a:pt x="3373" y="1359"/>
                  </a:cubicBezTo>
                  <a:lnTo>
                    <a:pt x="2995" y="1324"/>
                  </a:lnTo>
                  <a:lnTo>
                    <a:pt x="3420" y="83"/>
                  </a:lnTo>
                  <a:lnTo>
                    <a:pt x="2764" y="1306"/>
                  </a:lnTo>
                  <a:lnTo>
                    <a:pt x="2304" y="1271"/>
                  </a:lnTo>
                  <a:cubicBezTo>
                    <a:pt x="2203" y="1271"/>
                    <a:pt x="2103" y="1265"/>
                    <a:pt x="2002" y="1259"/>
                  </a:cubicBezTo>
                  <a:lnTo>
                    <a:pt x="24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8" name="Google Shape;3138;p58"/>
          <p:cNvGrpSpPr/>
          <p:nvPr/>
        </p:nvGrpSpPr>
        <p:grpSpPr>
          <a:xfrm>
            <a:off x="4157175" y="4144700"/>
            <a:ext cx="271885" cy="159973"/>
            <a:chOff x="1566275" y="4812212"/>
            <a:chExt cx="271885" cy="159973"/>
          </a:xfrm>
        </p:grpSpPr>
        <p:sp>
          <p:nvSpPr>
            <p:cNvPr id="3139" name="Google Shape;3139;p58"/>
            <p:cNvSpPr/>
            <p:nvPr/>
          </p:nvSpPr>
          <p:spPr>
            <a:xfrm>
              <a:off x="1636142" y="4812712"/>
              <a:ext cx="196571" cy="119771"/>
            </a:xfrm>
            <a:custGeom>
              <a:rect b="b" l="l" r="r" t="t"/>
              <a:pathLst>
                <a:path extrusionOk="0" h="17019" w="27932">
                  <a:moveTo>
                    <a:pt x="26536" y="0"/>
                  </a:moveTo>
                  <a:cubicBezTo>
                    <a:pt x="22997" y="0"/>
                    <a:pt x="13107" y="341"/>
                    <a:pt x="6899" y="3923"/>
                  </a:cubicBezTo>
                  <a:cubicBezTo>
                    <a:pt x="30" y="7892"/>
                    <a:pt x="1" y="14489"/>
                    <a:pt x="65" y="15813"/>
                  </a:cubicBezTo>
                  <a:cubicBezTo>
                    <a:pt x="36" y="16551"/>
                    <a:pt x="83" y="17000"/>
                    <a:pt x="83" y="17000"/>
                  </a:cubicBezTo>
                  <a:cubicBezTo>
                    <a:pt x="83" y="17000"/>
                    <a:pt x="563" y="17018"/>
                    <a:pt x="1394" y="17018"/>
                  </a:cubicBezTo>
                  <a:cubicBezTo>
                    <a:pt x="4931" y="17018"/>
                    <a:pt x="14828" y="16677"/>
                    <a:pt x="21033" y="13090"/>
                  </a:cubicBezTo>
                  <a:cubicBezTo>
                    <a:pt x="27902" y="9127"/>
                    <a:pt x="27931" y="2535"/>
                    <a:pt x="27866" y="1206"/>
                  </a:cubicBezTo>
                  <a:cubicBezTo>
                    <a:pt x="27896" y="468"/>
                    <a:pt x="27849" y="19"/>
                    <a:pt x="27849" y="19"/>
                  </a:cubicBezTo>
                  <a:cubicBezTo>
                    <a:pt x="27849" y="19"/>
                    <a:pt x="27368" y="0"/>
                    <a:pt x="26536" y="0"/>
                  </a:cubicBezTo>
                  <a:close/>
                </a:path>
              </a:pathLst>
            </a:custGeom>
            <a:solidFill>
              <a:srgbClr val="9CDD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58"/>
            <p:cNvSpPr/>
            <p:nvPr/>
          </p:nvSpPr>
          <p:spPr>
            <a:xfrm>
              <a:off x="1630737" y="4812712"/>
              <a:ext cx="207423" cy="113079"/>
            </a:xfrm>
            <a:custGeom>
              <a:rect b="b" l="l" r="r" t="t"/>
              <a:pathLst>
                <a:path extrusionOk="0" h="16068" w="29474">
                  <a:moveTo>
                    <a:pt x="27304" y="0"/>
                  </a:moveTo>
                  <a:cubicBezTo>
                    <a:pt x="23765" y="0"/>
                    <a:pt x="13875" y="341"/>
                    <a:pt x="7667" y="3923"/>
                  </a:cubicBezTo>
                  <a:cubicBezTo>
                    <a:pt x="1" y="8353"/>
                    <a:pt x="851" y="16049"/>
                    <a:pt x="851" y="16049"/>
                  </a:cubicBezTo>
                  <a:cubicBezTo>
                    <a:pt x="851" y="16049"/>
                    <a:pt x="1331" y="16068"/>
                    <a:pt x="2162" y="16068"/>
                  </a:cubicBezTo>
                  <a:cubicBezTo>
                    <a:pt x="5699" y="16068"/>
                    <a:pt x="15596" y="15727"/>
                    <a:pt x="21801" y="12139"/>
                  </a:cubicBezTo>
                  <a:cubicBezTo>
                    <a:pt x="29473" y="7715"/>
                    <a:pt x="28617" y="19"/>
                    <a:pt x="28617" y="19"/>
                  </a:cubicBezTo>
                  <a:cubicBezTo>
                    <a:pt x="28617" y="19"/>
                    <a:pt x="28136" y="0"/>
                    <a:pt x="27304" y="0"/>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58"/>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58"/>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58"/>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58"/>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58"/>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rgbClr val="86B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58"/>
            <p:cNvSpPr/>
            <p:nvPr/>
          </p:nvSpPr>
          <p:spPr>
            <a:xfrm>
              <a:off x="1641293" y="4930670"/>
              <a:ext cx="2252" cy="1795"/>
            </a:xfrm>
            <a:custGeom>
              <a:rect b="b" l="l" r="r" t="t"/>
              <a:pathLst>
                <a:path extrusionOk="0" h="255" w="320">
                  <a:moveTo>
                    <a:pt x="267" y="0"/>
                  </a:moveTo>
                  <a:cubicBezTo>
                    <a:pt x="255" y="12"/>
                    <a:pt x="249" y="18"/>
                    <a:pt x="237" y="24"/>
                  </a:cubicBezTo>
                  <a:lnTo>
                    <a:pt x="1" y="254"/>
                  </a:lnTo>
                  <a:lnTo>
                    <a:pt x="261" y="101"/>
                  </a:lnTo>
                  <a:lnTo>
                    <a:pt x="273" y="95"/>
                  </a:lnTo>
                  <a:cubicBezTo>
                    <a:pt x="290" y="83"/>
                    <a:pt x="302" y="71"/>
                    <a:pt x="320" y="59"/>
                  </a:cubicBezTo>
                  <a:lnTo>
                    <a:pt x="2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58"/>
            <p:cNvSpPr/>
            <p:nvPr/>
          </p:nvSpPr>
          <p:spPr>
            <a:xfrm>
              <a:off x="1635726" y="4812846"/>
              <a:ext cx="196403" cy="114022"/>
            </a:xfrm>
            <a:custGeom>
              <a:rect b="b" l="l" r="r" t="t"/>
              <a:pathLst>
                <a:path extrusionOk="0" h="16202" w="27908">
                  <a:moveTo>
                    <a:pt x="27908" y="0"/>
                  </a:moveTo>
                  <a:lnTo>
                    <a:pt x="27908" y="0"/>
                  </a:lnTo>
                  <a:cubicBezTo>
                    <a:pt x="18605" y="5003"/>
                    <a:pt x="9303" y="10011"/>
                    <a:pt x="0" y="15020"/>
                  </a:cubicBezTo>
                  <a:cubicBezTo>
                    <a:pt x="6" y="15020"/>
                    <a:pt x="12" y="15014"/>
                    <a:pt x="18" y="15014"/>
                  </a:cubicBezTo>
                  <a:cubicBezTo>
                    <a:pt x="30" y="15008"/>
                    <a:pt x="42" y="15002"/>
                    <a:pt x="54" y="14996"/>
                  </a:cubicBezTo>
                  <a:lnTo>
                    <a:pt x="71" y="14996"/>
                  </a:lnTo>
                  <a:cubicBezTo>
                    <a:pt x="77" y="14990"/>
                    <a:pt x="89" y="14990"/>
                    <a:pt x="95" y="14984"/>
                  </a:cubicBezTo>
                  <a:cubicBezTo>
                    <a:pt x="107" y="14984"/>
                    <a:pt x="119" y="14978"/>
                    <a:pt x="136" y="14978"/>
                  </a:cubicBezTo>
                  <a:lnTo>
                    <a:pt x="178" y="14978"/>
                  </a:lnTo>
                  <a:cubicBezTo>
                    <a:pt x="278" y="14978"/>
                    <a:pt x="384" y="15008"/>
                    <a:pt x="502" y="15073"/>
                  </a:cubicBezTo>
                  <a:cubicBezTo>
                    <a:pt x="514" y="15079"/>
                    <a:pt x="526" y="15085"/>
                    <a:pt x="538" y="15091"/>
                  </a:cubicBezTo>
                  <a:cubicBezTo>
                    <a:pt x="703" y="15197"/>
                    <a:pt x="762" y="16012"/>
                    <a:pt x="880" y="16201"/>
                  </a:cubicBezTo>
                  <a:lnTo>
                    <a:pt x="2790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58"/>
            <p:cNvSpPr/>
            <p:nvPr/>
          </p:nvSpPr>
          <p:spPr>
            <a:xfrm>
              <a:off x="1669850" y="4900700"/>
              <a:ext cx="54914" cy="7284"/>
            </a:xfrm>
            <a:custGeom>
              <a:rect b="b" l="l" r="r" t="t"/>
              <a:pathLst>
                <a:path extrusionOk="0" h="1035" w="7803">
                  <a:moveTo>
                    <a:pt x="1223" y="1"/>
                  </a:moveTo>
                  <a:lnTo>
                    <a:pt x="1" y="887"/>
                  </a:lnTo>
                  <a:lnTo>
                    <a:pt x="7803" y="1035"/>
                  </a:lnTo>
                  <a:lnTo>
                    <a:pt x="1223"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58"/>
            <p:cNvSpPr/>
            <p:nvPr/>
          </p:nvSpPr>
          <p:spPr>
            <a:xfrm>
              <a:off x="1668190" y="4862589"/>
              <a:ext cx="7861" cy="39994"/>
            </a:xfrm>
            <a:custGeom>
              <a:rect b="b" l="l" r="r" t="t"/>
              <a:pathLst>
                <a:path extrusionOk="0" h="5683" w="1117">
                  <a:moveTo>
                    <a:pt x="910" y="1"/>
                  </a:moveTo>
                  <a:lnTo>
                    <a:pt x="0" y="5683"/>
                  </a:lnTo>
                  <a:lnTo>
                    <a:pt x="0" y="5683"/>
                  </a:lnTo>
                  <a:lnTo>
                    <a:pt x="1117" y="5370"/>
                  </a:lnTo>
                  <a:lnTo>
                    <a:pt x="910"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58"/>
            <p:cNvSpPr/>
            <p:nvPr/>
          </p:nvSpPr>
          <p:spPr>
            <a:xfrm>
              <a:off x="1702398" y="4881834"/>
              <a:ext cx="52042" cy="10359"/>
            </a:xfrm>
            <a:custGeom>
              <a:rect b="b" l="l" r="r" t="t"/>
              <a:pathLst>
                <a:path extrusionOk="0" h="1472" w="7395">
                  <a:moveTo>
                    <a:pt x="1134" y="1"/>
                  </a:moveTo>
                  <a:lnTo>
                    <a:pt x="0" y="816"/>
                  </a:lnTo>
                  <a:lnTo>
                    <a:pt x="7395" y="1471"/>
                  </a:lnTo>
                  <a:lnTo>
                    <a:pt x="1134"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58"/>
            <p:cNvSpPr/>
            <p:nvPr/>
          </p:nvSpPr>
          <p:spPr>
            <a:xfrm>
              <a:off x="1700857" y="4846467"/>
              <a:ext cx="7284" cy="37081"/>
            </a:xfrm>
            <a:custGeom>
              <a:rect b="b" l="l" r="r" t="t"/>
              <a:pathLst>
                <a:path extrusionOk="0" h="5269" w="1035">
                  <a:moveTo>
                    <a:pt x="839" y="0"/>
                  </a:moveTo>
                  <a:lnTo>
                    <a:pt x="1" y="5269"/>
                  </a:lnTo>
                  <a:lnTo>
                    <a:pt x="1" y="5269"/>
                  </a:lnTo>
                  <a:lnTo>
                    <a:pt x="1034" y="4979"/>
                  </a:lnTo>
                  <a:lnTo>
                    <a:pt x="839"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58"/>
            <p:cNvSpPr/>
            <p:nvPr/>
          </p:nvSpPr>
          <p:spPr>
            <a:xfrm>
              <a:off x="1734608" y="4864545"/>
              <a:ext cx="45899" cy="5201"/>
            </a:xfrm>
            <a:custGeom>
              <a:rect b="b" l="l" r="r" t="t"/>
              <a:pathLst>
                <a:path extrusionOk="0" h="739" w="6522">
                  <a:moveTo>
                    <a:pt x="1028" y="0"/>
                  </a:moveTo>
                  <a:lnTo>
                    <a:pt x="1" y="739"/>
                  </a:lnTo>
                  <a:lnTo>
                    <a:pt x="6521" y="739"/>
                  </a:lnTo>
                  <a:lnTo>
                    <a:pt x="102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58"/>
            <p:cNvSpPr/>
            <p:nvPr/>
          </p:nvSpPr>
          <p:spPr>
            <a:xfrm>
              <a:off x="1733235" y="4832668"/>
              <a:ext cx="6573" cy="33428"/>
            </a:xfrm>
            <a:custGeom>
              <a:rect b="b" l="l" r="r" t="t"/>
              <a:pathLst>
                <a:path extrusionOk="0" h="4750" w="934">
                  <a:moveTo>
                    <a:pt x="757" y="0"/>
                  </a:moveTo>
                  <a:lnTo>
                    <a:pt x="1" y="4749"/>
                  </a:lnTo>
                  <a:lnTo>
                    <a:pt x="1" y="4749"/>
                  </a:lnTo>
                  <a:lnTo>
                    <a:pt x="934" y="4489"/>
                  </a:lnTo>
                  <a:lnTo>
                    <a:pt x="75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58"/>
            <p:cNvSpPr/>
            <p:nvPr/>
          </p:nvSpPr>
          <p:spPr>
            <a:xfrm>
              <a:off x="1765241" y="4847460"/>
              <a:ext cx="34463" cy="3920"/>
            </a:xfrm>
            <a:custGeom>
              <a:rect b="b" l="l" r="r" t="t"/>
              <a:pathLst>
                <a:path extrusionOk="0" h="557" w="4897">
                  <a:moveTo>
                    <a:pt x="768" y="1"/>
                  </a:moveTo>
                  <a:lnTo>
                    <a:pt x="0" y="556"/>
                  </a:lnTo>
                  <a:lnTo>
                    <a:pt x="4897" y="556"/>
                  </a:lnTo>
                  <a:lnTo>
                    <a:pt x="768"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58"/>
            <p:cNvSpPr/>
            <p:nvPr/>
          </p:nvSpPr>
          <p:spPr>
            <a:xfrm>
              <a:off x="1765241" y="4824316"/>
              <a:ext cx="4954" cy="25110"/>
            </a:xfrm>
            <a:custGeom>
              <a:rect b="b" l="l" r="r" t="t"/>
              <a:pathLst>
                <a:path extrusionOk="0" h="3568" w="704">
                  <a:moveTo>
                    <a:pt x="567" y="0"/>
                  </a:moveTo>
                  <a:lnTo>
                    <a:pt x="0" y="3568"/>
                  </a:lnTo>
                  <a:lnTo>
                    <a:pt x="703" y="3373"/>
                  </a:lnTo>
                  <a:lnTo>
                    <a:pt x="5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58"/>
            <p:cNvSpPr/>
            <p:nvPr/>
          </p:nvSpPr>
          <p:spPr>
            <a:xfrm>
              <a:off x="1636142" y="4812212"/>
              <a:ext cx="196571" cy="122516"/>
            </a:xfrm>
            <a:custGeom>
              <a:rect b="b" l="l" r="r" t="t"/>
              <a:pathLst>
                <a:path extrusionOk="0" h="17409" w="27932">
                  <a:moveTo>
                    <a:pt x="26539" y="0"/>
                  </a:moveTo>
                  <a:cubicBezTo>
                    <a:pt x="23002" y="0"/>
                    <a:pt x="13108" y="341"/>
                    <a:pt x="6899" y="3929"/>
                  </a:cubicBezTo>
                  <a:cubicBezTo>
                    <a:pt x="30" y="7898"/>
                    <a:pt x="1" y="14490"/>
                    <a:pt x="65" y="15813"/>
                  </a:cubicBezTo>
                  <a:cubicBezTo>
                    <a:pt x="36" y="16557"/>
                    <a:pt x="83" y="17390"/>
                    <a:pt x="83" y="17390"/>
                  </a:cubicBezTo>
                  <a:cubicBezTo>
                    <a:pt x="83" y="17390"/>
                    <a:pt x="563" y="17408"/>
                    <a:pt x="1394" y="17408"/>
                  </a:cubicBezTo>
                  <a:cubicBezTo>
                    <a:pt x="4931" y="17408"/>
                    <a:pt x="14828" y="17067"/>
                    <a:pt x="21033" y="13480"/>
                  </a:cubicBezTo>
                  <a:cubicBezTo>
                    <a:pt x="27902" y="9517"/>
                    <a:pt x="27931" y="2925"/>
                    <a:pt x="27866" y="1596"/>
                  </a:cubicBezTo>
                  <a:cubicBezTo>
                    <a:pt x="27896" y="858"/>
                    <a:pt x="27849" y="19"/>
                    <a:pt x="27849" y="19"/>
                  </a:cubicBezTo>
                  <a:cubicBezTo>
                    <a:pt x="27849" y="19"/>
                    <a:pt x="27369" y="0"/>
                    <a:pt x="265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58"/>
            <p:cNvSpPr/>
            <p:nvPr/>
          </p:nvSpPr>
          <p:spPr>
            <a:xfrm>
              <a:off x="1630737" y="4812212"/>
              <a:ext cx="207423" cy="113079"/>
            </a:xfrm>
            <a:custGeom>
              <a:rect b="b" l="l" r="r" t="t"/>
              <a:pathLst>
                <a:path extrusionOk="0" h="16068" w="29474">
                  <a:moveTo>
                    <a:pt x="27307" y="0"/>
                  </a:moveTo>
                  <a:cubicBezTo>
                    <a:pt x="23770" y="0"/>
                    <a:pt x="13876" y="341"/>
                    <a:pt x="7667" y="3929"/>
                  </a:cubicBezTo>
                  <a:cubicBezTo>
                    <a:pt x="1" y="8353"/>
                    <a:pt x="851" y="16049"/>
                    <a:pt x="851" y="16049"/>
                  </a:cubicBezTo>
                  <a:cubicBezTo>
                    <a:pt x="851" y="16049"/>
                    <a:pt x="1332" y="16068"/>
                    <a:pt x="2164" y="16068"/>
                  </a:cubicBezTo>
                  <a:cubicBezTo>
                    <a:pt x="5704" y="16068"/>
                    <a:pt x="15598" y="15727"/>
                    <a:pt x="21801" y="12145"/>
                  </a:cubicBezTo>
                  <a:cubicBezTo>
                    <a:pt x="29473" y="7715"/>
                    <a:pt x="28617" y="19"/>
                    <a:pt x="28617" y="19"/>
                  </a:cubicBezTo>
                  <a:cubicBezTo>
                    <a:pt x="28617" y="19"/>
                    <a:pt x="28137" y="0"/>
                    <a:pt x="273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58"/>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58"/>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58"/>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58"/>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58"/>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58"/>
            <p:cNvSpPr/>
            <p:nvPr/>
          </p:nvSpPr>
          <p:spPr>
            <a:xfrm>
              <a:off x="1635726" y="4824316"/>
              <a:ext cx="174375" cy="102550"/>
            </a:xfrm>
            <a:custGeom>
              <a:rect b="b" l="l" r="r" t="t"/>
              <a:pathLst>
                <a:path extrusionOk="0" h="14572" w="24778">
                  <a:moveTo>
                    <a:pt x="18971" y="0"/>
                  </a:moveTo>
                  <a:lnTo>
                    <a:pt x="18416" y="3479"/>
                  </a:lnTo>
                  <a:cubicBezTo>
                    <a:pt x="17176" y="4146"/>
                    <a:pt x="15971" y="4796"/>
                    <a:pt x="14778" y="5434"/>
                  </a:cubicBezTo>
                  <a:lnTo>
                    <a:pt x="14613" y="1187"/>
                  </a:lnTo>
                  <a:lnTo>
                    <a:pt x="13857" y="5930"/>
                  </a:lnTo>
                  <a:cubicBezTo>
                    <a:pt x="12664" y="6574"/>
                    <a:pt x="11476" y="7212"/>
                    <a:pt x="10277" y="7856"/>
                  </a:cubicBezTo>
                  <a:lnTo>
                    <a:pt x="10094" y="3148"/>
                  </a:lnTo>
                  <a:lnTo>
                    <a:pt x="9256" y="8411"/>
                  </a:lnTo>
                  <a:cubicBezTo>
                    <a:pt x="8098" y="9031"/>
                    <a:pt x="6923" y="9663"/>
                    <a:pt x="5712" y="10318"/>
                  </a:cubicBezTo>
                  <a:lnTo>
                    <a:pt x="5523" y="5440"/>
                  </a:lnTo>
                  <a:lnTo>
                    <a:pt x="4649" y="10891"/>
                  </a:lnTo>
                  <a:cubicBezTo>
                    <a:pt x="3172" y="11683"/>
                    <a:pt x="1636" y="12510"/>
                    <a:pt x="0" y="13390"/>
                  </a:cubicBezTo>
                  <a:cubicBezTo>
                    <a:pt x="6" y="13390"/>
                    <a:pt x="12" y="13384"/>
                    <a:pt x="18" y="13384"/>
                  </a:cubicBezTo>
                  <a:cubicBezTo>
                    <a:pt x="30" y="13378"/>
                    <a:pt x="42" y="13372"/>
                    <a:pt x="54" y="13366"/>
                  </a:cubicBezTo>
                  <a:lnTo>
                    <a:pt x="71" y="13366"/>
                  </a:lnTo>
                  <a:cubicBezTo>
                    <a:pt x="77" y="13360"/>
                    <a:pt x="89" y="13360"/>
                    <a:pt x="95" y="13354"/>
                  </a:cubicBezTo>
                  <a:cubicBezTo>
                    <a:pt x="107" y="13354"/>
                    <a:pt x="119" y="13354"/>
                    <a:pt x="136" y="13348"/>
                  </a:cubicBezTo>
                  <a:lnTo>
                    <a:pt x="178" y="13348"/>
                  </a:lnTo>
                  <a:cubicBezTo>
                    <a:pt x="278" y="13348"/>
                    <a:pt x="384" y="13378"/>
                    <a:pt x="502" y="13443"/>
                  </a:cubicBezTo>
                  <a:cubicBezTo>
                    <a:pt x="514" y="13449"/>
                    <a:pt x="526" y="13455"/>
                    <a:pt x="538" y="13461"/>
                  </a:cubicBezTo>
                  <a:cubicBezTo>
                    <a:pt x="703" y="13567"/>
                    <a:pt x="762" y="14382"/>
                    <a:pt x="880" y="14571"/>
                  </a:cubicBezTo>
                  <a:lnTo>
                    <a:pt x="5517" y="11754"/>
                  </a:lnTo>
                  <a:lnTo>
                    <a:pt x="12652" y="11890"/>
                  </a:lnTo>
                  <a:lnTo>
                    <a:pt x="6805" y="10974"/>
                  </a:lnTo>
                  <a:lnTo>
                    <a:pt x="9988" y="9037"/>
                  </a:lnTo>
                  <a:lnTo>
                    <a:pt x="16869" y="9645"/>
                  </a:lnTo>
                  <a:lnTo>
                    <a:pt x="16869" y="9645"/>
                  </a:lnTo>
                  <a:lnTo>
                    <a:pt x="11187" y="8310"/>
                  </a:lnTo>
                  <a:lnTo>
                    <a:pt x="14235" y="6456"/>
                  </a:lnTo>
                  <a:lnTo>
                    <a:pt x="20572" y="6456"/>
                  </a:lnTo>
                  <a:lnTo>
                    <a:pt x="15386" y="5759"/>
                  </a:lnTo>
                  <a:lnTo>
                    <a:pt x="18540" y="3845"/>
                  </a:lnTo>
                  <a:lnTo>
                    <a:pt x="23301" y="3845"/>
                  </a:lnTo>
                  <a:lnTo>
                    <a:pt x="19403" y="3320"/>
                  </a:lnTo>
                  <a:lnTo>
                    <a:pt x="24777" y="53"/>
                  </a:lnTo>
                  <a:lnTo>
                    <a:pt x="24777" y="53"/>
                  </a:lnTo>
                  <a:cubicBezTo>
                    <a:pt x="22757" y="1140"/>
                    <a:pt x="20885" y="2150"/>
                    <a:pt x="19096" y="3113"/>
                  </a:cubicBezTo>
                  <a:lnTo>
                    <a:pt x="189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4" name="Google Shape;3164;p58"/>
          <p:cNvGrpSpPr/>
          <p:nvPr/>
        </p:nvGrpSpPr>
        <p:grpSpPr>
          <a:xfrm>
            <a:off x="1753950" y="932284"/>
            <a:ext cx="4405825" cy="2631278"/>
            <a:chOff x="3133625" y="922509"/>
            <a:chExt cx="4405825" cy="2631278"/>
          </a:xfrm>
        </p:grpSpPr>
        <p:sp>
          <p:nvSpPr>
            <p:cNvPr id="3165" name="Google Shape;3165;p58"/>
            <p:cNvSpPr/>
            <p:nvPr/>
          </p:nvSpPr>
          <p:spPr>
            <a:xfrm>
              <a:off x="3133625" y="2031522"/>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58"/>
            <p:cNvSpPr/>
            <p:nvPr/>
          </p:nvSpPr>
          <p:spPr>
            <a:xfrm>
              <a:off x="3766163" y="3443638"/>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58"/>
            <p:cNvSpPr/>
            <p:nvPr/>
          </p:nvSpPr>
          <p:spPr>
            <a:xfrm>
              <a:off x="7429300" y="922509"/>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168" name="Google Shape;3168;p58"/>
          <p:cNvPicPr preferRelativeResize="0"/>
          <p:nvPr/>
        </p:nvPicPr>
        <p:blipFill rotWithShape="1">
          <a:blip r:embed="rId3">
            <a:alphaModFix/>
          </a:blip>
          <a:srcRect b="0" l="0" r="0" t="-10265"/>
          <a:stretch/>
        </p:blipFill>
        <p:spPr>
          <a:xfrm>
            <a:off x="4429050" y="2284054"/>
            <a:ext cx="3752625" cy="249089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5" name="Shape 2575"/>
        <p:cNvGrpSpPr/>
        <p:nvPr/>
      </p:nvGrpSpPr>
      <p:grpSpPr>
        <a:xfrm>
          <a:off x="0" y="0"/>
          <a:ext cx="0" cy="0"/>
          <a:chOff x="0" y="0"/>
          <a:chExt cx="0" cy="0"/>
        </a:xfrm>
      </p:grpSpPr>
      <p:sp>
        <p:nvSpPr>
          <p:cNvPr id="2576" name="Google Shape;2576;p36"/>
          <p:cNvSpPr/>
          <p:nvPr/>
        </p:nvSpPr>
        <p:spPr>
          <a:xfrm>
            <a:off x="568638" y="1502538"/>
            <a:ext cx="2525100" cy="660300"/>
          </a:xfrm>
          <a:prstGeom prst="roundRect">
            <a:avLst>
              <a:gd fmla="val 24877" name="adj"/>
            </a:avLst>
          </a:prstGeom>
          <a:solidFill>
            <a:schemeClr val="lt1"/>
          </a:solidFill>
          <a:ln>
            <a:noFill/>
          </a:ln>
          <a:effectLst>
            <a:outerShdw rotWithShape="0" algn="bl" dist="381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77" name="Google Shape;2577;p36"/>
          <p:cNvSpPr txBox="1"/>
          <p:nvPr>
            <p:ph type="title"/>
          </p:nvPr>
        </p:nvSpPr>
        <p:spPr>
          <a:xfrm>
            <a:off x="2042550" y="536400"/>
            <a:ext cx="50589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Table of contents</a:t>
            </a:r>
            <a:endParaRPr sz="2600"/>
          </a:p>
        </p:txBody>
      </p:sp>
      <p:sp>
        <p:nvSpPr>
          <p:cNvPr id="2578" name="Google Shape;2578;p36"/>
          <p:cNvSpPr txBox="1"/>
          <p:nvPr>
            <p:ph idx="2" type="title"/>
          </p:nvPr>
        </p:nvSpPr>
        <p:spPr>
          <a:xfrm>
            <a:off x="1117612" y="1674763"/>
            <a:ext cx="21480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Introduction</a:t>
            </a:r>
            <a:endParaRPr sz="1400"/>
          </a:p>
        </p:txBody>
      </p:sp>
      <p:sp>
        <p:nvSpPr>
          <p:cNvPr id="2579" name="Google Shape;2579;p36"/>
          <p:cNvSpPr txBox="1"/>
          <p:nvPr>
            <p:ph idx="5" type="title"/>
          </p:nvPr>
        </p:nvSpPr>
        <p:spPr>
          <a:xfrm>
            <a:off x="466938" y="1667050"/>
            <a:ext cx="784500" cy="44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01</a:t>
            </a:r>
            <a:endParaRPr sz="1400"/>
          </a:p>
        </p:txBody>
      </p:sp>
      <p:grpSp>
        <p:nvGrpSpPr>
          <p:cNvPr id="2580" name="Google Shape;2580;p36"/>
          <p:cNvGrpSpPr/>
          <p:nvPr/>
        </p:nvGrpSpPr>
        <p:grpSpPr>
          <a:xfrm>
            <a:off x="879755" y="705745"/>
            <a:ext cx="742482" cy="594924"/>
            <a:chOff x="4458400" y="2657663"/>
            <a:chExt cx="945475" cy="757575"/>
          </a:xfrm>
        </p:grpSpPr>
        <p:sp>
          <p:nvSpPr>
            <p:cNvPr id="2581" name="Google Shape;2581;p36"/>
            <p:cNvSpPr/>
            <p:nvPr/>
          </p:nvSpPr>
          <p:spPr>
            <a:xfrm>
              <a:off x="4458400" y="2657663"/>
              <a:ext cx="945475" cy="757500"/>
            </a:xfrm>
            <a:custGeom>
              <a:rect b="b" l="l" r="r" t="t"/>
              <a:pathLst>
                <a:path extrusionOk="0" h="30300" w="37819">
                  <a:moveTo>
                    <a:pt x="17343" y="0"/>
                  </a:moveTo>
                  <a:cubicBezTo>
                    <a:pt x="16535" y="0"/>
                    <a:pt x="15801" y="191"/>
                    <a:pt x="15168" y="558"/>
                  </a:cubicBezTo>
                  <a:lnTo>
                    <a:pt x="11489" y="2696"/>
                  </a:lnTo>
                  <a:cubicBezTo>
                    <a:pt x="11282" y="2549"/>
                    <a:pt x="11075" y="2413"/>
                    <a:pt x="10868" y="2295"/>
                  </a:cubicBezTo>
                  <a:cubicBezTo>
                    <a:pt x="10025" y="1808"/>
                    <a:pt x="9229" y="1578"/>
                    <a:pt x="8526" y="1578"/>
                  </a:cubicBezTo>
                  <a:cubicBezTo>
                    <a:pt x="8017" y="1578"/>
                    <a:pt x="7556" y="1698"/>
                    <a:pt x="7159" y="1929"/>
                  </a:cubicBezTo>
                  <a:lnTo>
                    <a:pt x="1536" y="5198"/>
                  </a:lnTo>
                  <a:lnTo>
                    <a:pt x="1536" y="5198"/>
                  </a:lnTo>
                  <a:cubicBezTo>
                    <a:pt x="1536" y="5197"/>
                    <a:pt x="1536" y="5196"/>
                    <a:pt x="1536" y="5195"/>
                  </a:cubicBezTo>
                  <a:lnTo>
                    <a:pt x="1536" y="5195"/>
                  </a:lnTo>
                  <a:cubicBezTo>
                    <a:pt x="597" y="5738"/>
                    <a:pt x="13" y="6896"/>
                    <a:pt x="7" y="8544"/>
                  </a:cubicBezTo>
                  <a:cubicBezTo>
                    <a:pt x="1" y="11851"/>
                    <a:pt x="2328" y="15879"/>
                    <a:pt x="5204" y="17545"/>
                  </a:cubicBezTo>
                  <a:cubicBezTo>
                    <a:pt x="7035" y="18602"/>
                    <a:pt x="23868" y="28318"/>
                    <a:pt x="25788" y="29428"/>
                  </a:cubicBezTo>
                  <a:cubicBezTo>
                    <a:pt x="26815" y="30020"/>
                    <a:pt x="27784" y="30300"/>
                    <a:pt x="28643" y="30300"/>
                  </a:cubicBezTo>
                  <a:cubicBezTo>
                    <a:pt x="29286" y="30300"/>
                    <a:pt x="29867" y="30143"/>
                    <a:pt x="30365" y="29842"/>
                  </a:cubicBezTo>
                  <a:lnTo>
                    <a:pt x="30365" y="29842"/>
                  </a:lnTo>
                  <a:cubicBezTo>
                    <a:pt x="30353" y="29854"/>
                    <a:pt x="30336" y="29860"/>
                    <a:pt x="30324" y="29871"/>
                  </a:cubicBezTo>
                  <a:lnTo>
                    <a:pt x="35952" y="26599"/>
                  </a:lnTo>
                  <a:cubicBezTo>
                    <a:pt x="37092" y="25938"/>
                    <a:pt x="37801" y="24520"/>
                    <a:pt x="37807" y="22512"/>
                  </a:cubicBezTo>
                  <a:cubicBezTo>
                    <a:pt x="37819" y="18466"/>
                    <a:pt x="34978" y="13540"/>
                    <a:pt x="31458" y="11509"/>
                  </a:cubicBezTo>
                  <a:cubicBezTo>
                    <a:pt x="30436" y="10918"/>
                    <a:pt x="29465" y="10636"/>
                    <a:pt x="28609" y="10636"/>
                  </a:cubicBezTo>
                  <a:cubicBezTo>
                    <a:pt x="28550" y="10636"/>
                    <a:pt x="28492" y="10638"/>
                    <a:pt x="28434" y="10640"/>
                  </a:cubicBezTo>
                  <a:cubicBezTo>
                    <a:pt x="27081" y="6748"/>
                    <a:pt x="24287" y="2998"/>
                    <a:pt x="21051" y="1131"/>
                  </a:cubicBezTo>
                  <a:cubicBezTo>
                    <a:pt x="19719" y="364"/>
                    <a:pt x="18460" y="0"/>
                    <a:pt x="17343" y="0"/>
                  </a:cubicBez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36"/>
            <p:cNvSpPr/>
            <p:nvPr/>
          </p:nvSpPr>
          <p:spPr>
            <a:xfrm>
              <a:off x="4496650" y="2657663"/>
              <a:ext cx="907225" cy="746800"/>
            </a:xfrm>
            <a:custGeom>
              <a:rect b="b" l="l" r="r" t="t"/>
              <a:pathLst>
                <a:path extrusionOk="0" h="29872" w="36289">
                  <a:moveTo>
                    <a:pt x="15813" y="0"/>
                  </a:moveTo>
                  <a:cubicBezTo>
                    <a:pt x="15005" y="0"/>
                    <a:pt x="14271" y="191"/>
                    <a:pt x="13638" y="558"/>
                  </a:cubicBezTo>
                  <a:lnTo>
                    <a:pt x="9959" y="2696"/>
                  </a:lnTo>
                  <a:cubicBezTo>
                    <a:pt x="9752" y="2549"/>
                    <a:pt x="9545" y="2413"/>
                    <a:pt x="9338" y="2295"/>
                  </a:cubicBezTo>
                  <a:cubicBezTo>
                    <a:pt x="8495" y="1808"/>
                    <a:pt x="7699" y="1578"/>
                    <a:pt x="6996" y="1578"/>
                  </a:cubicBezTo>
                  <a:cubicBezTo>
                    <a:pt x="6487" y="1578"/>
                    <a:pt x="6026" y="1698"/>
                    <a:pt x="5629" y="1929"/>
                  </a:cubicBezTo>
                  <a:lnTo>
                    <a:pt x="1" y="5201"/>
                  </a:lnTo>
                  <a:cubicBezTo>
                    <a:pt x="397" y="4970"/>
                    <a:pt x="858" y="4850"/>
                    <a:pt x="1367" y="4850"/>
                  </a:cubicBezTo>
                  <a:cubicBezTo>
                    <a:pt x="2071" y="4850"/>
                    <a:pt x="2866" y="5080"/>
                    <a:pt x="3710" y="5567"/>
                  </a:cubicBezTo>
                  <a:cubicBezTo>
                    <a:pt x="4448" y="5992"/>
                    <a:pt x="5151" y="6571"/>
                    <a:pt x="5783" y="7256"/>
                  </a:cubicBezTo>
                  <a:lnTo>
                    <a:pt x="11411" y="3990"/>
                  </a:lnTo>
                  <a:cubicBezTo>
                    <a:pt x="11187" y="3742"/>
                    <a:pt x="10951" y="3512"/>
                    <a:pt x="10709" y="3299"/>
                  </a:cubicBezTo>
                  <a:lnTo>
                    <a:pt x="10709" y="3299"/>
                  </a:lnTo>
                  <a:cubicBezTo>
                    <a:pt x="11689" y="3393"/>
                    <a:pt x="12764" y="3754"/>
                    <a:pt x="13898" y="4403"/>
                  </a:cubicBezTo>
                  <a:cubicBezTo>
                    <a:pt x="17129" y="6270"/>
                    <a:pt x="19922" y="10014"/>
                    <a:pt x="21275" y="13907"/>
                  </a:cubicBezTo>
                  <a:cubicBezTo>
                    <a:pt x="21326" y="13905"/>
                    <a:pt x="21377" y="13904"/>
                    <a:pt x="21428" y="13904"/>
                  </a:cubicBezTo>
                  <a:cubicBezTo>
                    <a:pt x="22290" y="13904"/>
                    <a:pt x="23268" y="14184"/>
                    <a:pt x="24299" y="14781"/>
                  </a:cubicBezTo>
                  <a:cubicBezTo>
                    <a:pt x="27819" y="16813"/>
                    <a:pt x="30660" y="21738"/>
                    <a:pt x="30654" y="25784"/>
                  </a:cubicBezTo>
                  <a:cubicBezTo>
                    <a:pt x="30648" y="27792"/>
                    <a:pt x="29934" y="29204"/>
                    <a:pt x="28794" y="29871"/>
                  </a:cubicBezTo>
                  <a:lnTo>
                    <a:pt x="34422" y="26599"/>
                  </a:lnTo>
                  <a:cubicBezTo>
                    <a:pt x="35562" y="25938"/>
                    <a:pt x="36271" y="24520"/>
                    <a:pt x="36277" y="22512"/>
                  </a:cubicBezTo>
                  <a:cubicBezTo>
                    <a:pt x="36289" y="18466"/>
                    <a:pt x="33448" y="13540"/>
                    <a:pt x="29928" y="11509"/>
                  </a:cubicBezTo>
                  <a:cubicBezTo>
                    <a:pt x="28906" y="10918"/>
                    <a:pt x="27935" y="10636"/>
                    <a:pt x="27079" y="10636"/>
                  </a:cubicBezTo>
                  <a:cubicBezTo>
                    <a:pt x="27020" y="10636"/>
                    <a:pt x="26962" y="10638"/>
                    <a:pt x="26904" y="10640"/>
                  </a:cubicBezTo>
                  <a:cubicBezTo>
                    <a:pt x="25551" y="6748"/>
                    <a:pt x="22757" y="2998"/>
                    <a:pt x="19521" y="1131"/>
                  </a:cubicBezTo>
                  <a:cubicBezTo>
                    <a:pt x="18189" y="364"/>
                    <a:pt x="16930" y="0"/>
                    <a:pt x="158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36"/>
            <p:cNvSpPr/>
            <p:nvPr/>
          </p:nvSpPr>
          <p:spPr>
            <a:xfrm>
              <a:off x="4458400" y="2739363"/>
              <a:ext cx="804775" cy="675875"/>
            </a:xfrm>
            <a:custGeom>
              <a:rect b="b" l="l" r="r" t="t"/>
              <a:pathLst>
                <a:path extrusionOk="0" h="27035" w="32191">
                  <a:moveTo>
                    <a:pt x="11715" y="1"/>
                  </a:moveTo>
                  <a:cubicBezTo>
                    <a:pt x="9498" y="1"/>
                    <a:pt x="7847" y="1436"/>
                    <a:pt x="7313" y="3988"/>
                  </a:cubicBezTo>
                  <a:cubicBezTo>
                    <a:pt x="6681" y="3303"/>
                    <a:pt x="5978" y="2724"/>
                    <a:pt x="5240" y="2299"/>
                  </a:cubicBezTo>
                  <a:cubicBezTo>
                    <a:pt x="4398" y="1812"/>
                    <a:pt x="3602" y="1582"/>
                    <a:pt x="2897" y="1582"/>
                  </a:cubicBezTo>
                  <a:cubicBezTo>
                    <a:pt x="1189" y="1582"/>
                    <a:pt x="15" y="2935"/>
                    <a:pt x="7" y="5276"/>
                  </a:cubicBezTo>
                  <a:cubicBezTo>
                    <a:pt x="1" y="8583"/>
                    <a:pt x="2328" y="12611"/>
                    <a:pt x="5204" y="14277"/>
                  </a:cubicBezTo>
                  <a:cubicBezTo>
                    <a:pt x="7035" y="15334"/>
                    <a:pt x="23868" y="25050"/>
                    <a:pt x="25788" y="26160"/>
                  </a:cubicBezTo>
                  <a:cubicBezTo>
                    <a:pt x="26815" y="26754"/>
                    <a:pt x="27787" y="27035"/>
                    <a:pt x="28648" y="27035"/>
                  </a:cubicBezTo>
                  <a:cubicBezTo>
                    <a:pt x="30737" y="27035"/>
                    <a:pt x="32176" y="25381"/>
                    <a:pt x="32184" y="22516"/>
                  </a:cubicBezTo>
                  <a:cubicBezTo>
                    <a:pt x="32190" y="18470"/>
                    <a:pt x="29349" y="13545"/>
                    <a:pt x="25829" y="11513"/>
                  </a:cubicBezTo>
                  <a:cubicBezTo>
                    <a:pt x="24798" y="10916"/>
                    <a:pt x="23820" y="10636"/>
                    <a:pt x="22958" y="10636"/>
                  </a:cubicBezTo>
                  <a:cubicBezTo>
                    <a:pt x="22907" y="10636"/>
                    <a:pt x="22856" y="10637"/>
                    <a:pt x="22805" y="10639"/>
                  </a:cubicBezTo>
                  <a:cubicBezTo>
                    <a:pt x="21452" y="6746"/>
                    <a:pt x="18659" y="3002"/>
                    <a:pt x="15428" y="1135"/>
                  </a:cubicBezTo>
                  <a:cubicBezTo>
                    <a:pt x="14094" y="365"/>
                    <a:pt x="12833" y="1"/>
                    <a:pt x="117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4" name="Google Shape;2584;p36"/>
          <p:cNvGrpSpPr/>
          <p:nvPr/>
        </p:nvGrpSpPr>
        <p:grpSpPr>
          <a:xfrm>
            <a:off x="7155805" y="238933"/>
            <a:ext cx="742482" cy="594924"/>
            <a:chOff x="4458400" y="2657663"/>
            <a:chExt cx="945475" cy="757575"/>
          </a:xfrm>
        </p:grpSpPr>
        <p:sp>
          <p:nvSpPr>
            <p:cNvPr id="2585" name="Google Shape;2585;p36"/>
            <p:cNvSpPr/>
            <p:nvPr/>
          </p:nvSpPr>
          <p:spPr>
            <a:xfrm>
              <a:off x="4458400" y="2657663"/>
              <a:ext cx="945475" cy="757500"/>
            </a:xfrm>
            <a:custGeom>
              <a:rect b="b" l="l" r="r" t="t"/>
              <a:pathLst>
                <a:path extrusionOk="0" h="30300" w="37819">
                  <a:moveTo>
                    <a:pt x="17343" y="0"/>
                  </a:moveTo>
                  <a:cubicBezTo>
                    <a:pt x="16535" y="0"/>
                    <a:pt x="15801" y="191"/>
                    <a:pt x="15168" y="558"/>
                  </a:cubicBezTo>
                  <a:lnTo>
                    <a:pt x="11489" y="2696"/>
                  </a:lnTo>
                  <a:cubicBezTo>
                    <a:pt x="11282" y="2549"/>
                    <a:pt x="11075" y="2413"/>
                    <a:pt x="10868" y="2295"/>
                  </a:cubicBezTo>
                  <a:cubicBezTo>
                    <a:pt x="10025" y="1808"/>
                    <a:pt x="9229" y="1578"/>
                    <a:pt x="8526" y="1578"/>
                  </a:cubicBezTo>
                  <a:cubicBezTo>
                    <a:pt x="8017" y="1578"/>
                    <a:pt x="7556" y="1698"/>
                    <a:pt x="7159" y="1929"/>
                  </a:cubicBezTo>
                  <a:lnTo>
                    <a:pt x="1536" y="5198"/>
                  </a:lnTo>
                  <a:lnTo>
                    <a:pt x="1536" y="5198"/>
                  </a:lnTo>
                  <a:cubicBezTo>
                    <a:pt x="1536" y="5197"/>
                    <a:pt x="1536" y="5196"/>
                    <a:pt x="1536" y="5195"/>
                  </a:cubicBezTo>
                  <a:lnTo>
                    <a:pt x="1536" y="5195"/>
                  </a:lnTo>
                  <a:cubicBezTo>
                    <a:pt x="597" y="5738"/>
                    <a:pt x="13" y="6896"/>
                    <a:pt x="7" y="8544"/>
                  </a:cubicBezTo>
                  <a:cubicBezTo>
                    <a:pt x="1" y="11851"/>
                    <a:pt x="2328" y="15879"/>
                    <a:pt x="5204" y="17545"/>
                  </a:cubicBezTo>
                  <a:cubicBezTo>
                    <a:pt x="7035" y="18602"/>
                    <a:pt x="23868" y="28318"/>
                    <a:pt x="25788" y="29428"/>
                  </a:cubicBezTo>
                  <a:cubicBezTo>
                    <a:pt x="26815" y="30020"/>
                    <a:pt x="27784" y="30300"/>
                    <a:pt x="28643" y="30300"/>
                  </a:cubicBezTo>
                  <a:cubicBezTo>
                    <a:pt x="29286" y="30300"/>
                    <a:pt x="29867" y="30143"/>
                    <a:pt x="30365" y="29842"/>
                  </a:cubicBezTo>
                  <a:lnTo>
                    <a:pt x="30365" y="29842"/>
                  </a:lnTo>
                  <a:cubicBezTo>
                    <a:pt x="30353" y="29854"/>
                    <a:pt x="30336" y="29860"/>
                    <a:pt x="30324" y="29871"/>
                  </a:cubicBezTo>
                  <a:lnTo>
                    <a:pt x="35952" y="26599"/>
                  </a:lnTo>
                  <a:cubicBezTo>
                    <a:pt x="37092" y="25938"/>
                    <a:pt x="37801" y="24520"/>
                    <a:pt x="37807" y="22512"/>
                  </a:cubicBezTo>
                  <a:cubicBezTo>
                    <a:pt x="37819" y="18466"/>
                    <a:pt x="34978" y="13540"/>
                    <a:pt x="31458" y="11509"/>
                  </a:cubicBezTo>
                  <a:cubicBezTo>
                    <a:pt x="30436" y="10918"/>
                    <a:pt x="29465" y="10636"/>
                    <a:pt x="28609" y="10636"/>
                  </a:cubicBezTo>
                  <a:cubicBezTo>
                    <a:pt x="28550" y="10636"/>
                    <a:pt x="28492" y="10638"/>
                    <a:pt x="28434" y="10640"/>
                  </a:cubicBezTo>
                  <a:cubicBezTo>
                    <a:pt x="27081" y="6748"/>
                    <a:pt x="24287" y="2998"/>
                    <a:pt x="21051" y="1131"/>
                  </a:cubicBezTo>
                  <a:cubicBezTo>
                    <a:pt x="19719" y="364"/>
                    <a:pt x="18460" y="0"/>
                    <a:pt x="17343" y="0"/>
                  </a:cubicBezTo>
                  <a:close/>
                </a:path>
              </a:pathLst>
            </a:custGeom>
            <a:solidFill>
              <a:srgbClr val="000000">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36"/>
            <p:cNvSpPr/>
            <p:nvPr/>
          </p:nvSpPr>
          <p:spPr>
            <a:xfrm>
              <a:off x="4496650" y="2657663"/>
              <a:ext cx="907225" cy="746800"/>
            </a:xfrm>
            <a:custGeom>
              <a:rect b="b" l="l" r="r" t="t"/>
              <a:pathLst>
                <a:path extrusionOk="0" h="29872" w="36289">
                  <a:moveTo>
                    <a:pt x="15813" y="0"/>
                  </a:moveTo>
                  <a:cubicBezTo>
                    <a:pt x="15005" y="0"/>
                    <a:pt x="14271" y="191"/>
                    <a:pt x="13638" y="558"/>
                  </a:cubicBezTo>
                  <a:lnTo>
                    <a:pt x="9959" y="2696"/>
                  </a:lnTo>
                  <a:cubicBezTo>
                    <a:pt x="9752" y="2549"/>
                    <a:pt x="9545" y="2413"/>
                    <a:pt x="9338" y="2295"/>
                  </a:cubicBezTo>
                  <a:cubicBezTo>
                    <a:pt x="8495" y="1808"/>
                    <a:pt x="7699" y="1578"/>
                    <a:pt x="6996" y="1578"/>
                  </a:cubicBezTo>
                  <a:cubicBezTo>
                    <a:pt x="6487" y="1578"/>
                    <a:pt x="6026" y="1698"/>
                    <a:pt x="5629" y="1929"/>
                  </a:cubicBezTo>
                  <a:lnTo>
                    <a:pt x="1" y="5201"/>
                  </a:lnTo>
                  <a:cubicBezTo>
                    <a:pt x="397" y="4970"/>
                    <a:pt x="858" y="4850"/>
                    <a:pt x="1367" y="4850"/>
                  </a:cubicBezTo>
                  <a:cubicBezTo>
                    <a:pt x="2071" y="4850"/>
                    <a:pt x="2866" y="5080"/>
                    <a:pt x="3710" y="5567"/>
                  </a:cubicBezTo>
                  <a:cubicBezTo>
                    <a:pt x="4448" y="5992"/>
                    <a:pt x="5151" y="6571"/>
                    <a:pt x="5783" y="7256"/>
                  </a:cubicBezTo>
                  <a:lnTo>
                    <a:pt x="11411" y="3990"/>
                  </a:lnTo>
                  <a:cubicBezTo>
                    <a:pt x="11187" y="3742"/>
                    <a:pt x="10951" y="3512"/>
                    <a:pt x="10709" y="3299"/>
                  </a:cubicBezTo>
                  <a:lnTo>
                    <a:pt x="10709" y="3299"/>
                  </a:lnTo>
                  <a:cubicBezTo>
                    <a:pt x="11689" y="3393"/>
                    <a:pt x="12764" y="3754"/>
                    <a:pt x="13898" y="4403"/>
                  </a:cubicBezTo>
                  <a:cubicBezTo>
                    <a:pt x="17129" y="6270"/>
                    <a:pt x="19922" y="10014"/>
                    <a:pt x="21275" y="13907"/>
                  </a:cubicBezTo>
                  <a:cubicBezTo>
                    <a:pt x="21326" y="13905"/>
                    <a:pt x="21377" y="13904"/>
                    <a:pt x="21428" y="13904"/>
                  </a:cubicBezTo>
                  <a:cubicBezTo>
                    <a:pt x="22290" y="13904"/>
                    <a:pt x="23268" y="14184"/>
                    <a:pt x="24299" y="14781"/>
                  </a:cubicBezTo>
                  <a:cubicBezTo>
                    <a:pt x="27819" y="16813"/>
                    <a:pt x="30660" y="21738"/>
                    <a:pt x="30654" y="25784"/>
                  </a:cubicBezTo>
                  <a:cubicBezTo>
                    <a:pt x="30648" y="27792"/>
                    <a:pt x="29934" y="29204"/>
                    <a:pt x="28794" y="29871"/>
                  </a:cubicBezTo>
                  <a:lnTo>
                    <a:pt x="34422" y="26599"/>
                  </a:lnTo>
                  <a:cubicBezTo>
                    <a:pt x="35562" y="25938"/>
                    <a:pt x="36271" y="24520"/>
                    <a:pt x="36277" y="22512"/>
                  </a:cubicBezTo>
                  <a:cubicBezTo>
                    <a:pt x="36289" y="18466"/>
                    <a:pt x="33448" y="13540"/>
                    <a:pt x="29928" y="11509"/>
                  </a:cubicBezTo>
                  <a:cubicBezTo>
                    <a:pt x="28906" y="10918"/>
                    <a:pt x="27935" y="10636"/>
                    <a:pt x="27079" y="10636"/>
                  </a:cubicBezTo>
                  <a:cubicBezTo>
                    <a:pt x="27020" y="10636"/>
                    <a:pt x="26962" y="10638"/>
                    <a:pt x="26904" y="10640"/>
                  </a:cubicBezTo>
                  <a:cubicBezTo>
                    <a:pt x="25551" y="6748"/>
                    <a:pt x="22757" y="2998"/>
                    <a:pt x="19521" y="1131"/>
                  </a:cubicBezTo>
                  <a:cubicBezTo>
                    <a:pt x="18189" y="364"/>
                    <a:pt x="16930" y="0"/>
                    <a:pt x="158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36"/>
            <p:cNvSpPr/>
            <p:nvPr/>
          </p:nvSpPr>
          <p:spPr>
            <a:xfrm>
              <a:off x="4458400" y="2739363"/>
              <a:ext cx="804775" cy="675875"/>
            </a:xfrm>
            <a:custGeom>
              <a:rect b="b" l="l" r="r" t="t"/>
              <a:pathLst>
                <a:path extrusionOk="0" h="27035" w="32191">
                  <a:moveTo>
                    <a:pt x="11715" y="1"/>
                  </a:moveTo>
                  <a:cubicBezTo>
                    <a:pt x="9498" y="1"/>
                    <a:pt x="7847" y="1436"/>
                    <a:pt x="7313" y="3988"/>
                  </a:cubicBezTo>
                  <a:cubicBezTo>
                    <a:pt x="6681" y="3303"/>
                    <a:pt x="5978" y="2724"/>
                    <a:pt x="5240" y="2299"/>
                  </a:cubicBezTo>
                  <a:cubicBezTo>
                    <a:pt x="4398" y="1812"/>
                    <a:pt x="3602" y="1582"/>
                    <a:pt x="2897" y="1582"/>
                  </a:cubicBezTo>
                  <a:cubicBezTo>
                    <a:pt x="1189" y="1582"/>
                    <a:pt x="15" y="2935"/>
                    <a:pt x="7" y="5276"/>
                  </a:cubicBezTo>
                  <a:cubicBezTo>
                    <a:pt x="1" y="8583"/>
                    <a:pt x="2328" y="12611"/>
                    <a:pt x="5204" y="14277"/>
                  </a:cubicBezTo>
                  <a:cubicBezTo>
                    <a:pt x="7035" y="15334"/>
                    <a:pt x="23868" y="25050"/>
                    <a:pt x="25788" y="26160"/>
                  </a:cubicBezTo>
                  <a:cubicBezTo>
                    <a:pt x="26815" y="26754"/>
                    <a:pt x="27787" y="27035"/>
                    <a:pt x="28648" y="27035"/>
                  </a:cubicBezTo>
                  <a:cubicBezTo>
                    <a:pt x="30737" y="27035"/>
                    <a:pt x="32176" y="25381"/>
                    <a:pt x="32184" y="22516"/>
                  </a:cubicBezTo>
                  <a:cubicBezTo>
                    <a:pt x="32190" y="18470"/>
                    <a:pt x="29349" y="13545"/>
                    <a:pt x="25829" y="11513"/>
                  </a:cubicBezTo>
                  <a:cubicBezTo>
                    <a:pt x="24798" y="10916"/>
                    <a:pt x="23820" y="10636"/>
                    <a:pt x="22958" y="10636"/>
                  </a:cubicBezTo>
                  <a:cubicBezTo>
                    <a:pt x="22907" y="10636"/>
                    <a:pt x="22856" y="10637"/>
                    <a:pt x="22805" y="10639"/>
                  </a:cubicBezTo>
                  <a:cubicBezTo>
                    <a:pt x="21452" y="6746"/>
                    <a:pt x="18659" y="3002"/>
                    <a:pt x="15428" y="1135"/>
                  </a:cubicBezTo>
                  <a:cubicBezTo>
                    <a:pt x="14094" y="365"/>
                    <a:pt x="12833" y="1"/>
                    <a:pt x="117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8" name="Google Shape;2588;p36"/>
          <p:cNvSpPr/>
          <p:nvPr/>
        </p:nvSpPr>
        <p:spPr>
          <a:xfrm>
            <a:off x="603725" y="2351475"/>
            <a:ext cx="2525100" cy="660300"/>
          </a:xfrm>
          <a:prstGeom prst="roundRect">
            <a:avLst>
              <a:gd fmla="val 24877" name="adj"/>
            </a:avLst>
          </a:prstGeom>
          <a:solidFill>
            <a:schemeClr val="lt1"/>
          </a:solidFill>
          <a:ln>
            <a:noFill/>
          </a:ln>
          <a:effectLst>
            <a:outerShdw rotWithShape="0" algn="bl" dist="381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89" name="Google Shape;2589;p36"/>
          <p:cNvSpPr txBox="1"/>
          <p:nvPr>
            <p:ph idx="2" type="title"/>
          </p:nvPr>
        </p:nvSpPr>
        <p:spPr>
          <a:xfrm>
            <a:off x="1117590" y="2509826"/>
            <a:ext cx="18258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About the g</a:t>
            </a:r>
            <a:r>
              <a:rPr lang="en" sz="1400"/>
              <a:t>ame</a:t>
            </a:r>
            <a:endParaRPr sz="1400"/>
          </a:p>
        </p:txBody>
      </p:sp>
      <p:sp>
        <p:nvSpPr>
          <p:cNvPr id="2590" name="Google Shape;2590;p36"/>
          <p:cNvSpPr txBox="1"/>
          <p:nvPr>
            <p:ph idx="5" type="title"/>
          </p:nvPr>
        </p:nvSpPr>
        <p:spPr>
          <a:xfrm>
            <a:off x="463925" y="2458725"/>
            <a:ext cx="784500" cy="44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02</a:t>
            </a:r>
            <a:endParaRPr sz="1400"/>
          </a:p>
        </p:txBody>
      </p:sp>
      <p:sp>
        <p:nvSpPr>
          <p:cNvPr id="2591" name="Google Shape;2591;p36"/>
          <p:cNvSpPr/>
          <p:nvPr/>
        </p:nvSpPr>
        <p:spPr>
          <a:xfrm>
            <a:off x="603725" y="3250400"/>
            <a:ext cx="2525100" cy="660300"/>
          </a:xfrm>
          <a:prstGeom prst="roundRect">
            <a:avLst>
              <a:gd fmla="val 24877" name="adj"/>
            </a:avLst>
          </a:prstGeom>
          <a:solidFill>
            <a:schemeClr val="lt1"/>
          </a:solidFill>
          <a:ln>
            <a:noFill/>
          </a:ln>
          <a:effectLst>
            <a:outerShdw rotWithShape="0" algn="bl" dist="381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92" name="Google Shape;2592;p36"/>
          <p:cNvSpPr txBox="1"/>
          <p:nvPr>
            <p:ph idx="2" type="title"/>
          </p:nvPr>
        </p:nvSpPr>
        <p:spPr>
          <a:xfrm>
            <a:off x="1186790" y="3437601"/>
            <a:ext cx="18258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Specifications</a:t>
            </a:r>
            <a:endParaRPr sz="1400"/>
          </a:p>
        </p:txBody>
      </p:sp>
      <p:sp>
        <p:nvSpPr>
          <p:cNvPr id="2593" name="Google Shape;2593;p36"/>
          <p:cNvSpPr txBox="1"/>
          <p:nvPr>
            <p:ph idx="5" type="title"/>
          </p:nvPr>
        </p:nvSpPr>
        <p:spPr>
          <a:xfrm>
            <a:off x="540125" y="3411500"/>
            <a:ext cx="784500" cy="44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03</a:t>
            </a:r>
            <a:endParaRPr sz="1400"/>
          </a:p>
        </p:txBody>
      </p:sp>
      <p:sp>
        <p:nvSpPr>
          <p:cNvPr id="2594" name="Google Shape;2594;p36"/>
          <p:cNvSpPr/>
          <p:nvPr/>
        </p:nvSpPr>
        <p:spPr>
          <a:xfrm>
            <a:off x="3414025" y="1489975"/>
            <a:ext cx="2525100" cy="660300"/>
          </a:xfrm>
          <a:prstGeom prst="roundRect">
            <a:avLst>
              <a:gd fmla="val 24877" name="adj"/>
            </a:avLst>
          </a:prstGeom>
          <a:solidFill>
            <a:schemeClr val="lt1"/>
          </a:solidFill>
          <a:ln>
            <a:noFill/>
          </a:ln>
          <a:effectLst>
            <a:outerShdw rotWithShape="0" algn="bl" dist="381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95" name="Google Shape;2595;p36"/>
          <p:cNvSpPr txBox="1"/>
          <p:nvPr>
            <p:ph idx="2" type="title"/>
          </p:nvPr>
        </p:nvSpPr>
        <p:spPr>
          <a:xfrm>
            <a:off x="4035427" y="1612200"/>
            <a:ext cx="21774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Design &amp; Implementation</a:t>
            </a:r>
            <a:endParaRPr sz="1400"/>
          </a:p>
        </p:txBody>
      </p:sp>
      <p:sp>
        <p:nvSpPr>
          <p:cNvPr id="2596" name="Google Shape;2596;p36"/>
          <p:cNvSpPr txBox="1"/>
          <p:nvPr>
            <p:ph idx="5" type="title"/>
          </p:nvPr>
        </p:nvSpPr>
        <p:spPr>
          <a:xfrm>
            <a:off x="3348100" y="1606600"/>
            <a:ext cx="784500" cy="44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04</a:t>
            </a:r>
            <a:endParaRPr sz="1400"/>
          </a:p>
        </p:txBody>
      </p:sp>
      <p:sp>
        <p:nvSpPr>
          <p:cNvPr id="2597" name="Google Shape;2597;p36"/>
          <p:cNvSpPr/>
          <p:nvPr/>
        </p:nvSpPr>
        <p:spPr>
          <a:xfrm>
            <a:off x="3486463" y="2377675"/>
            <a:ext cx="2525100" cy="660300"/>
          </a:xfrm>
          <a:prstGeom prst="roundRect">
            <a:avLst>
              <a:gd fmla="val 24877" name="adj"/>
            </a:avLst>
          </a:prstGeom>
          <a:solidFill>
            <a:schemeClr val="lt1"/>
          </a:solidFill>
          <a:ln>
            <a:noFill/>
          </a:ln>
          <a:effectLst>
            <a:outerShdw rotWithShape="0" algn="bl" dist="381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98" name="Google Shape;2598;p36"/>
          <p:cNvSpPr txBox="1"/>
          <p:nvPr>
            <p:ph idx="2" type="title"/>
          </p:nvPr>
        </p:nvSpPr>
        <p:spPr>
          <a:xfrm>
            <a:off x="4050137" y="2511025"/>
            <a:ext cx="21480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Key Features</a:t>
            </a:r>
            <a:endParaRPr sz="1400"/>
          </a:p>
        </p:txBody>
      </p:sp>
      <p:sp>
        <p:nvSpPr>
          <p:cNvPr id="2599" name="Google Shape;2599;p36"/>
          <p:cNvSpPr txBox="1"/>
          <p:nvPr>
            <p:ph idx="5" type="title"/>
          </p:nvPr>
        </p:nvSpPr>
        <p:spPr>
          <a:xfrm>
            <a:off x="3384763" y="2484913"/>
            <a:ext cx="784500" cy="44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05</a:t>
            </a:r>
            <a:endParaRPr sz="1400"/>
          </a:p>
        </p:txBody>
      </p:sp>
      <p:sp>
        <p:nvSpPr>
          <p:cNvPr id="2600" name="Google Shape;2600;p36"/>
          <p:cNvSpPr/>
          <p:nvPr/>
        </p:nvSpPr>
        <p:spPr>
          <a:xfrm>
            <a:off x="3521550" y="3265375"/>
            <a:ext cx="2525100" cy="660300"/>
          </a:xfrm>
          <a:prstGeom prst="roundRect">
            <a:avLst>
              <a:gd fmla="val 24877" name="adj"/>
            </a:avLst>
          </a:prstGeom>
          <a:solidFill>
            <a:schemeClr val="lt1"/>
          </a:solidFill>
          <a:ln>
            <a:noFill/>
          </a:ln>
          <a:effectLst>
            <a:outerShdw rotWithShape="0" algn="bl" dist="381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01" name="Google Shape;2601;p36"/>
          <p:cNvSpPr txBox="1"/>
          <p:nvPr>
            <p:ph idx="2" type="title"/>
          </p:nvPr>
        </p:nvSpPr>
        <p:spPr>
          <a:xfrm>
            <a:off x="4050125" y="3363250"/>
            <a:ext cx="21480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Levels</a:t>
            </a:r>
            <a:endParaRPr sz="1400"/>
          </a:p>
        </p:txBody>
      </p:sp>
      <p:sp>
        <p:nvSpPr>
          <p:cNvPr id="2602" name="Google Shape;2602;p36"/>
          <p:cNvSpPr txBox="1"/>
          <p:nvPr>
            <p:ph idx="5" type="title"/>
          </p:nvPr>
        </p:nvSpPr>
        <p:spPr>
          <a:xfrm>
            <a:off x="3383300" y="3363238"/>
            <a:ext cx="784500" cy="44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06</a:t>
            </a:r>
            <a:endParaRPr sz="1400"/>
          </a:p>
        </p:txBody>
      </p:sp>
      <p:sp>
        <p:nvSpPr>
          <p:cNvPr id="2603" name="Google Shape;2603;p36"/>
          <p:cNvSpPr/>
          <p:nvPr/>
        </p:nvSpPr>
        <p:spPr>
          <a:xfrm>
            <a:off x="6361175" y="1467863"/>
            <a:ext cx="2525100" cy="660300"/>
          </a:xfrm>
          <a:prstGeom prst="roundRect">
            <a:avLst>
              <a:gd fmla="val 24877" name="adj"/>
            </a:avLst>
          </a:prstGeom>
          <a:solidFill>
            <a:schemeClr val="lt1"/>
          </a:solidFill>
          <a:ln>
            <a:noFill/>
          </a:ln>
          <a:effectLst>
            <a:outerShdw rotWithShape="0" algn="bl" dist="381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04" name="Google Shape;2604;p36"/>
          <p:cNvSpPr txBox="1"/>
          <p:nvPr>
            <p:ph idx="2" type="title"/>
          </p:nvPr>
        </p:nvSpPr>
        <p:spPr>
          <a:xfrm>
            <a:off x="6910150" y="1640088"/>
            <a:ext cx="21480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Conclusion</a:t>
            </a:r>
            <a:endParaRPr sz="1400"/>
          </a:p>
        </p:txBody>
      </p:sp>
      <p:sp>
        <p:nvSpPr>
          <p:cNvPr id="2605" name="Google Shape;2605;p36"/>
          <p:cNvSpPr txBox="1"/>
          <p:nvPr>
            <p:ph idx="5" type="title"/>
          </p:nvPr>
        </p:nvSpPr>
        <p:spPr>
          <a:xfrm>
            <a:off x="6259475" y="1632375"/>
            <a:ext cx="784500" cy="44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07</a:t>
            </a:r>
            <a:endParaRPr sz="1400"/>
          </a:p>
        </p:txBody>
      </p:sp>
      <p:sp>
        <p:nvSpPr>
          <p:cNvPr id="2606" name="Google Shape;2606;p36"/>
          <p:cNvSpPr/>
          <p:nvPr/>
        </p:nvSpPr>
        <p:spPr>
          <a:xfrm>
            <a:off x="6363250" y="2351475"/>
            <a:ext cx="2525100" cy="660300"/>
          </a:xfrm>
          <a:prstGeom prst="roundRect">
            <a:avLst>
              <a:gd fmla="val 24877" name="adj"/>
            </a:avLst>
          </a:prstGeom>
          <a:solidFill>
            <a:schemeClr val="lt1"/>
          </a:solidFill>
          <a:ln>
            <a:noFill/>
          </a:ln>
          <a:effectLst>
            <a:outerShdw rotWithShape="0" algn="bl" dist="381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07" name="Google Shape;2607;p36"/>
          <p:cNvSpPr txBox="1"/>
          <p:nvPr>
            <p:ph idx="2" type="title"/>
          </p:nvPr>
        </p:nvSpPr>
        <p:spPr>
          <a:xfrm>
            <a:off x="6912225" y="2523700"/>
            <a:ext cx="21480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Future Scope</a:t>
            </a:r>
            <a:endParaRPr sz="1400"/>
          </a:p>
        </p:txBody>
      </p:sp>
      <p:sp>
        <p:nvSpPr>
          <p:cNvPr id="2608" name="Google Shape;2608;p36"/>
          <p:cNvSpPr txBox="1"/>
          <p:nvPr>
            <p:ph idx="5" type="title"/>
          </p:nvPr>
        </p:nvSpPr>
        <p:spPr>
          <a:xfrm>
            <a:off x="6229425" y="2515988"/>
            <a:ext cx="784500" cy="44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08</a:t>
            </a:r>
            <a:endParaRPr sz="1400"/>
          </a:p>
        </p:txBody>
      </p:sp>
      <p:sp>
        <p:nvSpPr>
          <p:cNvPr id="2609" name="Google Shape;2609;p36"/>
          <p:cNvSpPr/>
          <p:nvPr/>
        </p:nvSpPr>
        <p:spPr>
          <a:xfrm>
            <a:off x="6328163" y="3235075"/>
            <a:ext cx="2525100" cy="660300"/>
          </a:xfrm>
          <a:prstGeom prst="roundRect">
            <a:avLst>
              <a:gd fmla="val 24877" name="adj"/>
            </a:avLst>
          </a:prstGeom>
          <a:solidFill>
            <a:schemeClr val="lt1"/>
          </a:solidFill>
          <a:ln>
            <a:noFill/>
          </a:ln>
          <a:effectLst>
            <a:outerShdw rotWithShape="0" algn="bl" dist="381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10" name="Google Shape;2610;p36"/>
          <p:cNvSpPr txBox="1"/>
          <p:nvPr>
            <p:ph idx="2" type="title"/>
          </p:nvPr>
        </p:nvSpPr>
        <p:spPr>
          <a:xfrm>
            <a:off x="6910162" y="3329550"/>
            <a:ext cx="21480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References</a:t>
            </a:r>
            <a:endParaRPr sz="1400"/>
          </a:p>
        </p:txBody>
      </p:sp>
      <p:sp>
        <p:nvSpPr>
          <p:cNvPr id="2611" name="Google Shape;2611;p36"/>
          <p:cNvSpPr txBox="1"/>
          <p:nvPr>
            <p:ph idx="5" type="title"/>
          </p:nvPr>
        </p:nvSpPr>
        <p:spPr>
          <a:xfrm>
            <a:off x="6226463" y="3329538"/>
            <a:ext cx="784500" cy="44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09</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5" name="Shape 2615"/>
        <p:cNvGrpSpPr/>
        <p:nvPr/>
      </p:nvGrpSpPr>
      <p:grpSpPr>
        <a:xfrm>
          <a:off x="0" y="0"/>
          <a:ext cx="0" cy="0"/>
          <a:chOff x="0" y="0"/>
          <a:chExt cx="0" cy="0"/>
        </a:xfrm>
      </p:grpSpPr>
      <p:sp>
        <p:nvSpPr>
          <p:cNvPr id="2616" name="Google Shape;2616;p37"/>
          <p:cNvSpPr/>
          <p:nvPr/>
        </p:nvSpPr>
        <p:spPr>
          <a:xfrm>
            <a:off x="463925" y="761200"/>
            <a:ext cx="8181300" cy="3381600"/>
          </a:xfrm>
          <a:prstGeom prst="roundRect">
            <a:avLst>
              <a:gd fmla="val 19210" name="adj"/>
            </a:avLst>
          </a:prstGeom>
          <a:solidFill>
            <a:schemeClr val="lt1"/>
          </a:solidFill>
          <a:ln>
            <a:noFill/>
          </a:ln>
          <a:effectLst>
            <a:outerShdw rotWithShape="0" algn="bl" dist="381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17" name="Google Shape;2617;p37"/>
          <p:cNvSpPr txBox="1"/>
          <p:nvPr>
            <p:ph type="title"/>
          </p:nvPr>
        </p:nvSpPr>
        <p:spPr>
          <a:xfrm>
            <a:off x="1923768" y="812250"/>
            <a:ext cx="3189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2618" name="Google Shape;2618;p37"/>
          <p:cNvSpPr txBox="1"/>
          <p:nvPr>
            <p:ph idx="1" type="subTitle"/>
          </p:nvPr>
        </p:nvSpPr>
        <p:spPr>
          <a:xfrm>
            <a:off x="657550" y="1473425"/>
            <a:ext cx="5470500" cy="24558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Font typeface="Dosis Medium"/>
              <a:buChar char="●"/>
            </a:pPr>
            <a:r>
              <a:rPr lang="en">
                <a:solidFill>
                  <a:srgbClr val="000000"/>
                </a:solidFill>
                <a:latin typeface="Dosis Medium"/>
                <a:ea typeface="Dosis Medium"/>
                <a:cs typeface="Dosis Medium"/>
                <a:sym typeface="Dosis Medium"/>
              </a:rPr>
              <a:t>Programming has become an extremely crucial talent to acquire in the current world, from increasing better career chances to developing technical and social abilities. </a:t>
            </a:r>
            <a:endParaRPr>
              <a:solidFill>
                <a:srgbClr val="000000"/>
              </a:solidFill>
              <a:latin typeface="Dosis Medium"/>
              <a:ea typeface="Dosis Medium"/>
              <a:cs typeface="Dosis Medium"/>
              <a:sym typeface="Dosis Medium"/>
            </a:endParaRPr>
          </a:p>
          <a:p>
            <a:pPr indent="-317500" lvl="0" marL="457200" rtl="0" algn="just">
              <a:lnSpc>
                <a:spcPct val="115000"/>
              </a:lnSpc>
              <a:spcBef>
                <a:spcPts val="0"/>
              </a:spcBef>
              <a:spcAft>
                <a:spcPts val="0"/>
              </a:spcAft>
              <a:buClr>
                <a:srgbClr val="000000"/>
              </a:buClr>
              <a:buSzPts val="1400"/>
              <a:buFont typeface="Dosis Medium"/>
              <a:buChar char="●"/>
            </a:pPr>
            <a:r>
              <a:rPr lang="en">
                <a:solidFill>
                  <a:srgbClr val="000000"/>
                </a:solidFill>
                <a:latin typeface="Dosis Medium"/>
                <a:ea typeface="Dosis Medium"/>
                <a:cs typeface="Dosis Medium"/>
                <a:sym typeface="Dosis Medium"/>
              </a:rPr>
              <a:t>Career </a:t>
            </a:r>
            <a:r>
              <a:rPr lang="en">
                <a:solidFill>
                  <a:srgbClr val="000000"/>
                </a:solidFill>
                <a:latin typeface="Dosis Medium"/>
                <a:ea typeface="Dosis Medium"/>
                <a:cs typeface="Dosis Medium"/>
                <a:sym typeface="Dosis Medium"/>
              </a:rPr>
              <a:t>opportunities</a:t>
            </a:r>
            <a:r>
              <a:rPr lang="en">
                <a:solidFill>
                  <a:srgbClr val="000000"/>
                </a:solidFill>
                <a:latin typeface="Dosis Medium"/>
                <a:ea typeface="Dosis Medium"/>
                <a:cs typeface="Dosis Medium"/>
                <a:sym typeface="Dosis Medium"/>
              </a:rPr>
              <a:t> in the field of Computer Science has increased when compared to the past years and will increase more in the future.</a:t>
            </a:r>
            <a:endParaRPr>
              <a:solidFill>
                <a:srgbClr val="000000"/>
              </a:solidFill>
              <a:latin typeface="Dosis Medium"/>
              <a:ea typeface="Dosis Medium"/>
              <a:cs typeface="Dosis Medium"/>
              <a:sym typeface="Dosis Medium"/>
            </a:endParaRPr>
          </a:p>
          <a:p>
            <a:pPr indent="-317500" lvl="0" marL="457200" rtl="0" algn="just">
              <a:lnSpc>
                <a:spcPct val="115000"/>
              </a:lnSpc>
              <a:spcBef>
                <a:spcPts val="0"/>
              </a:spcBef>
              <a:spcAft>
                <a:spcPts val="0"/>
              </a:spcAft>
              <a:buClr>
                <a:srgbClr val="000000"/>
              </a:buClr>
              <a:buSzPts val="1400"/>
              <a:buFont typeface="Dosis Medium"/>
              <a:buChar char="●"/>
            </a:pPr>
            <a:r>
              <a:rPr lang="en">
                <a:solidFill>
                  <a:srgbClr val="000000"/>
                </a:solidFill>
                <a:latin typeface="Dosis Medium"/>
                <a:ea typeface="Dosis Medium"/>
                <a:cs typeface="Dosis Medium"/>
                <a:sym typeface="Dosis Medium"/>
              </a:rPr>
              <a:t>With all this, it is important to discover strategies to inspire beginners/children to learn to code. The traditional teaching techniques would not be appropriate and engaging. </a:t>
            </a:r>
            <a:endParaRPr>
              <a:solidFill>
                <a:srgbClr val="000000"/>
              </a:solidFill>
              <a:latin typeface="Dosis Medium"/>
              <a:ea typeface="Dosis Medium"/>
              <a:cs typeface="Dosis Medium"/>
              <a:sym typeface="Dosis Medium"/>
            </a:endParaRPr>
          </a:p>
          <a:p>
            <a:pPr indent="0" lvl="0" marL="457200" rtl="0" algn="just">
              <a:lnSpc>
                <a:spcPct val="115000"/>
              </a:lnSpc>
              <a:spcBef>
                <a:spcPts val="0"/>
              </a:spcBef>
              <a:spcAft>
                <a:spcPts val="0"/>
              </a:spcAft>
              <a:buNone/>
            </a:pPr>
            <a:r>
              <a:t/>
            </a:r>
            <a:endParaRPr>
              <a:solidFill>
                <a:srgbClr val="000000"/>
              </a:solidFill>
              <a:latin typeface="Dosis Medium"/>
              <a:ea typeface="Dosis Medium"/>
              <a:cs typeface="Dosis Medium"/>
              <a:sym typeface="Dosis Medium"/>
            </a:endParaRPr>
          </a:p>
        </p:txBody>
      </p:sp>
      <p:pic>
        <p:nvPicPr>
          <p:cNvPr id="2619" name="Google Shape;2619;p37"/>
          <p:cNvPicPr preferRelativeResize="0"/>
          <p:nvPr/>
        </p:nvPicPr>
        <p:blipFill rotWithShape="1">
          <a:blip r:embed="rId3">
            <a:alphaModFix/>
          </a:blip>
          <a:srcRect b="0" l="14549" r="14549" t="0"/>
          <a:stretch/>
        </p:blipFill>
        <p:spPr>
          <a:xfrm>
            <a:off x="6273049" y="1384950"/>
            <a:ext cx="2040000" cy="2157900"/>
          </a:xfrm>
          <a:prstGeom prst="ellipse">
            <a:avLst/>
          </a:prstGeom>
          <a:noFill/>
          <a:ln>
            <a:noFill/>
          </a:ln>
          <a:effectLst>
            <a:outerShdw rotWithShape="0" algn="bl" dist="47625">
              <a:schemeClr val="dk1"/>
            </a:outerShdw>
          </a:effectLst>
        </p:spPr>
      </p:pic>
      <p:sp>
        <p:nvSpPr>
          <p:cNvPr id="2620" name="Google Shape;2620;p37"/>
          <p:cNvSpPr/>
          <p:nvPr/>
        </p:nvSpPr>
        <p:spPr>
          <a:xfrm>
            <a:off x="2842950" y="651047"/>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37"/>
          <p:cNvSpPr/>
          <p:nvPr/>
        </p:nvSpPr>
        <p:spPr>
          <a:xfrm>
            <a:off x="939138" y="3879763"/>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37"/>
          <p:cNvSpPr/>
          <p:nvPr/>
        </p:nvSpPr>
        <p:spPr>
          <a:xfrm>
            <a:off x="7849325" y="4032759"/>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3" name="Google Shape;2623;p37"/>
          <p:cNvGrpSpPr/>
          <p:nvPr/>
        </p:nvGrpSpPr>
        <p:grpSpPr>
          <a:xfrm flipH="1">
            <a:off x="4523587" y="383031"/>
            <a:ext cx="509569" cy="306732"/>
            <a:chOff x="5028350" y="1751100"/>
            <a:chExt cx="1007650" cy="606550"/>
          </a:xfrm>
        </p:grpSpPr>
        <p:sp>
          <p:nvSpPr>
            <p:cNvPr id="2624" name="Google Shape;2624;p37"/>
            <p:cNvSpPr/>
            <p:nvPr/>
          </p:nvSpPr>
          <p:spPr>
            <a:xfrm>
              <a:off x="5038525" y="1751100"/>
              <a:ext cx="480950" cy="318825"/>
            </a:xfrm>
            <a:custGeom>
              <a:rect b="b" l="l" r="r" t="t"/>
              <a:pathLst>
                <a:path extrusionOk="0" h="12753" w="19238">
                  <a:moveTo>
                    <a:pt x="7435" y="0"/>
                  </a:moveTo>
                  <a:cubicBezTo>
                    <a:pt x="7305" y="0"/>
                    <a:pt x="7192" y="18"/>
                    <a:pt x="7098" y="55"/>
                  </a:cubicBezTo>
                  <a:cubicBezTo>
                    <a:pt x="6755" y="183"/>
                    <a:pt x="6595" y="440"/>
                    <a:pt x="6595" y="794"/>
                  </a:cubicBezTo>
                  <a:lnTo>
                    <a:pt x="6595" y="2132"/>
                  </a:lnTo>
                  <a:cubicBezTo>
                    <a:pt x="6595" y="2860"/>
                    <a:pt x="7312" y="3984"/>
                    <a:pt x="8618" y="5119"/>
                  </a:cubicBezTo>
                  <a:cubicBezTo>
                    <a:pt x="9196" y="5632"/>
                    <a:pt x="9871" y="6178"/>
                    <a:pt x="10577" y="6735"/>
                  </a:cubicBezTo>
                  <a:cubicBezTo>
                    <a:pt x="10406" y="6649"/>
                    <a:pt x="10224" y="6574"/>
                    <a:pt x="10042" y="6489"/>
                  </a:cubicBezTo>
                  <a:cubicBezTo>
                    <a:pt x="6163" y="4741"/>
                    <a:pt x="2462" y="3595"/>
                    <a:pt x="889" y="3595"/>
                  </a:cubicBezTo>
                  <a:cubicBezTo>
                    <a:pt x="573" y="3595"/>
                    <a:pt x="343" y="3641"/>
                    <a:pt x="215" y="3738"/>
                  </a:cubicBezTo>
                  <a:cubicBezTo>
                    <a:pt x="65" y="3855"/>
                    <a:pt x="1" y="4005"/>
                    <a:pt x="11" y="4176"/>
                  </a:cubicBezTo>
                  <a:lnTo>
                    <a:pt x="11" y="5472"/>
                  </a:lnTo>
                  <a:cubicBezTo>
                    <a:pt x="1" y="5996"/>
                    <a:pt x="814" y="6778"/>
                    <a:pt x="2195" y="7570"/>
                  </a:cubicBezTo>
                  <a:cubicBezTo>
                    <a:pt x="2634" y="7827"/>
                    <a:pt x="3137" y="8084"/>
                    <a:pt x="3694" y="8341"/>
                  </a:cubicBezTo>
                  <a:cubicBezTo>
                    <a:pt x="7921" y="10250"/>
                    <a:pt x="14879" y="12753"/>
                    <a:pt x="16678" y="12753"/>
                  </a:cubicBezTo>
                  <a:cubicBezTo>
                    <a:pt x="16857" y="12753"/>
                    <a:pt x="16984" y="12728"/>
                    <a:pt x="17054" y="12676"/>
                  </a:cubicBezTo>
                  <a:cubicBezTo>
                    <a:pt x="17139" y="12623"/>
                    <a:pt x="17171" y="12548"/>
                    <a:pt x="17171" y="12451"/>
                  </a:cubicBezTo>
                  <a:lnTo>
                    <a:pt x="17182" y="11167"/>
                  </a:lnTo>
                  <a:cubicBezTo>
                    <a:pt x="17861" y="11519"/>
                    <a:pt x="18402" y="11720"/>
                    <a:pt x="18727" y="11720"/>
                  </a:cubicBezTo>
                  <a:cubicBezTo>
                    <a:pt x="18797" y="11720"/>
                    <a:pt x="18856" y="11710"/>
                    <a:pt x="18906" y="11691"/>
                  </a:cubicBezTo>
                  <a:cubicBezTo>
                    <a:pt x="19109" y="11616"/>
                    <a:pt x="19216" y="11456"/>
                    <a:pt x="19216" y="11220"/>
                  </a:cubicBezTo>
                  <a:lnTo>
                    <a:pt x="19216" y="9893"/>
                  </a:lnTo>
                  <a:cubicBezTo>
                    <a:pt x="19238" y="8940"/>
                    <a:pt x="17557" y="6767"/>
                    <a:pt x="14913" y="4465"/>
                  </a:cubicBezTo>
                  <a:cubicBezTo>
                    <a:pt x="13339" y="3095"/>
                    <a:pt x="11712" y="1928"/>
                    <a:pt x="10331" y="1126"/>
                  </a:cubicBezTo>
                  <a:cubicBezTo>
                    <a:pt x="9098" y="416"/>
                    <a:pt x="8064" y="0"/>
                    <a:pt x="7435" y="0"/>
                  </a:cubicBezTo>
                  <a:close/>
                </a:path>
              </a:pathLst>
            </a:custGeom>
            <a:solidFill>
              <a:srgbClr val="FEC3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37"/>
            <p:cNvSpPr/>
            <p:nvPr/>
          </p:nvSpPr>
          <p:spPr>
            <a:xfrm>
              <a:off x="5203375" y="1770650"/>
              <a:ext cx="315575" cy="273500"/>
            </a:xfrm>
            <a:custGeom>
              <a:rect b="b" l="l" r="r" t="t"/>
              <a:pathLst>
                <a:path extrusionOk="0" h="10940" w="12623">
                  <a:moveTo>
                    <a:pt x="1" y="1"/>
                  </a:moveTo>
                  <a:lnTo>
                    <a:pt x="1" y="1350"/>
                  </a:lnTo>
                  <a:cubicBezTo>
                    <a:pt x="1" y="2078"/>
                    <a:pt x="718" y="3202"/>
                    <a:pt x="2024" y="4337"/>
                  </a:cubicBezTo>
                  <a:cubicBezTo>
                    <a:pt x="4144" y="6188"/>
                    <a:pt x="7419" y="8586"/>
                    <a:pt x="9732" y="9925"/>
                  </a:cubicBezTo>
                  <a:cubicBezTo>
                    <a:pt x="10804" y="10544"/>
                    <a:pt x="11677" y="10940"/>
                    <a:pt x="12129" y="10940"/>
                  </a:cubicBezTo>
                  <a:cubicBezTo>
                    <a:pt x="12201" y="10940"/>
                    <a:pt x="12262" y="10930"/>
                    <a:pt x="12312" y="10909"/>
                  </a:cubicBezTo>
                  <a:cubicBezTo>
                    <a:pt x="12515" y="10834"/>
                    <a:pt x="12611" y="10674"/>
                    <a:pt x="12622" y="10438"/>
                  </a:cubicBezTo>
                  <a:lnTo>
                    <a:pt x="12622" y="9100"/>
                  </a:lnTo>
                  <a:cubicBezTo>
                    <a:pt x="12622" y="9325"/>
                    <a:pt x="12526" y="9486"/>
                    <a:pt x="12322" y="9571"/>
                  </a:cubicBezTo>
                  <a:cubicBezTo>
                    <a:pt x="12274" y="9589"/>
                    <a:pt x="12216" y="9598"/>
                    <a:pt x="12149" y="9598"/>
                  </a:cubicBezTo>
                  <a:cubicBezTo>
                    <a:pt x="11695" y="9598"/>
                    <a:pt x="10824" y="9201"/>
                    <a:pt x="9742" y="8576"/>
                  </a:cubicBezTo>
                  <a:cubicBezTo>
                    <a:pt x="7419" y="7238"/>
                    <a:pt x="4144" y="4840"/>
                    <a:pt x="2024" y="2988"/>
                  </a:cubicBezTo>
                  <a:cubicBezTo>
                    <a:pt x="718" y="1853"/>
                    <a:pt x="1" y="729"/>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37"/>
            <p:cNvSpPr/>
            <p:nvPr/>
          </p:nvSpPr>
          <p:spPr>
            <a:xfrm>
              <a:off x="5189725" y="1751100"/>
              <a:ext cx="347950" cy="259500"/>
            </a:xfrm>
            <a:custGeom>
              <a:rect b="b" l="l" r="r" t="t"/>
              <a:pathLst>
                <a:path extrusionOk="0" h="10380" w="13918">
                  <a:moveTo>
                    <a:pt x="1387" y="0"/>
                  </a:moveTo>
                  <a:cubicBezTo>
                    <a:pt x="1257" y="0"/>
                    <a:pt x="1144" y="18"/>
                    <a:pt x="1050" y="55"/>
                  </a:cubicBezTo>
                  <a:cubicBezTo>
                    <a:pt x="1" y="451"/>
                    <a:pt x="643" y="2089"/>
                    <a:pt x="2570" y="3770"/>
                  </a:cubicBezTo>
                  <a:cubicBezTo>
                    <a:pt x="4690" y="5622"/>
                    <a:pt x="7965" y="8020"/>
                    <a:pt x="10288" y="9358"/>
                  </a:cubicBezTo>
                  <a:cubicBezTo>
                    <a:pt x="11370" y="9983"/>
                    <a:pt x="12241" y="10380"/>
                    <a:pt x="12695" y="10380"/>
                  </a:cubicBezTo>
                  <a:cubicBezTo>
                    <a:pt x="12762" y="10380"/>
                    <a:pt x="12820" y="10371"/>
                    <a:pt x="12868" y="10353"/>
                  </a:cubicBezTo>
                  <a:cubicBezTo>
                    <a:pt x="13917" y="9946"/>
                    <a:pt x="12130" y="7313"/>
                    <a:pt x="8865" y="4465"/>
                  </a:cubicBezTo>
                  <a:cubicBezTo>
                    <a:pt x="7291" y="3095"/>
                    <a:pt x="5664" y="1928"/>
                    <a:pt x="4283" y="1126"/>
                  </a:cubicBezTo>
                  <a:cubicBezTo>
                    <a:pt x="3050" y="416"/>
                    <a:pt x="2016" y="0"/>
                    <a:pt x="1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37"/>
            <p:cNvSpPr/>
            <p:nvPr/>
          </p:nvSpPr>
          <p:spPr>
            <a:xfrm>
              <a:off x="5038525" y="1854150"/>
              <a:ext cx="429575" cy="215775"/>
            </a:xfrm>
            <a:custGeom>
              <a:rect b="b" l="l" r="r" t="t"/>
              <a:pathLst>
                <a:path extrusionOk="0" h="8631" w="17183">
                  <a:moveTo>
                    <a:pt x="17182" y="6981"/>
                  </a:moveTo>
                  <a:lnTo>
                    <a:pt x="17182" y="6986"/>
                  </a:lnTo>
                  <a:lnTo>
                    <a:pt x="17182" y="6986"/>
                  </a:lnTo>
                  <a:cubicBezTo>
                    <a:pt x="17182" y="6984"/>
                    <a:pt x="17182" y="6982"/>
                    <a:pt x="17182" y="6981"/>
                  </a:cubicBezTo>
                  <a:close/>
                  <a:moveTo>
                    <a:pt x="11" y="1"/>
                  </a:moveTo>
                  <a:lnTo>
                    <a:pt x="11" y="1350"/>
                  </a:lnTo>
                  <a:cubicBezTo>
                    <a:pt x="1" y="1874"/>
                    <a:pt x="814" y="2656"/>
                    <a:pt x="2195" y="3448"/>
                  </a:cubicBezTo>
                  <a:cubicBezTo>
                    <a:pt x="2634" y="3705"/>
                    <a:pt x="3137" y="3962"/>
                    <a:pt x="3694" y="4219"/>
                  </a:cubicBezTo>
                  <a:cubicBezTo>
                    <a:pt x="7921" y="6128"/>
                    <a:pt x="14879" y="8631"/>
                    <a:pt x="16678" y="8631"/>
                  </a:cubicBezTo>
                  <a:cubicBezTo>
                    <a:pt x="16857" y="8631"/>
                    <a:pt x="16984" y="8606"/>
                    <a:pt x="17054" y="8554"/>
                  </a:cubicBezTo>
                  <a:cubicBezTo>
                    <a:pt x="17139" y="8501"/>
                    <a:pt x="17171" y="8426"/>
                    <a:pt x="17171" y="8329"/>
                  </a:cubicBezTo>
                  <a:lnTo>
                    <a:pt x="17182" y="6986"/>
                  </a:lnTo>
                  <a:lnTo>
                    <a:pt x="17182" y="6986"/>
                  </a:lnTo>
                  <a:cubicBezTo>
                    <a:pt x="17181" y="7080"/>
                    <a:pt x="17138" y="7153"/>
                    <a:pt x="17064" y="7205"/>
                  </a:cubicBezTo>
                  <a:cubicBezTo>
                    <a:pt x="16993" y="7259"/>
                    <a:pt x="16862" y="7284"/>
                    <a:pt x="16680" y="7284"/>
                  </a:cubicBezTo>
                  <a:cubicBezTo>
                    <a:pt x="14862" y="7284"/>
                    <a:pt x="7926" y="4777"/>
                    <a:pt x="3694" y="2870"/>
                  </a:cubicBezTo>
                  <a:cubicBezTo>
                    <a:pt x="3137" y="2624"/>
                    <a:pt x="2645" y="2367"/>
                    <a:pt x="2195" y="2110"/>
                  </a:cubicBezTo>
                  <a:cubicBezTo>
                    <a:pt x="825" y="1318"/>
                    <a:pt x="11" y="525"/>
                    <a:pt x="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37"/>
            <p:cNvSpPr/>
            <p:nvPr/>
          </p:nvSpPr>
          <p:spPr>
            <a:xfrm>
              <a:off x="5028350" y="1840950"/>
              <a:ext cx="449650" cy="195325"/>
            </a:xfrm>
            <a:custGeom>
              <a:rect b="b" l="l" r="r" t="t"/>
              <a:pathLst>
                <a:path extrusionOk="0" h="7813" w="17986">
                  <a:moveTo>
                    <a:pt x="1296" y="1"/>
                  </a:moveTo>
                  <a:cubicBezTo>
                    <a:pt x="980" y="1"/>
                    <a:pt x="750" y="47"/>
                    <a:pt x="622" y="144"/>
                  </a:cubicBezTo>
                  <a:cubicBezTo>
                    <a:pt x="1" y="604"/>
                    <a:pt x="846" y="1621"/>
                    <a:pt x="2602" y="2638"/>
                  </a:cubicBezTo>
                  <a:cubicBezTo>
                    <a:pt x="3052" y="2895"/>
                    <a:pt x="3544" y="3152"/>
                    <a:pt x="4101" y="3398"/>
                  </a:cubicBezTo>
                  <a:cubicBezTo>
                    <a:pt x="8333" y="5305"/>
                    <a:pt x="15269" y="7812"/>
                    <a:pt x="17087" y="7812"/>
                  </a:cubicBezTo>
                  <a:cubicBezTo>
                    <a:pt x="17269" y="7812"/>
                    <a:pt x="17400" y="7787"/>
                    <a:pt x="17471" y="7733"/>
                  </a:cubicBezTo>
                  <a:cubicBezTo>
                    <a:pt x="17985" y="7348"/>
                    <a:pt x="16743" y="6245"/>
                    <a:pt x="14453" y="4918"/>
                  </a:cubicBezTo>
                  <a:cubicBezTo>
                    <a:pt x="13339" y="4276"/>
                    <a:pt x="11969" y="3580"/>
                    <a:pt x="10449" y="2895"/>
                  </a:cubicBezTo>
                  <a:cubicBezTo>
                    <a:pt x="6570" y="1147"/>
                    <a:pt x="2869" y="1"/>
                    <a:pt x="1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37"/>
            <p:cNvSpPr/>
            <p:nvPr/>
          </p:nvSpPr>
          <p:spPr>
            <a:xfrm>
              <a:off x="5591450" y="1897250"/>
              <a:ext cx="77100" cy="76825"/>
            </a:xfrm>
            <a:custGeom>
              <a:rect b="b" l="l" r="r" t="t"/>
              <a:pathLst>
                <a:path extrusionOk="0" h="3073" w="3084">
                  <a:moveTo>
                    <a:pt x="1542" y="0"/>
                  </a:moveTo>
                  <a:cubicBezTo>
                    <a:pt x="696" y="0"/>
                    <a:pt x="0" y="686"/>
                    <a:pt x="0" y="1542"/>
                  </a:cubicBezTo>
                  <a:cubicBezTo>
                    <a:pt x="0" y="2388"/>
                    <a:pt x="696" y="3073"/>
                    <a:pt x="1542" y="3073"/>
                  </a:cubicBezTo>
                  <a:cubicBezTo>
                    <a:pt x="2398" y="3073"/>
                    <a:pt x="3083" y="2388"/>
                    <a:pt x="3083" y="1542"/>
                  </a:cubicBezTo>
                  <a:cubicBezTo>
                    <a:pt x="3083" y="686"/>
                    <a:pt x="2398" y="0"/>
                    <a:pt x="15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37"/>
            <p:cNvSpPr/>
            <p:nvPr/>
          </p:nvSpPr>
          <p:spPr>
            <a:xfrm>
              <a:off x="5180375" y="1927900"/>
              <a:ext cx="531250" cy="336625"/>
            </a:xfrm>
            <a:custGeom>
              <a:rect b="b" l="l" r="r" t="t"/>
              <a:pathLst>
                <a:path extrusionOk="0" h="13465" w="21250">
                  <a:moveTo>
                    <a:pt x="18860" y="1"/>
                  </a:moveTo>
                  <a:cubicBezTo>
                    <a:pt x="18804" y="1"/>
                    <a:pt x="18744" y="2"/>
                    <a:pt x="18681" y="6"/>
                  </a:cubicBezTo>
                  <a:cubicBezTo>
                    <a:pt x="18284" y="16"/>
                    <a:pt x="17974" y="113"/>
                    <a:pt x="17856" y="155"/>
                  </a:cubicBezTo>
                  <a:cubicBezTo>
                    <a:pt x="17771" y="177"/>
                    <a:pt x="17653" y="220"/>
                    <a:pt x="17567" y="262"/>
                  </a:cubicBezTo>
                  <a:cubicBezTo>
                    <a:pt x="17439" y="316"/>
                    <a:pt x="17267" y="402"/>
                    <a:pt x="17139" y="466"/>
                  </a:cubicBezTo>
                  <a:cubicBezTo>
                    <a:pt x="15747" y="1279"/>
                    <a:pt x="16454" y="1419"/>
                    <a:pt x="15608" y="2157"/>
                  </a:cubicBezTo>
                  <a:cubicBezTo>
                    <a:pt x="15565" y="2152"/>
                    <a:pt x="15501" y="2149"/>
                    <a:pt x="15426" y="2149"/>
                  </a:cubicBezTo>
                  <a:cubicBezTo>
                    <a:pt x="15351" y="2149"/>
                    <a:pt x="15266" y="2152"/>
                    <a:pt x="15180" y="2157"/>
                  </a:cubicBezTo>
                  <a:cubicBezTo>
                    <a:pt x="15084" y="2168"/>
                    <a:pt x="14923" y="2179"/>
                    <a:pt x="14698" y="2211"/>
                  </a:cubicBezTo>
                  <a:cubicBezTo>
                    <a:pt x="14570" y="2232"/>
                    <a:pt x="14356" y="2275"/>
                    <a:pt x="14195" y="2329"/>
                  </a:cubicBezTo>
                  <a:cubicBezTo>
                    <a:pt x="13938" y="2393"/>
                    <a:pt x="13167" y="2607"/>
                    <a:pt x="12225" y="3228"/>
                  </a:cubicBezTo>
                  <a:cubicBezTo>
                    <a:pt x="12108" y="3303"/>
                    <a:pt x="11936" y="3431"/>
                    <a:pt x="11840" y="3517"/>
                  </a:cubicBezTo>
                  <a:cubicBezTo>
                    <a:pt x="11669" y="3645"/>
                    <a:pt x="11605" y="3709"/>
                    <a:pt x="11412" y="3891"/>
                  </a:cubicBezTo>
                  <a:cubicBezTo>
                    <a:pt x="11380" y="3924"/>
                    <a:pt x="11251" y="4041"/>
                    <a:pt x="11101" y="4223"/>
                  </a:cubicBezTo>
                  <a:cubicBezTo>
                    <a:pt x="11016" y="4320"/>
                    <a:pt x="10919" y="4459"/>
                    <a:pt x="10855" y="4555"/>
                  </a:cubicBezTo>
                  <a:cubicBezTo>
                    <a:pt x="10802" y="4619"/>
                    <a:pt x="10748" y="4716"/>
                    <a:pt x="10705" y="4780"/>
                  </a:cubicBezTo>
                  <a:cubicBezTo>
                    <a:pt x="10673" y="4833"/>
                    <a:pt x="10630" y="4908"/>
                    <a:pt x="10609" y="4962"/>
                  </a:cubicBezTo>
                  <a:cubicBezTo>
                    <a:pt x="10566" y="5048"/>
                    <a:pt x="10513" y="5155"/>
                    <a:pt x="10480" y="5240"/>
                  </a:cubicBezTo>
                  <a:cubicBezTo>
                    <a:pt x="10438" y="5337"/>
                    <a:pt x="10395" y="5465"/>
                    <a:pt x="10363" y="5572"/>
                  </a:cubicBezTo>
                  <a:cubicBezTo>
                    <a:pt x="10363" y="5583"/>
                    <a:pt x="10363" y="5594"/>
                    <a:pt x="10352" y="5604"/>
                  </a:cubicBezTo>
                  <a:cubicBezTo>
                    <a:pt x="9956" y="5861"/>
                    <a:pt x="9303" y="6279"/>
                    <a:pt x="8896" y="6546"/>
                  </a:cubicBezTo>
                  <a:cubicBezTo>
                    <a:pt x="8457" y="6835"/>
                    <a:pt x="7644" y="7371"/>
                    <a:pt x="7076" y="7745"/>
                  </a:cubicBezTo>
                  <a:cubicBezTo>
                    <a:pt x="6327" y="8270"/>
                    <a:pt x="6145" y="8388"/>
                    <a:pt x="5438" y="8891"/>
                  </a:cubicBezTo>
                  <a:cubicBezTo>
                    <a:pt x="5203" y="9062"/>
                    <a:pt x="4732" y="9405"/>
                    <a:pt x="4475" y="9597"/>
                  </a:cubicBezTo>
                  <a:cubicBezTo>
                    <a:pt x="4346" y="9704"/>
                    <a:pt x="1456" y="11503"/>
                    <a:pt x="1167" y="11749"/>
                  </a:cubicBezTo>
                  <a:cubicBezTo>
                    <a:pt x="1007" y="11888"/>
                    <a:pt x="739" y="12124"/>
                    <a:pt x="482" y="12391"/>
                  </a:cubicBezTo>
                  <a:cubicBezTo>
                    <a:pt x="257" y="12627"/>
                    <a:pt x="150" y="12787"/>
                    <a:pt x="129" y="12841"/>
                  </a:cubicBezTo>
                  <a:cubicBezTo>
                    <a:pt x="64" y="12937"/>
                    <a:pt x="43" y="13001"/>
                    <a:pt x="32" y="13034"/>
                  </a:cubicBezTo>
                  <a:cubicBezTo>
                    <a:pt x="22" y="13044"/>
                    <a:pt x="22" y="13076"/>
                    <a:pt x="11" y="13087"/>
                  </a:cubicBezTo>
                  <a:cubicBezTo>
                    <a:pt x="11" y="13119"/>
                    <a:pt x="0" y="13151"/>
                    <a:pt x="0" y="13183"/>
                  </a:cubicBezTo>
                  <a:cubicBezTo>
                    <a:pt x="0" y="13237"/>
                    <a:pt x="22" y="13280"/>
                    <a:pt x="43" y="13323"/>
                  </a:cubicBezTo>
                  <a:cubicBezTo>
                    <a:pt x="86" y="13387"/>
                    <a:pt x="139" y="13408"/>
                    <a:pt x="161" y="13419"/>
                  </a:cubicBezTo>
                  <a:cubicBezTo>
                    <a:pt x="236" y="13451"/>
                    <a:pt x="289" y="13451"/>
                    <a:pt x="407" y="13462"/>
                  </a:cubicBezTo>
                  <a:cubicBezTo>
                    <a:pt x="426" y="13464"/>
                    <a:pt x="446" y="13465"/>
                    <a:pt x="465" y="13465"/>
                  </a:cubicBezTo>
                  <a:cubicBezTo>
                    <a:pt x="541" y="13465"/>
                    <a:pt x="617" y="13451"/>
                    <a:pt x="685" y="13451"/>
                  </a:cubicBezTo>
                  <a:cubicBezTo>
                    <a:pt x="846" y="13430"/>
                    <a:pt x="1049" y="13376"/>
                    <a:pt x="1210" y="13333"/>
                  </a:cubicBezTo>
                  <a:cubicBezTo>
                    <a:pt x="1328" y="13301"/>
                    <a:pt x="1488" y="13248"/>
                    <a:pt x="1606" y="13215"/>
                  </a:cubicBezTo>
                  <a:cubicBezTo>
                    <a:pt x="1842" y="13141"/>
                    <a:pt x="2216" y="13001"/>
                    <a:pt x="2484" y="12894"/>
                  </a:cubicBezTo>
                  <a:cubicBezTo>
                    <a:pt x="2655" y="12830"/>
                    <a:pt x="6049" y="10978"/>
                    <a:pt x="7719" y="10165"/>
                  </a:cubicBezTo>
                  <a:cubicBezTo>
                    <a:pt x="9078" y="9501"/>
                    <a:pt x="10331" y="8859"/>
                    <a:pt x="11808" y="8088"/>
                  </a:cubicBezTo>
                  <a:cubicBezTo>
                    <a:pt x="12022" y="8141"/>
                    <a:pt x="12033" y="8141"/>
                    <a:pt x="12268" y="8173"/>
                  </a:cubicBezTo>
                  <a:cubicBezTo>
                    <a:pt x="12370" y="8188"/>
                    <a:pt x="12495" y="8194"/>
                    <a:pt x="12617" y="8194"/>
                  </a:cubicBezTo>
                  <a:cubicBezTo>
                    <a:pt x="12765" y="8194"/>
                    <a:pt x="12908" y="8185"/>
                    <a:pt x="12996" y="8173"/>
                  </a:cubicBezTo>
                  <a:cubicBezTo>
                    <a:pt x="13114" y="8163"/>
                    <a:pt x="13285" y="8141"/>
                    <a:pt x="13403" y="8120"/>
                  </a:cubicBezTo>
                  <a:cubicBezTo>
                    <a:pt x="13638" y="8077"/>
                    <a:pt x="13820" y="8024"/>
                    <a:pt x="13831" y="8013"/>
                  </a:cubicBezTo>
                  <a:cubicBezTo>
                    <a:pt x="14077" y="7949"/>
                    <a:pt x="14152" y="7917"/>
                    <a:pt x="14356" y="7831"/>
                  </a:cubicBezTo>
                  <a:cubicBezTo>
                    <a:pt x="14473" y="7788"/>
                    <a:pt x="14666" y="7702"/>
                    <a:pt x="14795" y="7638"/>
                  </a:cubicBezTo>
                  <a:cubicBezTo>
                    <a:pt x="15169" y="7445"/>
                    <a:pt x="15512" y="7231"/>
                    <a:pt x="15694" y="7092"/>
                  </a:cubicBezTo>
                  <a:cubicBezTo>
                    <a:pt x="15801" y="7028"/>
                    <a:pt x="15961" y="6910"/>
                    <a:pt x="16154" y="6750"/>
                  </a:cubicBezTo>
                  <a:cubicBezTo>
                    <a:pt x="16347" y="6578"/>
                    <a:pt x="16465" y="6461"/>
                    <a:pt x="16561" y="6364"/>
                  </a:cubicBezTo>
                  <a:cubicBezTo>
                    <a:pt x="16604" y="6332"/>
                    <a:pt x="16743" y="6182"/>
                    <a:pt x="16914" y="5979"/>
                  </a:cubicBezTo>
                  <a:cubicBezTo>
                    <a:pt x="17043" y="5818"/>
                    <a:pt x="17128" y="5690"/>
                    <a:pt x="17193" y="5583"/>
                  </a:cubicBezTo>
                  <a:cubicBezTo>
                    <a:pt x="17225" y="5540"/>
                    <a:pt x="17257" y="5486"/>
                    <a:pt x="17289" y="5444"/>
                  </a:cubicBezTo>
                  <a:cubicBezTo>
                    <a:pt x="17321" y="5379"/>
                    <a:pt x="17364" y="5304"/>
                    <a:pt x="17396" y="5240"/>
                  </a:cubicBezTo>
                  <a:cubicBezTo>
                    <a:pt x="17667" y="5144"/>
                    <a:pt x="17854" y="5118"/>
                    <a:pt x="18005" y="5118"/>
                  </a:cubicBezTo>
                  <a:cubicBezTo>
                    <a:pt x="18193" y="5118"/>
                    <a:pt x="18327" y="5159"/>
                    <a:pt x="18498" y="5159"/>
                  </a:cubicBezTo>
                  <a:cubicBezTo>
                    <a:pt x="18729" y="5159"/>
                    <a:pt x="19028" y="5085"/>
                    <a:pt x="19623" y="4737"/>
                  </a:cubicBezTo>
                  <a:cubicBezTo>
                    <a:pt x="19826" y="4609"/>
                    <a:pt x="19954" y="4523"/>
                    <a:pt x="20136" y="4373"/>
                  </a:cubicBezTo>
                  <a:cubicBezTo>
                    <a:pt x="20329" y="4213"/>
                    <a:pt x="20511" y="4009"/>
                    <a:pt x="20533" y="3988"/>
                  </a:cubicBezTo>
                  <a:cubicBezTo>
                    <a:pt x="20607" y="3881"/>
                    <a:pt x="20715" y="3742"/>
                    <a:pt x="20789" y="3635"/>
                  </a:cubicBezTo>
                  <a:cubicBezTo>
                    <a:pt x="20843" y="3560"/>
                    <a:pt x="20907" y="3442"/>
                    <a:pt x="20950" y="3356"/>
                  </a:cubicBezTo>
                  <a:cubicBezTo>
                    <a:pt x="20950" y="3356"/>
                    <a:pt x="21068" y="3131"/>
                    <a:pt x="21153" y="2832"/>
                  </a:cubicBezTo>
                  <a:cubicBezTo>
                    <a:pt x="21250" y="2457"/>
                    <a:pt x="21239" y="2157"/>
                    <a:pt x="21239" y="2125"/>
                  </a:cubicBezTo>
                  <a:cubicBezTo>
                    <a:pt x="21239" y="2082"/>
                    <a:pt x="21239" y="2029"/>
                    <a:pt x="21228" y="1986"/>
                  </a:cubicBezTo>
                  <a:cubicBezTo>
                    <a:pt x="21218" y="1815"/>
                    <a:pt x="21218" y="1815"/>
                    <a:pt x="21196" y="1740"/>
                  </a:cubicBezTo>
                  <a:cubicBezTo>
                    <a:pt x="21153" y="1547"/>
                    <a:pt x="21121" y="1451"/>
                    <a:pt x="21078" y="1344"/>
                  </a:cubicBezTo>
                  <a:cubicBezTo>
                    <a:pt x="21078" y="1344"/>
                    <a:pt x="21046" y="1269"/>
                    <a:pt x="20993" y="1172"/>
                  </a:cubicBezTo>
                  <a:cubicBezTo>
                    <a:pt x="20961" y="1119"/>
                    <a:pt x="20961" y="1119"/>
                    <a:pt x="20897" y="1012"/>
                  </a:cubicBezTo>
                  <a:cubicBezTo>
                    <a:pt x="20854" y="937"/>
                    <a:pt x="20768" y="830"/>
                    <a:pt x="20725" y="787"/>
                  </a:cubicBezTo>
                  <a:cubicBezTo>
                    <a:pt x="20682" y="744"/>
                    <a:pt x="20629" y="680"/>
                    <a:pt x="20586" y="637"/>
                  </a:cubicBezTo>
                  <a:cubicBezTo>
                    <a:pt x="20554" y="616"/>
                    <a:pt x="20522" y="584"/>
                    <a:pt x="20490" y="551"/>
                  </a:cubicBezTo>
                  <a:cubicBezTo>
                    <a:pt x="20458" y="530"/>
                    <a:pt x="20415" y="487"/>
                    <a:pt x="20383" y="466"/>
                  </a:cubicBezTo>
                  <a:cubicBezTo>
                    <a:pt x="20308" y="423"/>
                    <a:pt x="20222" y="359"/>
                    <a:pt x="20147" y="316"/>
                  </a:cubicBezTo>
                  <a:cubicBezTo>
                    <a:pt x="20072" y="273"/>
                    <a:pt x="19954" y="230"/>
                    <a:pt x="19880" y="188"/>
                  </a:cubicBezTo>
                  <a:cubicBezTo>
                    <a:pt x="19826" y="166"/>
                    <a:pt x="19772" y="155"/>
                    <a:pt x="19719" y="134"/>
                  </a:cubicBezTo>
                  <a:cubicBezTo>
                    <a:pt x="19623" y="102"/>
                    <a:pt x="19483" y="70"/>
                    <a:pt x="19387" y="48"/>
                  </a:cubicBezTo>
                  <a:cubicBezTo>
                    <a:pt x="19342" y="39"/>
                    <a:pt x="19148" y="1"/>
                    <a:pt x="18860" y="1"/>
                  </a:cubicBezTo>
                  <a:close/>
                </a:path>
              </a:pathLst>
            </a:custGeom>
            <a:solidFill>
              <a:srgbClr val="2E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37"/>
            <p:cNvSpPr/>
            <p:nvPr/>
          </p:nvSpPr>
          <p:spPr>
            <a:xfrm>
              <a:off x="5608850" y="1927900"/>
              <a:ext cx="102775" cy="118450"/>
            </a:xfrm>
            <a:custGeom>
              <a:rect b="b" l="l" r="r" t="t"/>
              <a:pathLst>
                <a:path extrusionOk="0" h="4738" w="4111">
                  <a:moveTo>
                    <a:pt x="62" y="435"/>
                  </a:moveTo>
                  <a:cubicBezTo>
                    <a:pt x="41" y="445"/>
                    <a:pt x="20" y="455"/>
                    <a:pt x="0" y="466"/>
                  </a:cubicBezTo>
                  <a:cubicBezTo>
                    <a:pt x="20" y="456"/>
                    <a:pt x="40" y="446"/>
                    <a:pt x="62" y="435"/>
                  </a:cubicBezTo>
                  <a:close/>
                  <a:moveTo>
                    <a:pt x="1721" y="1"/>
                  </a:moveTo>
                  <a:cubicBezTo>
                    <a:pt x="1665" y="1"/>
                    <a:pt x="1605" y="2"/>
                    <a:pt x="1542" y="6"/>
                  </a:cubicBezTo>
                  <a:cubicBezTo>
                    <a:pt x="1145" y="16"/>
                    <a:pt x="835" y="113"/>
                    <a:pt x="717" y="155"/>
                  </a:cubicBezTo>
                  <a:cubicBezTo>
                    <a:pt x="632" y="177"/>
                    <a:pt x="514" y="220"/>
                    <a:pt x="428" y="262"/>
                  </a:cubicBezTo>
                  <a:cubicBezTo>
                    <a:pt x="319" y="308"/>
                    <a:pt x="180" y="376"/>
                    <a:pt x="62" y="435"/>
                  </a:cubicBezTo>
                  <a:lnTo>
                    <a:pt x="62" y="435"/>
                  </a:lnTo>
                  <a:cubicBezTo>
                    <a:pt x="179" y="382"/>
                    <a:pt x="311" y="355"/>
                    <a:pt x="454" y="355"/>
                  </a:cubicBezTo>
                  <a:cubicBezTo>
                    <a:pt x="684" y="355"/>
                    <a:pt x="943" y="425"/>
                    <a:pt x="1220" y="573"/>
                  </a:cubicBezTo>
                  <a:cubicBezTo>
                    <a:pt x="2184" y="1119"/>
                    <a:pt x="2976" y="2457"/>
                    <a:pt x="2987" y="3581"/>
                  </a:cubicBezTo>
                  <a:cubicBezTo>
                    <a:pt x="2997" y="4127"/>
                    <a:pt x="2819" y="4515"/>
                    <a:pt x="2519" y="4715"/>
                  </a:cubicBezTo>
                  <a:lnTo>
                    <a:pt x="2519" y="4715"/>
                  </a:lnTo>
                  <a:cubicBezTo>
                    <a:pt x="2702" y="4598"/>
                    <a:pt x="2826" y="4514"/>
                    <a:pt x="2997" y="4373"/>
                  </a:cubicBezTo>
                  <a:cubicBezTo>
                    <a:pt x="3190" y="4213"/>
                    <a:pt x="3372" y="4009"/>
                    <a:pt x="3394" y="3988"/>
                  </a:cubicBezTo>
                  <a:cubicBezTo>
                    <a:pt x="3468" y="3881"/>
                    <a:pt x="3576" y="3742"/>
                    <a:pt x="3650" y="3635"/>
                  </a:cubicBezTo>
                  <a:cubicBezTo>
                    <a:pt x="3704" y="3560"/>
                    <a:pt x="3768" y="3442"/>
                    <a:pt x="3811" y="3356"/>
                  </a:cubicBezTo>
                  <a:cubicBezTo>
                    <a:pt x="3811" y="3356"/>
                    <a:pt x="3929" y="3131"/>
                    <a:pt x="4014" y="2832"/>
                  </a:cubicBezTo>
                  <a:cubicBezTo>
                    <a:pt x="4111" y="2457"/>
                    <a:pt x="4100" y="2157"/>
                    <a:pt x="4100" y="2125"/>
                  </a:cubicBezTo>
                  <a:cubicBezTo>
                    <a:pt x="4100" y="2082"/>
                    <a:pt x="4100" y="2029"/>
                    <a:pt x="4089" y="1986"/>
                  </a:cubicBezTo>
                  <a:cubicBezTo>
                    <a:pt x="4079" y="1815"/>
                    <a:pt x="4079" y="1815"/>
                    <a:pt x="4057" y="1740"/>
                  </a:cubicBezTo>
                  <a:cubicBezTo>
                    <a:pt x="4014" y="1547"/>
                    <a:pt x="3982" y="1451"/>
                    <a:pt x="3939" y="1344"/>
                  </a:cubicBezTo>
                  <a:cubicBezTo>
                    <a:pt x="3939" y="1344"/>
                    <a:pt x="3907" y="1269"/>
                    <a:pt x="3854" y="1172"/>
                  </a:cubicBezTo>
                  <a:cubicBezTo>
                    <a:pt x="3822" y="1119"/>
                    <a:pt x="3822" y="1119"/>
                    <a:pt x="3768" y="1012"/>
                  </a:cubicBezTo>
                  <a:cubicBezTo>
                    <a:pt x="3715" y="937"/>
                    <a:pt x="3629" y="830"/>
                    <a:pt x="3586" y="787"/>
                  </a:cubicBezTo>
                  <a:cubicBezTo>
                    <a:pt x="3543" y="744"/>
                    <a:pt x="3490" y="680"/>
                    <a:pt x="3447" y="637"/>
                  </a:cubicBezTo>
                  <a:cubicBezTo>
                    <a:pt x="3415" y="616"/>
                    <a:pt x="3383" y="584"/>
                    <a:pt x="3351" y="551"/>
                  </a:cubicBezTo>
                  <a:cubicBezTo>
                    <a:pt x="3319" y="530"/>
                    <a:pt x="3276" y="487"/>
                    <a:pt x="3244" y="466"/>
                  </a:cubicBezTo>
                  <a:cubicBezTo>
                    <a:pt x="3169" y="423"/>
                    <a:pt x="3083" y="359"/>
                    <a:pt x="3008" y="316"/>
                  </a:cubicBezTo>
                  <a:cubicBezTo>
                    <a:pt x="2933" y="273"/>
                    <a:pt x="2815" y="230"/>
                    <a:pt x="2741" y="188"/>
                  </a:cubicBezTo>
                  <a:cubicBezTo>
                    <a:pt x="2698" y="166"/>
                    <a:pt x="2633" y="155"/>
                    <a:pt x="2580" y="134"/>
                  </a:cubicBezTo>
                  <a:cubicBezTo>
                    <a:pt x="2484" y="102"/>
                    <a:pt x="2344" y="70"/>
                    <a:pt x="2248" y="48"/>
                  </a:cubicBezTo>
                  <a:cubicBezTo>
                    <a:pt x="2203" y="39"/>
                    <a:pt x="2009" y="1"/>
                    <a:pt x="1721" y="1"/>
                  </a:cubicBezTo>
                  <a:close/>
                  <a:moveTo>
                    <a:pt x="2519" y="4715"/>
                  </a:moveTo>
                  <a:cubicBezTo>
                    <a:pt x="2507" y="4722"/>
                    <a:pt x="2496" y="4730"/>
                    <a:pt x="2484" y="4737"/>
                  </a:cubicBezTo>
                  <a:cubicBezTo>
                    <a:pt x="2496" y="4730"/>
                    <a:pt x="2507" y="4722"/>
                    <a:pt x="2519" y="47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37"/>
            <p:cNvSpPr/>
            <p:nvPr/>
          </p:nvSpPr>
          <p:spPr>
            <a:xfrm>
              <a:off x="5567100" y="1936775"/>
              <a:ext cx="116700" cy="123475"/>
            </a:xfrm>
            <a:custGeom>
              <a:rect b="b" l="l" r="r" t="t"/>
              <a:pathLst>
                <a:path extrusionOk="0" h="4939" w="4668">
                  <a:moveTo>
                    <a:pt x="2124" y="0"/>
                  </a:moveTo>
                  <a:cubicBezTo>
                    <a:pt x="1955" y="0"/>
                    <a:pt x="1802" y="38"/>
                    <a:pt x="1670" y="111"/>
                  </a:cubicBezTo>
                  <a:cubicBezTo>
                    <a:pt x="214" y="967"/>
                    <a:pt x="1060" y="1074"/>
                    <a:pt x="0" y="1909"/>
                  </a:cubicBezTo>
                  <a:cubicBezTo>
                    <a:pt x="97" y="1854"/>
                    <a:pt x="209" y="1824"/>
                    <a:pt x="331" y="1824"/>
                  </a:cubicBezTo>
                  <a:cubicBezTo>
                    <a:pt x="492" y="1824"/>
                    <a:pt x="673" y="1875"/>
                    <a:pt x="867" y="1984"/>
                  </a:cubicBezTo>
                  <a:cubicBezTo>
                    <a:pt x="1552" y="2370"/>
                    <a:pt x="2120" y="3322"/>
                    <a:pt x="2130" y="4125"/>
                  </a:cubicBezTo>
                  <a:cubicBezTo>
                    <a:pt x="2130" y="4521"/>
                    <a:pt x="1991" y="4810"/>
                    <a:pt x="1766" y="4939"/>
                  </a:cubicBezTo>
                  <a:cubicBezTo>
                    <a:pt x="2124" y="4794"/>
                    <a:pt x="2353" y="4756"/>
                    <a:pt x="2531" y="4756"/>
                  </a:cubicBezTo>
                  <a:cubicBezTo>
                    <a:pt x="2721" y="4756"/>
                    <a:pt x="2854" y="4799"/>
                    <a:pt x="3029" y="4799"/>
                  </a:cubicBezTo>
                  <a:cubicBezTo>
                    <a:pt x="3259" y="4799"/>
                    <a:pt x="3559" y="4725"/>
                    <a:pt x="4154" y="4382"/>
                  </a:cubicBezTo>
                  <a:cubicBezTo>
                    <a:pt x="4475" y="4189"/>
                    <a:pt x="4667" y="3793"/>
                    <a:pt x="4657" y="3226"/>
                  </a:cubicBezTo>
                  <a:cubicBezTo>
                    <a:pt x="4646" y="2102"/>
                    <a:pt x="3854" y="764"/>
                    <a:pt x="2890" y="218"/>
                  </a:cubicBezTo>
                  <a:cubicBezTo>
                    <a:pt x="2613" y="70"/>
                    <a:pt x="2354" y="0"/>
                    <a:pt x="21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37"/>
            <p:cNvSpPr/>
            <p:nvPr/>
          </p:nvSpPr>
          <p:spPr>
            <a:xfrm>
              <a:off x="5437300" y="1981700"/>
              <a:ext cx="183075" cy="151050"/>
            </a:xfrm>
            <a:custGeom>
              <a:rect b="b" l="l" r="r" t="t"/>
              <a:pathLst>
                <a:path extrusionOk="0" h="6042" w="7323">
                  <a:moveTo>
                    <a:pt x="13" y="3720"/>
                  </a:moveTo>
                  <a:cubicBezTo>
                    <a:pt x="8" y="3741"/>
                    <a:pt x="4" y="3762"/>
                    <a:pt x="0" y="3784"/>
                  </a:cubicBezTo>
                  <a:cubicBezTo>
                    <a:pt x="4" y="3764"/>
                    <a:pt x="8" y="3743"/>
                    <a:pt x="13" y="3720"/>
                  </a:cubicBezTo>
                  <a:close/>
                  <a:moveTo>
                    <a:pt x="1188" y="5839"/>
                  </a:moveTo>
                  <a:lnTo>
                    <a:pt x="1188" y="5839"/>
                  </a:lnTo>
                  <a:cubicBezTo>
                    <a:pt x="1210" y="5848"/>
                    <a:pt x="1232" y="5855"/>
                    <a:pt x="1253" y="5861"/>
                  </a:cubicBezTo>
                  <a:lnTo>
                    <a:pt x="1253" y="5861"/>
                  </a:lnTo>
                  <a:cubicBezTo>
                    <a:pt x="1231" y="5854"/>
                    <a:pt x="1209" y="5846"/>
                    <a:pt x="1188" y="5839"/>
                  </a:cubicBezTo>
                  <a:close/>
                  <a:moveTo>
                    <a:pt x="5089" y="0"/>
                  </a:moveTo>
                  <a:cubicBezTo>
                    <a:pt x="5030" y="0"/>
                    <a:pt x="4967" y="2"/>
                    <a:pt x="4903" y="5"/>
                  </a:cubicBezTo>
                  <a:cubicBezTo>
                    <a:pt x="4807" y="16"/>
                    <a:pt x="4646" y="27"/>
                    <a:pt x="4421" y="59"/>
                  </a:cubicBezTo>
                  <a:cubicBezTo>
                    <a:pt x="4293" y="80"/>
                    <a:pt x="4079" y="123"/>
                    <a:pt x="3918" y="177"/>
                  </a:cubicBezTo>
                  <a:cubicBezTo>
                    <a:pt x="3661" y="241"/>
                    <a:pt x="2890" y="455"/>
                    <a:pt x="1959" y="1076"/>
                  </a:cubicBezTo>
                  <a:cubicBezTo>
                    <a:pt x="1831" y="1151"/>
                    <a:pt x="1659" y="1279"/>
                    <a:pt x="1563" y="1365"/>
                  </a:cubicBezTo>
                  <a:cubicBezTo>
                    <a:pt x="1392" y="1493"/>
                    <a:pt x="1328" y="1557"/>
                    <a:pt x="1135" y="1739"/>
                  </a:cubicBezTo>
                  <a:cubicBezTo>
                    <a:pt x="1103" y="1772"/>
                    <a:pt x="974" y="1889"/>
                    <a:pt x="824" y="2071"/>
                  </a:cubicBezTo>
                  <a:cubicBezTo>
                    <a:pt x="749" y="2168"/>
                    <a:pt x="642" y="2307"/>
                    <a:pt x="578" y="2403"/>
                  </a:cubicBezTo>
                  <a:cubicBezTo>
                    <a:pt x="525" y="2467"/>
                    <a:pt x="471" y="2564"/>
                    <a:pt x="428" y="2628"/>
                  </a:cubicBezTo>
                  <a:cubicBezTo>
                    <a:pt x="396" y="2681"/>
                    <a:pt x="364" y="2756"/>
                    <a:pt x="332" y="2810"/>
                  </a:cubicBezTo>
                  <a:cubicBezTo>
                    <a:pt x="289" y="2896"/>
                    <a:pt x="236" y="3003"/>
                    <a:pt x="203" y="3088"/>
                  </a:cubicBezTo>
                  <a:cubicBezTo>
                    <a:pt x="161" y="3185"/>
                    <a:pt x="118" y="3313"/>
                    <a:pt x="86" y="3420"/>
                  </a:cubicBezTo>
                  <a:cubicBezTo>
                    <a:pt x="60" y="3507"/>
                    <a:pt x="34" y="3623"/>
                    <a:pt x="13" y="3720"/>
                  </a:cubicBezTo>
                  <a:lnTo>
                    <a:pt x="13" y="3720"/>
                  </a:lnTo>
                  <a:cubicBezTo>
                    <a:pt x="86" y="3416"/>
                    <a:pt x="290" y="3242"/>
                    <a:pt x="560" y="3242"/>
                  </a:cubicBezTo>
                  <a:cubicBezTo>
                    <a:pt x="695" y="3242"/>
                    <a:pt x="846" y="3285"/>
                    <a:pt x="1006" y="3377"/>
                  </a:cubicBezTo>
                  <a:cubicBezTo>
                    <a:pt x="1574" y="3688"/>
                    <a:pt x="2045" y="4480"/>
                    <a:pt x="2055" y="5144"/>
                  </a:cubicBezTo>
                  <a:cubicBezTo>
                    <a:pt x="2055" y="5621"/>
                    <a:pt x="1818" y="5895"/>
                    <a:pt x="1473" y="5895"/>
                  </a:cubicBezTo>
                  <a:cubicBezTo>
                    <a:pt x="1404" y="5895"/>
                    <a:pt x="1330" y="5884"/>
                    <a:pt x="1253" y="5861"/>
                  </a:cubicBezTo>
                  <a:lnTo>
                    <a:pt x="1253" y="5861"/>
                  </a:lnTo>
                  <a:cubicBezTo>
                    <a:pt x="1338" y="5889"/>
                    <a:pt x="1434" y="5919"/>
                    <a:pt x="1509" y="5936"/>
                  </a:cubicBezTo>
                  <a:cubicBezTo>
                    <a:pt x="1745" y="5989"/>
                    <a:pt x="1745" y="5989"/>
                    <a:pt x="1991" y="6021"/>
                  </a:cubicBezTo>
                  <a:cubicBezTo>
                    <a:pt x="2093" y="6036"/>
                    <a:pt x="2218" y="6042"/>
                    <a:pt x="2340" y="6042"/>
                  </a:cubicBezTo>
                  <a:cubicBezTo>
                    <a:pt x="2488" y="6042"/>
                    <a:pt x="2631" y="6033"/>
                    <a:pt x="2719" y="6021"/>
                  </a:cubicBezTo>
                  <a:cubicBezTo>
                    <a:pt x="2837" y="6011"/>
                    <a:pt x="3008" y="5989"/>
                    <a:pt x="3126" y="5968"/>
                  </a:cubicBezTo>
                  <a:cubicBezTo>
                    <a:pt x="3361" y="5925"/>
                    <a:pt x="3543" y="5872"/>
                    <a:pt x="3554" y="5861"/>
                  </a:cubicBezTo>
                  <a:cubicBezTo>
                    <a:pt x="3800" y="5797"/>
                    <a:pt x="3875" y="5765"/>
                    <a:pt x="4079" y="5679"/>
                  </a:cubicBezTo>
                  <a:cubicBezTo>
                    <a:pt x="4196" y="5636"/>
                    <a:pt x="4389" y="5550"/>
                    <a:pt x="4518" y="5486"/>
                  </a:cubicBezTo>
                  <a:cubicBezTo>
                    <a:pt x="4892" y="5293"/>
                    <a:pt x="5235" y="5079"/>
                    <a:pt x="5417" y="4940"/>
                  </a:cubicBezTo>
                  <a:cubicBezTo>
                    <a:pt x="5524" y="4876"/>
                    <a:pt x="5684" y="4758"/>
                    <a:pt x="5877" y="4598"/>
                  </a:cubicBezTo>
                  <a:cubicBezTo>
                    <a:pt x="6070" y="4426"/>
                    <a:pt x="6188" y="4309"/>
                    <a:pt x="6284" y="4212"/>
                  </a:cubicBezTo>
                  <a:cubicBezTo>
                    <a:pt x="6327" y="4180"/>
                    <a:pt x="6466" y="4030"/>
                    <a:pt x="6637" y="3827"/>
                  </a:cubicBezTo>
                  <a:cubicBezTo>
                    <a:pt x="6766" y="3666"/>
                    <a:pt x="6851" y="3538"/>
                    <a:pt x="6916" y="3431"/>
                  </a:cubicBezTo>
                  <a:cubicBezTo>
                    <a:pt x="6948" y="3388"/>
                    <a:pt x="6980" y="3334"/>
                    <a:pt x="7012" y="3292"/>
                  </a:cubicBezTo>
                  <a:cubicBezTo>
                    <a:pt x="7055" y="3217"/>
                    <a:pt x="7108" y="3120"/>
                    <a:pt x="7140" y="3045"/>
                  </a:cubicBezTo>
                  <a:cubicBezTo>
                    <a:pt x="7183" y="2960"/>
                    <a:pt x="7205" y="2896"/>
                    <a:pt x="7258" y="2767"/>
                  </a:cubicBezTo>
                  <a:cubicBezTo>
                    <a:pt x="7301" y="2639"/>
                    <a:pt x="7322" y="2489"/>
                    <a:pt x="7322" y="2328"/>
                  </a:cubicBezTo>
                  <a:cubicBezTo>
                    <a:pt x="7312" y="1525"/>
                    <a:pt x="6744" y="573"/>
                    <a:pt x="6059" y="187"/>
                  </a:cubicBezTo>
                  <a:cubicBezTo>
                    <a:pt x="5920" y="112"/>
                    <a:pt x="5792" y="69"/>
                    <a:pt x="5674" y="48"/>
                  </a:cubicBezTo>
                  <a:cubicBezTo>
                    <a:pt x="5513" y="16"/>
                    <a:pt x="5395" y="5"/>
                    <a:pt x="5353" y="5"/>
                  </a:cubicBezTo>
                  <a:cubicBezTo>
                    <a:pt x="5303" y="5"/>
                    <a:pt x="5205" y="0"/>
                    <a:pt x="50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37"/>
            <p:cNvSpPr/>
            <p:nvPr/>
          </p:nvSpPr>
          <p:spPr>
            <a:xfrm>
              <a:off x="5180375" y="2062800"/>
              <a:ext cx="308325" cy="201725"/>
            </a:xfrm>
            <a:custGeom>
              <a:rect b="b" l="l" r="r" t="t"/>
              <a:pathLst>
                <a:path extrusionOk="0" h="8069" w="12333">
                  <a:moveTo>
                    <a:pt x="10831" y="1"/>
                  </a:moveTo>
                  <a:cubicBezTo>
                    <a:pt x="10722" y="1"/>
                    <a:pt x="10625" y="28"/>
                    <a:pt x="10545" y="80"/>
                  </a:cubicBezTo>
                  <a:cubicBezTo>
                    <a:pt x="10202" y="305"/>
                    <a:pt x="9378" y="829"/>
                    <a:pt x="8896" y="1150"/>
                  </a:cubicBezTo>
                  <a:cubicBezTo>
                    <a:pt x="8457" y="1439"/>
                    <a:pt x="7644" y="1975"/>
                    <a:pt x="7076" y="2349"/>
                  </a:cubicBezTo>
                  <a:cubicBezTo>
                    <a:pt x="6327" y="2874"/>
                    <a:pt x="6145" y="2992"/>
                    <a:pt x="5438" y="3495"/>
                  </a:cubicBezTo>
                  <a:cubicBezTo>
                    <a:pt x="5203" y="3666"/>
                    <a:pt x="1456" y="6107"/>
                    <a:pt x="1167" y="6353"/>
                  </a:cubicBezTo>
                  <a:cubicBezTo>
                    <a:pt x="1007" y="6492"/>
                    <a:pt x="739" y="6728"/>
                    <a:pt x="482" y="6995"/>
                  </a:cubicBezTo>
                  <a:cubicBezTo>
                    <a:pt x="257" y="7231"/>
                    <a:pt x="150" y="7391"/>
                    <a:pt x="129" y="7445"/>
                  </a:cubicBezTo>
                  <a:cubicBezTo>
                    <a:pt x="64" y="7541"/>
                    <a:pt x="43" y="7605"/>
                    <a:pt x="32" y="7638"/>
                  </a:cubicBezTo>
                  <a:cubicBezTo>
                    <a:pt x="22" y="7648"/>
                    <a:pt x="22" y="7680"/>
                    <a:pt x="11" y="7691"/>
                  </a:cubicBezTo>
                  <a:cubicBezTo>
                    <a:pt x="11" y="7723"/>
                    <a:pt x="0" y="7755"/>
                    <a:pt x="0" y="7787"/>
                  </a:cubicBezTo>
                  <a:cubicBezTo>
                    <a:pt x="0" y="7841"/>
                    <a:pt x="22" y="7884"/>
                    <a:pt x="43" y="7927"/>
                  </a:cubicBezTo>
                  <a:cubicBezTo>
                    <a:pt x="86" y="7991"/>
                    <a:pt x="139" y="8012"/>
                    <a:pt x="161" y="8023"/>
                  </a:cubicBezTo>
                  <a:cubicBezTo>
                    <a:pt x="236" y="8044"/>
                    <a:pt x="289" y="8055"/>
                    <a:pt x="407" y="8066"/>
                  </a:cubicBezTo>
                  <a:cubicBezTo>
                    <a:pt x="426" y="8068"/>
                    <a:pt x="446" y="8069"/>
                    <a:pt x="465" y="8069"/>
                  </a:cubicBezTo>
                  <a:cubicBezTo>
                    <a:pt x="541" y="8069"/>
                    <a:pt x="617" y="8055"/>
                    <a:pt x="685" y="8055"/>
                  </a:cubicBezTo>
                  <a:cubicBezTo>
                    <a:pt x="846" y="8034"/>
                    <a:pt x="1049" y="7980"/>
                    <a:pt x="1210" y="7937"/>
                  </a:cubicBezTo>
                  <a:cubicBezTo>
                    <a:pt x="1328" y="7905"/>
                    <a:pt x="1488" y="7852"/>
                    <a:pt x="1606" y="7819"/>
                  </a:cubicBezTo>
                  <a:cubicBezTo>
                    <a:pt x="1842" y="7745"/>
                    <a:pt x="2216" y="7605"/>
                    <a:pt x="2484" y="7498"/>
                  </a:cubicBezTo>
                  <a:cubicBezTo>
                    <a:pt x="2655" y="7434"/>
                    <a:pt x="6049" y="5582"/>
                    <a:pt x="7719" y="4769"/>
                  </a:cubicBezTo>
                  <a:cubicBezTo>
                    <a:pt x="9142" y="4073"/>
                    <a:pt x="10448" y="3398"/>
                    <a:pt x="12011" y="2595"/>
                  </a:cubicBezTo>
                  <a:cubicBezTo>
                    <a:pt x="12204" y="2488"/>
                    <a:pt x="12332" y="2242"/>
                    <a:pt x="12322" y="1900"/>
                  </a:cubicBezTo>
                  <a:cubicBezTo>
                    <a:pt x="12322" y="1236"/>
                    <a:pt x="11851" y="444"/>
                    <a:pt x="11283" y="133"/>
                  </a:cubicBezTo>
                  <a:cubicBezTo>
                    <a:pt x="11122" y="44"/>
                    <a:pt x="10967" y="1"/>
                    <a:pt x="108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37"/>
            <p:cNvSpPr/>
            <p:nvPr/>
          </p:nvSpPr>
          <p:spPr>
            <a:xfrm>
              <a:off x="5624900" y="1922400"/>
              <a:ext cx="77100" cy="77100"/>
            </a:xfrm>
            <a:custGeom>
              <a:rect b="b" l="l" r="r" t="t"/>
              <a:pathLst>
                <a:path extrusionOk="0" h="3084" w="3084">
                  <a:moveTo>
                    <a:pt x="1542" y="1"/>
                  </a:moveTo>
                  <a:cubicBezTo>
                    <a:pt x="696" y="1"/>
                    <a:pt x="0" y="686"/>
                    <a:pt x="0" y="1542"/>
                  </a:cubicBezTo>
                  <a:cubicBezTo>
                    <a:pt x="0" y="2388"/>
                    <a:pt x="696" y="3084"/>
                    <a:pt x="1542" y="3084"/>
                  </a:cubicBezTo>
                  <a:cubicBezTo>
                    <a:pt x="2398" y="3084"/>
                    <a:pt x="3083" y="2388"/>
                    <a:pt x="3083" y="1542"/>
                  </a:cubicBezTo>
                  <a:cubicBezTo>
                    <a:pt x="3083" y="686"/>
                    <a:pt x="2398" y="1"/>
                    <a:pt x="15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37"/>
            <p:cNvSpPr/>
            <p:nvPr/>
          </p:nvSpPr>
          <p:spPr>
            <a:xfrm>
              <a:off x="5535775" y="2046200"/>
              <a:ext cx="493800" cy="311425"/>
            </a:xfrm>
            <a:custGeom>
              <a:rect b="b" l="l" r="r" t="t"/>
              <a:pathLst>
                <a:path extrusionOk="0" h="12457" w="19752">
                  <a:moveTo>
                    <a:pt x="2654" y="0"/>
                  </a:moveTo>
                  <a:cubicBezTo>
                    <a:pt x="2250" y="0"/>
                    <a:pt x="1967" y="57"/>
                    <a:pt x="1831" y="176"/>
                  </a:cubicBezTo>
                  <a:cubicBezTo>
                    <a:pt x="1790" y="207"/>
                    <a:pt x="1779" y="248"/>
                    <a:pt x="1787" y="298"/>
                  </a:cubicBezTo>
                  <a:lnTo>
                    <a:pt x="1787" y="298"/>
                  </a:lnTo>
                  <a:cubicBezTo>
                    <a:pt x="1784" y="290"/>
                    <a:pt x="1778" y="283"/>
                    <a:pt x="1778" y="283"/>
                  </a:cubicBezTo>
                  <a:lnTo>
                    <a:pt x="1778" y="1450"/>
                  </a:lnTo>
                  <a:cubicBezTo>
                    <a:pt x="1278" y="1279"/>
                    <a:pt x="855" y="1189"/>
                    <a:pt x="536" y="1189"/>
                  </a:cubicBezTo>
                  <a:cubicBezTo>
                    <a:pt x="376" y="1189"/>
                    <a:pt x="243" y="1211"/>
                    <a:pt x="140" y="1258"/>
                  </a:cubicBezTo>
                  <a:cubicBezTo>
                    <a:pt x="44" y="1300"/>
                    <a:pt x="1" y="1375"/>
                    <a:pt x="11" y="1482"/>
                  </a:cubicBezTo>
                  <a:lnTo>
                    <a:pt x="11" y="1482"/>
                  </a:lnTo>
                  <a:lnTo>
                    <a:pt x="1" y="2821"/>
                  </a:lnTo>
                  <a:cubicBezTo>
                    <a:pt x="1" y="3859"/>
                    <a:pt x="4368" y="7884"/>
                    <a:pt x="7676" y="10335"/>
                  </a:cubicBezTo>
                  <a:cubicBezTo>
                    <a:pt x="8104" y="10646"/>
                    <a:pt x="8554" y="10946"/>
                    <a:pt x="8993" y="11192"/>
                  </a:cubicBezTo>
                  <a:cubicBezTo>
                    <a:pt x="10367" y="11983"/>
                    <a:pt x="11728" y="12457"/>
                    <a:pt x="12638" y="12457"/>
                  </a:cubicBezTo>
                  <a:cubicBezTo>
                    <a:pt x="12897" y="12457"/>
                    <a:pt x="13120" y="12418"/>
                    <a:pt x="13296" y="12337"/>
                  </a:cubicBezTo>
                  <a:cubicBezTo>
                    <a:pt x="13457" y="12262"/>
                    <a:pt x="13542" y="12134"/>
                    <a:pt x="13542" y="11952"/>
                  </a:cubicBezTo>
                  <a:lnTo>
                    <a:pt x="13542" y="10614"/>
                  </a:lnTo>
                  <a:cubicBezTo>
                    <a:pt x="13564" y="9779"/>
                    <a:pt x="11840" y="7863"/>
                    <a:pt x="9164" y="5797"/>
                  </a:cubicBezTo>
                  <a:lnTo>
                    <a:pt x="9164" y="5797"/>
                  </a:lnTo>
                  <a:cubicBezTo>
                    <a:pt x="10545" y="6407"/>
                    <a:pt x="11958" y="6985"/>
                    <a:pt x="13211" y="7467"/>
                  </a:cubicBezTo>
                  <a:cubicBezTo>
                    <a:pt x="15168" y="8218"/>
                    <a:pt x="17095" y="8628"/>
                    <a:pt x="18356" y="8628"/>
                  </a:cubicBezTo>
                  <a:cubicBezTo>
                    <a:pt x="18965" y="8628"/>
                    <a:pt x="19418" y="8532"/>
                    <a:pt x="19644" y="8334"/>
                  </a:cubicBezTo>
                  <a:cubicBezTo>
                    <a:pt x="19698" y="8280"/>
                    <a:pt x="19730" y="8216"/>
                    <a:pt x="19730" y="8152"/>
                  </a:cubicBezTo>
                  <a:lnTo>
                    <a:pt x="19730" y="6814"/>
                  </a:lnTo>
                  <a:cubicBezTo>
                    <a:pt x="19751" y="6450"/>
                    <a:pt x="19023" y="5839"/>
                    <a:pt x="17782" y="5122"/>
                  </a:cubicBezTo>
                  <a:cubicBezTo>
                    <a:pt x="16390" y="4319"/>
                    <a:pt x="14367" y="3388"/>
                    <a:pt x="12001" y="2478"/>
                  </a:cubicBezTo>
                  <a:cubicBezTo>
                    <a:pt x="8039" y="962"/>
                    <a:pt x="4319" y="0"/>
                    <a:pt x="2654" y="0"/>
                  </a:cubicBezTo>
                  <a:close/>
                </a:path>
              </a:pathLst>
            </a:custGeom>
            <a:solidFill>
              <a:srgbClr val="FEC3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37"/>
            <p:cNvSpPr/>
            <p:nvPr/>
          </p:nvSpPr>
          <p:spPr>
            <a:xfrm>
              <a:off x="5580200" y="2053275"/>
              <a:ext cx="448825" cy="208625"/>
            </a:xfrm>
            <a:custGeom>
              <a:rect b="b" l="l" r="r" t="t"/>
              <a:pathLst>
                <a:path extrusionOk="0" h="8345" w="17953">
                  <a:moveTo>
                    <a:pt x="1" y="0"/>
                  </a:moveTo>
                  <a:lnTo>
                    <a:pt x="1" y="1349"/>
                  </a:lnTo>
                  <a:cubicBezTo>
                    <a:pt x="1" y="1606"/>
                    <a:pt x="686" y="2109"/>
                    <a:pt x="1767" y="2741"/>
                  </a:cubicBezTo>
                  <a:cubicBezTo>
                    <a:pt x="4079" y="4079"/>
                    <a:pt x="8233" y="5963"/>
                    <a:pt x="11434" y="7184"/>
                  </a:cubicBezTo>
                  <a:cubicBezTo>
                    <a:pt x="13398" y="7935"/>
                    <a:pt x="15323" y="8345"/>
                    <a:pt x="16582" y="8345"/>
                  </a:cubicBezTo>
                  <a:cubicBezTo>
                    <a:pt x="17189" y="8345"/>
                    <a:pt x="17641" y="8249"/>
                    <a:pt x="17867" y="8051"/>
                  </a:cubicBezTo>
                  <a:cubicBezTo>
                    <a:pt x="17921" y="7997"/>
                    <a:pt x="17953" y="7933"/>
                    <a:pt x="17953" y="7869"/>
                  </a:cubicBezTo>
                  <a:lnTo>
                    <a:pt x="17953" y="6520"/>
                  </a:lnTo>
                  <a:cubicBezTo>
                    <a:pt x="17953" y="6595"/>
                    <a:pt x="17932" y="6648"/>
                    <a:pt x="17867" y="6702"/>
                  </a:cubicBezTo>
                  <a:cubicBezTo>
                    <a:pt x="17641" y="6904"/>
                    <a:pt x="17189" y="7001"/>
                    <a:pt x="16582" y="7001"/>
                  </a:cubicBezTo>
                  <a:cubicBezTo>
                    <a:pt x="15324" y="7001"/>
                    <a:pt x="13401" y="6586"/>
                    <a:pt x="11444" y="5835"/>
                  </a:cubicBezTo>
                  <a:cubicBezTo>
                    <a:pt x="8243" y="4614"/>
                    <a:pt x="4090" y="2730"/>
                    <a:pt x="1767" y="1392"/>
                  </a:cubicBezTo>
                  <a:cubicBezTo>
                    <a:pt x="686" y="761"/>
                    <a:pt x="1" y="257"/>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37"/>
            <p:cNvSpPr/>
            <p:nvPr/>
          </p:nvSpPr>
          <p:spPr>
            <a:xfrm>
              <a:off x="5575375" y="2046200"/>
              <a:ext cx="460625" cy="182100"/>
            </a:xfrm>
            <a:custGeom>
              <a:rect b="b" l="l" r="r" t="t"/>
              <a:pathLst>
                <a:path extrusionOk="0" h="7284" w="18425">
                  <a:moveTo>
                    <a:pt x="1070" y="0"/>
                  </a:moveTo>
                  <a:cubicBezTo>
                    <a:pt x="666" y="0"/>
                    <a:pt x="383" y="57"/>
                    <a:pt x="247" y="176"/>
                  </a:cubicBezTo>
                  <a:cubicBezTo>
                    <a:pt x="1" y="391"/>
                    <a:pt x="718" y="958"/>
                    <a:pt x="1960" y="1675"/>
                  </a:cubicBezTo>
                  <a:cubicBezTo>
                    <a:pt x="4283" y="3013"/>
                    <a:pt x="8436" y="4897"/>
                    <a:pt x="11637" y="6118"/>
                  </a:cubicBezTo>
                  <a:cubicBezTo>
                    <a:pt x="13594" y="6869"/>
                    <a:pt x="15517" y="7284"/>
                    <a:pt x="16775" y="7284"/>
                  </a:cubicBezTo>
                  <a:cubicBezTo>
                    <a:pt x="17382" y="7284"/>
                    <a:pt x="17834" y="7187"/>
                    <a:pt x="18060" y="6985"/>
                  </a:cubicBezTo>
                  <a:cubicBezTo>
                    <a:pt x="18424" y="6674"/>
                    <a:pt x="17675" y="5979"/>
                    <a:pt x="16198" y="5122"/>
                  </a:cubicBezTo>
                  <a:cubicBezTo>
                    <a:pt x="14806" y="4319"/>
                    <a:pt x="12783" y="3388"/>
                    <a:pt x="10417" y="2478"/>
                  </a:cubicBezTo>
                  <a:cubicBezTo>
                    <a:pt x="6455" y="962"/>
                    <a:pt x="2735" y="0"/>
                    <a:pt x="10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37"/>
            <p:cNvSpPr/>
            <p:nvPr/>
          </p:nvSpPr>
          <p:spPr>
            <a:xfrm>
              <a:off x="5535775" y="2082975"/>
              <a:ext cx="338575" cy="274675"/>
            </a:xfrm>
            <a:custGeom>
              <a:rect b="b" l="l" r="r" t="t"/>
              <a:pathLst>
                <a:path extrusionOk="0" h="10987" w="13543">
                  <a:moveTo>
                    <a:pt x="11" y="1"/>
                  </a:moveTo>
                  <a:lnTo>
                    <a:pt x="11" y="1"/>
                  </a:lnTo>
                  <a:cubicBezTo>
                    <a:pt x="11" y="1"/>
                    <a:pt x="11" y="2"/>
                    <a:pt x="11" y="2"/>
                  </a:cubicBezTo>
                  <a:lnTo>
                    <a:pt x="11" y="2"/>
                  </a:lnTo>
                  <a:lnTo>
                    <a:pt x="11" y="1"/>
                  </a:lnTo>
                  <a:close/>
                  <a:moveTo>
                    <a:pt x="11" y="2"/>
                  </a:moveTo>
                  <a:lnTo>
                    <a:pt x="1" y="1350"/>
                  </a:lnTo>
                  <a:cubicBezTo>
                    <a:pt x="1" y="2388"/>
                    <a:pt x="4368" y="6413"/>
                    <a:pt x="7676" y="8864"/>
                  </a:cubicBezTo>
                  <a:cubicBezTo>
                    <a:pt x="8104" y="9175"/>
                    <a:pt x="8554" y="9475"/>
                    <a:pt x="8993" y="9721"/>
                  </a:cubicBezTo>
                  <a:cubicBezTo>
                    <a:pt x="10363" y="10518"/>
                    <a:pt x="11721" y="10987"/>
                    <a:pt x="12631" y="10987"/>
                  </a:cubicBezTo>
                  <a:cubicBezTo>
                    <a:pt x="12893" y="10987"/>
                    <a:pt x="13119" y="10948"/>
                    <a:pt x="13296" y="10866"/>
                  </a:cubicBezTo>
                  <a:cubicBezTo>
                    <a:pt x="13457" y="10791"/>
                    <a:pt x="13542" y="10663"/>
                    <a:pt x="13542" y="10481"/>
                  </a:cubicBezTo>
                  <a:lnTo>
                    <a:pt x="13542" y="9132"/>
                  </a:lnTo>
                  <a:cubicBezTo>
                    <a:pt x="13542" y="9314"/>
                    <a:pt x="13468" y="9443"/>
                    <a:pt x="13296" y="9517"/>
                  </a:cubicBezTo>
                  <a:cubicBezTo>
                    <a:pt x="13118" y="9599"/>
                    <a:pt x="12893" y="9638"/>
                    <a:pt x="12630" y="9638"/>
                  </a:cubicBezTo>
                  <a:cubicBezTo>
                    <a:pt x="11720" y="9638"/>
                    <a:pt x="10365" y="9171"/>
                    <a:pt x="9003" y="8383"/>
                  </a:cubicBezTo>
                  <a:cubicBezTo>
                    <a:pt x="8554" y="8126"/>
                    <a:pt x="8115" y="7837"/>
                    <a:pt x="7676" y="7516"/>
                  </a:cubicBezTo>
                  <a:cubicBezTo>
                    <a:pt x="4370" y="5066"/>
                    <a:pt x="5" y="1044"/>
                    <a:pt x="11" y="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37"/>
            <p:cNvSpPr/>
            <p:nvPr/>
          </p:nvSpPr>
          <p:spPr>
            <a:xfrm>
              <a:off x="5514375" y="2075925"/>
              <a:ext cx="378700" cy="248025"/>
            </a:xfrm>
            <a:custGeom>
              <a:rect b="b" l="l" r="r" t="t"/>
              <a:pathLst>
                <a:path extrusionOk="0" h="9921" w="15148">
                  <a:moveTo>
                    <a:pt x="1382" y="1"/>
                  </a:moveTo>
                  <a:cubicBezTo>
                    <a:pt x="1227" y="1"/>
                    <a:pt x="1097" y="23"/>
                    <a:pt x="996" y="69"/>
                  </a:cubicBezTo>
                  <a:cubicBezTo>
                    <a:pt x="0" y="518"/>
                    <a:pt x="4903" y="5111"/>
                    <a:pt x="8532" y="7798"/>
                  </a:cubicBezTo>
                  <a:cubicBezTo>
                    <a:pt x="8971" y="8119"/>
                    <a:pt x="9410" y="8408"/>
                    <a:pt x="9859" y="8665"/>
                  </a:cubicBezTo>
                  <a:cubicBezTo>
                    <a:pt x="11221" y="9453"/>
                    <a:pt x="12576" y="9920"/>
                    <a:pt x="13486" y="9920"/>
                  </a:cubicBezTo>
                  <a:cubicBezTo>
                    <a:pt x="13749" y="9920"/>
                    <a:pt x="13974" y="9881"/>
                    <a:pt x="14152" y="9799"/>
                  </a:cubicBezTo>
                  <a:cubicBezTo>
                    <a:pt x="15148" y="9350"/>
                    <a:pt x="13017" y="6802"/>
                    <a:pt x="9378" y="4115"/>
                  </a:cubicBezTo>
                  <a:cubicBezTo>
                    <a:pt x="8190" y="3237"/>
                    <a:pt x="6980" y="2445"/>
                    <a:pt x="5867" y="1803"/>
                  </a:cubicBezTo>
                  <a:cubicBezTo>
                    <a:pt x="3924" y="686"/>
                    <a:pt x="2251" y="1"/>
                    <a:pt x="13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4" name="Shape 2644"/>
        <p:cNvGrpSpPr/>
        <p:nvPr/>
      </p:nvGrpSpPr>
      <p:grpSpPr>
        <a:xfrm>
          <a:off x="0" y="0"/>
          <a:ext cx="0" cy="0"/>
          <a:chOff x="0" y="0"/>
          <a:chExt cx="0" cy="0"/>
        </a:xfrm>
      </p:grpSpPr>
      <p:sp>
        <p:nvSpPr>
          <p:cNvPr id="2645" name="Google Shape;2645;p38"/>
          <p:cNvSpPr/>
          <p:nvPr/>
        </p:nvSpPr>
        <p:spPr>
          <a:xfrm>
            <a:off x="382025" y="689775"/>
            <a:ext cx="8263200" cy="3453000"/>
          </a:xfrm>
          <a:prstGeom prst="roundRect">
            <a:avLst>
              <a:gd fmla="val 19210" name="adj"/>
            </a:avLst>
          </a:prstGeom>
          <a:solidFill>
            <a:schemeClr val="lt1"/>
          </a:solidFill>
          <a:ln>
            <a:noFill/>
          </a:ln>
          <a:effectLst>
            <a:outerShdw rotWithShape="0" algn="bl" dist="381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46" name="Google Shape;2646;p38"/>
          <p:cNvSpPr txBox="1"/>
          <p:nvPr>
            <p:ph type="title"/>
          </p:nvPr>
        </p:nvSpPr>
        <p:spPr>
          <a:xfrm>
            <a:off x="1049300" y="960913"/>
            <a:ext cx="660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100"/>
              <a:t>Need for Innovative Teaching Techniques</a:t>
            </a:r>
            <a:endParaRPr sz="2100"/>
          </a:p>
        </p:txBody>
      </p:sp>
      <p:sp>
        <p:nvSpPr>
          <p:cNvPr id="2647" name="Google Shape;2647;p38"/>
          <p:cNvSpPr txBox="1"/>
          <p:nvPr>
            <p:ph idx="1" type="subTitle"/>
          </p:nvPr>
        </p:nvSpPr>
        <p:spPr>
          <a:xfrm>
            <a:off x="939150" y="1733325"/>
            <a:ext cx="6910200" cy="19563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New teaching techniques are required to meet the </a:t>
            </a:r>
            <a:r>
              <a:rPr lang="en">
                <a:solidFill>
                  <a:srgbClr val="000000"/>
                </a:solidFill>
                <a:latin typeface="Times New Roman"/>
                <a:ea typeface="Times New Roman"/>
                <a:cs typeface="Times New Roman"/>
                <a:sym typeface="Times New Roman"/>
              </a:rPr>
              <a:t>evolving</a:t>
            </a:r>
            <a:r>
              <a:rPr lang="en">
                <a:solidFill>
                  <a:srgbClr val="000000"/>
                </a:solidFill>
                <a:latin typeface="Times New Roman"/>
                <a:ea typeface="Times New Roman"/>
                <a:cs typeface="Times New Roman"/>
                <a:sym typeface="Times New Roman"/>
              </a:rPr>
              <a:t> needs of </a:t>
            </a:r>
            <a:r>
              <a:rPr lang="en">
                <a:solidFill>
                  <a:srgbClr val="000000"/>
                </a:solidFill>
                <a:latin typeface="Times New Roman"/>
                <a:ea typeface="Times New Roman"/>
                <a:cs typeface="Times New Roman"/>
                <a:sym typeface="Times New Roman"/>
              </a:rPr>
              <a:t>learners</a:t>
            </a:r>
            <a:r>
              <a:rPr lang="en">
                <a:solidFill>
                  <a:srgbClr val="000000"/>
                </a:solidFill>
                <a:latin typeface="Times New Roman"/>
                <a:ea typeface="Times New Roman"/>
                <a:cs typeface="Times New Roman"/>
                <a:sym typeface="Times New Roman"/>
              </a:rPr>
              <a:t> in digital age.</a:t>
            </a:r>
            <a:endParaRPr>
              <a:solidFill>
                <a:srgbClr val="000000"/>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They have </a:t>
            </a:r>
            <a:r>
              <a:rPr lang="en">
                <a:solidFill>
                  <a:srgbClr val="000000"/>
                </a:solidFill>
                <a:latin typeface="Times New Roman"/>
                <a:ea typeface="Times New Roman"/>
                <a:cs typeface="Times New Roman"/>
                <a:sym typeface="Times New Roman"/>
              </a:rPr>
              <a:t>grown</a:t>
            </a:r>
            <a:r>
              <a:rPr lang="en">
                <a:solidFill>
                  <a:srgbClr val="000000"/>
                </a:solidFill>
                <a:latin typeface="Times New Roman"/>
                <a:ea typeface="Times New Roman"/>
                <a:cs typeface="Times New Roman"/>
                <a:sym typeface="Times New Roman"/>
              </a:rPr>
              <a:t> up in a world saturated in technology and accustomed to interactive and digital experiences.</a:t>
            </a:r>
            <a:endParaRPr>
              <a:solidFill>
                <a:srgbClr val="000000"/>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Traditional learning techniques that </a:t>
            </a:r>
            <a:r>
              <a:rPr lang="en">
                <a:solidFill>
                  <a:srgbClr val="000000"/>
                </a:solidFill>
                <a:latin typeface="Times New Roman"/>
                <a:ea typeface="Times New Roman"/>
                <a:cs typeface="Times New Roman"/>
                <a:sym typeface="Times New Roman"/>
              </a:rPr>
              <a:t>solely</a:t>
            </a:r>
            <a:r>
              <a:rPr lang="en">
                <a:solidFill>
                  <a:srgbClr val="000000"/>
                </a:solidFill>
                <a:latin typeface="Times New Roman"/>
                <a:ea typeface="Times New Roman"/>
                <a:cs typeface="Times New Roman"/>
                <a:sym typeface="Times New Roman"/>
              </a:rPr>
              <a:t> rely on textbooks are not effective to capture </a:t>
            </a:r>
            <a:r>
              <a:rPr lang="en">
                <a:solidFill>
                  <a:srgbClr val="000000"/>
                </a:solidFill>
                <a:latin typeface="Times New Roman"/>
                <a:ea typeface="Times New Roman"/>
                <a:cs typeface="Times New Roman"/>
                <a:sym typeface="Times New Roman"/>
              </a:rPr>
              <a:t>their</a:t>
            </a:r>
            <a:r>
              <a:rPr lang="en">
                <a:solidFill>
                  <a:srgbClr val="000000"/>
                </a:solidFill>
                <a:latin typeface="Times New Roman"/>
                <a:ea typeface="Times New Roman"/>
                <a:cs typeface="Times New Roman"/>
                <a:sym typeface="Times New Roman"/>
              </a:rPr>
              <a:t> attention.</a:t>
            </a:r>
            <a:endParaRPr>
              <a:solidFill>
                <a:srgbClr val="000000"/>
              </a:solidFill>
              <a:latin typeface="Times New Roman"/>
              <a:ea typeface="Times New Roman"/>
              <a:cs typeface="Times New Roman"/>
              <a:sym typeface="Times New Roman"/>
            </a:endParaRPr>
          </a:p>
        </p:txBody>
      </p:sp>
      <p:sp>
        <p:nvSpPr>
          <p:cNvPr id="2648" name="Google Shape;2648;p38"/>
          <p:cNvSpPr/>
          <p:nvPr/>
        </p:nvSpPr>
        <p:spPr>
          <a:xfrm>
            <a:off x="2842950" y="651047"/>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38"/>
          <p:cNvSpPr/>
          <p:nvPr/>
        </p:nvSpPr>
        <p:spPr>
          <a:xfrm>
            <a:off x="939138" y="3879763"/>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38"/>
          <p:cNvSpPr/>
          <p:nvPr/>
        </p:nvSpPr>
        <p:spPr>
          <a:xfrm>
            <a:off x="7849325" y="4032759"/>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1" name="Google Shape;2651;p38"/>
          <p:cNvGrpSpPr/>
          <p:nvPr/>
        </p:nvGrpSpPr>
        <p:grpSpPr>
          <a:xfrm flipH="1">
            <a:off x="4523587" y="383031"/>
            <a:ext cx="509569" cy="306732"/>
            <a:chOff x="5028350" y="1751100"/>
            <a:chExt cx="1007650" cy="606550"/>
          </a:xfrm>
        </p:grpSpPr>
        <p:sp>
          <p:nvSpPr>
            <p:cNvPr id="2652" name="Google Shape;2652;p38"/>
            <p:cNvSpPr/>
            <p:nvPr/>
          </p:nvSpPr>
          <p:spPr>
            <a:xfrm>
              <a:off x="5038525" y="1751100"/>
              <a:ext cx="480950" cy="318825"/>
            </a:xfrm>
            <a:custGeom>
              <a:rect b="b" l="l" r="r" t="t"/>
              <a:pathLst>
                <a:path extrusionOk="0" h="12753" w="19238">
                  <a:moveTo>
                    <a:pt x="7435" y="0"/>
                  </a:moveTo>
                  <a:cubicBezTo>
                    <a:pt x="7305" y="0"/>
                    <a:pt x="7192" y="18"/>
                    <a:pt x="7098" y="55"/>
                  </a:cubicBezTo>
                  <a:cubicBezTo>
                    <a:pt x="6755" y="183"/>
                    <a:pt x="6595" y="440"/>
                    <a:pt x="6595" y="794"/>
                  </a:cubicBezTo>
                  <a:lnTo>
                    <a:pt x="6595" y="2132"/>
                  </a:lnTo>
                  <a:cubicBezTo>
                    <a:pt x="6595" y="2860"/>
                    <a:pt x="7312" y="3984"/>
                    <a:pt x="8618" y="5119"/>
                  </a:cubicBezTo>
                  <a:cubicBezTo>
                    <a:pt x="9196" y="5632"/>
                    <a:pt x="9871" y="6178"/>
                    <a:pt x="10577" y="6735"/>
                  </a:cubicBezTo>
                  <a:cubicBezTo>
                    <a:pt x="10406" y="6649"/>
                    <a:pt x="10224" y="6574"/>
                    <a:pt x="10042" y="6489"/>
                  </a:cubicBezTo>
                  <a:cubicBezTo>
                    <a:pt x="6163" y="4741"/>
                    <a:pt x="2462" y="3595"/>
                    <a:pt x="889" y="3595"/>
                  </a:cubicBezTo>
                  <a:cubicBezTo>
                    <a:pt x="573" y="3595"/>
                    <a:pt x="343" y="3641"/>
                    <a:pt x="215" y="3738"/>
                  </a:cubicBezTo>
                  <a:cubicBezTo>
                    <a:pt x="65" y="3855"/>
                    <a:pt x="1" y="4005"/>
                    <a:pt x="11" y="4176"/>
                  </a:cubicBezTo>
                  <a:lnTo>
                    <a:pt x="11" y="5472"/>
                  </a:lnTo>
                  <a:cubicBezTo>
                    <a:pt x="1" y="5996"/>
                    <a:pt x="814" y="6778"/>
                    <a:pt x="2195" y="7570"/>
                  </a:cubicBezTo>
                  <a:cubicBezTo>
                    <a:pt x="2634" y="7827"/>
                    <a:pt x="3137" y="8084"/>
                    <a:pt x="3694" y="8341"/>
                  </a:cubicBezTo>
                  <a:cubicBezTo>
                    <a:pt x="7921" y="10250"/>
                    <a:pt x="14879" y="12753"/>
                    <a:pt x="16678" y="12753"/>
                  </a:cubicBezTo>
                  <a:cubicBezTo>
                    <a:pt x="16857" y="12753"/>
                    <a:pt x="16984" y="12728"/>
                    <a:pt x="17054" y="12676"/>
                  </a:cubicBezTo>
                  <a:cubicBezTo>
                    <a:pt x="17139" y="12623"/>
                    <a:pt x="17171" y="12548"/>
                    <a:pt x="17171" y="12451"/>
                  </a:cubicBezTo>
                  <a:lnTo>
                    <a:pt x="17182" y="11167"/>
                  </a:lnTo>
                  <a:cubicBezTo>
                    <a:pt x="17861" y="11519"/>
                    <a:pt x="18402" y="11720"/>
                    <a:pt x="18727" y="11720"/>
                  </a:cubicBezTo>
                  <a:cubicBezTo>
                    <a:pt x="18797" y="11720"/>
                    <a:pt x="18856" y="11710"/>
                    <a:pt x="18906" y="11691"/>
                  </a:cubicBezTo>
                  <a:cubicBezTo>
                    <a:pt x="19109" y="11616"/>
                    <a:pt x="19216" y="11456"/>
                    <a:pt x="19216" y="11220"/>
                  </a:cubicBezTo>
                  <a:lnTo>
                    <a:pt x="19216" y="9893"/>
                  </a:lnTo>
                  <a:cubicBezTo>
                    <a:pt x="19238" y="8940"/>
                    <a:pt x="17557" y="6767"/>
                    <a:pt x="14913" y="4465"/>
                  </a:cubicBezTo>
                  <a:cubicBezTo>
                    <a:pt x="13339" y="3095"/>
                    <a:pt x="11712" y="1928"/>
                    <a:pt x="10331" y="1126"/>
                  </a:cubicBezTo>
                  <a:cubicBezTo>
                    <a:pt x="9098" y="416"/>
                    <a:pt x="8064" y="0"/>
                    <a:pt x="7435" y="0"/>
                  </a:cubicBezTo>
                  <a:close/>
                </a:path>
              </a:pathLst>
            </a:custGeom>
            <a:solidFill>
              <a:srgbClr val="FEC3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38"/>
            <p:cNvSpPr/>
            <p:nvPr/>
          </p:nvSpPr>
          <p:spPr>
            <a:xfrm>
              <a:off x="5203375" y="1770650"/>
              <a:ext cx="315575" cy="273500"/>
            </a:xfrm>
            <a:custGeom>
              <a:rect b="b" l="l" r="r" t="t"/>
              <a:pathLst>
                <a:path extrusionOk="0" h="10940" w="12623">
                  <a:moveTo>
                    <a:pt x="1" y="1"/>
                  </a:moveTo>
                  <a:lnTo>
                    <a:pt x="1" y="1350"/>
                  </a:lnTo>
                  <a:cubicBezTo>
                    <a:pt x="1" y="2078"/>
                    <a:pt x="718" y="3202"/>
                    <a:pt x="2024" y="4337"/>
                  </a:cubicBezTo>
                  <a:cubicBezTo>
                    <a:pt x="4144" y="6188"/>
                    <a:pt x="7419" y="8586"/>
                    <a:pt x="9732" y="9925"/>
                  </a:cubicBezTo>
                  <a:cubicBezTo>
                    <a:pt x="10804" y="10544"/>
                    <a:pt x="11677" y="10940"/>
                    <a:pt x="12129" y="10940"/>
                  </a:cubicBezTo>
                  <a:cubicBezTo>
                    <a:pt x="12201" y="10940"/>
                    <a:pt x="12262" y="10930"/>
                    <a:pt x="12312" y="10909"/>
                  </a:cubicBezTo>
                  <a:cubicBezTo>
                    <a:pt x="12515" y="10834"/>
                    <a:pt x="12611" y="10674"/>
                    <a:pt x="12622" y="10438"/>
                  </a:cubicBezTo>
                  <a:lnTo>
                    <a:pt x="12622" y="9100"/>
                  </a:lnTo>
                  <a:cubicBezTo>
                    <a:pt x="12622" y="9325"/>
                    <a:pt x="12526" y="9486"/>
                    <a:pt x="12322" y="9571"/>
                  </a:cubicBezTo>
                  <a:cubicBezTo>
                    <a:pt x="12274" y="9589"/>
                    <a:pt x="12216" y="9598"/>
                    <a:pt x="12149" y="9598"/>
                  </a:cubicBezTo>
                  <a:cubicBezTo>
                    <a:pt x="11695" y="9598"/>
                    <a:pt x="10824" y="9201"/>
                    <a:pt x="9742" y="8576"/>
                  </a:cubicBezTo>
                  <a:cubicBezTo>
                    <a:pt x="7419" y="7238"/>
                    <a:pt x="4144" y="4840"/>
                    <a:pt x="2024" y="2988"/>
                  </a:cubicBezTo>
                  <a:cubicBezTo>
                    <a:pt x="718" y="1853"/>
                    <a:pt x="1" y="729"/>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38"/>
            <p:cNvSpPr/>
            <p:nvPr/>
          </p:nvSpPr>
          <p:spPr>
            <a:xfrm>
              <a:off x="5189725" y="1751100"/>
              <a:ext cx="347950" cy="259500"/>
            </a:xfrm>
            <a:custGeom>
              <a:rect b="b" l="l" r="r" t="t"/>
              <a:pathLst>
                <a:path extrusionOk="0" h="10380" w="13918">
                  <a:moveTo>
                    <a:pt x="1387" y="0"/>
                  </a:moveTo>
                  <a:cubicBezTo>
                    <a:pt x="1257" y="0"/>
                    <a:pt x="1144" y="18"/>
                    <a:pt x="1050" y="55"/>
                  </a:cubicBezTo>
                  <a:cubicBezTo>
                    <a:pt x="1" y="451"/>
                    <a:pt x="643" y="2089"/>
                    <a:pt x="2570" y="3770"/>
                  </a:cubicBezTo>
                  <a:cubicBezTo>
                    <a:pt x="4690" y="5622"/>
                    <a:pt x="7965" y="8020"/>
                    <a:pt x="10288" y="9358"/>
                  </a:cubicBezTo>
                  <a:cubicBezTo>
                    <a:pt x="11370" y="9983"/>
                    <a:pt x="12241" y="10380"/>
                    <a:pt x="12695" y="10380"/>
                  </a:cubicBezTo>
                  <a:cubicBezTo>
                    <a:pt x="12762" y="10380"/>
                    <a:pt x="12820" y="10371"/>
                    <a:pt x="12868" y="10353"/>
                  </a:cubicBezTo>
                  <a:cubicBezTo>
                    <a:pt x="13917" y="9946"/>
                    <a:pt x="12130" y="7313"/>
                    <a:pt x="8865" y="4465"/>
                  </a:cubicBezTo>
                  <a:cubicBezTo>
                    <a:pt x="7291" y="3095"/>
                    <a:pt x="5664" y="1928"/>
                    <a:pt x="4283" y="1126"/>
                  </a:cubicBezTo>
                  <a:cubicBezTo>
                    <a:pt x="3050" y="416"/>
                    <a:pt x="2016" y="0"/>
                    <a:pt x="1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38"/>
            <p:cNvSpPr/>
            <p:nvPr/>
          </p:nvSpPr>
          <p:spPr>
            <a:xfrm>
              <a:off x="5038525" y="1854150"/>
              <a:ext cx="429575" cy="215775"/>
            </a:xfrm>
            <a:custGeom>
              <a:rect b="b" l="l" r="r" t="t"/>
              <a:pathLst>
                <a:path extrusionOk="0" h="8631" w="17183">
                  <a:moveTo>
                    <a:pt x="17182" y="6981"/>
                  </a:moveTo>
                  <a:lnTo>
                    <a:pt x="17182" y="6986"/>
                  </a:lnTo>
                  <a:lnTo>
                    <a:pt x="17182" y="6986"/>
                  </a:lnTo>
                  <a:cubicBezTo>
                    <a:pt x="17182" y="6984"/>
                    <a:pt x="17182" y="6982"/>
                    <a:pt x="17182" y="6981"/>
                  </a:cubicBezTo>
                  <a:close/>
                  <a:moveTo>
                    <a:pt x="11" y="1"/>
                  </a:moveTo>
                  <a:lnTo>
                    <a:pt x="11" y="1350"/>
                  </a:lnTo>
                  <a:cubicBezTo>
                    <a:pt x="1" y="1874"/>
                    <a:pt x="814" y="2656"/>
                    <a:pt x="2195" y="3448"/>
                  </a:cubicBezTo>
                  <a:cubicBezTo>
                    <a:pt x="2634" y="3705"/>
                    <a:pt x="3137" y="3962"/>
                    <a:pt x="3694" y="4219"/>
                  </a:cubicBezTo>
                  <a:cubicBezTo>
                    <a:pt x="7921" y="6128"/>
                    <a:pt x="14879" y="8631"/>
                    <a:pt x="16678" y="8631"/>
                  </a:cubicBezTo>
                  <a:cubicBezTo>
                    <a:pt x="16857" y="8631"/>
                    <a:pt x="16984" y="8606"/>
                    <a:pt x="17054" y="8554"/>
                  </a:cubicBezTo>
                  <a:cubicBezTo>
                    <a:pt x="17139" y="8501"/>
                    <a:pt x="17171" y="8426"/>
                    <a:pt x="17171" y="8329"/>
                  </a:cubicBezTo>
                  <a:lnTo>
                    <a:pt x="17182" y="6986"/>
                  </a:lnTo>
                  <a:lnTo>
                    <a:pt x="17182" y="6986"/>
                  </a:lnTo>
                  <a:cubicBezTo>
                    <a:pt x="17181" y="7080"/>
                    <a:pt x="17138" y="7153"/>
                    <a:pt x="17064" y="7205"/>
                  </a:cubicBezTo>
                  <a:cubicBezTo>
                    <a:pt x="16993" y="7259"/>
                    <a:pt x="16862" y="7284"/>
                    <a:pt x="16680" y="7284"/>
                  </a:cubicBezTo>
                  <a:cubicBezTo>
                    <a:pt x="14862" y="7284"/>
                    <a:pt x="7926" y="4777"/>
                    <a:pt x="3694" y="2870"/>
                  </a:cubicBezTo>
                  <a:cubicBezTo>
                    <a:pt x="3137" y="2624"/>
                    <a:pt x="2645" y="2367"/>
                    <a:pt x="2195" y="2110"/>
                  </a:cubicBezTo>
                  <a:cubicBezTo>
                    <a:pt x="825" y="1318"/>
                    <a:pt x="11" y="525"/>
                    <a:pt x="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38"/>
            <p:cNvSpPr/>
            <p:nvPr/>
          </p:nvSpPr>
          <p:spPr>
            <a:xfrm>
              <a:off x="5028350" y="1840950"/>
              <a:ext cx="449650" cy="195325"/>
            </a:xfrm>
            <a:custGeom>
              <a:rect b="b" l="l" r="r" t="t"/>
              <a:pathLst>
                <a:path extrusionOk="0" h="7813" w="17986">
                  <a:moveTo>
                    <a:pt x="1296" y="1"/>
                  </a:moveTo>
                  <a:cubicBezTo>
                    <a:pt x="980" y="1"/>
                    <a:pt x="750" y="47"/>
                    <a:pt x="622" y="144"/>
                  </a:cubicBezTo>
                  <a:cubicBezTo>
                    <a:pt x="1" y="604"/>
                    <a:pt x="846" y="1621"/>
                    <a:pt x="2602" y="2638"/>
                  </a:cubicBezTo>
                  <a:cubicBezTo>
                    <a:pt x="3052" y="2895"/>
                    <a:pt x="3544" y="3152"/>
                    <a:pt x="4101" y="3398"/>
                  </a:cubicBezTo>
                  <a:cubicBezTo>
                    <a:pt x="8333" y="5305"/>
                    <a:pt x="15269" y="7812"/>
                    <a:pt x="17087" y="7812"/>
                  </a:cubicBezTo>
                  <a:cubicBezTo>
                    <a:pt x="17269" y="7812"/>
                    <a:pt x="17400" y="7787"/>
                    <a:pt x="17471" y="7733"/>
                  </a:cubicBezTo>
                  <a:cubicBezTo>
                    <a:pt x="17985" y="7348"/>
                    <a:pt x="16743" y="6245"/>
                    <a:pt x="14453" y="4918"/>
                  </a:cubicBezTo>
                  <a:cubicBezTo>
                    <a:pt x="13339" y="4276"/>
                    <a:pt x="11969" y="3580"/>
                    <a:pt x="10449" y="2895"/>
                  </a:cubicBezTo>
                  <a:cubicBezTo>
                    <a:pt x="6570" y="1147"/>
                    <a:pt x="2869" y="1"/>
                    <a:pt x="1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38"/>
            <p:cNvSpPr/>
            <p:nvPr/>
          </p:nvSpPr>
          <p:spPr>
            <a:xfrm>
              <a:off x="5591450" y="1897250"/>
              <a:ext cx="77100" cy="76825"/>
            </a:xfrm>
            <a:custGeom>
              <a:rect b="b" l="l" r="r" t="t"/>
              <a:pathLst>
                <a:path extrusionOk="0" h="3073" w="3084">
                  <a:moveTo>
                    <a:pt x="1542" y="0"/>
                  </a:moveTo>
                  <a:cubicBezTo>
                    <a:pt x="696" y="0"/>
                    <a:pt x="0" y="686"/>
                    <a:pt x="0" y="1542"/>
                  </a:cubicBezTo>
                  <a:cubicBezTo>
                    <a:pt x="0" y="2388"/>
                    <a:pt x="696" y="3073"/>
                    <a:pt x="1542" y="3073"/>
                  </a:cubicBezTo>
                  <a:cubicBezTo>
                    <a:pt x="2398" y="3073"/>
                    <a:pt x="3083" y="2388"/>
                    <a:pt x="3083" y="1542"/>
                  </a:cubicBezTo>
                  <a:cubicBezTo>
                    <a:pt x="3083" y="686"/>
                    <a:pt x="2398" y="0"/>
                    <a:pt x="15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38"/>
            <p:cNvSpPr/>
            <p:nvPr/>
          </p:nvSpPr>
          <p:spPr>
            <a:xfrm>
              <a:off x="5180375" y="1927900"/>
              <a:ext cx="531250" cy="336625"/>
            </a:xfrm>
            <a:custGeom>
              <a:rect b="b" l="l" r="r" t="t"/>
              <a:pathLst>
                <a:path extrusionOk="0" h="13465" w="21250">
                  <a:moveTo>
                    <a:pt x="18860" y="1"/>
                  </a:moveTo>
                  <a:cubicBezTo>
                    <a:pt x="18804" y="1"/>
                    <a:pt x="18744" y="2"/>
                    <a:pt x="18681" y="6"/>
                  </a:cubicBezTo>
                  <a:cubicBezTo>
                    <a:pt x="18284" y="16"/>
                    <a:pt x="17974" y="113"/>
                    <a:pt x="17856" y="155"/>
                  </a:cubicBezTo>
                  <a:cubicBezTo>
                    <a:pt x="17771" y="177"/>
                    <a:pt x="17653" y="220"/>
                    <a:pt x="17567" y="262"/>
                  </a:cubicBezTo>
                  <a:cubicBezTo>
                    <a:pt x="17439" y="316"/>
                    <a:pt x="17267" y="402"/>
                    <a:pt x="17139" y="466"/>
                  </a:cubicBezTo>
                  <a:cubicBezTo>
                    <a:pt x="15747" y="1279"/>
                    <a:pt x="16454" y="1419"/>
                    <a:pt x="15608" y="2157"/>
                  </a:cubicBezTo>
                  <a:cubicBezTo>
                    <a:pt x="15565" y="2152"/>
                    <a:pt x="15501" y="2149"/>
                    <a:pt x="15426" y="2149"/>
                  </a:cubicBezTo>
                  <a:cubicBezTo>
                    <a:pt x="15351" y="2149"/>
                    <a:pt x="15266" y="2152"/>
                    <a:pt x="15180" y="2157"/>
                  </a:cubicBezTo>
                  <a:cubicBezTo>
                    <a:pt x="15084" y="2168"/>
                    <a:pt x="14923" y="2179"/>
                    <a:pt x="14698" y="2211"/>
                  </a:cubicBezTo>
                  <a:cubicBezTo>
                    <a:pt x="14570" y="2232"/>
                    <a:pt x="14356" y="2275"/>
                    <a:pt x="14195" y="2329"/>
                  </a:cubicBezTo>
                  <a:cubicBezTo>
                    <a:pt x="13938" y="2393"/>
                    <a:pt x="13167" y="2607"/>
                    <a:pt x="12225" y="3228"/>
                  </a:cubicBezTo>
                  <a:cubicBezTo>
                    <a:pt x="12108" y="3303"/>
                    <a:pt x="11936" y="3431"/>
                    <a:pt x="11840" y="3517"/>
                  </a:cubicBezTo>
                  <a:cubicBezTo>
                    <a:pt x="11669" y="3645"/>
                    <a:pt x="11605" y="3709"/>
                    <a:pt x="11412" y="3891"/>
                  </a:cubicBezTo>
                  <a:cubicBezTo>
                    <a:pt x="11380" y="3924"/>
                    <a:pt x="11251" y="4041"/>
                    <a:pt x="11101" y="4223"/>
                  </a:cubicBezTo>
                  <a:cubicBezTo>
                    <a:pt x="11016" y="4320"/>
                    <a:pt x="10919" y="4459"/>
                    <a:pt x="10855" y="4555"/>
                  </a:cubicBezTo>
                  <a:cubicBezTo>
                    <a:pt x="10802" y="4619"/>
                    <a:pt x="10748" y="4716"/>
                    <a:pt x="10705" y="4780"/>
                  </a:cubicBezTo>
                  <a:cubicBezTo>
                    <a:pt x="10673" y="4833"/>
                    <a:pt x="10630" y="4908"/>
                    <a:pt x="10609" y="4962"/>
                  </a:cubicBezTo>
                  <a:cubicBezTo>
                    <a:pt x="10566" y="5048"/>
                    <a:pt x="10513" y="5155"/>
                    <a:pt x="10480" y="5240"/>
                  </a:cubicBezTo>
                  <a:cubicBezTo>
                    <a:pt x="10438" y="5337"/>
                    <a:pt x="10395" y="5465"/>
                    <a:pt x="10363" y="5572"/>
                  </a:cubicBezTo>
                  <a:cubicBezTo>
                    <a:pt x="10363" y="5583"/>
                    <a:pt x="10363" y="5594"/>
                    <a:pt x="10352" y="5604"/>
                  </a:cubicBezTo>
                  <a:cubicBezTo>
                    <a:pt x="9956" y="5861"/>
                    <a:pt x="9303" y="6279"/>
                    <a:pt x="8896" y="6546"/>
                  </a:cubicBezTo>
                  <a:cubicBezTo>
                    <a:pt x="8457" y="6835"/>
                    <a:pt x="7644" y="7371"/>
                    <a:pt x="7076" y="7745"/>
                  </a:cubicBezTo>
                  <a:cubicBezTo>
                    <a:pt x="6327" y="8270"/>
                    <a:pt x="6145" y="8388"/>
                    <a:pt x="5438" y="8891"/>
                  </a:cubicBezTo>
                  <a:cubicBezTo>
                    <a:pt x="5203" y="9062"/>
                    <a:pt x="4732" y="9405"/>
                    <a:pt x="4475" y="9597"/>
                  </a:cubicBezTo>
                  <a:cubicBezTo>
                    <a:pt x="4346" y="9704"/>
                    <a:pt x="1456" y="11503"/>
                    <a:pt x="1167" y="11749"/>
                  </a:cubicBezTo>
                  <a:cubicBezTo>
                    <a:pt x="1007" y="11888"/>
                    <a:pt x="739" y="12124"/>
                    <a:pt x="482" y="12391"/>
                  </a:cubicBezTo>
                  <a:cubicBezTo>
                    <a:pt x="257" y="12627"/>
                    <a:pt x="150" y="12787"/>
                    <a:pt x="129" y="12841"/>
                  </a:cubicBezTo>
                  <a:cubicBezTo>
                    <a:pt x="64" y="12937"/>
                    <a:pt x="43" y="13001"/>
                    <a:pt x="32" y="13034"/>
                  </a:cubicBezTo>
                  <a:cubicBezTo>
                    <a:pt x="22" y="13044"/>
                    <a:pt x="22" y="13076"/>
                    <a:pt x="11" y="13087"/>
                  </a:cubicBezTo>
                  <a:cubicBezTo>
                    <a:pt x="11" y="13119"/>
                    <a:pt x="0" y="13151"/>
                    <a:pt x="0" y="13183"/>
                  </a:cubicBezTo>
                  <a:cubicBezTo>
                    <a:pt x="0" y="13237"/>
                    <a:pt x="22" y="13280"/>
                    <a:pt x="43" y="13323"/>
                  </a:cubicBezTo>
                  <a:cubicBezTo>
                    <a:pt x="86" y="13387"/>
                    <a:pt x="139" y="13408"/>
                    <a:pt x="161" y="13419"/>
                  </a:cubicBezTo>
                  <a:cubicBezTo>
                    <a:pt x="236" y="13451"/>
                    <a:pt x="289" y="13451"/>
                    <a:pt x="407" y="13462"/>
                  </a:cubicBezTo>
                  <a:cubicBezTo>
                    <a:pt x="426" y="13464"/>
                    <a:pt x="446" y="13465"/>
                    <a:pt x="465" y="13465"/>
                  </a:cubicBezTo>
                  <a:cubicBezTo>
                    <a:pt x="541" y="13465"/>
                    <a:pt x="617" y="13451"/>
                    <a:pt x="685" y="13451"/>
                  </a:cubicBezTo>
                  <a:cubicBezTo>
                    <a:pt x="846" y="13430"/>
                    <a:pt x="1049" y="13376"/>
                    <a:pt x="1210" y="13333"/>
                  </a:cubicBezTo>
                  <a:cubicBezTo>
                    <a:pt x="1328" y="13301"/>
                    <a:pt x="1488" y="13248"/>
                    <a:pt x="1606" y="13215"/>
                  </a:cubicBezTo>
                  <a:cubicBezTo>
                    <a:pt x="1842" y="13141"/>
                    <a:pt x="2216" y="13001"/>
                    <a:pt x="2484" y="12894"/>
                  </a:cubicBezTo>
                  <a:cubicBezTo>
                    <a:pt x="2655" y="12830"/>
                    <a:pt x="6049" y="10978"/>
                    <a:pt x="7719" y="10165"/>
                  </a:cubicBezTo>
                  <a:cubicBezTo>
                    <a:pt x="9078" y="9501"/>
                    <a:pt x="10331" y="8859"/>
                    <a:pt x="11808" y="8088"/>
                  </a:cubicBezTo>
                  <a:cubicBezTo>
                    <a:pt x="12022" y="8141"/>
                    <a:pt x="12033" y="8141"/>
                    <a:pt x="12268" y="8173"/>
                  </a:cubicBezTo>
                  <a:cubicBezTo>
                    <a:pt x="12370" y="8188"/>
                    <a:pt x="12495" y="8194"/>
                    <a:pt x="12617" y="8194"/>
                  </a:cubicBezTo>
                  <a:cubicBezTo>
                    <a:pt x="12765" y="8194"/>
                    <a:pt x="12908" y="8185"/>
                    <a:pt x="12996" y="8173"/>
                  </a:cubicBezTo>
                  <a:cubicBezTo>
                    <a:pt x="13114" y="8163"/>
                    <a:pt x="13285" y="8141"/>
                    <a:pt x="13403" y="8120"/>
                  </a:cubicBezTo>
                  <a:cubicBezTo>
                    <a:pt x="13638" y="8077"/>
                    <a:pt x="13820" y="8024"/>
                    <a:pt x="13831" y="8013"/>
                  </a:cubicBezTo>
                  <a:cubicBezTo>
                    <a:pt x="14077" y="7949"/>
                    <a:pt x="14152" y="7917"/>
                    <a:pt x="14356" y="7831"/>
                  </a:cubicBezTo>
                  <a:cubicBezTo>
                    <a:pt x="14473" y="7788"/>
                    <a:pt x="14666" y="7702"/>
                    <a:pt x="14795" y="7638"/>
                  </a:cubicBezTo>
                  <a:cubicBezTo>
                    <a:pt x="15169" y="7445"/>
                    <a:pt x="15512" y="7231"/>
                    <a:pt x="15694" y="7092"/>
                  </a:cubicBezTo>
                  <a:cubicBezTo>
                    <a:pt x="15801" y="7028"/>
                    <a:pt x="15961" y="6910"/>
                    <a:pt x="16154" y="6750"/>
                  </a:cubicBezTo>
                  <a:cubicBezTo>
                    <a:pt x="16347" y="6578"/>
                    <a:pt x="16465" y="6461"/>
                    <a:pt x="16561" y="6364"/>
                  </a:cubicBezTo>
                  <a:cubicBezTo>
                    <a:pt x="16604" y="6332"/>
                    <a:pt x="16743" y="6182"/>
                    <a:pt x="16914" y="5979"/>
                  </a:cubicBezTo>
                  <a:cubicBezTo>
                    <a:pt x="17043" y="5818"/>
                    <a:pt x="17128" y="5690"/>
                    <a:pt x="17193" y="5583"/>
                  </a:cubicBezTo>
                  <a:cubicBezTo>
                    <a:pt x="17225" y="5540"/>
                    <a:pt x="17257" y="5486"/>
                    <a:pt x="17289" y="5444"/>
                  </a:cubicBezTo>
                  <a:cubicBezTo>
                    <a:pt x="17321" y="5379"/>
                    <a:pt x="17364" y="5304"/>
                    <a:pt x="17396" y="5240"/>
                  </a:cubicBezTo>
                  <a:cubicBezTo>
                    <a:pt x="17667" y="5144"/>
                    <a:pt x="17854" y="5118"/>
                    <a:pt x="18005" y="5118"/>
                  </a:cubicBezTo>
                  <a:cubicBezTo>
                    <a:pt x="18193" y="5118"/>
                    <a:pt x="18327" y="5159"/>
                    <a:pt x="18498" y="5159"/>
                  </a:cubicBezTo>
                  <a:cubicBezTo>
                    <a:pt x="18729" y="5159"/>
                    <a:pt x="19028" y="5085"/>
                    <a:pt x="19623" y="4737"/>
                  </a:cubicBezTo>
                  <a:cubicBezTo>
                    <a:pt x="19826" y="4609"/>
                    <a:pt x="19954" y="4523"/>
                    <a:pt x="20136" y="4373"/>
                  </a:cubicBezTo>
                  <a:cubicBezTo>
                    <a:pt x="20329" y="4213"/>
                    <a:pt x="20511" y="4009"/>
                    <a:pt x="20533" y="3988"/>
                  </a:cubicBezTo>
                  <a:cubicBezTo>
                    <a:pt x="20607" y="3881"/>
                    <a:pt x="20715" y="3742"/>
                    <a:pt x="20789" y="3635"/>
                  </a:cubicBezTo>
                  <a:cubicBezTo>
                    <a:pt x="20843" y="3560"/>
                    <a:pt x="20907" y="3442"/>
                    <a:pt x="20950" y="3356"/>
                  </a:cubicBezTo>
                  <a:cubicBezTo>
                    <a:pt x="20950" y="3356"/>
                    <a:pt x="21068" y="3131"/>
                    <a:pt x="21153" y="2832"/>
                  </a:cubicBezTo>
                  <a:cubicBezTo>
                    <a:pt x="21250" y="2457"/>
                    <a:pt x="21239" y="2157"/>
                    <a:pt x="21239" y="2125"/>
                  </a:cubicBezTo>
                  <a:cubicBezTo>
                    <a:pt x="21239" y="2082"/>
                    <a:pt x="21239" y="2029"/>
                    <a:pt x="21228" y="1986"/>
                  </a:cubicBezTo>
                  <a:cubicBezTo>
                    <a:pt x="21218" y="1815"/>
                    <a:pt x="21218" y="1815"/>
                    <a:pt x="21196" y="1740"/>
                  </a:cubicBezTo>
                  <a:cubicBezTo>
                    <a:pt x="21153" y="1547"/>
                    <a:pt x="21121" y="1451"/>
                    <a:pt x="21078" y="1344"/>
                  </a:cubicBezTo>
                  <a:cubicBezTo>
                    <a:pt x="21078" y="1344"/>
                    <a:pt x="21046" y="1269"/>
                    <a:pt x="20993" y="1172"/>
                  </a:cubicBezTo>
                  <a:cubicBezTo>
                    <a:pt x="20961" y="1119"/>
                    <a:pt x="20961" y="1119"/>
                    <a:pt x="20897" y="1012"/>
                  </a:cubicBezTo>
                  <a:cubicBezTo>
                    <a:pt x="20854" y="937"/>
                    <a:pt x="20768" y="830"/>
                    <a:pt x="20725" y="787"/>
                  </a:cubicBezTo>
                  <a:cubicBezTo>
                    <a:pt x="20682" y="744"/>
                    <a:pt x="20629" y="680"/>
                    <a:pt x="20586" y="637"/>
                  </a:cubicBezTo>
                  <a:cubicBezTo>
                    <a:pt x="20554" y="616"/>
                    <a:pt x="20522" y="584"/>
                    <a:pt x="20490" y="551"/>
                  </a:cubicBezTo>
                  <a:cubicBezTo>
                    <a:pt x="20458" y="530"/>
                    <a:pt x="20415" y="487"/>
                    <a:pt x="20383" y="466"/>
                  </a:cubicBezTo>
                  <a:cubicBezTo>
                    <a:pt x="20308" y="423"/>
                    <a:pt x="20222" y="359"/>
                    <a:pt x="20147" y="316"/>
                  </a:cubicBezTo>
                  <a:cubicBezTo>
                    <a:pt x="20072" y="273"/>
                    <a:pt x="19954" y="230"/>
                    <a:pt x="19880" y="188"/>
                  </a:cubicBezTo>
                  <a:cubicBezTo>
                    <a:pt x="19826" y="166"/>
                    <a:pt x="19772" y="155"/>
                    <a:pt x="19719" y="134"/>
                  </a:cubicBezTo>
                  <a:cubicBezTo>
                    <a:pt x="19623" y="102"/>
                    <a:pt x="19483" y="70"/>
                    <a:pt x="19387" y="48"/>
                  </a:cubicBezTo>
                  <a:cubicBezTo>
                    <a:pt x="19342" y="39"/>
                    <a:pt x="19148" y="1"/>
                    <a:pt x="18860" y="1"/>
                  </a:cubicBezTo>
                  <a:close/>
                </a:path>
              </a:pathLst>
            </a:custGeom>
            <a:solidFill>
              <a:srgbClr val="2E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38"/>
            <p:cNvSpPr/>
            <p:nvPr/>
          </p:nvSpPr>
          <p:spPr>
            <a:xfrm>
              <a:off x="5608850" y="1927900"/>
              <a:ext cx="102775" cy="118450"/>
            </a:xfrm>
            <a:custGeom>
              <a:rect b="b" l="l" r="r" t="t"/>
              <a:pathLst>
                <a:path extrusionOk="0" h="4738" w="4111">
                  <a:moveTo>
                    <a:pt x="62" y="435"/>
                  </a:moveTo>
                  <a:cubicBezTo>
                    <a:pt x="41" y="445"/>
                    <a:pt x="20" y="455"/>
                    <a:pt x="0" y="466"/>
                  </a:cubicBezTo>
                  <a:cubicBezTo>
                    <a:pt x="20" y="456"/>
                    <a:pt x="40" y="446"/>
                    <a:pt x="62" y="435"/>
                  </a:cubicBezTo>
                  <a:close/>
                  <a:moveTo>
                    <a:pt x="1721" y="1"/>
                  </a:moveTo>
                  <a:cubicBezTo>
                    <a:pt x="1665" y="1"/>
                    <a:pt x="1605" y="2"/>
                    <a:pt x="1542" y="6"/>
                  </a:cubicBezTo>
                  <a:cubicBezTo>
                    <a:pt x="1145" y="16"/>
                    <a:pt x="835" y="113"/>
                    <a:pt x="717" y="155"/>
                  </a:cubicBezTo>
                  <a:cubicBezTo>
                    <a:pt x="632" y="177"/>
                    <a:pt x="514" y="220"/>
                    <a:pt x="428" y="262"/>
                  </a:cubicBezTo>
                  <a:cubicBezTo>
                    <a:pt x="319" y="308"/>
                    <a:pt x="180" y="376"/>
                    <a:pt x="62" y="435"/>
                  </a:cubicBezTo>
                  <a:lnTo>
                    <a:pt x="62" y="435"/>
                  </a:lnTo>
                  <a:cubicBezTo>
                    <a:pt x="179" y="382"/>
                    <a:pt x="311" y="355"/>
                    <a:pt x="454" y="355"/>
                  </a:cubicBezTo>
                  <a:cubicBezTo>
                    <a:pt x="684" y="355"/>
                    <a:pt x="943" y="425"/>
                    <a:pt x="1220" y="573"/>
                  </a:cubicBezTo>
                  <a:cubicBezTo>
                    <a:pt x="2184" y="1119"/>
                    <a:pt x="2976" y="2457"/>
                    <a:pt x="2987" y="3581"/>
                  </a:cubicBezTo>
                  <a:cubicBezTo>
                    <a:pt x="2997" y="4127"/>
                    <a:pt x="2819" y="4515"/>
                    <a:pt x="2519" y="4715"/>
                  </a:cubicBezTo>
                  <a:lnTo>
                    <a:pt x="2519" y="4715"/>
                  </a:lnTo>
                  <a:cubicBezTo>
                    <a:pt x="2702" y="4598"/>
                    <a:pt x="2826" y="4514"/>
                    <a:pt x="2997" y="4373"/>
                  </a:cubicBezTo>
                  <a:cubicBezTo>
                    <a:pt x="3190" y="4213"/>
                    <a:pt x="3372" y="4009"/>
                    <a:pt x="3394" y="3988"/>
                  </a:cubicBezTo>
                  <a:cubicBezTo>
                    <a:pt x="3468" y="3881"/>
                    <a:pt x="3576" y="3742"/>
                    <a:pt x="3650" y="3635"/>
                  </a:cubicBezTo>
                  <a:cubicBezTo>
                    <a:pt x="3704" y="3560"/>
                    <a:pt x="3768" y="3442"/>
                    <a:pt x="3811" y="3356"/>
                  </a:cubicBezTo>
                  <a:cubicBezTo>
                    <a:pt x="3811" y="3356"/>
                    <a:pt x="3929" y="3131"/>
                    <a:pt x="4014" y="2832"/>
                  </a:cubicBezTo>
                  <a:cubicBezTo>
                    <a:pt x="4111" y="2457"/>
                    <a:pt x="4100" y="2157"/>
                    <a:pt x="4100" y="2125"/>
                  </a:cubicBezTo>
                  <a:cubicBezTo>
                    <a:pt x="4100" y="2082"/>
                    <a:pt x="4100" y="2029"/>
                    <a:pt x="4089" y="1986"/>
                  </a:cubicBezTo>
                  <a:cubicBezTo>
                    <a:pt x="4079" y="1815"/>
                    <a:pt x="4079" y="1815"/>
                    <a:pt x="4057" y="1740"/>
                  </a:cubicBezTo>
                  <a:cubicBezTo>
                    <a:pt x="4014" y="1547"/>
                    <a:pt x="3982" y="1451"/>
                    <a:pt x="3939" y="1344"/>
                  </a:cubicBezTo>
                  <a:cubicBezTo>
                    <a:pt x="3939" y="1344"/>
                    <a:pt x="3907" y="1269"/>
                    <a:pt x="3854" y="1172"/>
                  </a:cubicBezTo>
                  <a:cubicBezTo>
                    <a:pt x="3822" y="1119"/>
                    <a:pt x="3822" y="1119"/>
                    <a:pt x="3768" y="1012"/>
                  </a:cubicBezTo>
                  <a:cubicBezTo>
                    <a:pt x="3715" y="937"/>
                    <a:pt x="3629" y="830"/>
                    <a:pt x="3586" y="787"/>
                  </a:cubicBezTo>
                  <a:cubicBezTo>
                    <a:pt x="3543" y="744"/>
                    <a:pt x="3490" y="680"/>
                    <a:pt x="3447" y="637"/>
                  </a:cubicBezTo>
                  <a:cubicBezTo>
                    <a:pt x="3415" y="616"/>
                    <a:pt x="3383" y="584"/>
                    <a:pt x="3351" y="551"/>
                  </a:cubicBezTo>
                  <a:cubicBezTo>
                    <a:pt x="3319" y="530"/>
                    <a:pt x="3276" y="487"/>
                    <a:pt x="3244" y="466"/>
                  </a:cubicBezTo>
                  <a:cubicBezTo>
                    <a:pt x="3169" y="423"/>
                    <a:pt x="3083" y="359"/>
                    <a:pt x="3008" y="316"/>
                  </a:cubicBezTo>
                  <a:cubicBezTo>
                    <a:pt x="2933" y="273"/>
                    <a:pt x="2815" y="230"/>
                    <a:pt x="2741" y="188"/>
                  </a:cubicBezTo>
                  <a:cubicBezTo>
                    <a:pt x="2698" y="166"/>
                    <a:pt x="2633" y="155"/>
                    <a:pt x="2580" y="134"/>
                  </a:cubicBezTo>
                  <a:cubicBezTo>
                    <a:pt x="2484" y="102"/>
                    <a:pt x="2344" y="70"/>
                    <a:pt x="2248" y="48"/>
                  </a:cubicBezTo>
                  <a:cubicBezTo>
                    <a:pt x="2203" y="39"/>
                    <a:pt x="2009" y="1"/>
                    <a:pt x="1721" y="1"/>
                  </a:cubicBezTo>
                  <a:close/>
                  <a:moveTo>
                    <a:pt x="2519" y="4715"/>
                  </a:moveTo>
                  <a:cubicBezTo>
                    <a:pt x="2507" y="4722"/>
                    <a:pt x="2496" y="4730"/>
                    <a:pt x="2484" y="4737"/>
                  </a:cubicBezTo>
                  <a:cubicBezTo>
                    <a:pt x="2496" y="4730"/>
                    <a:pt x="2507" y="4722"/>
                    <a:pt x="2519" y="47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38"/>
            <p:cNvSpPr/>
            <p:nvPr/>
          </p:nvSpPr>
          <p:spPr>
            <a:xfrm>
              <a:off x="5567100" y="1936775"/>
              <a:ext cx="116700" cy="123475"/>
            </a:xfrm>
            <a:custGeom>
              <a:rect b="b" l="l" r="r" t="t"/>
              <a:pathLst>
                <a:path extrusionOk="0" h="4939" w="4668">
                  <a:moveTo>
                    <a:pt x="2124" y="0"/>
                  </a:moveTo>
                  <a:cubicBezTo>
                    <a:pt x="1955" y="0"/>
                    <a:pt x="1802" y="38"/>
                    <a:pt x="1670" y="111"/>
                  </a:cubicBezTo>
                  <a:cubicBezTo>
                    <a:pt x="214" y="967"/>
                    <a:pt x="1060" y="1074"/>
                    <a:pt x="0" y="1909"/>
                  </a:cubicBezTo>
                  <a:cubicBezTo>
                    <a:pt x="97" y="1854"/>
                    <a:pt x="209" y="1824"/>
                    <a:pt x="331" y="1824"/>
                  </a:cubicBezTo>
                  <a:cubicBezTo>
                    <a:pt x="492" y="1824"/>
                    <a:pt x="673" y="1875"/>
                    <a:pt x="867" y="1984"/>
                  </a:cubicBezTo>
                  <a:cubicBezTo>
                    <a:pt x="1552" y="2370"/>
                    <a:pt x="2120" y="3322"/>
                    <a:pt x="2130" y="4125"/>
                  </a:cubicBezTo>
                  <a:cubicBezTo>
                    <a:pt x="2130" y="4521"/>
                    <a:pt x="1991" y="4810"/>
                    <a:pt x="1766" y="4939"/>
                  </a:cubicBezTo>
                  <a:cubicBezTo>
                    <a:pt x="2124" y="4794"/>
                    <a:pt x="2353" y="4756"/>
                    <a:pt x="2531" y="4756"/>
                  </a:cubicBezTo>
                  <a:cubicBezTo>
                    <a:pt x="2721" y="4756"/>
                    <a:pt x="2854" y="4799"/>
                    <a:pt x="3029" y="4799"/>
                  </a:cubicBezTo>
                  <a:cubicBezTo>
                    <a:pt x="3259" y="4799"/>
                    <a:pt x="3559" y="4725"/>
                    <a:pt x="4154" y="4382"/>
                  </a:cubicBezTo>
                  <a:cubicBezTo>
                    <a:pt x="4475" y="4189"/>
                    <a:pt x="4667" y="3793"/>
                    <a:pt x="4657" y="3226"/>
                  </a:cubicBezTo>
                  <a:cubicBezTo>
                    <a:pt x="4646" y="2102"/>
                    <a:pt x="3854" y="764"/>
                    <a:pt x="2890" y="218"/>
                  </a:cubicBezTo>
                  <a:cubicBezTo>
                    <a:pt x="2613" y="70"/>
                    <a:pt x="2354" y="0"/>
                    <a:pt x="21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38"/>
            <p:cNvSpPr/>
            <p:nvPr/>
          </p:nvSpPr>
          <p:spPr>
            <a:xfrm>
              <a:off x="5437300" y="1981700"/>
              <a:ext cx="183075" cy="151050"/>
            </a:xfrm>
            <a:custGeom>
              <a:rect b="b" l="l" r="r" t="t"/>
              <a:pathLst>
                <a:path extrusionOk="0" h="6042" w="7323">
                  <a:moveTo>
                    <a:pt x="13" y="3720"/>
                  </a:moveTo>
                  <a:cubicBezTo>
                    <a:pt x="8" y="3741"/>
                    <a:pt x="4" y="3762"/>
                    <a:pt x="0" y="3784"/>
                  </a:cubicBezTo>
                  <a:cubicBezTo>
                    <a:pt x="4" y="3764"/>
                    <a:pt x="8" y="3743"/>
                    <a:pt x="13" y="3720"/>
                  </a:cubicBezTo>
                  <a:close/>
                  <a:moveTo>
                    <a:pt x="1188" y="5839"/>
                  </a:moveTo>
                  <a:lnTo>
                    <a:pt x="1188" y="5839"/>
                  </a:lnTo>
                  <a:cubicBezTo>
                    <a:pt x="1210" y="5848"/>
                    <a:pt x="1232" y="5855"/>
                    <a:pt x="1253" y="5861"/>
                  </a:cubicBezTo>
                  <a:lnTo>
                    <a:pt x="1253" y="5861"/>
                  </a:lnTo>
                  <a:cubicBezTo>
                    <a:pt x="1231" y="5854"/>
                    <a:pt x="1209" y="5846"/>
                    <a:pt x="1188" y="5839"/>
                  </a:cubicBezTo>
                  <a:close/>
                  <a:moveTo>
                    <a:pt x="5089" y="0"/>
                  </a:moveTo>
                  <a:cubicBezTo>
                    <a:pt x="5030" y="0"/>
                    <a:pt x="4967" y="2"/>
                    <a:pt x="4903" y="5"/>
                  </a:cubicBezTo>
                  <a:cubicBezTo>
                    <a:pt x="4807" y="16"/>
                    <a:pt x="4646" y="27"/>
                    <a:pt x="4421" y="59"/>
                  </a:cubicBezTo>
                  <a:cubicBezTo>
                    <a:pt x="4293" y="80"/>
                    <a:pt x="4079" y="123"/>
                    <a:pt x="3918" y="177"/>
                  </a:cubicBezTo>
                  <a:cubicBezTo>
                    <a:pt x="3661" y="241"/>
                    <a:pt x="2890" y="455"/>
                    <a:pt x="1959" y="1076"/>
                  </a:cubicBezTo>
                  <a:cubicBezTo>
                    <a:pt x="1831" y="1151"/>
                    <a:pt x="1659" y="1279"/>
                    <a:pt x="1563" y="1365"/>
                  </a:cubicBezTo>
                  <a:cubicBezTo>
                    <a:pt x="1392" y="1493"/>
                    <a:pt x="1328" y="1557"/>
                    <a:pt x="1135" y="1739"/>
                  </a:cubicBezTo>
                  <a:cubicBezTo>
                    <a:pt x="1103" y="1772"/>
                    <a:pt x="974" y="1889"/>
                    <a:pt x="824" y="2071"/>
                  </a:cubicBezTo>
                  <a:cubicBezTo>
                    <a:pt x="749" y="2168"/>
                    <a:pt x="642" y="2307"/>
                    <a:pt x="578" y="2403"/>
                  </a:cubicBezTo>
                  <a:cubicBezTo>
                    <a:pt x="525" y="2467"/>
                    <a:pt x="471" y="2564"/>
                    <a:pt x="428" y="2628"/>
                  </a:cubicBezTo>
                  <a:cubicBezTo>
                    <a:pt x="396" y="2681"/>
                    <a:pt x="364" y="2756"/>
                    <a:pt x="332" y="2810"/>
                  </a:cubicBezTo>
                  <a:cubicBezTo>
                    <a:pt x="289" y="2896"/>
                    <a:pt x="236" y="3003"/>
                    <a:pt x="203" y="3088"/>
                  </a:cubicBezTo>
                  <a:cubicBezTo>
                    <a:pt x="161" y="3185"/>
                    <a:pt x="118" y="3313"/>
                    <a:pt x="86" y="3420"/>
                  </a:cubicBezTo>
                  <a:cubicBezTo>
                    <a:pt x="60" y="3507"/>
                    <a:pt x="34" y="3623"/>
                    <a:pt x="13" y="3720"/>
                  </a:cubicBezTo>
                  <a:lnTo>
                    <a:pt x="13" y="3720"/>
                  </a:lnTo>
                  <a:cubicBezTo>
                    <a:pt x="86" y="3416"/>
                    <a:pt x="290" y="3242"/>
                    <a:pt x="560" y="3242"/>
                  </a:cubicBezTo>
                  <a:cubicBezTo>
                    <a:pt x="695" y="3242"/>
                    <a:pt x="846" y="3285"/>
                    <a:pt x="1006" y="3377"/>
                  </a:cubicBezTo>
                  <a:cubicBezTo>
                    <a:pt x="1574" y="3688"/>
                    <a:pt x="2045" y="4480"/>
                    <a:pt x="2055" y="5144"/>
                  </a:cubicBezTo>
                  <a:cubicBezTo>
                    <a:pt x="2055" y="5621"/>
                    <a:pt x="1818" y="5895"/>
                    <a:pt x="1473" y="5895"/>
                  </a:cubicBezTo>
                  <a:cubicBezTo>
                    <a:pt x="1404" y="5895"/>
                    <a:pt x="1330" y="5884"/>
                    <a:pt x="1253" y="5861"/>
                  </a:cubicBezTo>
                  <a:lnTo>
                    <a:pt x="1253" y="5861"/>
                  </a:lnTo>
                  <a:cubicBezTo>
                    <a:pt x="1338" y="5889"/>
                    <a:pt x="1434" y="5919"/>
                    <a:pt x="1509" y="5936"/>
                  </a:cubicBezTo>
                  <a:cubicBezTo>
                    <a:pt x="1745" y="5989"/>
                    <a:pt x="1745" y="5989"/>
                    <a:pt x="1991" y="6021"/>
                  </a:cubicBezTo>
                  <a:cubicBezTo>
                    <a:pt x="2093" y="6036"/>
                    <a:pt x="2218" y="6042"/>
                    <a:pt x="2340" y="6042"/>
                  </a:cubicBezTo>
                  <a:cubicBezTo>
                    <a:pt x="2488" y="6042"/>
                    <a:pt x="2631" y="6033"/>
                    <a:pt x="2719" y="6021"/>
                  </a:cubicBezTo>
                  <a:cubicBezTo>
                    <a:pt x="2837" y="6011"/>
                    <a:pt x="3008" y="5989"/>
                    <a:pt x="3126" y="5968"/>
                  </a:cubicBezTo>
                  <a:cubicBezTo>
                    <a:pt x="3361" y="5925"/>
                    <a:pt x="3543" y="5872"/>
                    <a:pt x="3554" y="5861"/>
                  </a:cubicBezTo>
                  <a:cubicBezTo>
                    <a:pt x="3800" y="5797"/>
                    <a:pt x="3875" y="5765"/>
                    <a:pt x="4079" y="5679"/>
                  </a:cubicBezTo>
                  <a:cubicBezTo>
                    <a:pt x="4196" y="5636"/>
                    <a:pt x="4389" y="5550"/>
                    <a:pt x="4518" y="5486"/>
                  </a:cubicBezTo>
                  <a:cubicBezTo>
                    <a:pt x="4892" y="5293"/>
                    <a:pt x="5235" y="5079"/>
                    <a:pt x="5417" y="4940"/>
                  </a:cubicBezTo>
                  <a:cubicBezTo>
                    <a:pt x="5524" y="4876"/>
                    <a:pt x="5684" y="4758"/>
                    <a:pt x="5877" y="4598"/>
                  </a:cubicBezTo>
                  <a:cubicBezTo>
                    <a:pt x="6070" y="4426"/>
                    <a:pt x="6188" y="4309"/>
                    <a:pt x="6284" y="4212"/>
                  </a:cubicBezTo>
                  <a:cubicBezTo>
                    <a:pt x="6327" y="4180"/>
                    <a:pt x="6466" y="4030"/>
                    <a:pt x="6637" y="3827"/>
                  </a:cubicBezTo>
                  <a:cubicBezTo>
                    <a:pt x="6766" y="3666"/>
                    <a:pt x="6851" y="3538"/>
                    <a:pt x="6916" y="3431"/>
                  </a:cubicBezTo>
                  <a:cubicBezTo>
                    <a:pt x="6948" y="3388"/>
                    <a:pt x="6980" y="3334"/>
                    <a:pt x="7012" y="3292"/>
                  </a:cubicBezTo>
                  <a:cubicBezTo>
                    <a:pt x="7055" y="3217"/>
                    <a:pt x="7108" y="3120"/>
                    <a:pt x="7140" y="3045"/>
                  </a:cubicBezTo>
                  <a:cubicBezTo>
                    <a:pt x="7183" y="2960"/>
                    <a:pt x="7205" y="2896"/>
                    <a:pt x="7258" y="2767"/>
                  </a:cubicBezTo>
                  <a:cubicBezTo>
                    <a:pt x="7301" y="2639"/>
                    <a:pt x="7322" y="2489"/>
                    <a:pt x="7322" y="2328"/>
                  </a:cubicBezTo>
                  <a:cubicBezTo>
                    <a:pt x="7312" y="1525"/>
                    <a:pt x="6744" y="573"/>
                    <a:pt x="6059" y="187"/>
                  </a:cubicBezTo>
                  <a:cubicBezTo>
                    <a:pt x="5920" y="112"/>
                    <a:pt x="5792" y="69"/>
                    <a:pt x="5674" y="48"/>
                  </a:cubicBezTo>
                  <a:cubicBezTo>
                    <a:pt x="5513" y="16"/>
                    <a:pt x="5395" y="5"/>
                    <a:pt x="5353" y="5"/>
                  </a:cubicBezTo>
                  <a:cubicBezTo>
                    <a:pt x="5303" y="5"/>
                    <a:pt x="5205" y="0"/>
                    <a:pt x="50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38"/>
            <p:cNvSpPr/>
            <p:nvPr/>
          </p:nvSpPr>
          <p:spPr>
            <a:xfrm>
              <a:off x="5180375" y="2062800"/>
              <a:ext cx="308325" cy="201725"/>
            </a:xfrm>
            <a:custGeom>
              <a:rect b="b" l="l" r="r" t="t"/>
              <a:pathLst>
                <a:path extrusionOk="0" h="8069" w="12333">
                  <a:moveTo>
                    <a:pt x="10831" y="1"/>
                  </a:moveTo>
                  <a:cubicBezTo>
                    <a:pt x="10722" y="1"/>
                    <a:pt x="10625" y="28"/>
                    <a:pt x="10545" y="80"/>
                  </a:cubicBezTo>
                  <a:cubicBezTo>
                    <a:pt x="10202" y="305"/>
                    <a:pt x="9378" y="829"/>
                    <a:pt x="8896" y="1150"/>
                  </a:cubicBezTo>
                  <a:cubicBezTo>
                    <a:pt x="8457" y="1439"/>
                    <a:pt x="7644" y="1975"/>
                    <a:pt x="7076" y="2349"/>
                  </a:cubicBezTo>
                  <a:cubicBezTo>
                    <a:pt x="6327" y="2874"/>
                    <a:pt x="6145" y="2992"/>
                    <a:pt x="5438" y="3495"/>
                  </a:cubicBezTo>
                  <a:cubicBezTo>
                    <a:pt x="5203" y="3666"/>
                    <a:pt x="1456" y="6107"/>
                    <a:pt x="1167" y="6353"/>
                  </a:cubicBezTo>
                  <a:cubicBezTo>
                    <a:pt x="1007" y="6492"/>
                    <a:pt x="739" y="6728"/>
                    <a:pt x="482" y="6995"/>
                  </a:cubicBezTo>
                  <a:cubicBezTo>
                    <a:pt x="257" y="7231"/>
                    <a:pt x="150" y="7391"/>
                    <a:pt x="129" y="7445"/>
                  </a:cubicBezTo>
                  <a:cubicBezTo>
                    <a:pt x="64" y="7541"/>
                    <a:pt x="43" y="7605"/>
                    <a:pt x="32" y="7638"/>
                  </a:cubicBezTo>
                  <a:cubicBezTo>
                    <a:pt x="22" y="7648"/>
                    <a:pt x="22" y="7680"/>
                    <a:pt x="11" y="7691"/>
                  </a:cubicBezTo>
                  <a:cubicBezTo>
                    <a:pt x="11" y="7723"/>
                    <a:pt x="0" y="7755"/>
                    <a:pt x="0" y="7787"/>
                  </a:cubicBezTo>
                  <a:cubicBezTo>
                    <a:pt x="0" y="7841"/>
                    <a:pt x="22" y="7884"/>
                    <a:pt x="43" y="7927"/>
                  </a:cubicBezTo>
                  <a:cubicBezTo>
                    <a:pt x="86" y="7991"/>
                    <a:pt x="139" y="8012"/>
                    <a:pt x="161" y="8023"/>
                  </a:cubicBezTo>
                  <a:cubicBezTo>
                    <a:pt x="236" y="8044"/>
                    <a:pt x="289" y="8055"/>
                    <a:pt x="407" y="8066"/>
                  </a:cubicBezTo>
                  <a:cubicBezTo>
                    <a:pt x="426" y="8068"/>
                    <a:pt x="446" y="8069"/>
                    <a:pt x="465" y="8069"/>
                  </a:cubicBezTo>
                  <a:cubicBezTo>
                    <a:pt x="541" y="8069"/>
                    <a:pt x="617" y="8055"/>
                    <a:pt x="685" y="8055"/>
                  </a:cubicBezTo>
                  <a:cubicBezTo>
                    <a:pt x="846" y="8034"/>
                    <a:pt x="1049" y="7980"/>
                    <a:pt x="1210" y="7937"/>
                  </a:cubicBezTo>
                  <a:cubicBezTo>
                    <a:pt x="1328" y="7905"/>
                    <a:pt x="1488" y="7852"/>
                    <a:pt x="1606" y="7819"/>
                  </a:cubicBezTo>
                  <a:cubicBezTo>
                    <a:pt x="1842" y="7745"/>
                    <a:pt x="2216" y="7605"/>
                    <a:pt x="2484" y="7498"/>
                  </a:cubicBezTo>
                  <a:cubicBezTo>
                    <a:pt x="2655" y="7434"/>
                    <a:pt x="6049" y="5582"/>
                    <a:pt x="7719" y="4769"/>
                  </a:cubicBezTo>
                  <a:cubicBezTo>
                    <a:pt x="9142" y="4073"/>
                    <a:pt x="10448" y="3398"/>
                    <a:pt x="12011" y="2595"/>
                  </a:cubicBezTo>
                  <a:cubicBezTo>
                    <a:pt x="12204" y="2488"/>
                    <a:pt x="12332" y="2242"/>
                    <a:pt x="12322" y="1900"/>
                  </a:cubicBezTo>
                  <a:cubicBezTo>
                    <a:pt x="12322" y="1236"/>
                    <a:pt x="11851" y="444"/>
                    <a:pt x="11283" y="133"/>
                  </a:cubicBezTo>
                  <a:cubicBezTo>
                    <a:pt x="11122" y="44"/>
                    <a:pt x="10967" y="1"/>
                    <a:pt x="108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38"/>
            <p:cNvSpPr/>
            <p:nvPr/>
          </p:nvSpPr>
          <p:spPr>
            <a:xfrm>
              <a:off x="5624900" y="1922400"/>
              <a:ext cx="77100" cy="77100"/>
            </a:xfrm>
            <a:custGeom>
              <a:rect b="b" l="l" r="r" t="t"/>
              <a:pathLst>
                <a:path extrusionOk="0" h="3084" w="3084">
                  <a:moveTo>
                    <a:pt x="1542" y="1"/>
                  </a:moveTo>
                  <a:cubicBezTo>
                    <a:pt x="696" y="1"/>
                    <a:pt x="0" y="686"/>
                    <a:pt x="0" y="1542"/>
                  </a:cubicBezTo>
                  <a:cubicBezTo>
                    <a:pt x="0" y="2388"/>
                    <a:pt x="696" y="3084"/>
                    <a:pt x="1542" y="3084"/>
                  </a:cubicBezTo>
                  <a:cubicBezTo>
                    <a:pt x="2398" y="3084"/>
                    <a:pt x="3083" y="2388"/>
                    <a:pt x="3083" y="1542"/>
                  </a:cubicBezTo>
                  <a:cubicBezTo>
                    <a:pt x="3083" y="686"/>
                    <a:pt x="2398" y="1"/>
                    <a:pt x="15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38"/>
            <p:cNvSpPr/>
            <p:nvPr/>
          </p:nvSpPr>
          <p:spPr>
            <a:xfrm>
              <a:off x="5535775" y="2046200"/>
              <a:ext cx="493800" cy="311425"/>
            </a:xfrm>
            <a:custGeom>
              <a:rect b="b" l="l" r="r" t="t"/>
              <a:pathLst>
                <a:path extrusionOk="0" h="12457" w="19752">
                  <a:moveTo>
                    <a:pt x="2654" y="0"/>
                  </a:moveTo>
                  <a:cubicBezTo>
                    <a:pt x="2250" y="0"/>
                    <a:pt x="1967" y="57"/>
                    <a:pt x="1831" y="176"/>
                  </a:cubicBezTo>
                  <a:cubicBezTo>
                    <a:pt x="1790" y="207"/>
                    <a:pt x="1779" y="248"/>
                    <a:pt x="1787" y="298"/>
                  </a:cubicBezTo>
                  <a:lnTo>
                    <a:pt x="1787" y="298"/>
                  </a:lnTo>
                  <a:cubicBezTo>
                    <a:pt x="1784" y="290"/>
                    <a:pt x="1778" y="283"/>
                    <a:pt x="1778" y="283"/>
                  </a:cubicBezTo>
                  <a:lnTo>
                    <a:pt x="1778" y="1450"/>
                  </a:lnTo>
                  <a:cubicBezTo>
                    <a:pt x="1278" y="1279"/>
                    <a:pt x="855" y="1189"/>
                    <a:pt x="536" y="1189"/>
                  </a:cubicBezTo>
                  <a:cubicBezTo>
                    <a:pt x="376" y="1189"/>
                    <a:pt x="243" y="1211"/>
                    <a:pt x="140" y="1258"/>
                  </a:cubicBezTo>
                  <a:cubicBezTo>
                    <a:pt x="44" y="1300"/>
                    <a:pt x="1" y="1375"/>
                    <a:pt x="11" y="1482"/>
                  </a:cubicBezTo>
                  <a:lnTo>
                    <a:pt x="11" y="1482"/>
                  </a:lnTo>
                  <a:lnTo>
                    <a:pt x="1" y="2821"/>
                  </a:lnTo>
                  <a:cubicBezTo>
                    <a:pt x="1" y="3859"/>
                    <a:pt x="4368" y="7884"/>
                    <a:pt x="7676" y="10335"/>
                  </a:cubicBezTo>
                  <a:cubicBezTo>
                    <a:pt x="8104" y="10646"/>
                    <a:pt x="8554" y="10946"/>
                    <a:pt x="8993" y="11192"/>
                  </a:cubicBezTo>
                  <a:cubicBezTo>
                    <a:pt x="10367" y="11983"/>
                    <a:pt x="11728" y="12457"/>
                    <a:pt x="12638" y="12457"/>
                  </a:cubicBezTo>
                  <a:cubicBezTo>
                    <a:pt x="12897" y="12457"/>
                    <a:pt x="13120" y="12418"/>
                    <a:pt x="13296" y="12337"/>
                  </a:cubicBezTo>
                  <a:cubicBezTo>
                    <a:pt x="13457" y="12262"/>
                    <a:pt x="13542" y="12134"/>
                    <a:pt x="13542" y="11952"/>
                  </a:cubicBezTo>
                  <a:lnTo>
                    <a:pt x="13542" y="10614"/>
                  </a:lnTo>
                  <a:cubicBezTo>
                    <a:pt x="13564" y="9779"/>
                    <a:pt x="11840" y="7863"/>
                    <a:pt x="9164" y="5797"/>
                  </a:cubicBezTo>
                  <a:lnTo>
                    <a:pt x="9164" y="5797"/>
                  </a:lnTo>
                  <a:cubicBezTo>
                    <a:pt x="10545" y="6407"/>
                    <a:pt x="11958" y="6985"/>
                    <a:pt x="13211" y="7467"/>
                  </a:cubicBezTo>
                  <a:cubicBezTo>
                    <a:pt x="15168" y="8218"/>
                    <a:pt x="17095" y="8628"/>
                    <a:pt x="18356" y="8628"/>
                  </a:cubicBezTo>
                  <a:cubicBezTo>
                    <a:pt x="18965" y="8628"/>
                    <a:pt x="19418" y="8532"/>
                    <a:pt x="19644" y="8334"/>
                  </a:cubicBezTo>
                  <a:cubicBezTo>
                    <a:pt x="19698" y="8280"/>
                    <a:pt x="19730" y="8216"/>
                    <a:pt x="19730" y="8152"/>
                  </a:cubicBezTo>
                  <a:lnTo>
                    <a:pt x="19730" y="6814"/>
                  </a:lnTo>
                  <a:cubicBezTo>
                    <a:pt x="19751" y="6450"/>
                    <a:pt x="19023" y="5839"/>
                    <a:pt x="17782" y="5122"/>
                  </a:cubicBezTo>
                  <a:cubicBezTo>
                    <a:pt x="16390" y="4319"/>
                    <a:pt x="14367" y="3388"/>
                    <a:pt x="12001" y="2478"/>
                  </a:cubicBezTo>
                  <a:cubicBezTo>
                    <a:pt x="8039" y="962"/>
                    <a:pt x="4319" y="0"/>
                    <a:pt x="2654" y="0"/>
                  </a:cubicBezTo>
                  <a:close/>
                </a:path>
              </a:pathLst>
            </a:custGeom>
            <a:solidFill>
              <a:srgbClr val="FEC3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38"/>
            <p:cNvSpPr/>
            <p:nvPr/>
          </p:nvSpPr>
          <p:spPr>
            <a:xfrm>
              <a:off x="5580200" y="2053275"/>
              <a:ext cx="448825" cy="208625"/>
            </a:xfrm>
            <a:custGeom>
              <a:rect b="b" l="l" r="r" t="t"/>
              <a:pathLst>
                <a:path extrusionOk="0" h="8345" w="17953">
                  <a:moveTo>
                    <a:pt x="1" y="0"/>
                  </a:moveTo>
                  <a:lnTo>
                    <a:pt x="1" y="1349"/>
                  </a:lnTo>
                  <a:cubicBezTo>
                    <a:pt x="1" y="1606"/>
                    <a:pt x="686" y="2109"/>
                    <a:pt x="1767" y="2741"/>
                  </a:cubicBezTo>
                  <a:cubicBezTo>
                    <a:pt x="4079" y="4079"/>
                    <a:pt x="8233" y="5963"/>
                    <a:pt x="11434" y="7184"/>
                  </a:cubicBezTo>
                  <a:cubicBezTo>
                    <a:pt x="13398" y="7935"/>
                    <a:pt x="15323" y="8345"/>
                    <a:pt x="16582" y="8345"/>
                  </a:cubicBezTo>
                  <a:cubicBezTo>
                    <a:pt x="17189" y="8345"/>
                    <a:pt x="17641" y="8249"/>
                    <a:pt x="17867" y="8051"/>
                  </a:cubicBezTo>
                  <a:cubicBezTo>
                    <a:pt x="17921" y="7997"/>
                    <a:pt x="17953" y="7933"/>
                    <a:pt x="17953" y="7869"/>
                  </a:cubicBezTo>
                  <a:lnTo>
                    <a:pt x="17953" y="6520"/>
                  </a:lnTo>
                  <a:cubicBezTo>
                    <a:pt x="17953" y="6595"/>
                    <a:pt x="17932" y="6648"/>
                    <a:pt x="17867" y="6702"/>
                  </a:cubicBezTo>
                  <a:cubicBezTo>
                    <a:pt x="17641" y="6904"/>
                    <a:pt x="17189" y="7001"/>
                    <a:pt x="16582" y="7001"/>
                  </a:cubicBezTo>
                  <a:cubicBezTo>
                    <a:pt x="15324" y="7001"/>
                    <a:pt x="13401" y="6586"/>
                    <a:pt x="11444" y="5835"/>
                  </a:cubicBezTo>
                  <a:cubicBezTo>
                    <a:pt x="8243" y="4614"/>
                    <a:pt x="4090" y="2730"/>
                    <a:pt x="1767" y="1392"/>
                  </a:cubicBezTo>
                  <a:cubicBezTo>
                    <a:pt x="686" y="761"/>
                    <a:pt x="1" y="257"/>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38"/>
            <p:cNvSpPr/>
            <p:nvPr/>
          </p:nvSpPr>
          <p:spPr>
            <a:xfrm>
              <a:off x="5575375" y="2046200"/>
              <a:ext cx="460625" cy="182100"/>
            </a:xfrm>
            <a:custGeom>
              <a:rect b="b" l="l" r="r" t="t"/>
              <a:pathLst>
                <a:path extrusionOk="0" h="7284" w="18425">
                  <a:moveTo>
                    <a:pt x="1070" y="0"/>
                  </a:moveTo>
                  <a:cubicBezTo>
                    <a:pt x="666" y="0"/>
                    <a:pt x="383" y="57"/>
                    <a:pt x="247" y="176"/>
                  </a:cubicBezTo>
                  <a:cubicBezTo>
                    <a:pt x="1" y="391"/>
                    <a:pt x="718" y="958"/>
                    <a:pt x="1960" y="1675"/>
                  </a:cubicBezTo>
                  <a:cubicBezTo>
                    <a:pt x="4283" y="3013"/>
                    <a:pt x="8436" y="4897"/>
                    <a:pt x="11637" y="6118"/>
                  </a:cubicBezTo>
                  <a:cubicBezTo>
                    <a:pt x="13594" y="6869"/>
                    <a:pt x="15517" y="7284"/>
                    <a:pt x="16775" y="7284"/>
                  </a:cubicBezTo>
                  <a:cubicBezTo>
                    <a:pt x="17382" y="7284"/>
                    <a:pt x="17834" y="7187"/>
                    <a:pt x="18060" y="6985"/>
                  </a:cubicBezTo>
                  <a:cubicBezTo>
                    <a:pt x="18424" y="6674"/>
                    <a:pt x="17675" y="5979"/>
                    <a:pt x="16198" y="5122"/>
                  </a:cubicBezTo>
                  <a:cubicBezTo>
                    <a:pt x="14806" y="4319"/>
                    <a:pt x="12783" y="3388"/>
                    <a:pt x="10417" y="2478"/>
                  </a:cubicBezTo>
                  <a:cubicBezTo>
                    <a:pt x="6455" y="962"/>
                    <a:pt x="2735" y="0"/>
                    <a:pt x="10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38"/>
            <p:cNvSpPr/>
            <p:nvPr/>
          </p:nvSpPr>
          <p:spPr>
            <a:xfrm>
              <a:off x="5535775" y="2082975"/>
              <a:ext cx="338575" cy="274675"/>
            </a:xfrm>
            <a:custGeom>
              <a:rect b="b" l="l" r="r" t="t"/>
              <a:pathLst>
                <a:path extrusionOk="0" h="10987" w="13543">
                  <a:moveTo>
                    <a:pt x="11" y="1"/>
                  </a:moveTo>
                  <a:lnTo>
                    <a:pt x="11" y="1"/>
                  </a:lnTo>
                  <a:cubicBezTo>
                    <a:pt x="11" y="1"/>
                    <a:pt x="11" y="2"/>
                    <a:pt x="11" y="2"/>
                  </a:cubicBezTo>
                  <a:lnTo>
                    <a:pt x="11" y="2"/>
                  </a:lnTo>
                  <a:lnTo>
                    <a:pt x="11" y="1"/>
                  </a:lnTo>
                  <a:close/>
                  <a:moveTo>
                    <a:pt x="11" y="2"/>
                  </a:moveTo>
                  <a:lnTo>
                    <a:pt x="1" y="1350"/>
                  </a:lnTo>
                  <a:cubicBezTo>
                    <a:pt x="1" y="2388"/>
                    <a:pt x="4368" y="6413"/>
                    <a:pt x="7676" y="8864"/>
                  </a:cubicBezTo>
                  <a:cubicBezTo>
                    <a:pt x="8104" y="9175"/>
                    <a:pt x="8554" y="9475"/>
                    <a:pt x="8993" y="9721"/>
                  </a:cubicBezTo>
                  <a:cubicBezTo>
                    <a:pt x="10363" y="10518"/>
                    <a:pt x="11721" y="10987"/>
                    <a:pt x="12631" y="10987"/>
                  </a:cubicBezTo>
                  <a:cubicBezTo>
                    <a:pt x="12893" y="10987"/>
                    <a:pt x="13119" y="10948"/>
                    <a:pt x="13296" y="10866"/>
                  </a:cubicBezTo>
                  <a:cubicBezTo>
                    <a:pt x="13457" y="10791"/>
                    <a:pt x="13542" y="10663"/>
                    <a:pt x="13542" y="10481"/>
                  </a:cubicBezTo>
                  <a:lnTo>
                    <a:pt x="13542" y="9132"/>
                  </a:lnTo>
                  <a:cubicBezTo>
                    <a:pt x="13542" y="9314"/>
                    <a:pt x="13468" y="9443"/>
                    <a:pt x="13296" y="9517"/>
                  </a:cubicBezTo>
                  <a:cubicBezTo>
                    <a:pt x="13118" y="9599"/>
                    <a:pt x="12893" y="9638"/>
                    <a:pt x="12630" y="9638"/>
                  </a:cubicBezTo>
                  <a:cubicBezTo>
                    <a:pt x="11720" y="9638"/>
                    <a:pt x="10365" y="9171"/>
                    <a:pt x="9003" y="8383"/>
                  </a:cubicBezTo>
                  <a:cubicBezTo>
                    <a:pt x="8554" y="8126"/>
                    <a:pt x="8115" y="7837"/>
                    <a:pt x="7676" y="7516"/>
                  </a:cubicBezTo>
                  <a:cubicBezTo>
                    <a:pt x="4370" y="5066"/>
                    <a:pt x="5" y="1044"/>
                    <a:pt x="11" y="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38"/>
            <p:cNvSpPr/>
            <p:nvPr/>
          </p:nvSpPr>
          <p:spPr>
            <a:xfrm>
              <a:off x="5514375" y="2075925"/>
              <a:ext cx="378700" cy="248025"/>
            </a:xfrm>
            <a:custGeom>
              <a:rect b="b" l="l" r="r" t="t"/>
              <a:pathLst>
                <a:path extrusionOk="0" h="9921" w="15148">
                  <a:moveTo>
                    <a:pt x="1382" y="1"/>
                  </a:moveTo>
                  <a:cubicBezTo>
                    <a:pt x="1227" y="1"/>
                    <a:pt x="1097" y="23"/>
                    <a:pt x="996" y="69"/>
                  </a:cubicBezTo>
                  <a:cubicBezTo>
                    <a:pt x="0" y="518"/>
                    <a:pt x="4903" y="5111"/>
                    <a:pt x="8532" y="7798"/>
                  </a:cubicBezTo>
                  <a:cubicBezTo>
                    <a:pt x="8971" y="8119"/>
                    <a:pt x="9410" y="8408"/>
                    <a:pt x="9859" y="8665"/>
                  </a:cubicBezTo>
                  <a:cubicBezTo>
                    <a:pt x="11221" y="9453"/>
                    <a:pt x="12576" y="9920"/>
                    <a:pt x="13486" y="9920"/>
                  </a:cubicBezTo>
                  <a:cubicBezTo>
                    <a:pt x="13749" y="9920"/>
                    <a:pt x="13974" y="9881"/>
                    <a:pt x="14152" y="9799"/>
                  </a:cubicBezTo>
                  <a:cubicBezTo>
                    <a:pt x="15148" y="9350"/>
                    <a:pt x="13017" y="6802"/>
                    <a:pt x="9378" y="4115"/>
                  </a:cubicBezTo>
                  <a:cubicBezTo>
                    <a:pt x="8190" y="3237"/>
                    <a:pt x="6980" y="2445"/>
                    <a:pt x="5867" y="1803"/>
                  </a:cubicBezTo>
                  <a:cubicBezTo>
                    <a:pt x="3924" y="686"/>
                    <a:pt x="2251" y="1"/>
                    <a:pt x="13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2" name="Shape 2672"/>
        <p:cNvGrpSpPr/>
        <p:nvPr/>
      </p:nvGrpSpPr>
      <p:grpSpPr>
        <a:xfrm>
          <a:off x="0" y="0"/>
          <a:ext cx="0" cy="0"/>
          <a:chOff x="0" y="0"/>
          <a:chExt cx="0" cy="0"/>
        </a:xfrm>
      </p:grpSpPr>
      <p:sp>
        <p:nvSpPr>
          <p:cNvPr id="2673" name="Google Shape;2673;p39"/>
          <p:cNvSpPr/>
          <p:nvPr/>
        </p:nvSpPr>
        <p:spPr>
          <a:xfrm>
            <a:off x="382025" y="689775"/>
            <a:ext cx="8263200" cy="3453000"/>
          </a:xfrm>
          <a:prstGeom prst="roundRect">
            <a:avLst>
              <a:gd fmla="val 19210" name="adj"/>
            </a:avLst>
          </a:prstGeom>
          <a:solidFill>
            <a:schemeClr val="lt1"/>
          </a:solidFill>
          <a:ln>
            <a:noFill/>
          </a:ln>
          <a:effectLst>
            <a:outerShdw rotWithShape="0" algn="bl" dist="381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74" name="Google Shape;2674;p39"/>
          <p:cNvSpPr txBox="1"/>
          <p:nvPr>
            <p:ph type="title"/>
          </p:nvPr>
        </p:nvSpPr>
        <p:spPr>
          <a:xfrm>
            <a:off x="1049300" y="960913"/>
            <a:ext cx="660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100"/>
              <a:t>Game-based Learning</a:t>
            </a:r>
            <a:endParaRPr sz="2100"/>
          </a:p>
        </p:txBody>
      </p:sp>
      <p:sp>
        <p:nvSpPr>
          <p:cNvPr id="2675" name="Google Shape;2675;p39"/>
          <p:cNvSpPr txBox="1"/>
          <p:nvPr>
            <p:ph idx="1" type="subTitle"/>
          </p:nvPr>
        </p:nvSpPr>
        <p:spPr>
          <a:xfrm>
            <a:off x="841300" y="1578400"/>
            <a:ext cx="5256900" cy="22566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Game-based learning refers to use of games and gaming principles in an educational context to enhance the learning experience. It combines elements of both education and entertainment to engage learners and </a:t>
            </a:r>
            <a:r>
              <a:rPr lang="en">
                <a:solidFill>
                  <a:srgbClr val="000000"/>
                </a:solidFill>
                <a:latin typeface="Times New Roman"/>
                <a:ea typeface="Times New Roman"/>
                <a:cs typeface="Times New Roman"/>
                <a:sym typeface="Times New Roman"/>
              </a:rPr>
              <a:t>facilitate</a:t>
            </a:r>
            <a:r>
              <a:rPr lang="en">
                <a:solidFill>
                  <a:srgbClr val="000000"/>
                </a:solidFill>
                <a:latin typeface="Times New Roman"/>
                <a:ea typeface="Times New Roman"/>
                <a:cs typeface="Times New Roman"/>
                <a:sym typeface="Times New Roman"/>
              </a:rPr>
              <a:t> the acquisition of knowledge and skills.</a:t>
            </a:r>
            <a:endParaRPr>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rgbClr val="000000"/>
              </a:solidFill>
              <a:latin typeface="Times New Roman"/>
              <a:ea typeface="Times New Roman"/>
              <a:cs typeface="Times New Roman"/>
              <a:sym typeface="Times New Roman"/>
            </a:endParaRPr>
          </a:p>
        </p:txBody>
      </p:sp>
      <p:pic>
        <p:nvPicPr>
          <p:cNvPr id="2676" name="Google Shape;2676;p39"/>
          <p:cNvPicPr preferRelativeResize="0"/>
          <p:nvPr/>
        </p:nvPicPr>
        <p:blipFill rotWithShape="1">
          <a:blip r:embed="rId3">
            <a:alphaModFix/>
          </a:blip>
          <a:srcRect b="0" l="2732" r="2732" t="0"/>
          <a:stretch/>
        </p:blipFill>
        <p:spPr>
          <a:xfrm>
            <a:off x="6273049" y="1636550"/>
            <a:ext cx="2040000" cy="2157900"/>
          </a:xfrm>
          <a:prstGeom prst="ellipse">
            <a:avLst/>
          </a:prstGeom>
          <a:noFill/>
          <a:ln>
            <a:noFill/>
          </a:ln>
          <a:effectLst>
            <a:outerShdw rotWithShape="0" algn="bl" dist="47625">
              <a:schemeClr val="dk1"/>
            </a:outerShdw>
          </a:effectLst>
        </p:spPr>
      </p:pic>
      <p:sp>
        <p:nvSpPr>
          <p:cNvPr id="2677" name="Google Shape;2677;p39"/>
          <p:cNvSpPr/>
          <p:nvPr/>
        </p:nvSpPr>
        <p:spPr>
          <a:xfrm>
            <a:off x="2842950" y="651047"/>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39"/>
          <p:cNvSpPr/>
          <p:nvPr/>
        </p:nvSpPr>
        <p:spPr>
          <a:xfrm>
            <a:off x="939138" y="3879763"/>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39"/>
          <p:cNvSpPr/>
          <p:nvPr/>
        </p:nvSpPr>
        <p:spPr>
          <a:xfrm>
            <a:off x="7849325" y="4032759"/>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0" name="Google Shape;2680;p39"/>
          <p:cNvGrpSpPr/>
          <p:nvPr/>
        </p:nvGrpSpPr>
        <p:grpSpPr>
          <a:xfrm flipH="1">
            <a:off x="4523587" y="383031"/>
            <a:ext cx="509569" cy="306732"/>
            <a:chOff x="5028350" y="1751100"/>
            <a:chExt cx="1007650" cy="606550"/>
          </a:xfrm>
        </p:grpSpPr>
        <p:sp>
          <p:nvSpPr>
            <p:cNvPr id="2681" name="Google Shape;2681;p39"/>
            <p:cNvSpPr/>
            <p:nvPr/>
          </p:nvSpPr>
          <p:spPr>
            <a:xfrm>
              <a:off x="5038525" y="1751100"/>
              <a:ext cx="480950" cy="318825"/>
            </a:xfrm>
            <a:custGeom>
              <a:rect b="b" l="l" r="r" t="t"/>
              <a:pathLst>
                <a:path extrusionOk="0" h="12753" w="19238">
                  <a:moveTo>
                    <a:pt x="7435" y="0"/>
                  </a:moveTo>
                  <a:cubicBezTo>
                    <a:pt x="7305" y="0"/>
                    <a:pt x="7192" y="18"/>
                    <a:pt x="7098" y="55"/>
                  </a:cubicBezTo>
                  <a:cubicBezTo>
                    <a:pt x="6755" y="183"/>
                    <a:pt x="6595" y="440"/>
                    <a:pt x="6595" y="794"/>
                  </a:cubicBezTo>
                  <a:lnTo>
                    <a:pt x="6595" y="2132"/>
                  </a:lnTo>
                  <a:cubicBezTo>
                    <a:pt x="6595" y="2860"/>
                    <a:pt x="7312" y="3984"/>
                    <a:pt x="8618" y="5119"/>
                  </a:cubicBezTo>
                  <a:cubicBezTo>
                    <a:pt x="9196" y="5632"/>
                    <a:pt x="9871" y="6178"/>
                    <a:pt x="10577" y="6735"/>
                  </a:cubicBezTo>
                  <a:cubicBezTo>
                    <a:pt x="10406" y="6649"/>
                    <a:pt x="10224" y="6574"/>
                    <a:pt x="10042" y="6489"/>
                  </a:cubicBezTo>
                  <a:cubicBezTo>
                    <a:pt x="6163" y="4741"/>
                    <a:pt x="2462" y="3595"/>
                    <a:pt x="889" y="3595"/>
                  </a:cubicBezTo>
                  <a:cubicBezTo>
                    <a:pt x="573" y="3595"/>
                    <a:pt x="343" y="3641"/>
                    <a:pt x="215" y="3738"/>
                  </a:cubicBezTo>
                  <a:cubicBezTo>
                    <a:pt x="65" y="3855"/>
                    <a:pt x="1" y="4005"/>
                    <a:pt x="11" y="4176"/>
                  </a:cubicBezTo>
                  <a:lnTo>
                    <a:pt x="11" y="5472"/>
                  </a:lnTo>
                  <a:cubicBezTo>
                    <a:pt x="1" y="5996"/>
                    <a:pt x="814" y="6778"/>
                    <a:pt x="2195" y="7570"/>
                  </a:cubicBezTo>
                  <a:cubicBezTo>
                    <a:pt x="2634" y="7827"/>
                    <a:pt x="3137" y="8084"/>
                    <a:pt x="3694" y="8341"/>
                  </a:cubicBezTo>
                  <a:cubicBezTo>
                    <a:pt x="7921" y="10250"/>
                    <a:pt x="14879" y="12753"/>
                    <a:pt x="16678" y="12753"/>
                  </a:cubicBezTo>
                  <a:cubicBezTo>
                    <a:pt x="16857" y="12753"/>
                    <a:pt x="16984" y="12728"/>
                    <a:pt x="17054" y="12676"/>
                  </a:cubicBezTo>
                  <a:cubicBezTo>
                    <a:pt x="17139" y="12623"/>
                    <a:pt x="17171" y="12548"/>
                    <a:pt x="17171" y="12451"/>
                  </a:cubicBezTo>
                  <a:lnTo>
                    <a:pt x="17182" y="11167"/>
                  </a:lnTo>
                  <a:cubicBezTo>
                    <a:pt x="17861" y="11519"/>
                    <a:pt x="18402" y="11720"/>
                    <a:pt x="18727" y="11720"/>
                  </a:cubicBezTo>
                  <a:cubicBezTo>
                    <a:pt x="18797" y="11720"/>
                    <a:pt x="18856" y="11710"/>
                    <a:pt x="18906" y="11691"/>
                  </a:cubicBezTo>
                  <a:cubicBezTo>
                    <a:pt x="19109" y="11616"/>
                    <a:pt x="19216" y="11456"/>
                    <a:pt x="19216" y="11220"/>
                  </a:cubicBezTo>
                  <a:lnTo>
                    <a:pt x="19216" y="9893"/>
                  </a:lnTo>
                  <a:cubicBezTo>
                    <a:pt x="19238" y="8940"/>
                    <a:pt x="17557" y="6767"/>
                    <a:pt x="14913" y="4465"/>
                  </a:cubicBezTo>
                  <a:cubicBezTo>
                    <a:pt x="13339" y="3095"/>
                    <a:pt x="11712" y="1928"/>
                    <a:pt x="10331" y="1126"/>
                  </a:cubicBezTo>
                  <a:cubicBezTo>
                    <a:pt x="9098" y="416"/>
                    <a:pt x="8064" y="0"/>
                    <a:pt x="7435" y="0"/>
                  </a:cubicBezTo>
                  <a:close/>
                </a:path>
              </a:pathLst>
            </a:custGeom>
            <a:solidFill>
              <a:srgbClr val="FEC3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39"/>
            <p:cNvSpPr/>
            <p:nvPr/>
          </p:nvSpPr>
          <p:spPr>
            <a:xfrm>
              <a:off x="5203375" y="1770650"/>
              <a:ext cx="315575" cy="273500"/>
            </a:xfrm>
            <a:custGeom>
              <a:rect b="b" l="l" r="r" t="t"/>
              <a:pathLst>
                <a:path extrusionOk="0" h="10940" w="12623">
                  <a:moveTo>
                    <a:pt x="1" y="1"/>
                  </a:moveTo>
                  <a:lnTo>
                    <a:pt x="1" y="1350"/>
                  </a:lnTo>
                  <a:cubicBezTo>
                    <a:pt x="1" y="2078"/>
                    <a:pt x="718" y="3202"/>
                    <a:pt x="2024" y="4337"/>
                  </a:cubicBezTo>
                  <a:cubicBezTo>
                    <a:pt x="4144" y="6188"/>
                    <a:pt x="7419" y="8586"/>
                    <a:pt x="9732" y="9925"/>
                  </a:cubicBezTo>
                  <a:cubicBezTo>
                    <a:pt x="10804" y="10544"/>
                    <a:pt x="11677" y="10940"/>
                    <a:pt x="12129" y="10940"/>
                  </a:cubicBezTo>
                  <a:cubicBezTo>
                    <a:pt x="12201" y="10940"/>
                    <a:pt x="12262" y="10930"/>
                    <a:pt x="12312" y="10909"/>
                  </a:cubicBezTo>
                  <a:cubicBezTo>
                    <a:pt x="12515" y="10834"/>
                    <a:pt x="12611" y="10674"/>
                    <a:pt x="12622" y="10438"/>
                  </a:cubicBezTo>
                  <a:lnTo>
                    <a:pt x="12622" y="9100"/>
                  </a:lnTo>
                  <a:cubicBezTo>
                    <a:pt x="12622" y="9325"/>
                    <a:pt x="12526" y="9486"/>
                    <a:pt x="12322" y="9571"/>
                  </a:cubicBezTo>
                  <a:cubicBezTo>
                    <a:pt x="12274" y="9589"/>
                    <a:pt x="12216" y="9598"/>
                    <a:pt x="12149" y="9598"/>
                  </a:cubicBezTo>
                  <a:cubicBezTo>
                    <a:pt x="11695" y="9598"/>
                    <a:pt x="10824" y="9201"/>
                    <a:pt x="9742" y="8576"/>
                  </a:cubicBezTo>
                  <a:cubicBezTo>
                    <a:pt x="7419" y="7238"/>
                    <a:pt x="4144" y="4840"/>
                    <a:pt x="2024" y="2988"/>
                  </a:cubicBezTo>
                  <a:cubicBezTo>
                    <a:pt x="718" y="1853"/>
                    <a:pt x="1" y="729"/>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39"/>
            <p:cNvSpPr/>
            <p:nvPr/>
          </p:nvSpPr>
          <p:spPr>
            <a:xfrm>
              <a:off x="5189725" y="1751100"/>
              <a:ext cx="347950" cy="259500"/>
            </a:xfrm>
            <a:custGeom>
              <a:rect b="b" l="l" r="r" t="t"/>
              <a:pathLst>
                <a:path extrusionOk="0" h="10380" w="13918">
                  <a:moveTo>
                    <a:pt x="1387" y="0"/>
                  </a:moveTo>
                  <a:cubicBezTo>
                    <a:pt x="1257" y="0"/>
                    <a:pt x="1144" y="18"/>
                    <a:pt x="1050" y="55"/>
                  </a:cubicBezTo>
                  <a:cubicBezTo>
                    <a:pt x="1" y="451"/>
                    <a:pt x="643" y="2089"/>
                    <a:pt x="2570" y="3770"/>
                  </a:cubicBezTo>
                  <a:cubicBezTo>
                    <a:pt x="4690" y="5622"/>
                    <a:pt x="7965" y="8020"/>
                    <a:pt x="10288" y="9358"/>
                  </a:cubicBezTo>
                  <a:cubicBezTo>
                    <a:pt x="11370" y="9983"/>
                    <a:pt x="12241" y="10380"/>
                    <a:pt x="12695" y="10380"/>
                  </a:cubicBezTo>
                  <a:cubicBezTo>
                    <a:pt x="12762" y="10380"/>
                    <a:pt x="12820" y="10371"/>
                    <a:pt x="12868" y="10353"/>
                  </a:cubicBezTo>
                  <a:cubicBezTo>
                    <a:pt x="13917" y="9946"/>
                    <a:pt x="12130" y="7313"/>
                    <a:pt x="8865" y="4465"/>
                  </a:cubicBezTo>
                  <a:cubicBezTo>
                    <a:pt x="7291" y="3095"/>
                    <a:pt x="5664" y="1928"/>
                    <a:pt x="4283" y="1126"/>
                  </a:cubicBezTo>
                  <a:cubicBezTo>
                    <a:pt x="3050" y="416"/>
                    <a:pt x="2016" y="0"/>
                    <a:pt x="1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39"/>
            <p:cNvSpPr/>
            <p:nvPr/>
          </p:nvSpPr>
          <p:spPr>
            <a:xfrm>
              <a:off x="5038525" y="1854150"/>
              <a:ext cx="429575" cy="215775"/>
            </a:xfrm>
            <a:custGeom>
              <a:rect b="b" l="l" r="r" t="t"/>
              <a:pathLst>
                <a:path extrusionOk="0" h="8631" w="17183">
                  <a:moveTo>
                    <a:pt x="17182" y="6981"/>
                  </a:moveTo>
                  <a:lnTo>
                    <a:pt x="17182" y="6986"/>
                  </a:lnTo>
                  <a:lnTo>
                    <a:pt x="17182" y="6986"/>
                  </a:lnTo>
                  <a:cubicBezTo>
                    <a:pt x="17182" y="6984"/>
                    <a:pt x="17182" y="6982"/>
                    <a:pt x="17182" y="6981"/>
                  </a:cubicBezTo>
                  <a:close/>
                  <a:moveTo>
                    <a:pt x="11" y="1"/>
                  </a:moveTo>
                  <a:lnTo>
                    <a:pt x="11" y="1350"/>
                  </a:lnTo>
                  <a:cubicBezTo>
                    <a:pt x="1" y="1874"/>
                    <a:pt x="814" y="2656"/>
                    <a:pt x="2195" y="3448"/>
                  </a:cubicBezTo>
                  <a:cubicBezTo>
                    <a:pt x="2634" y="3705"/>
                    <a:pt x="3137" y="3962"/>
                    <a:pt x="3694" y="4219"/>
                  </a:cubicBezTo>
                  <a:cubicBezTo>
                    <a:pt x="7921" y="6128"/>
                    <a:pt x="14879" y="8631"/>
                    <a:pt x="16678" y="8631"/>
                  </a:cubicBezTo>
                  <a:cubicBezTo>
                    <a:pt x="16857" y="8631"/>
                    <a:pt x="16984" y="8606"/>
                    <a:pt x="17054" y="8554"/>
                  </a:cubicBezTo>
                  <a:cubicBezTo>
                    <a:pt x="17139" y="8501"/>
                    <a:pt x="17171" y="8426"/>
                    <a:pt x="17171" y="8329"/>
                  </a:cubicBezTo>
                  <a:lnTo>
                    <a:pt x="17182" y="6986"/>
                  </a:lnTo>
                  <a:lnTo>
                    <a:pt x="17182" y="6986"/>
                  </a:lnTo>
                  <a:cubicBezTo>
                    <a:pt x="17181" y="7080"/>
                    <a:pt x="17138" y="7153"/>
                    <a:pt x="17064" y="7205"/>
                  </a:cubicBezTo>
                  <a:cubicBezTo>
                    <a:pt x="16993" y="7259"/>
                    <a:pt x="16862" y="7284"/>
                    <a:pt x="16680" y="7284"/>
                  </a:cubicBezTo>
                  <a:cubicBezTo>
                    <a:pt x="14862" y="7284"/>
                    <a:pt x="7926" y="4777"/>
                    <a:pt x="3694" y="2870"/>
                  </a:cubicBezTo>
                  <a:cubicBezTo>
                    <a:pt x="3137" y="2624"/>
                    <a:pt x="2645" y="2367"/>
                    <a:pt x="2195" y="2110"/>
                  </a:cubicBezTo>
                  <a:cubicBezTo>
                    <a:pt x="825" y="1318"/>
                    <a:pt x="11" y="525"/>
                    <a:pt x="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39"/>
            <p:cNvSpPr/>
            <p:nvPr/>
          </p:nvSpPr>
          <p:spPr>
            <a:xfrm>
              <a:off x="5028350" y="1840950"/>
              <a:ext cx="449650" cy="195325"/>
            </a:xfrm>
            <a:custGeom>
              <a:rect b="b" l="l" r="r" t="t"/>
              <a:pathLst>
                <a:path extrusionOk="0" h="7813" w="17986">
                  <a:moveTo>
                    <a:pt x="1296" y="1"/>
                  </a:moveTo>
                  <a:cubicBezTo>
                    <a:pt x="980" y="1"/>
                    <a:pt x="750" y="47"/>
                    <a:pt x="622" y="144"/>
                  </a:cubicBezTo>
                  <a:cubicBezTo>
                    <a:pt x="1" y="604"/>
                    <a:pt x="846" y="1621"/>
                    <a:pt x="2602" y="2638"/>
                  </a:cubicBezTo>
                  <a:cubicBezTo>
                    <a:pt x="3052" y="2895"/>
                    <a:pt x="3544" y="3152"/>
                    <a:pt x="4101" y="3398"/>
                  </a:cubicBezTo>
                  <a:cubicBezTo>
                    <a:pt x="8333" y="5305"/>
                    <a:pt x="15269" y="7812"/>
                    <a:pt x="17087" y="7812"/>
                  </a:cubicBezTo>
                  <a:cubicBezTo>
                    <a:pt x="17269" y="7812"/>
                    <a:pt x="17400" y="7787"/>
                    <a:pt x="17471" y="7733"/>
                  </a:cubicBezTo>
                  <a:cubicBezTo>
                    <a:pt x="17985" y="7348"/>
                    <a:pt x="16743" y="6245"/>
                    <a:pt x="14453" y="4918"/>
                  </a:cubicBezTo>
                  <a:cubicBezTo>
                    <a:pt x="13339" y="4276"/>
                    <a:pt x="11969" y="3580"/>
                    <a:pt x="10449" y="2895"/>
                  </a:cubicBezTo>
                  <a:cubicBezTo>
                    <a:pt x="6570" y="1147"/>
                    <a:pt x="2869" y="1"/>
                    <a:pt x="1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39"/>
            <p:cNvSpPr/>
            <p:nvPr/>
          </p:nvSpPr>
          <p:spPr>
            <a:xfrm>
              <a:off x="5591450" y="1897250"/>
              <a:ext cx="77100" cy="76825"/>
            </a:xfrm>
            <a:custGeom>
              <a:rect b="b" l="l" r="r" t="t"/>
              <a:pathLst>
                <a:path extrusionOk="0" h="3073" w="3084">
                  <a:moveTo>
                    <a:pt x="1542" y="0"/>
                  </a:moveTo>
                  <a:cubicBezTo>
                    <a:pt x="696" y="0"/>
                    <a:pt x="0" y="686"/>
                    <a:pt x="0" y="1542"/>
                  </a:cubicBezTo>
                  <a:cubicBezTo>
                    <a:pt x="0" y="2388"/>
                    <a:pt x="696" y="3073"/>
                    <a:pt x="1542" y="3073"/>
                  </a:cubicBezTo>
                  <a:cubicBezTo>
                    <a:pt x="2398" y="3073"/>
                    <a:pt x="3083" y="2388"/>
                    <a:pt x="3083" y="1542"/>
                  </a:cubicBezTo>
                  <a:cubicBezTo>
                    <a:pt x="3083" y="686"/>
                    <a:pt x="2398" y="0"/>
                    <a:pt x="15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39"/>
            <p:cNvSpPr/>
            <p:nvPr/>
          </p:nvSpPr>
          <p:spPr>
            <a:xfrm>
              <a:off x="5180375" y="1927900"/>
              <a:ext cx="531250" cy="336625"/>
            </a:xfrm>
            <a:custGeom>
              <a:rect b="b" l="l" r="r" t="t"/>
              <a:pathLst>
                <a:path extrusionOk="0" h="13465" w="21250">
                  <a:moveTo>
                    <a:pt x="18860" y="1"/>
                  </a:moveTo>
                  <a:cubicBezTo>
                    <a:pt x="18804" y="1"/>
                    <a:pt x="18744" y="2"/>
                    <a:pt x="18681" y="6"/>
                  </a:cubicBezTo>
                  <a:cubicBezTo>
                    <a:pt x="18284" y="16"/>
                    <a:pt x="17974" y="113"/>
                    <a:pt x="17856" y="155"/>
                  </a:cubicBezTo>
                  <a:cubicBezTo>
                    <a:pt x="17771" y="177"/>
                    <a:pt x="17653" y="220"/>
                    <a:pt x="17567" y="262"/>
                  </a:cubicBezTo>
                  <a:cubicBezTo>
                    <a:pt x="17439" y="316"/>
                    <a:pt x="17267" y="402"/>
                    <a:pt x="17139" y="466"/>
                  </a:cubicBezTo>
                  <a:cubicBezTo>
                    <a:pt x="15747" y="1279"/>
                    <a:pt x="16454" y="1419"/>
                    <a:pt x="15608" y="2157"/>
                  </a:cubicBezTo>
                  <a:cubicBezTo>
                    <a:pt x="15565" y="2152"/>
                    <a:pt x="15501" y="2149"/>
                    <a:pt x="15426" y="2149"/>
                  </a:cubicBezTo>
                  <a:cubicBezTo>
                    <a:pt x="15351" y="2149"/>
                    <a:pt x="15266" y="2152"/>
                    <a:pt x="15180" y="2157"/>
                  </a:cubicBezTo>
                  <a:cubicBezTo>
                    <a:pt x="15084" y="2168"/>
                    <a:pt x="14923" y="2179"/>
                    <a:pt x="14698" y="2211"/>
                  </a:cubicBezTo>
                  <a:cubicBezTo>
                    <a:pt x="14570" y="2232"/>
                    <a:pt x="14356" y="2275"/>
                    <a:pt x="14195" y="2329"/>
                  </a:cubicBezTo>
                  <a:cubicBezTo>
                    <a:pt x="13938" y="2393"/>
                    <a:pt x="13167" y="2607"/>
                    <a:pt x="12225" y="3228"/>
                  </a:cubicBezTo>
                  <a:cubicBezTo>
                    <a:pt x="12108" y="3303"/>
                    <a:pt x="11936" y="3431"/>
                    <a:pt x="11840" y="3517"/>
                  </a:cubicBezTo>
                  <a:cubicBezTo>
                    <a:pt x="11669" y="3645"/>
                    <a:pt x="11605" y="3709"/>
                    <a:pt x="11412" y="3891"/>
                  </a:cubicBezTo>
                  <a:cubicBezTo>
                    <a:pt x="11380" y="3924"/>
                    <a:pt x="11251" y="4041"/>
                    <a:pt x="11101" y="4223"/>
                  </a:cubicBezTo>
                  <a:cubicBezTo>
                    <a:pt x="11016" y="4320"/>
                    <a:pt x="10919" y="4459"/>
                    <a:pt x="10855" y="4555"/>
                  </a:cubicBezTo>
                  <a:cubicBezTo>
                    <a:pt x="10802" y="4619"/>
                    <a:pt x="10748" y="4716"/>
                    <a:pt x="10705" y="4780"/>
                  </a:cubicBezTo>
                  <a:cubicBezTo>
                    <a:pt x="10673" y="4833"/>
                    <a:pt x="10630" y="4908"/>
                    <a:pt x="10609" y="4962"/>
                  </a:cubicBezTo>
                  <a:cubicBezTo>
                    <a:pt x="10566" y="5048"/>
                    <a:pt x="10513" y="5155"/>
                    <a:pt x="10480" y="5240"/>
                  </a:cubicBezTo>
                  <a:cubicBezTo>
                    <a:pt x="10438" y="5337"/>
                    <a:pt x="10395" y="5465"/>
                    <a:pt x="10363" y="5572"/>
                  </a:cubicBezTo>
                  <a:cubicBezTo>
                    <a:pt x="10363" y="5583"/>
                    <a:pt x="10363" y="5594"/>
                    <a:pt x="10352" y="5604"/>
                  </a:cubicBezTo>
                  <a:cubicBezTo>
                    <a:pt x="9956" y="5861"/>
                    <a:pt x="9303" y="6279"/>
                    <a:pt x="8896" y="6546"/>
                  </a:cubicBezTo>
                  <a:cubicBezTo>
                    <a:pt x="8457" y="6835"/>
                    <a:pt x="7644" y="7371"/>
                    <a:pt x="7076" y="7745"/>
                  </a:cubicBezTo>
                  <a:cubicBezTo>
                    <a:pt x="6327" y="8270"/>
                    <a:pt x="6145" y="8388"/>
                    <a:pt x="5438" y="8891"/>
                  </a:cubicBezTo>
                  <a:cubicBezTo>
                    <a:pt x="5203" y="9062"/>
                    <a:pt x="4732" y="9405"/>
                    <a:pt x="4475" y="9597"/>
                  </a:cubicBezTo>
                  <a:cubicBezTo>
                    <a:pt x="4346" y="9704"/>
                    <a:pt x="1456" y="11503"/>
                    <a:pt x="1167" y="11749"/>
                  </a:cubicBezTo>
                  <a:cubicBezTo>
                    <a:pt x="1007" y="11888"/>
                    <a:pt x="739" y="12124"/>
                    <a:pt x="482" y="12391"/>
                  </a:cubicBezTo>
                  <a:cubicBezTo>
                    <a:pt x="257" y="12627"/>
                    <a:pt x="150" y="12787"/>
                    <a:pt x="129" y="12841"/>
                  </a:cubicBezTo>
                  <a:cubicBezTo>
                    <a:pt x="64" y="12937"/>
                    <a:pt x="43" y="13001"/>
                    <a:pt x="32" y="13034"/>
                  </a:cubicBezTo>
                  <a:cubicBezTo>
                    <a:pt x="22" y="13044"/>
                    <a:pt x="22" y="13076"/>
                    <a:pt x="11" y="13087"/>
                  </a:cubicBezTo>
                  <a:cubicBezTo>
                    <a:pt x="11" y="13119"/>
                    <a:pt x="0" y="13151"/>
                    <a:pt x="0" y="13183"/>
                  </a:cubicBezTo>
                  <a:cubicBezTo>
                    <a:pt x="0" y="13237"/>
                    <a:pt x="22" y="13280"/>
                    <a:pt x="43" y="13323"/>
                  </a:cubicBezTo>
                  <a:cubicBezTo>
                    <a:pt x="86" y="13387"/>
                    <a:pt x="139" y="13408"/>
                    <a:pt x="161" y="13419"/>
                  </a:cubicBezTo>
                  <a:cubicBezTo>
                    <a:pt x="236" y="13451"/>
                    <a:pt x="289" y="13451"/>
                    <a:pt x="407" y="13462"/>
                  </a:cubicBezTo>
                  <a:cubicBezTo>
                    <a:pt x="426" y="13464"/>
                    <a:pt x="446" y="13465"/>
                    <a:pt x="465" y="13465"/>
                  </a:cubicBezTo>
                  <a:cubicBezTo>
                    <a:pt x="541" y="13465"/>
                    <a:pt x="617" y="13451"/>
                    <a:pt x="685" y="13451"/>
                  </a:cubicBezTo>
                  <a:cubicBezTo>
                    <a:pt x="846" y="13430"/>
                    <a:pt x="1049" y="13376"/>
                    <a:pt x="1210" y="13333"/>
                  </a:cubicBezTo>
                  <a:cubicBezTo>
                    <a:pt x="1328" y="13301"/>
                    <a:pt x="1488" y="13248"/>
                    <a:pt x="1606" y="13215"/>
                  </a:cubicBezTo>
                  <a:cubicBezTo>
                    <a:pt x="1842" y="13141"/>
                    <a:pt x="2216" y="13001"/>
                    <a:pt x="2484" y="12894"/>
                  </a:cubicBezTo>
                  <a:cubicBezTo>
                    <a:pt x="2655" y="12830"/>
                    <a:pt x="6049" y="10978"/>
                    <a:pt x="7719" y="10165"/>
                  </a:cubicBezTo>
                  <a:cubicBezTo>
                    <a:pt x="9078" y="9501"/>
                    <a:pt x="10331" y="8859"/>
                    <a:pt x="11808" y="8088"/>
                  </a:cubicBezTo>
                  <a:cubicBezTo>
                    <a:pt x="12022" y="8141"/>
                    <a:pt x="12033" y="8141"/>
                    <a:pt x="12268" y="8173"/>
                  </a:cubicBezTo>
                  <a:cubicBezTo>
                    <a:pt x="12370" y="8188"/>
                    <a:pt x="12495" y="8194"/>
                    <a:pt x="12617" y="8194"/>
                  </a:cubicBezTo>
                  <a:cubicBezTo>
                    <a:pt x="12765" y="8194"/>
                    <a:pt x="12908" y="8185"/>
                    <a:pt x="12996" y="8173"/>
                  </a:cubicBezTo>
                  <a:cubicBezTo>
                    <a:pt x="13114" y="8163"/>
                    <a:pt x="13285" y="8141"/>
                    <a:pt x="13403" y="8120"/>
                  </a:cubicBezTo>
                  <a:cubicBezTo>
                    <a:pt x="13638" y="8077"/>
                    <a:pt x="13820" y="8024"/>
                    <a:pt x="13831" y="8013"/>
                  </a:cubicBezTo>
                  <a:cubicBezTo>
                    <a:pt x="14077" y="7949"/>
                    <a:pt x="14152" y="7917"/>
                    <a:pt x="14356" y="7831"/>
                  </a:cubicBezTo>
                  <a:cubicBezTo>
                    <a:pt x="14473" y="7788"/>
                    <a:pt x="14666" y="7702"/>
                    <a:pt x="14795" y="7638"/>
                  </a:cubicBezTo>
                  <a:cubicBezTo>
                    <a:pt x="15169" y="7445"/>
                    <a:pt x="15512" y="7231"/>
                    <a:pt x="15694" y="7092"/>
                  </a:cubicBezTo>
                  <a:cubicBezTo>
                    <a:pt x="15801" y="7028"/>
                    <a:pt x="15961" y="6910"/>
                    <a:pt x="16154" y="6750"/>
                  </a:cubicBezTo>
                  <a:cubicBezTo>
                    <a:pt x="16347" y="6578"/>
                    <a:pt x="16465" y="6461"/>
                    <a:pt x="16561" y="6364"/>
                  </a:cubicBezTo>
                  <a:cubicBezTo>
                    <a:pt x="16604" y="6332"/>
                    <a:pt x="16743" y="6182"/>
                    <a:pt x="16914" y="5979"/>
                  </a:cubicBezTo>
                  <a:cubicBezTo>
                    <a:pt x="17043" y="5818"/>
                    <a:pt x="17128" y="5690"/>
                    <a:pt x="17193" y="5583"/>
                  </a:cubicBezTo>
                  <a:cubicBezTo>
                    <a:pt x="17225" y="5540"/>
                    <a:pt x="17257" y="5486"/>
                    <a:pt x="17289" y="5444"/>
                  </a:cubicBezTo>
                  <a:cubicBezTo>
                    <a:pt x="17321" y="5379"/>
                    <a:pt x="17364" y="5304"/>
                    <a:pt x="17396" y="5240"/>
                  </a:cubicBezTo>
                  <a:cubicBezTo>
                    <a:pt x="17667" y="5144"/>
                    <a:pt x="17854" y="5118"/>
                    <a:pt x="18005" y="5118"/>
                  </a:cubicBezTo>
                  <a:cubicBezTo>
                    <a:pt x="18193" y="5118"/>
                    <a:pt x="18327" y="5159"/>
                    <a:pt x="18498" y="5159"/>
                  </a:cubicBezTo>
                  <a:cubicBezTo>
                    <a:pt x="18729" y="5159"/>
                    <a:pt x="19028" y="5085"/>
                    <a:pt x="19623" y="4737"/>
                  </a:cubicBezTo>
                  <a:cubicBezTo>
                    <a:pt x="19826" y="4609"/>
                    <a:pt x="19954" y="4523"/>
                    <a:pt x="20136" y="4373"/>
                  </a:cubicBezTo>
                  <a:cubicBezTo>
                    <a:pt x="20329" y="4213"/>
                    <a:pt x="20511" y="4009"/>
                    <a:pt x="20533" y="3988"/>
                  </a:cubicBezTo>
                  <a:cubicBezTo>
                    <a:pt x="20607" y="3881"/>
                    <a:pt x="20715" y="3742"/>
                    <a:pt x="20789" y="3635"/>
                  </a:cubicBezTo>
                  <a:cubicBezTo>
                    <a:pt x="20843" y="3560"/>
                    <a:pt x="20907" y="3442"/>
                    <a:pt x="20950" y="3356"/>
                  </a:cubicBezTo>
                  <a:cubicBezTo>
                    <a:pt x="20950" y="3356"/>
                    <a:pt x="21068" y="3131"/>
                    <a:pt x="21153" y="2832"/>
                  </a:cubicBezTo>
                  <a:cubicBezTo>
                    <a:pt x="21250" y="2457"/>
                    <a:pt x="21239" y="2157"/>
                    <a:pt x="21239" y="2125"/>
                  </a:cubicBezTo>
                  <a:cubicBezTo>
                    <a:pt x="21239" y="2082"/>
                    <a:pt x="21239" y="2029"/>
                    <a:pt x="21228" y="1986"/>
                  </a:cubicBezTo>
                  <a:cubicBezTo>
                    <a:pt x="21218" y="1815"/>
                    <a:pt x="21218" y="1815"/>
                    <a:pt x="21196" y="1740"/>
                  </a:cubicBezTo>
                  <a:cubicBezTo>
                    <a:pt x="21153" y="1547"/>
                    <a:pt x="21121" y="1451"/>
                    <a:pt x="21078" y="1344"/>
                  </a:cubicBezTo>
                  <a:cubicBezTo>
                    <a:pt x="21078" y="1344"/>
                    <a:pt x="21046" y="1269"/>
                    <a:pt x="20993" y="1172"/>
                  </a:cubicBezTo>
                  <a:cubicBezTo>
                    <a:pt x="20961" y="1119"/>
                    <a:pt x="20961" y="1119"/>
                    <a:pt x="20897" y="1012"/>
                  </a:cubicBezTo>
                  <a:cubicBezTo>
                    <a:pt x="20854" y="937"/>
                    <a:pt x="20768" y="830"/>
                    <a:pt x="20725" y="787"/>
                  </a:cubicBezTo>
                  <a:cubicBezTo>
                    <a:pt x="20682" y="744"/>
                    <a:pt x="20629" y="680"/>
                    <a:pt x="20586" y="637"/>
                  </a:cubicBezTo>
                  <a:cubicBezTo>
                    <a:pt x="20554" y="616"/>
                    <a:pt x="20522" y="584"/>
                    <a:pt x="20490" y="551"/>
                  </a:cubicBezTo>
                  <a:cubicBezTo>
                    <a:pt x="20458" y="530"/>
                    <a:pt x="20415" y="487"/>
                    <a:pt x="20383" y="466"/>
                  </a:cubicBezTo>
                  <a:cubicBezTo>
                    <a:pt x="20308" y="423"/>
                    <a:pt x="20222" y="359"/>
                    <a:pt x="20147" y="316"/>
                  </a:cubicBezTo>
                  <a:cubicBezTo>
                    <a:pt x="20072" y="273"/>
                    <a:pt x="19954" y="230"/>
                    <a:pt x="19880" y="188"/>
                  </a:cubicBezTo>
                  <a:cubicBezTo>
                    <a:pt x="19826" y="166"/>
                    <a:pt x="19772" y="155"/>
                    <a:pt x="19719" y="134"/>
                  </a:cubicBezTo>
                  <a:cubicBezTo>
                    <a:pt x="19623" y="102"/>
                    <a:pt x="19483" y="70"/>
                    <a:pt x="19387" y="48"/>
                  </a:cubicBezTo>
                  <a:cubicBezTo>
                    <a:pt x="19342" y="39"/>
                    <a:pt x="19148" y="1"/>
                    <a:pt x="18860" y="1"/>
                  </a:cubicBezTo>
                  <a:close/>
                </a:path>
              </a:pathLst>
            </a:custGeom>
            <a:solidFill>
              <a:srgbClr val="2E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39"/>
            <p:cNvSpPr/>
            <p:nvPr/>
          </p:nvSpPr>
          <p:spPr>
            <a:xfrm>
              <a:off x="5608850" y="1927900"/>
              <a:ext cx="102775" cy="118450"/>
            </a:xfrm>
            <a:custGeom>
              <a:rect b="b" l="l" r="r" t="t"/>
              <a:pathLst>
                <a:path extrusionOk="0" h="4738" w="4111">
                  <a:moveTo>
                    <a:pt x="62" y="435"/>
                  </a:moveTo>
                  <a:cubicBezTo>
                    <a:pt x="41" y="445"/>
                    <a:pt x="20" y="455"/>
                    <a:pt x="0" y="466"/>
                  </a:cubicBezTo>
                  <a:cubicBezTo>
                    <a:pt x="20" y="456"/>
                    <a:pt x="40" y="446"/>
                    <a:pt x="62" y="435"/>
                  </a:cubicBezTo>
                  <a:close/>
                  <a:moveTo>
                    <a:pt x="1721" y="1"/>
                  </a:moveTo>
                  <a:cubicBezTo>
                    <a:pt x="1665" y="1"/>
                    <a:pt x="1605" y="2"/>
                    <a:pt x="1542" y="6"/>
                  </a:cubicBezTo>
                  <a:cubicBezTo>
                    <a:pt x="1145" y="16"/>
                    <a:pt x="835" y="113"/>
                    <a:pt x="717" y="155"/>
                  </a:cubicBezTo>
                  <a:cubicBezTo>
                    <a:pt x="632" y="177"/>
                    <a:pt x="514" y="220"/>
                    <a:pt x="428" y="262"/>
                  </a:cubicBezTo>
                  <a:cubicBezTo>
                    <a:pt x="319" y="308"/>
                    <a:pt x="180" y="376"/>
                    <a:pt x="62" y="435"/>
                  </a:cubicBezTo>
                  <a:lnTo>
                    <a:pt x="62" y="435"/>
                  </a:lnTo>
                  <a:cubicBezTo>
                    <a:pt x="179" y="382"/>
                    <a:pt x="311" y="355"/>
                    <a:pt x="454" y="355"/>
                  </a:cubicBezTo>
                  <a:cubicBezTo>
                    <a:pt x="684" y="355"/>
                    <a:pt x="943" y="425"/>
                    <a:pt x="1220" y="573"/>
                  </a:cubicBezTo>
                  <a:cubicBezTo>
                    <a:pt x="2184" y="1119"/>
                    <a:pt x="2976" y="2457"/>
                    <a:pt x="2987" y="3581"/>
                  </a:cubicBezTo>
                  <a:cubicBezTo>
                    <a:pt x="2997" y="4127"/>
                    <a:pt x="2819" y="4515"/>
                    <a:pt x="2519" y="4715"/>
                  </a:cubicBezTo>
                  <a:lnTo>
                    <a:pt x="2519" y="4715"/>
                  </a:lnTo>
                  <a:cubicBezTo>
                    <a:pt x="2702" y="4598"/>
                    <a:pt x="2826" y="4514"/>
                    <a:pt x="2997" y="4373"/>
                  </a:cubicBezTo>
                  <a:cubicBezTo>
                    <a:pt x="3190" y="4213"/>
                    <a:pt x="3372" y="4009"/>
                    <a:pt x="3394" y="3988"/>
                  </a:cubicBezTo>
                  <a:cubicBezTo>
                    <a:pt x="3468" y="3881"/>
                    <a:pt x="3576" y="3742"/>
                    <a:pt x="3650" y="3635"/>
                  </a:cubicBezTo>
                  <a:cubicBezTo>
                    <a:pt x="3704" y="3560"/>
                    <a:pt x="3768" y="3442"/>
                    <a:pt x="3811" y="3356"/>
                  </a:cubicBezTo>
                  <a:cubicBezTo>
                    <a:pt x="3811" y="3356"/>
                    <a:pt x="3929" y="3131"/>
                    <a:pt x="4014" y="2832"/>
                  </a:cubicBezTo>
                  <a:cubicBezTo>
                    <a:pt x="4111" y="2457"/>
                    <a:pt x="4100" y="2157"/>
                    <a:pt x="4100" y="2125"/>
                  </a:cubicBezTo>
                  <a:cubicBezTo>
                    <a:pt x="4100" y="2082"/>
                    <a:pt x="4100" y="2029"/>
                    <a:pt x="4089" y="1986"/>
                  </a:cubicBezTo>
                  <a:cubicBezTo>
                    <a:pt x="4079" y="1815"/>
                    <a:pt x="4079" y="1815"/>
                    <a:pt x="4057" y="1740"/>
                  </a:cubicBezTo>
                  <a:cubicBezTo>
                    <a:pt x="4014" y="1547"/>
                    <a:pt x="3982" y="1451"/>
                    <a:pt x="3939" y="1344"/>
                  </a:cubicBezTo>
                  <a:cubicBezTo>
                    <a:pt x="3939" y="1344"/>
                    <a:pt x="3907" y="1269"/>
                    <a:pt x="3854" y="1172"/>
                  </a:cubicBezTo>
                  <a:cubicBezTo>
                    <a:pt x="3822" y="1119"/>
                    <a:pt x="3822" y="1119"/>
                    <a:pt x="3768" y="1012"/>
                  </a:cubicBezTo>
                  <a:cubicBezTo>
                    <a:pt x="3715" y="937"/>
                    <a:pt x="3629" y="830"/>
                    <a:pt x="3586" y="787"/>
                  </a:cubicBezTo>
                  <a:cubicBezTo>
                    <a:pt x="3543" y="744"/>
                    <a:pt x="3490" y="680"/>
                    <a:pt x="3447" y="637"/>
                  </a:cubicBezTo>
                  <a:cubicBezTo>
                    <a:pt x="3415" y="616"/>
                    <a:pt x="3383" y="584"/>
                    <a:pt x="3351" y="551"/>
                  </a:cubicBezTo>
                  <a:cubicBezTo>
                    <a:pt x="3319" y="530"/>
                    <a:pt x="3276" y="487"/>
                    <a:pt x="3244" y="466"/>
                  </a:cubicBezTo>
                  <a:cubicBezTo>
                    <a:pt x="3169" y="423"/>
                    <a:pt x="3083" y="359"/>
                    <a:pt x="3008" y="316"/>
                  </a:cubicBezTo>
                  <a:cubicBezTo>
                    <a:pt x="2933" y="273"/>
                    <a:pt x="2815" y="230"/>
                    <a:pt x="2741" y="188"/>
                  </a:cubicBezTo>
                  <a:cubicBezTo>
                    <a:pt x="2698" y="166"/>
                    <a:pt x="2633" y="155"/>
                    <a:pt x="2580" y="134"/>
                  </a:cubicBezTo>
                  <a:cubicBezTo>
                    <a:pt x="2484" y="102"/>
                    <a:pt x="2344" y="70"/>
                    <a:pt x="2248" y="48"/>
                  </a:cubicBezTo>
                  <a:cubicBezTo>
                    <a:pt x="2203" y="39"/>
                    <a:pt x="2009" y="1"/>
                    <a:pt x="1721" y="1"/>
                  </a:cubicBezTo>
                  <a:close/>
                  <a:moveTo>
                    <a:pt x="2519" y="4715"/>
                  </a:moveTo>
                  <a:cubicBezTo>
                    <a:pt x="2507" y="4722"/>
                    <a:pt x="2496" y="4730"/>
                    <a:pt x="2484" y="4737"/>
                  </a:cubicBezTo>
                  <a:cubicBezTo>
                    <a:pt x="2496" y="4730"/>
                    <a:pt x="2507" y="4722"/>
                    <a:pt x="2519" y="47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39"/>
            <p:cNvSpPr/>
            <p:nvPr/>
          </p:nvSpPr>
          <p:spPr>
            <a:xfrm>
              <a:off x="5567100" y="1936775"/>
              <a:ext cx="116700" cy="123475"/>
            </a:xfrm>
            <a:custGeom>
              <a:rect b="b" l="l" r="r" t="t"/>
              <a:pathLst>
                <a:path extrusionOk="0" h="4939" w="4668">
                  <a:moveTo>
                    <a:pt x="2124" y="0"/>
                  </a:moveTo>
                  <a:cubicBezTo>
                    <a:pt x="1955" y="0"/>
                    <a:pt x="1802" y="38"/>
                    <a:pt x="1670" y="111"/>
                  </a:cubicBezTo>
                  <a:cubicBezTo>
                    <a:pt x="214" y="967"/>
                    <a:pt x="1060" y="1074"/>
                    <a:pt x="0" y="1909"/>
                  </a:cubicBezTo>
                  <a:cubicBezTo>
                    <a:pt x="97" y="1854"/>
                    <a:pt x="209" y="1824"/>
                    <a:pt x="331" y="1824"/>
                  </a:cubicBezTo>
                  <a:cubicBezTo>
                    <a:pt x="492" y="1824"/>
                    <a:pt x="673" y="1875"/>
                    <a:pt x="867" y="1984"/>
                  </a:cubicBezTo>
                  <a:cubicBezTo>
                    <a:pt x="1552" y="2370"/>
                    <a:pt x="2120" y="3322"/>
                    <a:pt x="2130" y="4125"/>
                  </a:cubicBezTo>
                  <a:cubicBezTo>
                    <a:pt x="2130" y="4521"/>
                    <a:pt x="1991" y="4810"/>
                    <a:pt x="1766" y="4939"/>
                  </a:cubicBezTo>
                  <a:cubicBezTo>
                    <a:pt x="2124" y="4794"/>
                    <a:pt x="2353" y="4756"/>
                    <a:pt x="2531" y="4756"/>
                  </a:cubicBezTo>
                  <a:cubicBezTo>
                    <a:pt x="2721" y="4756"/>
                    <a:pt x="2854" y="4799"/>
                    <a:pt x="3029" y="4799"/>
                  </a:cubicBezTo>
                  <a:cubicBezTo>
                    <a:pt x="3259" y="4799"/>
                    <a:pt x="3559" y="4725"/>
                    <a:pt x="4154" y="4382"/>
                  </a:cubicBezTo>
                  <a:cubicBezTo>
                    <a:pt x="4475" y="4189"/>
                    <a:pt x="4667" y="3793"/>
                    <a:pt x="4657" y="3226"/>
                  </a:cubicBezTo>
                  <a:cubicBezTo>
                    <a:pt x="4646" y="2102"/>
                    <a:pt x="3854" y="764"/>
                    <a:pt x="2890" y="218"/>
                  </a:cubicBezTo>
                  <a:cubicBezTo>
                    <a:pt x="2613" y="70"/>
                    <a:pt x="2354" y="0"/>
                    <a:pt x="21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39"/>
            <p:cNvSpPr/>
            <p:nvPr/>
          </p:nvSpPr>
          <p:spPr>
            <a:xfrm>
              <a:off x="5437300" y="1981700"/>
              <a:ext cx="183075" cy="151050"/>
            </a:xfrm>
            <a:custGeom>
              <a:rect b="b" l="l" r="r" t="t"/>
              <a:pathLst>
                <a:path extrusionOk="0" h="6042" w="7323">
                  <a:moveTo>
                    <a:pt x="13" y="3720"/>
                  </a:moveTo>
                  <a:cubicBezTo>
                    <a:pt x="8" y="3741"/>
                    <a:pt x="4" y="3762"/>
                    <a:pt x="0" y="3784"/>
                  </a:cubicBezTo>
                  <a:cubicBezTo>
                    <a:pt x="4" y="3764"/>
                    <a:pt x="8" y="3743"/>
                    <a:pt x="13" y="3720"/>
                  </a:cubicBezTo>
                  <a:close/>
                  <a:moveTo>
                    <a:pt x="1188" y="5839"/>
                  </a:moveTo>
                  <a:lnTo>
                    <a:pt x="1188" y="5839"/>
                  </a:lnTo>
                  <a:cubicBezTo>
                    <a:pt x="1210" y="5848"/>
                    <a:pt x="1232" y="5855"/>
                    <a:pt x="1253" y="5861"/>
                  </a:cubicBezTo>
                  <a:lnTo>
                    <a:pt x="1253" y="5861"/>
                  </a:lnTo>
                  <a:cubicBezTo>
                    <a:pt x="1231" y="5854"/>
                    <a:pt x="1209" y="5846"/>
                    <a:pt x="1188" y="5839"/>
                  </a:cubicBezTo>
                  <a:close/>
                  <a:moveTo>
                    <a:pt x="5089" y="0"/>
                  </a:moveTo>
                  <a:cubicBezTo>
                    <a:pt x="5030" y="0"/>
                    <a:pt x="4967" y="2"/>
                    <a:pt x="4903" y="5"/>
                  </a:cubicBezTo>
                  <a:cubicBezTo>
                    <a:pt x="4807" y="16"/>
                    <a:pt x="4646" y="27"/>
                    <a:pt x="4421" y="59"/>
                  </a:cubicBezTo>
                  <a:cubicBezTo>
                    <a:pt x="4293" y="80"/>
                    <a:pt x="4079" y="123"/>
                    <a:pt x="3918" y="177"/>
                  </a:cubicBezTo>
                  <a:cubicBezTo>
                    <a:pt x="3661" y="241"/>
                    <a:pt x="2890" y="455"/>
                    <a:pt x="1959" y="1076"/>
                  </a:cubicBezTo>
                  <a:cubicBezTo>
                    <a:pt x="1831" y="1151"/>
                    <a:pt x="1659" y="1279"/>
                    <a:pt x="1563" y="1365"/>
                  </a:cubicBezTo>
                  <a:cubicBezTo>
                    <a:pt x="1392" y="1493"/>
                    <a:pt x="1328" y="1557"/>
                    <a:pt x="1135" y="1739"/>
                  </a:cubicBezTo>
                  <a:cubicBezTo>
                    <a:pt x="1103" y="1772"/>
                    <a:pt x="974" y="1889"/>
                    <a:pt x="824" y="2071"/>
                  </a:cubicBezTo>
                  <a:cubicBezTo>
                    <a:pt x="749" y="2168"/>
                    <a:pt x="642" y="2307"/>
                    <a:pt x="578" y="2403"/>
                  </a:cubicBezTo>
                  <a:cubicBezTo>
                    <a:pt x="525" y="2467"/>
                    <a:pt x="471" y="2564"/>
                    <a:pt x="428" y="2628"/>
                  </a:cubicBezTo>
                  <a:cubicBezTo>
                    <a:pt x="396" y="2681"/>
                    <a:pt x="364" y="2756"/>
                    <a:pt x="332" y="2810"/>
                  </a:cubicBezTo>
                  <a:cubicBezTo>
                    <a:pt x="289" y="2896"/>
                    <a:pt x="236" y="3003"/>
                    <a:pt x="203" y="3088"/>
                  </a:cubicBezTo>
                  <a:cubicBezTo>
                    <a:pt x="161" y="3185"/>
                    <a:pt x="118" y="3313"/>
                    <a:pt x="86" y="3420"/>
                  </a:cubicBezTo>
                  <a:cubicBezTo>
                    <a:pt x="60" y="3507"/>
                    <a:pt x="34" y="3623"/>
                    <a:pt x="13" y="3720"/>
                  </a:cubicBezTo>
                  <a:lnTo>
                    <a:pt x="13" y="3720"/>
                  </a:lnTo>
                  <a:cubicBezTo>
                    <a:pt x="86" y="3416"/>
                    <a:pt x="290" y="3242"/>
                    <a:pt x="560" y="3242"/>
                  </a:cubicBezTo>
                  <a:cubicBezTo>
                    <a:pt x="695" y="3242"/>
                    <a:pt x="846" y="3285"/>
                    <a:pt x="1006" y="3377"/>
                  </a:cubicBezTo>
                  <a:cubicBezTo>
                    <a:pt x="1574" y="3688"/>
                    <a:pt x="2045" y="4480"/>
                    <a:pt x="2055" y="5144"/>
                  </a:cubicBezTo>
                  <a:cubicBezTo>
                    <a:pt x="2055" y="5621"/>
                    <a:pt x="1818" y="5895"/>
                    <a:pt x="1473" y="5895"/>
                  </a:cubicBezTo>
                  <a:cubicBezTo>
                    <a:pt x="1404" y="5895"/>
                    <a:pt x="1330" y="5884"/>
                    <a:pt x="1253" y="5861"/>
                  </a:cubicBezTo>
                  <a:lnTo>
                    <a:pt x="1253" y="5861"/>
                  </a:lnTo>
                  <a:cubicBezTo>
                    <a:pt x="1338" y="5889"/>
                    <a:pt x="1434" y="5919"/>
                    <a:pt x="1509" y="5936"/>
                  </a:cubicBezTo>
                  <a:cubicBezTo>
                    <a:pt x="1745" y="5989"/>
                    <a:pt x="1745" y="5989"/>
                    <a:pt x="1991" y="6021"/>
                  </a:cubicBezTo>
                  <a:cubicBezTo>
                    <a:pt x="2093" y="6036"/>
                    <a:pt x="2218" y="6042"/>
                    <a:pt x="2340" y="6042"/>
                  </a:cubicBezTo>
                  <a:cubicBezTo>
                    <a:pt x="2488" y="6042"/>
                    <a:pt x="2631" y="6033"/>
                    <a:pt x="2719" y="6021"/>
                  </a:cubicBezTo>
                  <a:cubicBezTo>
                    <a:pt x="2837" y="6011"/>
                    <a:pt x="3008" y="5989"/>
                    <a:pt x="3126" y="5968"/>
                  </a:cubicBezTo>
                  <a:cubicBezTo>
                    <a:pt x="3361" y="5925"/>
                    <a:pt x="3543" y="5872"/>
                    <a:pt x="3554" y="5861"/>
                  </a:cubicBezTo>
                  <a:cubicBezTo>
                    <a:pt x="3800" y="5797"/>
                    <a:pt x="3875" y="5765"/>
                    <a:pt x="4079" y="5679"/>
                  </a:cubicBezTo>
                  <a:cubicBezTo>
                    <a:pt x="4196" y="5636"/>
                    <a:pt x="4389" y="5550"/>
                    <a:pt x="4518" y="5486"/>
                  </a:cubicBezTo>
                  <a:cubicBezTo>
                    <a:pt x="4892" y="5293"/>
                    <a:pt x="5235" y="5079"/>
                    <a:pt x="5417" y="4940"/>
                  </a:cubicBezTo>
                  <a:cubicBezTo>
                    <a:pt x="5524" y="4876"/>
                    <a:pt x="5684" y="4758"/>
                    <a:pt x="5877" y="4598"/>
                  </a:cubicBezTo>
                  <a:cubicBezTo>
                    <a:pt x="6070" y="4426"/>
                    <a:pt x="6188" y="4309"/>
                    <a:pt x="6284" y="4212"/>
                  </a:cubicBezTo>
                  <a:cubicBezTo>
                    <a:pt x="6327" y="4180"/>
                    <a:pt x="6466" y="4030"/>
                    <a:pt x="6637" y="3827"/>
                  </a:cubicBezTo>
                  <a:cubicBezTo>
                    <a:pt x="6766" y="3666"/>
                    <a:pt x="6851" y="3538"/>
                    <a:pt x="6916" y="3431"/>
                  </a:cubicBezTo>
                  <a:cubicBezTo>
                    <a:pt x="6948" y="3388"/>
                    <a:pt x="6980" y="3334"/>
                    <a:pt x="7012" y="3292"/>
                  </a:cubicBezTo>
                  <a:cubicBezTo>
                    <a:pt x="7055" y="3217"/>
                    <a:pt x="7108" y="3120"/>
                    <a:pt x="7140" y="3045"/>
                  </a:cubicBezTo>
                  <a:cubicBezTo>
                    <a:pt x="7183" y="2960"/>
                    <a:pt x="7205" y="2896"/>
                    <a:pt x="7258" y="2767"/>
                  </a:cubicBezTo>
                  <a:cubicBezTo>
                    <a:pt x="7301" y="2639"/>
                    <a:pt x="7322" y="2489"/>
                    <a:pt x="7322" y="2328"/>
                  </a:cubicBezTo>
                  <a:cubicBezTo>
                    <a:pt x="7312" y="1525"/>
                    <a:pt x="6744" y="573"/>
                    <a:pt x="6059" y="187"/>
                  </a:cubicBezTo>
                  <a:cubicBezTo>
                    <a:pt x="5920" y="112"/>
                    <a:pt x="5792" y="69"/>
                    <a:pt x="5674" y="48"/>
                  </a:cubicBezTo>
                  <a:cubicBezTo>
                    <a:pt x="5513" y="16"/>
                    <a:pt x="5395" y="5"/>
                    <a:pt x="5353" y="5"/>
                  </a:cubicBezTo>
                  <a:cubicBezTo>
                    <a:pt x="5303" y="5"/>
                    <a:pt x="5205" y="0"/>
                    <a:pt x="50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39"/>
            <p:cNvSpPr/>
            <p:nvPr/>
          </p:nvSpPr>
          <p:spPr>
            <a:xfrm>
              <a:off x="5180375" y="2062800"/>
              <a:ext cx="308325" cy="201725"/>
            </a:xfrm>
            <a:custGeom>
              <a:rect b="b" l="l" r="r" t="t"/>
              <a:pathLst>
                <a:path extrusionOk="0" h="8069" w="12333">
                  <a:moveTo>
                    <a:pt x="10831" y="1"/>
                  </a:moveTo>
                  <a:cubicBezTo>
                    <a:pt x="10722" y="1"/>
                    <a:pt x="10625" y="28"/>
                    <a:pt x="10545" y="80"/>
                  </a:cubicBezTo>
                  <a:cubicBezTo>
                    <a:pt x="10202" y="305"/>
                    <a:pt x="9378" y="829"/>
                    <a:pt x="8896" y="1150"/>
                  </a:cubicBezTo>
                  <a:cubicBezTo>
                    <a:pt x="8457" y="1439"/>
                    <a:pt x="7644" y="1975"/>
                    <a:pt x="7076" y="2349"/>
                  </a:cubicBezTo>
                  <a:cubicBezTo>
                    <a:pt x="6327" y="2874"/>
                    <a:pt x="6145" y="2992"/>
                    <a:pt x="5438" y="3495"/>
                  </a:cubicBezTo>
                  <a:cubicBezTo>
                    <a:pt x="5203" y="3666"/>
                    <a:pt x="1456" y="6107"/>
                    <a:pt x="1167" y="6353"/>
                  </a:cubicBezTo>
                  <a:cubicBezTo>
                    <a:pt x="1007" y="6492"/>
                    <a:pt x="739" y="6728"/>
                    <a:pt x="482" y="6995"/>
                  </a:cubicBezTo>
                  <a:cubicBezTo>
                    <a:pt x="257" y="7231"/>
                    <a:pt x="150" y="7391"/>
                    <a:pt x="129" y="7445"/>
                  </a:cubicBezTo>
                  <a:cubicBezTo>
                    <a:pt x="64" y="7541"/>
                    <a:pt x="43" y="7605"/>
                    <a:pt x="32" y="7638"/>
                  </a:cubicBezTo>
                  <a:cubicBezTo>
                    <a:pt x="22" y="7648"/>
                    <a:pt x="22" y="7680"/>
                    <a:pt x="11" y="7691"/>
                  </a:cubicBezTo>
                  <a:cubicBezTo>
                    <a:pt x="11" y="7723"/>
                    <a:pt x="0" y="7755"/>
                    <a:pt x="0" y="7787"/>
                  </a:cubicBezTo>
                  <a:cubicBezTo>
                    <a:pt x="0" y="7841"/>
                    <a:pt x="22" y="7884"/>
                    <a:pt x="43" y="7927"/>
                  </a:cubicBezTo>
                  <a:cubicBezTo>
                    <a:pt x="86" y="7991"/>
                    <a:pt x="139" y="8012"/>
                    <a:pt x="161" y="8023"/>
                  </a:cubicBezTo>
                  <a:cubicBezTo>
                    <a:pt x="236" y="8044"/>
                    <a:pt x="289" y="8055"/>
                    <a:pt x="407" y="8066"/>
                  </a:cubicBezTo>
                  <a:cubicBezTo>
                    <a:pt x="426" y="8068"/>
                    <a:pt x="446" y="8069"/>
                    <a:pt x="465" y="8069"/>
                  </a:cubicBezTo>
                  <a:cubicBezTo>
                    <a:pt x="541" y="8069"/>
                    <a:pt x="617" y="8055"/>
                    <a:pt x="685" y="8055"/>
                  </a:cubicBezTo>
                  <a:cubicBezTo>
                    <a:pt x="846" y="8034"/>
                    <a:pt x="1049" y="7980"/>
                    <a:pt x="1210" y="7937"/>
                  </a:cubicBezTo>
                  <a:cubicBezTo>
                    <a:pt x="1328" y="7905"/>
                    <a:pt x="1488" y="7852"/>
                    <a:pt x="1606" y="7819"/>
                  </a:cubicBezTo>
                  <a:cubicBezTo>
                    <a:pt x="1842" y="7745"/>
                    <a:pt x="2216" y="7605"/>
                    <a:pt x="2484" y="7498"/>
                  </a:cubicBezTo>
                  <a:cubicBezTo>
                    <a:pt x="2655" y="7434"/>
                    <a:pt x="6049" y="5582"/>
                    <a:pt x="7719" y="4769"/>
                  </a:cubicBezTo>
                  <a:cubicBezTo>
                    <a:pt x="9142" y="4073"/>
                    <a:pt x="10448" y="3398"/>
                    <a:pt x="12011" y="2595"/>
                  </a:cubicBezTo>
                  <a:cubicBezTo>
                    <a:pt x="12204" y="2488"/>
                    <a:pt x="12332" y="2242"/>
                    <a:pt x="12322" y="1900"/>
                  </a:cubicBezTo>
                  <a:cubicBezTo>
                    <a:pt x="12322" y="1236"/>
                    <a:pt x="11851" y="444"/>
                    <a:pt x="11283" y="133"/>
                  </a:cubicBezTo>
                  <a:cubicBezTo>
                    <a:pt x="11122" y="44"/>
                    <a:pt x="10967" y="1"/>
                    <a:pt x="108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39"/>
            <p:cNvSpPr/>
            <p:nvPr/>
          </p:nvSpPr>
          <p:spPr>
            <a:xfrm>
              <a:off x="5624900" y="1922400"/>
              <a:ext cx="77100" cy="77100"/>
            </a:xfrm>
            <a:custGeom>
              <a:rect b="b" l="l" r="r" t="t"/>
              <a:pathLst>
                <a:path extrusionOk="0" h="3084" w="3084">
                  <a:moveTo>
                    <a:pt x="1542" y="1"/>
                  </a:moveTo>
                  <a:cubicBezTo>
                    <a:pt x="696" y="1"/>
                    <a:pt x="0" y="686"/>
                    <a:pt x="0" y="1542"/>
                  </a:cubicBezTo>
                  <a:cubicBezTo>
                    <a:pt x="0" y="2388"/>
                    <a:pt x="696" y="3084"/>
                    <a:pt x="1542" y="3084"/>
                  </a:cubicBezTo>
                  <a:cubicBezTo>
                    <a:pt x="2398" y="3084"/>
                    <a:pt x="3083" y="2388"/>
                    <a:pt x="3083" y="1542"/>
                  </a:cubicBezTo>
                  <a:cubicBezTo>
                    <a:pt x="3083" y="686"/>
                    <a:pt x="2398" y="1"/>
                    <a:pt x="15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39"/>
            <p:cNvSpPr/>
            <p:nvPr/>
          </p:nvSpPr>
          <p:spPr>
            <a:xfrm>
              <a:off x="5535775" y="2046200"/>
              <a:ext cx="493800" cy="311425"/>
            </a:xfrm>
            <a:custGeom>
              <a:rect b="b" l="l" r="r" t="t"/>
              <a:pathLst>
                <a:path extrusionOk="0" h="12457" w="19752">
                  <a:moveTo>
                    <a:pt x="2654" y="0"/>
                  </a:moveTo>
                  <a:cubicBezTo>
                    <a:pt x="2250" y="0"/>
                    <a:pt x="1967" y="57"/>
                    <a:pt x="1831" y="176"/>
                  </a:cubicBezTo>
                  <a:cubicBezTo>
                    <a:pt x="1790" y="207"/>
                    <a:pt x="1779" y="248"/>
                    <a:pt x="1787" y="298"/>
                  </a:cubicBezTo>
                  <a:lnTo>
                    <a:pt x="1787" y="298"/>
                  </a:lnTo>
                  <a:cubicBezTo>
                    <a:pt x="1784" y="290"/>
                    <a:pt x="1778" y="283"/>
                    <a:pt x="1778" y="283"/>
                  </a:cubicBezTo>
                  <a:lnTo>
                    <a:pt x="1778" y="1450"/>
                  </a:lnTo>
                  <a:cubicBezTo>
                    <a:pt x="1278" y="1279"/>
                    <a:pt x="855" y="1189"/>
                    <a:pt x="536" y="1189"/>
                  </a:cubicBezTo>
                  <a:cubicBezTo>
                    <a:pt x="376" y="1189"/>
                    <a:pt x="243" y="1211"/>
                    <a:pt x="140" y="1258"/>
                  </a:cubicBezTo>
                  <a:cubicBezTo>
                    <a:pt x="44" y="1300"/>
                    <a:pt x="1" y="1375"/>
                    <a:pt x="11" y="1482"/>
                  </a:cubicBezTo>
                  <a:lnTo>
                    <a:pt x="11" y="1482"/>
                  </a:lnTo>
                  <a:lnTo>
                    <a:pt x="1" y="2821"/>
                  </a:lnTo>
                  <a:cubicBezTo>
                    <a:pt x="1" y="3859"/>
                    <a:pt x="4368" y="7884"/>
                    <a:pt x="7676" y="10335"/>
                  </a:cubicBezTo>
                  <a:cubicBezTo>
                    <a:pt x="8104" y="10646"/>
                    <a:pt x="8554" y="10946"/>
                    <a:pt x="8993" y="11192"/>
                  </a:cubicBezTo>
                  <a:cubicBezTo>
                    <a:pt x="10367" y="11983"/>
                    <a:pt x="11728" y="12457"/>
                    <a:pt x="12638" y="12457"/>
                  </a:cubicBezTo>
                  <a:cubicBezTo>
                    <a:pt x="12897" y="12457"/>
                    <a:pt x="13120" y="12418"/>
                    <a:pt x="13296" y="12337"/>
                  </a:cubicBezTo>
                  <a:cubicBezTo>
                    <a:pt x="13457" y="12262"/>
                    <a:pt x="13542" y="12134"/>
                    <a:pt x="13542" y="11952"/>
                  </a:cubicBezTo>
                  <a:lnTo>
                    <a:pt x="13542" y="10614"/>
                  </a:lnTo>
                  <a:cubicBezTo>
                    <a:pt x="13564" y="9779"/>
                    <a:pt x="11840" y="7863"/>
                    <a:pt x="9164" y="5797"/>
                  </a:cubicBezTo>
                  <a:lnTo>
                    <a:pt x="9164" y="5797"/>
                  </a:lnTo>
                  <a:cubicBezTo>
                    <a:pt x="10545" y="6407"/>
                    <a:pt x="11958" y="6985"/>
                    <a:pt x="13211" y="7467"/>
                  </a:cubicBezTo>
                  <a:cubicBezTo>
                    <a:pt x="15168" y="8218"/>
                    <a:pt x="17095" y="8628"/>
                    <a:pt x="18356" y="8628"/>
                  </a:cubicBezTo>
                  <a:cubicBezTo>
                    <a:pt x="18965" y="8628"/>
                    <a:pt x="19418" y="8532"/>
                    <a:pt x="19644" y="8334"/>
                  </a:cubicBezTo>
                  <a:cubicBezTo>
                    <a:pt x="19698" y="8280"/>
                    <a:pt x="19730" y="8216"/>
                    <a:pt x="19730" y="8152"/>
                  </a:cubicBezTo>
                  <a:lnTo>
                    <a:pt x="19730" y="6814"/>
                  </a:lnTo>
                  <a:cubicBezTo>
                    <a:pt x="19751" y="6450"/>
                    <a:pt x="19023" y="5839"/>
                    <a:pt x="17782" y="5122"/>
                  </a:cubicBezTo>
                  <a:cubicBezTo>
                    <a:pt x="16390" y="4319"/>
                    <a:pt x="14367" y="3388"/>
                    <a:pt x="12001" y="2478"/>
                  </a:cubicBezTo>
                  <a:cubicBezTo>
                    <a:pt x="8039" y="962"/>
                    <a:pt x="4319" y="0"/>
                    <a:pt x="2654" y="0"/>
                  </a:cubicBezTo>
                  <a:close/>
                </a:path>
              </a:pathLst>
            </a:custGeom>
            <a:solidFill>
              <a:srgbClr val="FEC3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39"/>
            <p:cNvSpPr/>
            <p:nvPr/>
          </p:nvSpPr>
          <p:spPr>
            <a:xfrm>
              <a:off x="5580200" y="2053275"/>
              <a:ext cx="448825" cy="208625"/>
            </a:xfrm>
            <a:custGeom>
              <a:rect b="b" l="l" r="r" t="t"/>
              <a:pathLst>
                <a:path extrusionOk="0" h="8345" w="17953">
                  <a:moveTo>
                    <a:pt x="1" y="0"/>
                  </a:moveTo>
                  <a:lnTo>
                    <a:pt x="1" y="1349"/>
                  </a:lnTo>
                  <a:cubicBezTo>
                    <a:pt x="1" y="1606"/>
                    <a:pt x="686" y="2109"/>
                    <a:pt x="1767" y="2741"/>
                  </a:cubicBezTo>
                  <a:cubicBezTo>
                    <a:pt x="4079" y="4079"/>
                    <a:pt x="8233" y="5963"/>
                    <a:pt x="11434" y="7184"/>
                  </a:cubicBezTo>
                  <a:cubicBezTo>
                    <a:pt x="13398" y="7935"/>
                    <a:pt x="15323" y="8345"/>
                    <a:pt x="16582" y="8345"/>
                  </a:cubicBezTo>
                  <a:cubicBezTo>
                    <a:pt x="17189" y="8345"/>
                    <a:pt x="17641" y="8249"/>
                    <a:pt x="17867" y="8051"/>
                  </a:cubicBezTo>
                  <a:cubicBezTo>
                    <a:pt x="17921" y="7997"/>
                    <a:pt x="17953" y="7933"/>
                    <a:pt x="17953" y="7869"/>
                  </a:cubicBezTo>
                  <a:lnTo>
                    <a:pt x="17953" y="6520"/>
                  </a:lnTo>
                  <a:cubicBezTo>
                    <a:pt x="17953" y="6595"/>
                    <a:pt x="17932" y="6648"/>
                    <a:pt x="17867" y="6702"/>
                  </a:cubicBezTo>
                  <a:cubicBezTo>
                    <a:pt x="17641" y="6904"/>
                    <a:pt x="17189" y="7001"/>
                    <a:pt x="16582" y="7001"/>
                  </a:cubicBezTo>
                  <a:cubicBezTo>
                    <a:pt x="15324" y="7001"/>
                    <a:pt x="13401" y="6586"/>
                    <a:pt x="11444" y="5835"/>
                  </a:cubicBezTo>
                  <a:cubicBezTo>
                    <a:pt x="8243" y="4614"/>
                    <a:pt x="4090" y="2730"/>
                    <a:pt x="1767" y="1392"/>
                  </a:cubicBezTo>
                  <a:cubicBezTo>
                    <a:pt x="686" y="761"/>
                    <a:pt x="1" y="257"/>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39"/>
            <p:cNvSpPr/>
            <p:nvPr/>
          </p:nvSpPr>
          <p:spPr>
            <a:xfrm>
              <a:off x="5575375" y="2046200"/>
              <a:ext cx="460625" cy="182100"/>
            </a:xfrm>
            <a:custGeom>
              <a:rect b="b" l="l" r="r" t="t"/>
              <a:pathLst>
                <a:path extrusionOk="0" h="7284" w="18425">
                  <a:moveTo>
                    <a:pt x="1070" y="0"/>
                  </a:moveTo>
                  <a:cubicBezTo>
                    <a:pt x="666" y="0"/>
                    <a:pt x="383" y="57"/>
                    <a:pt x="247" y="176"/>
                  </a:cubicBezTo>
                  <a:cubicBezTo>
                    <a:pt x="1" y="391"/>
                    <a:pt x="718" y="958"/>
                    <a:pt x="1960" y="1675"/>
                  </a:cubicBezTo>
                  <a:cubicBezTo>
                    <a:pt x="4283" y="3013"/>
                    <a:pt x="8436" y="4897"/>
                    <a:pt x="11637" y="6118"/>
                  </a:cubicBezTo>
                  <a:cubicBezTo>
                    <a:pt x="13594" y="6869"/>
                    <a:pt x="15517" y="7284"/>
                    <a:pt x="16775" y="7284"/>
                  </a:cubicBezTo>
                  <a:cubicBezTo>
                    <a:pt x="17382" y="7284"/>
                    <a:pt x="17834" y="7187"/>
                    <a:pt x="18060" y="6985"/>
                  </a:cubicBezTo>
                  <a:cubicBezTo>
                    <a:pt x="18424" y="6674"/>
                    <a:pt x="17675" y="5979"/>
                    <a:pt x="16198" y="5122"/>
                  </a:cubicBezTo>
                  <a:cubicBezTo>
                    <a:pt x="14806" y="4319"/>
                    <a:pt x="12783" y="3388"/>
                    <a:pt x="10417" y="2478"/>
                  </a:cubicBezTo>
                  <a:cubicBezTo>
                    <a:pt x="6455" y="962"/>
                    <a:pt x="2735" y="0"/>
                    <a:pt x="10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39"/>
            <p:cNvSpPr/>
            <p:nvPr/>
          </p:nvSpPr>
          <p:spPr>
            <a:xfrm>
              <a:off x="5535775" y="2082975"/>
              <a:ext cx="338575" cy="274675"/>
            </a:xfrm>
            <a:custGeom>
              <a:rect b="b" l="l" r="r" t="t"/>
              <a:pathLst>
                <a:path extrusionOk="0" h="10987" w="13543">
                  <a:moveTo>
                    <a:pt x="11" y="1"/>
                  </a:moveTo>
                  <a:lnTo>
                    <a:pt x="11" y="1"/>
                  </a:lnTo>
                  <a:cubicBezTo>
                    <a:pt x="11" y="1"/>
                    <a:pt x="11" y="2"/>
                    <a:pt x="11" y="2"/>
                  </a:cubicBezTo>
                  <a:lnTo>
                    <a:pt x="11" y="2"/>
                  </a:lnTo>
                  <a:lnTo>
                    <a:pt x="11" y="1"/>
                  </a:lnTo>
                  <a:close/>
                  <a:moveTo>
                    <a:pt x="11" y="2"/>
                  </a:moveTo>
                  <a:lnTo>
                    <a:pt x="1" y="1350"/>
                  </a:lnTo>
                  <a:cubicBezTo>
                    <a:pt x="1" y="2388"/>
                    <a:pt x="4368" y="6413"/>
                    <a:pt x="7676" y="8864"/>
                  </a:cubicBezTo>
                  <a:cubicBezTo>
                    <a:pt x="8104" y="9175"/>
                    <a:pt x="8554" y="9475"/>
                    <a:pt x="8993" y="9721"/>
                  </a:cubicBezTo>
                  <a:cubicBezTo>
                    <a:pt x="10363" y="10518"/>
                    <a:pt x="11721" y="10987"/>
                    <a:pt x="12631" y="10987"/>
                  </a:cubicBezTo>
                  <a:cubicBezTo>
                    <a:pt x="12893" y="10987"/>
                    <a:pt x="13119" y="10948"/>
                    <a:pt x="13296" y="10866"/>
                  </a:cubicBezTo>
                  <a:cubicBezTo>
                    <a:pt x="13457" y="10791"/>
                    <a:pt x="13542" y="10663"/>
                    <a:pt x="13542" y="10481"/>
                  </a:cubicBezTo>
                  <a:lnTo>
                    <a:pt x="13542" y="9132"/>
                  </a:lnTo>
                  <a:cubicBezTo>
                    <a:pt x="13542" y="9314"/>
                    <a:pt x="13468" y="9443"/>
                    <a:pt x="13296" y="9517"/>
                  </a:cubicBezTo>
                  <a:cubicBezTo>
                    <a:pt x="13118" y="9599"/>
                    <a:pt x="12893" y="9638"/>
                    <a:pt x="12630" y="9638"/>
                  </a:cubicBezTo>
                  <a:cubicBezTo>
                    <a:pt x="11720" y="9638"/>
                    <a:pt x="10365" y="9171"/>
                    <a:pt x="9003" y="8383"/>
                  </a:cubicBezTo>
                  <a:cubicBezTo>
                    <a:pt x="8554" y="8126"/>
                    <a:pt x="8115" y="7837"/>
                    <a:pt x="7676" y="7516"/>
                  </a:cubicBezTo>
                  <a:cubicBezTo>
                    <a:pt x="4370" y="5066"/>
                    <a:pt x="5" y="1044"/>
                    <a:pt x="11" y="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39"/>
            <p:cNvSpPr/>
            <p:nvPr/>
          </p:nvSpPr>
          <p:spPr>
            <a:xfrm>
              <a:off x="5514375" y="2075925"/>
              <a:ext cx="378700" cy="248025"/>
            </a:xfrm>
            <a:custGeom>
              <a:rect b="b" l="l" r="r" t="t"/>
              <a:pathLst>
                <a:path extrusionOk="0" h="9921" w="15148">
                  <a:moveTo>
                    <a:pt x="1382" y="1"/>
                  </a:moveTo>
                  <a:cubicBezTo>
                    <a:pt x="1227" y="1"/>
                    <a:pt x="1097" y="23"/>
                    <a:pt x="996" y="69"/>
                  </a:cubicBezTo>
                  <a:cubicBezTo>
                    <a:pt x="0" y="518"/>
                    <a:pt x="4903" y="5111"/>
                    <a:pt x="8532" y="7798"/>
                  </a:cubicBezTo>
                  <a:cubicBezTo>
                    <a:pt x="8971" y="8119"/>
                    <a:pt x="9410" y="8408"/>
                    <a:pt x="9859" y="8665"/>
                  </a:cubicBezTo>
                  <a:cubicBezTo>
                    <a:pt x="11221" y="9453"/>
                    <a:pt x="12576" y="9920"/>
                    <a:pt x="13486" y="9920"/>
                  </a:cubicBezTo>
                  <a:cubicBezTo>
                    <a:pt x="13749" y="9920"/>
                    <a:pt x="13974" y="9881"/>
                    <a:pt x="14152" y="9799"/>
                  </a:cubicBezTo>
                  <a:cubicBezTo>
                    <a:pt x="15148" y="9350"/>
                    <a:pt x="13017" y="6802"/>
                    <a:pt x="9378" y="4115"/>
                  </a:cubicBezTo>
                  <a:cubicBezTo>
                    <a:pt x="8190" y="3237"/>
                    <a:pt x="6980" y="2445"/>
                    <a:pt x="5867" y="1803"/>
                  </a:cubicBezTo>
                  <a:cubicBezTo>
                    <a:pt x="3924" y="686"/>
                    <a:pt x="2251" y="1"/>
                    <a:pt x="13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1" name="Shape 2701"/>
        <p:cNvGrpSpPr/>
        <p:nvPr/>
      </p:nvGrpSpPr>
      <p:grpSpPr>
        <a:xfrm>
          <a:off x="0" y="0"/>
          <a:ext cx="0" cy="0"/>
          <a:chOff x="0" y="0"/>
          <a:chExt cx="0" cy="0"/>
        </a:xfrm>
      </p:grpSpPr>
      <p:sp>
        <p:nvSpPr>
          <p:cNvPr id="2702" name="Google Shape;2702;p40"/>
          <p:cNvSpPr/>
          <p:nvPr/>
        </p:nvSpPr>
        <p:spPr>
          <a:xfrm>
            <a:off x="382025" y="689775"/>
            <a:ext cx="8263200" cy="3453000"/>
          </a:xfrm>
          <a:prstGeom prst="roundRect">
            <a:avLst>
              <a:gd fmla="val 19210" name="adj"/>
            </a:avLst>
          </a:prstGeom>
          <a:solidFill>
            <a:schemeClr val="lt1"/>
          </a:solidFill>
          <a:ln>
            <a:noFill/>
          </a:ln>
          <a:effectLst>
            <a:outerShdw rotWithShape="0" algn="bl" dist="38100">
              <a:schemeClr val="dk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03" name="Google Shape;2703;p40"/>
          <p:cNvSpPr txBox="1"/>
          <p:nvPr>
            <p:ph type="title"/>
          </p:nvPr>
        </p:nvSpPr>
        <p:spPr>
          <a:xfrm>
            <a:off x="1049300" y="960913"/>
            <a:ext cx="660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Effectiveness of Game-based learning in Coding</a:t>
            </a:r>
            <a:endParaRPr sz="1800"/>
          </a:p>
        </p:txBody>
      </p:sp>
      <p:sp>
        <p:nvSpPr>
          <p:cNvPr id="2704" name="Google Shape;2704;p40"/>
          <p:cNvSpPr txBox="1"/>
          <p:nvPr>
            <p:ph idx="1" type="subTitle"/>
          </p:nvPr>
        </p:nvSpPr>
        <p:spPr>
          <a:xfrm>
            <a:off x="841300" y="1578400"/>
            <a:ext cx="7118100" cy="10074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Game-based learning for Programming concepts involves using games as tools to teach and reinforce programming concepts and skills. This can be applied in the context of programming in following ways:</a:t>
            </a:r>
            <a:endParaRPr>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solidFill>
                <a:srgbClr val="000000"/>
              </a:solidFill>
              <a:latin typeface="Times New Roman"/>
              <a:ea typeface="Times New Roman"/>
              <a:cs typeface="Times New Roman"/>
              <a:sym typeface="Times New Roman"/>
            </a:endParaRPr>
          </a:p>
        </p:txBody>
      </p:sp>
      <p:sp>
        <p:nvSpPr>
          <p:cNvPr id="2705" name="Google Shape;2705;p40"/>
          <p:cNvSpPr/>
          <p:nvPr/>
        </p:nvSpPr>
        <p:spPr>
          <a:xfrm>
            <a:off x="2842950" y="651047"/>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40"/>
          <p:cNvSpPr/>
          <p:nvPr/>
        </p:nvSpPr>
        <p:spPr>
          <a:xfrm>
            <a:off x="939138" y="3879763"/>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40"/>
          <p:cNvSpPr/>
          <p:nvPr/>
        </p:nvSpPr>
        <p:spPr>
          <a:xfrm>
            <a:off x="7849325" y="4032759"/>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8" name="Google Shape;2708;p40"/>
          <p:cNvGrpSpPr/>
          <p:nvPr/>
        </p:nvGrpSpPr>
        <p:grpSpPr>
          <a:xfrm flipH="1">
            <a:off x="4523587" y="383031"/>
            <a:ext cx="509569" cy="306732"/>
            <a:chOff x="5028350" y="1751100"/>
            <a:chExt cx="1007650" cy="606550"/>
          </a:xfrm>
        </p:grpSpPr>
        <p:sp>
          <p:nvSpPr>
            <p:cNvPr id="2709" name="Google Shape;2709;p40"/>
            <p:cNvSpPr/>
            <p:nvPr/>
          </p:nvSpPr>
          <p:spPr>
            <a:xfrm>
              <a:off x="5038525" y="1751100"/>
              <a:ext cx="480950" cy="318825"/>
            </a:xfrm>
            <a:custGeom>
              <a:rect b="b" l="l" r="r" t="t"/>
              <a:pathLst>
                <a:path extrusionOk="0" h="12753" w="19238">
                  <a:moveTo>
                    <a:pt x="7435" y="0"/>
                  </a:moveTo>
                  <a:cubicBezTo>
                    <a:pt x="7305" y="0"/>
                    <a:pt x="7192" y="18"/>
                    <a:pt x="7098" y="55"/>
                  </a:cubicBezTo>
                  <a:cubicBezTo>
                    <a:pt x="6755" y="183"/>
                    <a:pt x="6595" y="440"/>
                    <a:pt x="6595" y="794"/>
                  </a:cubicBezTo>
                  <a:lnTo>
                    <a:pt x="6595" y="2132"/>
                  </a:lnTo>
                  <a:cubicBezTo>
                    <a:pt x="6595" y="2860"/>
                    <a:pt x="7312" y="3984"/>
                    <a:pt x="8618" y="5119"/>
                  </a:cubicBezTo>
                  <a:cubicBezTo>
                    <a:pt x="9196" y="5632"/>
                    <a:pt x="9871" y="6178"/>
                    <a:pt x="10577" y="6735"/>
                  </a:cubicBezTo>
                  <a:cubicBezTo>
                    <a:pt x="10406" y="6649"/>
                    <a:pt x="10224" y="6574"/>
                    <a:pt x="10042" y="6489"/>
                  </a:cubicBezTo>
                  <a:cubicBezTo>
                    <a:pt x="6163" y="4741"/>
                    <a:pt x="2462" y="3595"/>
                    <a:pt x="889" y="3595"/>
                  </a:cubicBezTo>
                  <a:cubicBezTo>
                    <a:pt x="573" y="3595"/>
                    <a:pt x="343" y="3641"/>
                    <a:pt x="215" y="3738"/>
                  </a:cubicBezTo>
                  <a:cubicBezTo>
                    <a:pt x="65" y="3855"/>
                    <a:pt x="1" y="4005"/>
                    <a:pt x="11" y="4176"/>
                  </a:cubicBezTo>
                  <a:lnTo>
                    <a:pt x="11" y="5472"/>
                  </a:lnTo>
                  <a:cubicBezTo>
                    <a:pt x="1" y="5996"/>
                    <a:pt x="814" y="6778"/>
                    <a:pt x="2195" y="7570"/>
                  </a:cubicBezTo>
                  <a:cubicBezTo>
                    <a:pt x="2634" y="7827"/>
                    <a:pt x="3137" y="8084"/>
                    <a:pt x="3694" y="8341"/>
                  </a:cubicBezTo>
                  <a:cubicBezTo>
                    <a:pt x="7921" y="10250"/>
                    <a:pt x="14879" y="12753"/>
                    <a:pt x="16678" y="12753"/>
                  </a:cubicBezTo>
                  <a:cubicBezTo>
                    <a:pt x="16857" y="12753"/>
                    <a:pt x="16984" y="12728"/>
                    <a:pt x="17054" y="12676"/>
                  </a:cubicBezTo>
                  <a:cubicBezTo>
                    <a:pt x="17139" y="12623"/>
                    <a:pt x="17171" y="12548"/>
                    <a:pt x="17171" y="12451"/>
                  </a:cubicBezTo>
                  <a:lnTo>
                    <a:pt x="17182" y="11167"/>
                  </a:lnTo>
                  <a:cubicBezTo>
                    <a:pt x="17861" y="11519"/>
                    <a:pt x="18402" y="11720"/>
                    <a:pt x="18727" y="11720"/>
                  </a:cubicBezTo>
                  <a:cubicBezTo>
                    <a:pt x="18797" y="11720"/>
                    <a:pt x="18856" y="11710"/>
                    <a:pt x="18906" y="11691"/>
                  </a:cubicBezTo>
                  <a:cubicBezTo>
                    <a:pt x="19109" y="11616"/>
                    <a:pt x="19216" y="11456"/>
                    <a:pt x="19216" y="11220"/>
                  </a:cubicBezTo>
                  <a:lnTo>
                    <a:pt x="19216" y="9893"/>
                  </a:lnTo>
                  <a:cubicBezTo>
                    <a:pt x="19238" y="8940"/>
                    <a:pt x="17557" y="6767"/>
                    <a:pt x="14913" y="4465"/>
                  </a:cubicBezTo>
                  <a:cubicBezTo>
                    <a:pt x="13339" y="3095"/>
                    <a:pt x="11712" y="1928"/>
                    <a:pt x="10331" y="1126"/>
                  </a:cubicBezTo>
                  <a:cubicBezTo>
                    <a:pt x="9098" y="416"/>
                    <a:pt x="8064" y="0"/>
                    <a:pt x="7435" y="0"/>
                  </a:cubicBezTo>
                  <a:close/>
                </a:path>
              </a:pathLst>
            </a:custGeom>
            <a:solidFill>
              <a:srgbClr val="FEC3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40"/>
            <p:cNvSpPr/>
            <p:nvPr/>
          </p:nvSpPr>
          <p:spPr>
            <a:xfrm>
              <a:off x="5203375" y="1770650"/>
              <a:ext cx="315575" cy="273500"/>
            </a:xfrm>
            <a:custGeom>
              <a:rect b="b" l="l" r="r" t="t"/>
              <a:pathLst>
                <a:path extrusionOk="0" h="10940" w="12623">
                  <a:moveTo>
                    <a:pt x="1" y="1"/>
                  </a:moveTo>
                  <a:lnTo>
                    <a:pt x="1" y="1350"/>
                  </a:lnTo>
                  <a:cubicBezTo>
                    <a:pt x="1" y="2078"/>
                    <a:pt x="718" y="3202"/>
                    <a:pt x="2024" y="4337"/>
                  </a:cubicBezTo>
                  <a:cubicBezTo>
                    <a:pt x="4144" y="6188"/>
                    <a:pt x="7419" y="8586"/>
                    <a:pt x="9732" y="9925"/>
                  </a:cubicBezTo>
                  <a:cubicBezTo>
                    <a:pt x="10804" y="10544"/>
                    <a:pt x="11677" y="10940"/>
                    <a:pt x="12129" y="10940"/>
                  </a:cubicBezTo>
                  <a:cubicBezTo>
                    <a:pt x="12201" y="10940"/>
                    <a:pt x="12262" y="10930"/>
                    <a:pt x="12312" y="10909"/>
                  </a:cubicBezTo>
                  <a:cubicBezTo>
                    <a:pt x="12515" y="10834"/>
                    <a:pt x="12611" y="10674"/>
                    <a:pt x="12622" y="10438"/>
                  </a:cubicBezTo>
                  <a:lnTo>
                    <a:pt x="12622" y="9100"/>
                  </a:lnTo>
                  <a:cubicBezTo>
                    <a:pt x="12622" y="9325"/>
                    <a:pt x="12526" y="9486"/>
                    <a:pt x="12322" y="9571"/>
                  </a:cubicBezTo>
                  <a:cubicBezTo>
                    <a:pt x="12274" y="9589"/>
                    <a:pt x="12216" y="9598"/>
                    <a:pt x="12149" y="9598"/>
                  </a:cubicBezTo>
                  <a:cubicBezTo>
                    <a:pt x="11695" y="9598"/>
                    <a:pt x="10824" y="9201"/>
                    <a:pt x="9742" y="8576"/>
                  </a:cubicBezTo>
                  <a:cubicBezTo>
                    <a:pt x="7419" y="7238"/>
                    <a:pt x="4144" y="4840"/>
                    <a:pt x="2024" y="2988"/>
                  </a:cubicBezTo>
                  <a:cubicBezTo>
                    <a:pt x="718" y="1853"/>
                    <a:pt x="1" y="729"/>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40"/>
            <p:cNvSpPr/>
            <p:nvPr/>
          </p:nvSpPr>
          <p:spPr>
            <a:xfrm>
              <a:off x="5189725" y="1751100"/>
              <a:ext cx="347950" cy="259500"/>
            </a:xfrm>
            <a:custGeom>
              <a:rect b="b" l="l" r="r" t="t"/>
              <a:pathLst>
                <a:path extrusionOk="0" h="10380" w="13918">
                  <a:moveTo>
                    <a:pt x="1387" y="0"/>
                  </a:moveTo>
                  <a:cubicBezTo>
                    <a:pt x="1257" y="0"/>
                    <a:pt x="1144" y="18"/>
                    <a:pt x="1050" y="55"/>
                  </a:cubicBezTo>
                  <a:cubicBezTo>
                    <a:pt x="1" y="451"/>
                    <a:pt x="643" y="2089"/>
                    <a:pt x="2570" y="3770"/>
                  </a:cubicBezTo>
                  <a:cubicBezTo>
                    <a:pt x="4690" y="5622"/>
                    <a:pt x="7965" y="8020"/>
                    <a:pt x="10288" y="9358"/>
                  </a:cubicBezTo>
                  <a:cubicBezTo>
                    <a:pt x="11370" y="9983"/>
                    <a:pt x="12241" y="10380"/>
                    <a:pt x="12695" y="10380"/>
                  </a:cubicBezTo>
                  <a:cubicBezTo>
                    <a:pt x="12762" y="10380"/>
                    <a:pt x="12820" y="10371"/>
                    <a:pt x="12868" y="10353"/>
                  </a:cubicBezTo>
                  <a:cubicBezTo>
                    <a:pt x="13917" y="9946"/>
                    <a:pt x="12130" y="7313"/>
                    <a:pt x="8865" y="4465"/>
                  </a:cubicBezTo>
                  <a:cubicBezTo>
                    <a:pt x="7291" y="3095"/>
                    <a:pt x="5664" y="1928"/>
                    <a:pt x="4283" y="1126"/>
                  </a:cubicBezTo>
                  <a:cubicBezTo>
                    <a:pt x="3050" y="416"/>
                    <a:pt x="2016" y="0"/>
                    <a:pt x="13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40"/>
            <p:cNvSpPr/>
            <p:nvPr/>
          </p:nvSpPr>
          <p:spPr>
            <a:xfrm>
              <a:off x="5038525" y="1854150"/>
              <a:ext cx="429575" cy="215775"/>
            </a:xfrm>
            <a:custGeom>
              <a:rect b="b" l="l" r="r" t="t"/>
              <a:pathLst>
                <a:path extrusionOk="0" h="8631" w="17183">
                  <a:moveTo>
                    <a:pt x="17182" y="6981"/>
                  </a:moveTo>
                  <a:lnTo>
                    <a:pt x="17182" y="6986"/>
                  </a:lnTo>
                  <a:lnTo>
                    <a:pt x="17182" y="6986"/>
                  </a:lnTo>
                  <a:cubicBezTo>
                    <a:pt x="17182" y="6984"/>
                    <a:pt x="17182" y="6982"/>
                    <a:pt x="17182" y="6981"/>
                  </a:cubicBezTo>
                  <a:close/>
                  <a:moveTo>
                    <a:pt x="11" y="1"/>
                  </a:moveTo>
                  <a:lnTo>
                    <a:pt x="11" y="1350"/>
                  </a:lnTo>
                  <a:cubicBezTo>
                    <a:pt x="1" y="1874"/>
                    <a:pt x="814" y="2656"/>
                    <a:pt x="2195" y="3448"/>
                  </a:cubicBezTo>
                  <a:cubicBezTo>
                    <a:pt x="2634" y="3705"/>
                    <a:pt x="3137" y="3962"/>
                    <a:pt x="3694" y="4219"/>
                  </a:cubicBezTo>
                  <a:cubicBezTo>
                    <a:pt x="7921" y="6128"/>
                    <a:pt x="14879" y="8631"/>
                    <a:pt x="16678" y="8631"/>
                  </a:cubicBezTo>
                  <a:cubicBezTo>
                    <a:pt x="16857" y="8631"/>
                    <a:pt x="16984" y="8606"/>
                    <a:pt x="17054" y="8554"/>
                  </a:cubicBezTo>
                  <a:cubicBezTo>
                    <a:pt x="17139" y="8501"/>
                    <a:pt x="17171" y="8426"/>
                    <a:pt x="17171" y="8329"/>
                  </a:cubicBezTo>
                  <a:lnTo>
                    <a:pt x="17182" y="6986"/>
                  </a:lnTo>
                  <a:lnTo>
                    <a:pt x="17182" y="6986"/>
                  </a:lnTo>
                  <a:cubicBezTo>
                    <a:pt x="17181" y="7080"/>
                    <a:pt x="17138" y="7153"/>
                    <a:pt x="17064" y="7205"/>
                  </a:cubicBezTo>
                  <a:cubicBezTo>
                    <a:pt x="16993" y="7259"/>
                    <a:pt x="16862" y="7284"/>
                    <a:pt x="16680" y="7284"/>
                  </a:cubicBezTo>
                  <a:cubicBezTo>
                    <a:pt x="14862" y="7284"/>
                    <a:pt x="7926" y="4777"/>
                    <a:pt x="3694" y="2870"/>
                  </a:cubicBezTo>
                  <a:cubicBezTo>
                    <a:pt x="3137" y="2624"/>
                    <a:pt x="2645" y="2367"/>
                    <a:pt x="2195" y="2110"/>
                  </a:cubicBezTo>
                  <a:cubicBezTo>
                    <a:pt x="825" y="1318"/>
                    <a:pt x="11" y="525"/>
                    <a:pt x="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40"/>
            <p:cNvSpPr/>
            <p:nvPr/>
          </p:nvSpPr>
          <p:spPr>
            <a:xfrm>
              <a:off x="5028350" y="1840950"/>
              <a:ext cx="449650" cy="195325"/>
            </a:xfrm>
            <a:custGeom>
              <a:rect b="b" l="l" r="r" t="t"/>
              <a:pathLst>
                <a:path extrusionOk="0" h="7813" w="17986">
                  <a:moveTo>
                    <a:pt x="1296" y="1"/>
                  </a:moveTo>
                  <a:cubicBezTo>
                    <a:pt x="980" y="1"/>
                    <a:pt x="750" y="47"/>
                    <a:pt x="622" y="144"/>
                  </a:cubicBezTo>
                  <a:cubicBezTo>
                    <a:pt x="1" y="604"/>
                    <a:pt x="846" y="1621"/>
                    <a:pt x="2602" y="2638"/>
                  </a:cubicBezTo>
                  <a:cubicBezTo>
                    <a:pt x="3052" y="2895"/>
                    <a:pt x="3544" y="3152"/>
                    <a:pt x="4101" y="3398"/>
                  </a:cubicBezTo>
                  <a:cubicBezTo>
                    <a:pt x="8333" y="5305"/>
                    <a:pt x="15269" y="7812"/>
                    <a:pt x="17087" y="7812"/>
                  </a:cubicBezTo>
                  <a:cubicBezTo>
                    <a:pt x="17269" y="7812"/>
                    <a:pt x="17400" y="7787"/>
                    <a:pt x="17471" y="7733"/>
                  </a:cubicBezTo>
                  <a:cubicBezTo>
                    <a:pt x="17985" y="7348"/>
                    <a:pt x="16743" y="6245"/>
                    <a:pt x="14453" y="4918"/>
                  </a:cubicBezTo>
                  <a:cubicBezTo>
                    <a:pt x="13339" y="4276"/>
                    <a:pt x="11969" y="3580"/>
                    <a:pt x="10449" y="2895"/>
                  </a:cubicBezTo>
                  <a:cubicBezTo>
                    <a:pt x="6570" y="1147"/>
                    <a:pt x="2869" y="1"/>
                    <a:pt x="12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40"/>
            <p:cNvSpPr/>
            <p:nvPr/>
          </p:nvSpPr>
          <p:spPr>
            <a:xfrm>
              <a:off x="5591450" y="1897250"/>
              <a:ext cx="77100" cy="76825"/>
            </a:xfrm>
            <a:custGeom>
              <a:rect b="b" l="l" r="r" t="t"/>
              <a:pathLst>
                <a:path extrusionOk="0" h="3073" w="3084">
                  <a:moveTo>
                    <a:pt x="1542" y="0"/>
                  </a:moveTo>
                  <a:cubicBezTo>
                    <a:pt x="696" y="0"/>
                    <a:pt x="0" y="686"/>
                    <a:pt x="0" y="1542"/>
                  </a:cubicBezTo>
                  <a:cubicBezTo>
                    <a:pt x="0" y="2388"/>
                    <a:pt x="696" y="3073"/>
                    <a:pt x="1542" y="3073"/>
                  </a:cubicBezTo>
                  <a:cubicBezTo>
                    <a:pt x="2398" y="3073"/>
                    <a:pt x="3083" y="2388"/>
                    <a:pt x="3083" y="1542"/>
                  </a:cubicBezTo>
                  <a:cubicBezTo>
                    <a:pt x="3083" y="686"/>
                    <a:pt x="2398" y="0"/>
                    <a:pt x="154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40"/>
            <p:cNvSpPr/>
            <p:nvPr/>
          </p:nvSpPr>
          <p:spPr>
            <a:xfrm>
              <a:off x="5180375" y="1927900"/>
              <a:ext cx="531250" cy="336625"/>
            </a:xfrm>
            <a:custGeom>
              <a:rect b="b" l="l" r="r" t="t"/>
              <a:pathLst>
                <a:path extrusionOk="0" h="13465" w="21250">
                  <a:moveTo>
                    <a:pt x="18860" y="1"/>
                  </a:moveTo>
                  <a:cubicBezTo>
                    <a:pt x="18804" y="1"/>
                    <a:pt x="18744" y="2"/>
                    <a:pt x="18681" y="6"/>
                  </a:cubicBezTo>
                  <a:cubicBezTo>
                    <a:pt x="18284" y="16"/>
                    <a:pt x="17974" y="113"/>
                    <a:pt x="17856" y="155"/>
                  </a:cubicBezTo>
                  <a:cubicBezTo>
                    <a:pt x="17771" y="177"/>
                    <a:pt x="17653" y="220"/>
                    <a:pt x="17567" y="262"/>
                  </a:cubicBezTo>
                  <a:cubicBezTo>
                    <a:pt x="17439" y="316"/>
                    <a:pt x="17267" y="402"/>
                    <a:pt x="17139" y="466"/>
                  </a:cubicBezTo>
                  <a:cubicBezTo>
                    <a:pt x="15747" y="1279"/>
                    <a:pt x="16454" y="1419"/>
                    <a:pt x="15608" y="2157"/>
                  </a:cubicBezTo>
                  <a:cubicBezTo>
                    <a:pt x="15565" y="2152"/>
                    <a:pt x="15501" y="2149"/>
                    <a:pt x="15426" y="2149"/>
                  </a:cubicBezTo>
                  <a:cubicBezTo>
                    <a:pt x="15351" y="2149"/>
                    <a:pt x="15266" y="2152"/>
                    <a:pt x="15180" y="2157"/>
                  </a:cubicBezTo>
                  <a:cubicBezTo>
                    <a:pt x="15084" y="2168"/>
                    <a:pt x="14923" y="2179"/>
                    <a:pt x="14698" y="2211"/>
                  </a:cubicBezTo>
                  <a:cubicBezTo>
                    <a:pt x="14570" y="2232"/>
                    <a:pt x="14356" y="2275"/>
                    <a:pt x="14195" y="2329"/>
                  </a:cubicBezTo>
                  <a:cubicBezTo>
                    <a:pt x="13938" y="2393"/>
                    <a:pt x="13167" y="2607"/>
                    <a:pt x="12225" y="3228"/>
                  </a:cubicBezTo>
                  <a:cubicBezTo>
                    <a:pt x="12108" y="3303"/>
                    <a:pt x="11936" y="3431"/>
                    <a:pt x="11840" y="3517"/>
                  </a:cubicBezTo>
                  <a:cubicBezTo>
                    <a:pt x="11669" y="3645"/>
                    <a:pt x="11605" y="3709"/>
                    <a:pt x="11412" y="3891"/>
                  </a:cubicBezTo>
                  <a:cubicBezTo>
                    <a:pt x="11380" y="3924"/>
                    <a:pt x="11251" y="4041"/>
                    <a:pt x="11101" y="4223"/>
                  </a:cubicBezTo>
                  <a:cubicBezTo>
                    <a:pt x="11016" y="4320"/>
                    <a:pt x="10919" y="4459"/>
                    <a:pt x="10855" y="4555"/>
                  </a:cubicBezTo>
                  <a:cubicBezTo>
                    <a:pt x="10802" y="4619"/>
                    <a:pt x="10748" y="4716"/>
                    <a:pt x="10705" y="4780"/>
                  </a:cubicBezTo>
                  <a:cubicBezTo>
                    <a:pt x="10673" y="4833"/>
                    <a:pt x="10630" y="4908"/>
                    <a:pt x="10609" y="4962"/>
                  </a:cubicBezTo>
                  <a:cubicBezTo>
                    <a:pt x="10566" y="5048"/>
                    <a:pt x="10513" y="5155"/>
                    <a:pt x="10480" y="5240"/>
                  </a:cubicBezTo>
                  <a:cubicBezTo>
                    <a:pt x="10438" y="5337"/>
                    <a:pt x="10395" y="5465"/>
                    <a:pt x="10363" y="5572"/>
                  </a:cubicBezTo>
                  <a:cubicBezTo>
                    <a:pt x="10363" y="5583"/>
                    <a:pt x="10363" y="5594"/>
                    <a:pt x="10352" y="5604"/>
                  </a:cubicBezTo>
                  <a:cubicBezTo>
                    <a:pt x="9956" y="5861"/>
                    <a:pt x="9303" y="6279"/>
                    <a:pt x="8896" y="6546"/>
                  </a:cubicBezTo>
                  <a:cubicBezTo>
                    <a:pt x="8457" y="6835"/>
                    <a:pt x="7644" y="7371"/>
                    <a:pt x="7076" y="7745"/>
                  </a:cubicBezTo>
                  <a:cubicBezTo>
                    <a:pt x="6327" y="8270"/>
                    <a:pt x="6145" y="8388"/>
                    <a:pt x="5438" y="8891"/>
                  </a:cubicBezTo>
                  <a:cubicBezTo>
                    <a:pt x="5203" y="9062"/>
                    <a:pt x="4732" y="9405"/>
                    <a:pt x="4475" y="9597"/>
                  </a:cubicBezTo>
                  <a:cubicBezTo>
                    <a:pt x="4346" y="9704"/>
                    <a:pt x="1456" y="11503"/>
                    <a:pt x="1167" y="11749"/>
                  </a:cubicBezTo>
                  <a:cubicBezTo>
                    <a:pt x="1007" y="11888"/>
                    <a:pt x="739" y="12124"/>
                    <a:pt x="482" y="12391"/>
                  </a:cubicBezTo>
                  <a:cubicBezTo>
                    <a:pt x="257" y="12627"/>
                    <a:pt x="150" y="12787"/>
                    <a:pt x="129" y="12841"/>
                  </a:cubicBezTo>
                  <a:cubicBezTo>
                    <a:pt x="64" y="12937"/>
                    <a:pt x="43" y="13001"/>
                    <a:pt x="32" y="13034"/>
                  </a:cubicBezTo>
                  <a:cubicBezTo>
                    <a:pt x="22" y="13044"/>
                    <a:pt x="22" y="13076"/>
                    <a:pt x="11" y="13087"/>
                  </a:cubicBezTo>
                  <a:cubicBezTo>
                    <a:pt x="11" y="13119"/>
                    <a:pt x="0" y="13151"/>
                    <a:pt x="0" y="13183"/>
                  </a:cubicBezTo>
                  <a:cubicBezTo>
                    <a:pt x="0" y="13237"/>
                    <a:pt x="22" y="13280"/>
                    <a:pt x="43" y="13323"/>
                  </a:cubicBezTo>
                  <a:cubicBezTo>
                    <a:pt x="86" y="13387"/>
                    <a:pt x="139" y="13408"/>
                    <a:pt x="161" y="13419"/>
                  </a:cubicBezTo>
                  <a:cubicBezTo>
                    <a:pt x="236" y="13451"/>
                    <a:pt x="289" y="13451"/>
                    <a:pt x="407" y="13462"/>
                  </a:cubicBezTo>
                  <a:cubicBezTo>
                    <a:pt x="426" y="13464"/>
                    <a:pt x="446" y="13465"/>
                    <a:pt x="465" y="13465"/>
                  </a:cubicBezTo>
                  <a:cubicBezTo>
                    <a:pt x="541" y="13465"/>
                    <a:pt x="617" y="13451"/>
                    <a:pt x="685" y="13451"/>
                  </a:cubicBezTo>
                  <a:cubicBezTo>
                    <a:pt x="846" y="13430"/>
                    <a:pt x="1049" y="13376"/>
                    <a:pt x="1210" y="13333"/>
                  </a:cubicBezTo>
                  <a:cubicBezTo>
                    <a:pt x="1328" y="13301"/>
                    <a:pt x="1488" y="13248"/>
                    <a:pt x="1606" y="13215"/>
                  </a:cubicBezTo>
                  <a:cubicBezTo>
                    <a:pt x="1842" y="13141"/>
                    <a:pt x="2216" y="13001"/>
                    <a:pt x="2484" y="12894"/>
                  </a:cubicBezTo>
                  <a:cubicBezTo>
                    <a:pt x="2655" y="12830"/>
                    <a:pt x="6049" y="10978"/>
                    <a:pt x="7719" y="10165"/>
                  </a:cubicBezTo>
                  <a:cubicBezTo>
                    <a:pt x="9078" y="9501"/>
                    <a:pt x="10331" y="8859"/>
                    <a:pt x="11808" y="8088"/>
                  </a:cubicBezTo>
                  <a:cubicBezTo>
                    <a:pt x="12022" y="8141"/>
                    <a:pt x="12033" y="8141"/>
                    <a:pt x="12268" y="8173"/>
                  </a:cubicBezTo>
                  <a:cubicBezTo>
                    <a:pt x="12370" y="8188"/>
                    <a:pt x="12495" y="8194"/>
                    <a:pt x="12617" y="8194"/>
                  </a:cubicBezTo>
                  <a:cubicBezTo>
                    <a:pt x="12765" y="8194"/>
                    <a:pt x="12908" y="8185"/>
                    <a:pt x="12996" y="8173"/>
                  </a:cubicBezTo>
                  <a:cubicBezTo>
                    <a:pt x="13114" y="8163"/>
                    <a:pt x="13285" y="8141"/>
                    <a:pt x="13403" y="8120"/>
                  </a:cubicBezTo>
                  <a:cubicBezTo>
                    <a:pt x="13638" y="8077"/>
                    <a:pt x="13820" y="8024"/>
                    <a:pt x="13831" y="8013"/>
                  </a:cubicBezTo>
                  <a:cubicBezTo>
                    <a:pt x="14077" y="7949"/>
                    <a:pt x="14152" y="7917"/>
                    <a:pt x="14356" y="7831"/>
                  </a:cubicBezTo>
                  <a:cubicBezTo>
                    <a:pt x="14473" y="7788"/>
                    <a:pt x="14666" y="7702"/>
                    <a:pt x="14795" y="7638"/>
                  </a:cubicBezTo>
                  <a:cubicBezTo>
                    <a:pt x="15169" y="7445"/>
                    <a:pt x="15512" y="7231"/>
                    <a:pt x="15694" y="7092"/>
                  </a:cubicBezTo>
                  <a:cubicBezTo>
                    <a:pt x="15801" y="7028"/>
                    <a:pt x="15961" y="6910"/>
                    <a:pt x="16154" y="6750"/>
                  </a:cubicBezTo>
                  <a:cubicBezTo>
                    <a:pt x="16347" y="6578"/>
                    <a:pt x="16465" y="6461"/>
                    <a:pt x="16561" y="6364"/>
                  </a:cubicBezTo>
                  <a:cubicBezTo>
                    <a:pt x="16604" y="6332"/>
                    <a:pt x="16743" y="6182"/>
                    <a:pt x="16914" y="5979"/>
                  </a:cubicBezTo>
                  <a:cubicBezTo>
                    <a:pt x="17043" y="5818"/>
                    <a:pt x="17128" y="5690"/>
                    <a:pt x="17193" y="5583"/>
                  </a:cubicBezTo>
                  <a:cubicBezTo>
                    <a:pt x="17225" y="5540"/>
                    <a:pt x="17257" y="5486"/>
                    <a:pt x="17289" y="5444"/>
                  </a:cubicBezTo>
                  <a:cubicBezTo>
                    <a:pt x="17321" y="5379"/>
                    <a:pt x="17364" y="5304"/>
                    <a:pt x="17396" y="5240"/>
                  </a:cubicBezTo>
                  <a:cubicBezTo>
                    <a:pt x="17667" y="5144"/>
                    <a:pt x="17854" y="5118"/>
                    <a:pt x="18005" y="5118"/>
                  </a:cubicBezTo>
                  <a:cubicBezTo>
                    <a:pt x="18193" y="5118"/>
                    <a:pt x="18327" y="5159"/>
                    <a:pt x="18498" y="5159"/>
                  </a:cubicBezTo>
                  <a:cubicBezTo>
                    <a:pt x="18729" y="5159"/>
                    <a:pt x="19028" y="5085"/>
                    <a:pt x="19623" y="4737"/>
                  </a:cubicBezTo>
                  <a:cubicBezTo>
                    <a:pt x="19826" y="4609"/>
                    <a:pt x="19954" y="4523"/>
                    <a:pt x="20136" y="4373"/>
                  </a:cubicBezTo>
                  <a:cubicBezTo>
                    <a:pt x="20329" y="4213"/>
                    <a:pt x="20511" y="4009"/>
                    <a:pt x="20533" y="3988"/>
                  </a:cubicBezTo>
                  <a:cubicBezTo>
                    <a:pt x="20607" y="3881"/>
                    <a:pt x="20715" y="3742"/>
                    <a:pt x="20789" y="3635"/>
                  </a:cubicBezTo>
                  <a:cubicBezTo>
                    <a:pt x="20843" y="3560"/>
                    <a:pt x="20907" y="3442"/>
                    <a:pt x="20950" y="3356"/>
                  </a:cubicBezTo>
                  <a:cubicBezTo>
                    <a:pt x="20950" y="3356"/>
                    <a:pt x="21068" y="3131"/>
                    <a:pt x="21153" y="2832"/>
                  </a:cubicBezTo>
                  <a:cubicBezTo>
                    <a:pt x="21250" y="2457"/>
                    <a:pt x="21239" y="2157"/>
                    <a:pt x="21239" y="2125"/>
                  </a:cubicBezTo>
                  <a:cubicBezTo>
                    <a:pt x="21239" y="2082"/>
                    <a:pt x="21239" y="2029"/>
                    <a:pt x="21228" y="1986"/>
                  </a:cubicBezTo>
                  <a:cubicBezTo>
                    <a:pt x="21218" y="1815"/>
                    <a:pt x="21218" y="1815"/>
                    <a:pt x="21196" y="1740"/>
                  </a:cubicBezTo>
                  <a:cubicBezTo>
                    <a:pt x="21153" y="1547"/>
                    <a:pt x="21121" y="1451"/>
                    <a:pt x="21078" y="1344"/>
                  </a:cubicBezTo>
                  <a:cubicBezTo>
                    <a:pt x="21078" y="1344"/>
                    <a:pt x="21046" y="1269"/>
                    <a:pt x="20993" y="1172"/>
                  </a:cubicBezTo>
                  <a:cubicBezTo>
                    <a:pt x="20961" y="1119"/>
                    <a:pt x="20961" y="1119"/>
                    <a:pt x="20897" y="1012"/>
                  </a:cubicBezTo>
                  <a:cubicBezTo>
                    <a:pt x="20854" y="937"/>
                    <a:pt x="20768" y="830"/>
                    <a:pt x="20725" y="787"/>
                  </a:cubicBezTo>
                  <a:cubicBezTo>
                    <a:pt x="20682" y="744"/>
                    <a:pt x="20629" y="680"/>
                    <a:pt x="20586" y="637"/>
                  </a:cubicBezTo>
                  <a:cubicBezTo>
                    <a:pt x="20554" y="616"/>
                    <a:pt x="20522" y="584"/>
                    <a:pt x="20490" y="551"/>
                  </a:cubicBezTo>
                  <a:cubicBezTo>
                    <a:pt x="20458" y="530"/>
                    <a:pt x="20415" y="487"/>
                    <a:pt x="20383" y="466"/>
                  </a:cubicBezTo>
                  <a:cubicBezTo>
                    <a:pt x="20308" y="423"/>
                    <a:pt x="20222" y="359"/>
                    <a:pt x="20147" y="316"/>
                  </a:cubicBezTo>
                  <a:cubicBezTo>
                    <a:pt x="20072" y="273"/>
                    <a:pt x="19954" y="230"/>
                    <a:pt x="19880" y="188"/>
                  </a:cubicBezTo>
                  <a:cubicBezTo>
                    <a:pt x="19826" y="166"/>
                    <a:pt x="19772" y="155"/>
                    <a:pt x="19719" y="134"/>
                  </a:cubicBezTo>
                  <a:cubicBezTo>
                    <a:pt x="19623" y="102"/>
                    <a:pt x="19483" y="70"/>
                    <a:pt x="19387" y="48"/>
                  </a:cubicBezTo>
                  <a:cubicBezTo>
                    <a:pt x="19342" y="39"/>
                    <a:pt x="19148" y="1"/>
                    <a:pt x="18860" y="1"/>
                  </a:cubicBezTo>
                  <a:close/>
                </a:path>
              </a:pathLst>
            </a:custGeom>
            <a:solidFill>
              <a:srgbClr val="2E2E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40"/>
            <p:cNvSpPr/>
            <p:nvPr/>
          </p:nvSpPr>
          <p:spPr>
            <a:xfrm>
              <a:off x="5608850" y="1927900"/>
              <a:ext cx="102775" cy="118450"/>
            </a:xfrm>
            <a:custGeom>
              <a:rect b="b" l="l" r="r" t="t"/>
              <a:pathLst>
                <a:path extrusionOk="0" h="4738" w="4111">
                  <a:moveTo>
                    <a:pt x="62" y="435"/>
                  </a:moveTo>
                  <a:cubicBezTo>
                    <a:pt x="41" y="445"/>
                    <a:pt x="20" y="455"/>
                    <a:pt x="0" y="466"/>
                  </a:cubicBezTo>
                  <a:cubicBezTo>
                    <a:pt x="20" y="456"/>
                    <a:pt x="40" y="446"/>
                    <a:pt x="62" y="435"/>
                  </a:cubicBezTo>
                  <a:close/>
                  <a:moveTo>
                    <a:pt x="1721" y="1"/>
                  </a:moveTo>
                  <a:cubicBezTo>
                    <a:pt x="1665" y="1"/>
                    <a:pt x="1605" y="2"/>
                    <a:pt x="1542" y="6"/>
                  </a:cubicBezTo>
                  <a:cubicBezTo>
                    <a:pt x="1145" y="16"/>
                    <a:pt x="835" y="113"/>
                    <a:pt x="717" y="155"/>
                  </a:cubicBezTo>
                  <a:cubicBezTo>
                    <a:pt x="632" y="177"/>
                    <a:pt x="514" y="220"/>
                    <a:pt x="428" y="262"/>
                  </a:cubicBezTo>
                  <a:cubicBezTo>
                    <a:pt x="319" y="308"/>
                    <a:pt x="180" y="376"/>
                    <a:pt x="62" y="435"/>
                  </a:cubicBezTo>
                  <a:lnTo>
                    <a:pt x="62" y="435"/>
                  </a:lnTo>
                  <a:cubicBezTo>
                    <a:pt x="179" y="382"/>
                    <a:pt x="311" y="355"/>
                    <a:pt x="454" y="355"/>
                  </a:cubicBezTo>
                  <a:cubicBezTo>
                    <a:pt x="684" y="355"/>
                    <a:pt x="943" y="425"/>
                    <a:pt x="1220" y="573"/>
                  </a:cubicBezTo>
                  <a:cubicBezTo>
                    <a:pt x="2184" y="1119"/>
                    <a:pt x="2976" y="2457"/>
                    <a:pt x="2987" y="3581"/>
                  </a:cubicBezTo>
                  <a:cubicBezTo>
                    <a:pt x="2997" y="4127"/>
                    <a:pt x="2819" y="4515"/>
                    <a:pt x="2519" y="4715"/>
                  </a:cubicBezTo>
                  <a:lnTo>
                    <a:pt x="2519" y="4715"/>
                  </a:lnTo>
                  <a:cubicBezTo>
                    <a:pt x="2702" y="4598"/>
                    <a:pt x="2826" y="4514"/>
                    <a:pt x="2997" y="4373"/>
                  </a:cubicBezTo>
                  <a:cubicBezTo>
                    <a:pt x="3190" y="4213"/>
                    <a:pt x="3372" y="4009"/>
                    <a:pt x="3394" y="3988"/>
                  </a:cubicBezTo>
                  <a:cubicBezTo>
                    <a:pt x="3468" y="3881"/>
                    <a:pt x="3576" y="3742"/>
                    <a:pt x="3650" y="3635"/>
                  </a:cubicBezTo>
                  <a:cubicBezTo>
                    <a:pt x="3704" y="3560"/>
                    <a:pt x="3768" y="3442"/>
                    <a:pt x="3811" y="3356"/>
                  </a:cubicBezTo>
                  <a:cubicBezTo>
                    <a:pt x="3811" y="3356"/>
                    <a:pt x="3929" y="3131"/>
                    <a:pt x="4014" y="2832"/>
                  </a:cubicBezTo>
                  <a:cubicBezTo>
                    <a:pt x="4111" y="2457"/>
                    <a:pt x="4100" y="2157"/>
                    <a:pt x="4100" y="2125"/>
                  </a:cubicBezTo>
                  <a:cubicBezTo>
                    <a:pt x="4100" y="2082"/>
                    <a:pt x="4100" y="2029"/>
                    <a:pt x="4089" y="1986"/>
                  </a:cubicBezTo>
                  <a:cubicBezTo>
                    <a:pt x="4079" y="1815"/>
                    <a:pt x="4079" y="1815"/>
                    <a:pt x="4057" y="1740"/>
                  </a:cubicBezTo>
                  <a:cubicBezTo>
                    <a:pt x="4014" y="1547"/>
                    <a:pt x="3982" y="1451"/>
                    <a:pt x="3939" y="1344"/>
                  </a:cubicBezTo>
                  <a:cubicBezTo>
                    <a:pt x="3939" y="1344"/>
                    <a:pt x="3907" y="1269"/>
                    <a:pt x="3854" y="1172"/>
                  </a:cubicBezTo>
                  <a:cubicBezTo>
                    <a:pt x="3822" y="1119"/>
                    <a:pt x="3822" y="1119"/>
                    <a:pt x="3768" y="1012"/>
                  </a:cubicBezTo>
                  <a:cubicBezTo>
                    <a:pt x="3715" y="937"/>
                    <a:pt x="3629" y="830"/>
                    <a:pt x="3586" y="787"/>
                  </a:cubicBezTo>
                  <a:cubicBezTo>
                    <a:pt x="3543" y="744"/>
                    <a:pt x="3490" y="680"/>
                    <a:pt x="3447" y="637"/>
                  </a:cubicBezTo>
                  <a:cubicBezTo>
                    <a:pt x="3415" y="616"/>
                    <a:pt x="3383" y="584"/>
                    <a:pt x="3351" y="551"/>
                  </a:cubicBezTo>
                  <a:cubicBezTo>
                    <a:pt x="3319" y="530"/>
                    <a:pt x="3276" y="487"/>
                    <a:pt x="3244" y="466"/>
                  </a:cubicBezTo>
                  <a:cubicBezTo>
                    <a:pt x="3169" y="423"/>
                    <a:pt x="3083" y="359"/>
                    <a:pt x="3008" y="316"/>
                  </a:cubicBezTo>
                  <a:cubicBezTo>
                    <a:pt x="2933" y="273"/>
                    <a:pt x="2815" y="230"/>
                    <a:pt x="2741" y="188"/>
                  </a:cubicBezTo>
                  <a:cubicBezTo>
                    <a:pt x="2698" y="166"/>
                    <a:pt x="2633" y="155"/>
                    <a:pt x="2580" y="134"/>
                  </a:cubicBezTo>
                  <a:cubicBezTo>
                    <a:pt x="2484" y="102"/>
                    <a:pt x="2344" y="70"/>
                    <a:pt x="2248" y="48"/>
                  </a:cubicBezTo>
                  <a:cubicBezTo>
                    <a:pt x="2203" y="39"/>
                    <a:pt x="2009" y="1"/>
                    <a:pt x="1721" y="1"/>
                  </a:cubicBezTo>
                  <a:close/>
                  <a:moveTo>
                    <a:pt x="2519" y="4715"/>
                  </a:moveTo>
                  <a:cubicBezTo>
                    <a:pt x="2507" y="4722"/>
                    <a:pt x="2496" y="4730"/>
                    <a:pt x="2484" y="4737"/>
                  </a:cubicBezTo>
                  <a:cubicBezTo>
                    <a:pt x="2496" y="4730"/>
                    <a:pt x="2507" y="4722"/>
                    <a:pt x="2519" y="47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40"/>
            <p:cNvSpPr/>
            <p:nvPr/>
          </p:nvSpPr>
          <p:spPr>
            <a:xfrm>
              <a:off x="5567100" y="1936775"/>
              <a:ext cx="116700" cy="123475"/>
            </a:xfrm>
            <a:custGeom>
              <a:rect b="b" l="l" r="r" t="t"/>
              <a:pathLst>
                <a:path extrusionOk="0" h="4939" w="4668">
                  <a:moveTo>
                    <a:pt x="2124" y="0"/>
                  </a:moveTo>
                  <a:cubicBezTo>
                    <a:pt x="1955" y="0"/>
                    <a:pt x="1802" y="38"/>
                    <a:pt x="1670" y="111"/>
                  </a:cubicBezTo>
                  <a:cubicBezTo>
                    <a:pt x="214" y="967"/>
                    <a:pt x="1060" y="1074"/>
                    <a:pt x="0" y="1909"/>
                  </a:cubicBezTo>
                  <a:cubicBezTo>
                    <a:pt x="97" y="1854"/>
                    <a:pt x="209" y="1824"/>
                    <a:pt x="331" y="1824"/>
                  </a:cubicBezTo>
                  <a:cubicBezTo>
                    <a:pt x="492" y="1824"/>
                    <a:pt x="673" y="1875"/>
                    <a:pt x="867" y="1984"/>
                  </a:cubicBezTo>
                  <a:cubicBezTo>
                    <a:pt x="1552" y="2370"/>
                    <a:pt x="2120" y="3322"/>
                    <a:pt x="2130" y="4125"/>
                  </a:cubicBezTo>
                  <a:cubicBezTo>
                    <a:pt x="2130" y="4521"/>
                    <a:pt x="1991" y="4810"/>
                    <a:pt x="1766" y="4939"/>
                  </a:cubicBezTo>
                  <a:cubicBezTo>
                    <a:pt x="2124" y="4794"/>
                    <a:pt x="2353" y="4756"/>
                    <a:pt x="2531" y="4756"/>
                  </a:cubicBezTo>
                  <a:cubicBezTo>
                    <a:pt x="2721" y="4756"/>
                    <a:pt x="2854" y="4799"/>
                    <a:pt x="3029" y="4799"/>
                  </a:cubicBezTo>
                  <a:cubicBezTo>
                    <a:pt x="3259" y="4799"/>
                    <a:pt x="3559" y="4725"/>
                    <a:pt x="4154" y="4382"/>
                  </a:cubicBezTo>
                  <a:cubicBezTo>
                    <a:pt x="4475" y="4189"/>
                    <a:pt x="4667" y="3793"/>
                    <a:pt x="4657" y="3226"/>
                  </a:cubicBezTo>
                  <a:cubicBezTo>
                    <a:pt x="4646" y="2102"/>
                    <a:pt x="3854" y="764"/>
                    <a:pt x="2890" y="218"/>
                  </a:cubicBezTo>
                  <a:cubicBezTo>
                    <a:pt x="2613" y="70"/>
                    <a:pt x="2354" y="0"/>
                    <a:pt x="21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40"/>
            <p:cNvSpPr/>
            <p:nvPr/>
          </p:nvSpPr>
          <p:spPr>
            <a:xfrm>
              <a:off x="5437300" y="1981700"/>
              <a:ext cx="183075" cy="151050"/>
            </a:xfrm>
            <a:custGeom>
              <a:rect b="b" l="l" r="r" t="t"/>
              <a:pathLst>
                <a:path extrusionOk="0" h="6042" w="7323">
                  <a:moveTo>
                    <a:pt x="13" y="3720"/>
                  </a:moveTo>
                  <a:cubicBezTo>
                    <a:pt x="8" y="3741"/>
                    <a:pt x="4" y="3762"/>
                    <a:pt x="0" y="3784"/>
                  </a:cubicBezTo>
                  <a:cubicBezTo>
                    <a:pt x="4" y="3764"/>
                    <a:pt x="8" y="3743"/>
                    <a:pt x="13" y="3720"/>
                  </a:cubicBezTo>
                  <a:close/>
                  <a:moveTo>
                    <a:pt x="1188" y="5839"/>
                  </a:moveTo>
                  <a:lnTo>
                    <a:pt x="1188" y="5839"/>
                  </a:lnTo>
                  <a:cubicBezTo>
                    <a:pt x="1210" y="5848"/>
                    <a:pt x="1232" y="5855"/>
                    <a:pt x="1253" y="5861"/>
                  </a:cubicBezTo>
                  <a:lnTo>
                    <a:pt x="1253" y="5861"/>
                  </a:lnTo>
                  <a:cubicBezTo>
                    <a:pt x="1231" y="5854"/>
                    <a:pt x="1209" y="5846"/>
                    <a:pt x="1188" y="5839"/>
                  </a:cubicBezTo>
                  <a:close/>
                  <a:moveTo>
                    <a:pt x="5089" y="0"/>
                  </a:moveTo>
                  <a:cubicBezTo>
                    <a:pt x="5030" y="0"/>
                    <a:pt x="4967" y="2"/>
                    <a:pt x="4903" y="5"/>
                  </a:cubicBezTo>
                  <a:cubicBezTo>
                    <a:pt x="4807" y="16"/>
                    <a:pt x="4646" y="27"/>
                    <a:pt x="4421" y="59"/>
                  </a:cubicBezTo>
                  <a:cubicBezTo>
                    <a:pt x="4293" y="80"/>
                    <a:pt x="4079" y="123"/>
                    <a:pt x="3918" y="177"/>
                  </a:cubicBezTo>
                  <a:cubicBezTo>
                    <a:pt x="3661" y="241"/>
                    <a:pt x="2890" y="455"/>
                    <a:pt x="1959" y="1076"/>
                  </a:cubicBezTo>
                  <a:cubicBezTo>
                    <a:pt x="1831" y="1151"/>
                    <a:pt x="1659" y="1279"/>
                    <a:pt x="1563" y="1365"/>
                  </a:cubicBezTo>
                  <a:cubicBezTo>
                    <a:pt x="1392" y="1493"/>
                    <a:pt x="1328" y="1557"/>
                    <a:pt x="1135" y="1739"/>
                  </a:cubicBezTo>
                  <a:cubicBezTo>
                    <a:pt x="1103" y="1772"/>
                    <a:pt x="974" y="1889"/>
                    <a:pt x="824" y="2071"/>
                  </a:cubicBezTo>
                  <a:cubicBezTo>
                    <a:pt x="749" y="2168"/>
                    <a:pt x="642" y="2307"/>
                    <a:pt x="578" y="2403"/>
                  </a:cubicBezTo>
                  <a:cubicBezTo>
                    <a:pt x="525" y="2467"/>
                    <a:pt x="471" y="2564"/>
                    <a:pt x="428" y="2628"/>
                  </a:cubicBezTo>
                  <a:cubicBezTo>
                    <a:pt x="396" y="2681"/>
                    <a:pt x="364" y="2756"/>
                    <a:pt x="332" y="2810"/>
                  </a:cubicBezTo>
                  <a:cubicBezTo>
                    <a:pt x="289" y="2896"/>
                    <a:pt x="236" y="3003"/>
                    <a:pt x="203" y="3088"/>
                  </a:cubicBezTo>
                  <a:cubicBezTo>
                    <a:pt x="161" y="3185"/>
                    <a:pt x="118" y="3313"/>
                    <a:pt x="86" y="3420"/>
                  </a:cubicBezTo>
                  <a:cubicBezTo>
                    <a:pt x="60" y="3507"/>
                    <a:pt x="34" y="3623"/>
                    <a:pt x="13" y="3720"/>
                  </a:cubicBezTo>
                  <a:lnTo>
                    <a:pt x="13" y="3720"/>
                  </a:lnTo>
                  <a:cubicBezTo>
                    <a:pt x="86" y="3416"/>
                    <a:pt x="290" y="3242"/>
                    <a:pt x="560" y="3242"/>
                  </a:cubicBezTo>
                  <a:cubicBezTo>
                    <a:pt x="695" y="3242"/>
                    <a:pt x="846" y="3285"/>
                    <a:pt x="1006" y="3377"/>
                  </a:cubicBezTo>
                  <a:cubicBezTo>
                    <a:pt x="1574" y="3688"/>
                    <a:pt x="2045" y="4480"/>
                    <a:pt x="2055" y="5144"/>
                  </a:cubicBezTo>
                  <a:cubicBezTo>
                    <a:pt x="2055" y="5621"/>
                    <a:pt x="1818" y="5895"/>
                    <a:pt x="1473" y="5895"/>
                  </a:cubicBezTo>
                  <a:cubicBezTo>
                    <a:pt x="1404" y="5895"/>
                    <a:pt x="1330" y="5884"/>
                    <a:pt x="1253" y="5861"/>
                  </a:cubicBezTo>
                  <a:lnTo>
                    <a:pt x="1253" y="5861"/>
                  </a:lnTo>
                  <a:cubicBezTo>
                    <a:pt x="1338" y="5889"/>
                    <a:pt x="1434" y="5919"/>
                    <a:pt x="1509" y="5936"/>
                  </a:cubicBezTo>
                  <a:cubicBezTo>
                    <a:pt x="1745" y="5989"/>
                    <a:pt x="1745" y="5989"/>
                    <a:pt x="1991" y="6021"/>
                  </a:cubicBezTo>
                  <a:cubicBezTo>
                    <a:pt x="2093" y="6036"/>
                    <a:pt x="2218" y="6042"/>
                    <a:pt x="2340" y="6042"/>
                  </a:cubicBezTo>
                  <a:cubicBezTo>
                    <a:pt x="2488" y="6042"/>
                    <a:pt x="2631" y="6033"/>
                    <a:pt x="2719" y="6021"/>
                  </a:cubicBezTo>
                  <a:cubicBezTo>
                    <a:pt x="2837" y="6011"/>
                    <a:pt x="3008" y="5989"/>
                    <a:pt x="3126" y="5968"/>
                  </a:cubicBezTo>
                  <a:cubicBezTo>
                    <a:pt x="3361" y="5925"/>
                    <a:pt x="3543" y="5872"/>
                    <a:pt x="3554" y="5861"/>
                  </a:cubicBezTo>
                  <a:cubicBezTo>
                    <a:pt x="3800" y="5797"/>
                    <a:pt x="3875" y="5765"/>
                    <a:pt x="4079" y="5679"/>
                  </a:cubicBezTo>
                  <a:cubicBezTo>
                    <a:pt x="4196" y="5636"/>
                    <a:pt x="4389" y="5550"/>
                    <a:pt x="4518" y="5486"/>
                  </a:cubicBezTo>
                  <a:cubicBezTo>
                    <a:pt x="4892" y="5293"/>
                    <a:pt x="5235" y="5079"/>
                    <a:pt x="5417" y="4940"/>
                  </a:cubicBezTo>
                  <a:cubicBezTo>
                    <a:pt x="5524" y="4876"/>
                    <a:pt x="5684" y="4758"/>
                    <a:pt x="5877" y="4598"/>
                  </a:cubicBezTo>
                  <a:cubicBezTo>
                    <a:pt x="6070" y="4426"/>
                    <a:pt x="6188" y="4309"/>
                    <a:pt x="6284" y="4212"/>
                  </a:cubicBezTo>
                  <a:cubicBezTo>
                    <a:pt x="6327" y="4180"/>
                    <a:pt x="6466" y="4030"/>
                    <a:pt x="6637" y="3827"/>
                  </a:cubicBezTo>
                  <a:cubicBezTo>
                    <a:pt x="6766" y="3666"/>
                    <a:pt x="6851" y="3538"/>
                    <a:pt x="6916" y="3431"/>
                  </a:cubicBezTo>
                  <a:cubicBezTo>
                    <a:pt x="6948" y="3388"/>
                    <a:pt x="6980" y="3334"/>
                    <a:pt x="7012" y="3292"/>
                  </a:cubicBezTo>
                  <a:cubicBezTo>
                    <a:pt x="7055" y="3217"/>
                    <a:pt x="7108" y="3120"/>
                    <a:pt x="7140" y="3045"/>
                  </a:cubicBezTo>
                  <a:cubicBezTo>
                    <a:pt x="7183" y="2960"/>
                    <a:pt x="7205" y="2896"/>
                    <a:pt x="7258" y="2767"/>
                  </a:cubicBezTo>
                  <a:cubicBezTo>
                    <a:pt x="7301" y="2639"/>
                    <a:pt x="7322" y="2489"/>
                    <a:pt x="7322" y="2328"/>
                  </a:cubicBezTo>
                  <a:cubicBezTo>
                    <a:pt x="7312" y="1525"/>
                    <a:pt x="6744" y="573"/>
                    <a:pt x="6059" y="187"/>
                  </a:cubicBezTo>
                  <a:cubicBezTo>
                    <a:pt x="5920" y="112"/>
                    <a:pt x="5792" y="69"/>
                    <a:pt x="5674" y="48"/>
                  </a:cubicBezTo>
                  <a:cubicBezTo>
                    <a:pt x="5513" y="16"/>
                    <a:pt x="5395" y="5"/>
                    <a:pt x="5353" y="5"/>
                  </a:cubicBezTo>
                  <a:cubicBezTo>
                    <a:pt x="5303" y="5"/>
                    <a:pt x="5205" y="0"/>
                    <a:pt x="50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40"/>
            <p:cNvSpPr/>
            <p:nvPr/>
          </p:nvSpPr>
          <p:spPr>
            <a:xfrm>
              <a:off x="5180375" y="2062800"/>
              <a:ext cx="308325" cy="201725"/>
            </a:xfrm>
            <a:custGeom>
              <a:rect b="b" l="l" r="r" t="t"/>
              <a:pathLst>
                <a:path extrusionOk="0" h="8069" w="12333">
                  <a:moveTo>
                    <a:pt x="10831" y="1"/>
                  </a:moveTo>
                  <a:cubicBezTo>
                    <a:pt x="10722" y="1"/>
                    <a:pt x="10625" y="28"/>
                    <a:pt x="10545" y="80"/>
                  </a:cubicBezTo>
                  <a:cubicBezTo>
                    <a:pt x="10202" y="305"/>
                    <a:pt x="9378" y="829"/>
                    <a:pt x="8896" y="1150"/>
                  </a:cubicBezTo>
                  <a:cubicBezTo>
                    <a:pt x="8457" y="1439"/>
                    <a:pt x="7644" y="1975"/>
                    <a:pt x="7076" y="2349"/>
                  </a:cubicBezTo>
                  <a:cubicBezTo>
                    <a:pt x="6327" y="2874"/>
                    <a:pt x="6145" y="2992"/>
                    <a:pt x="5438" y="3495"/>
                  </a:cubicBezTo>
                  <a:cubicBezTo>
                    <a:pt x="5203" y="3666"/>
                    <a:pt x="1456" y="6107"/>
                    <a:pt x="1167" y="6353"/>
                  </a:cubicBezTo>
                  <a:cubicBezTo>
                    <a:pt x="1007" y="6492"/>
                    <a:pt x="739" y="6728"/>
                    <a:pt x="482" y="6995"/>
                  </a:cubicBezTo>
                  <a:cubicBezTo>
                    <a:pt x="257" y="7231"/>
                    <a:pt x="150" y="7391"/>
                    <a:pt x="129" y="7445"/>
                  </a:cubicBezTo>
                  <a:cubicBezTo>
                    <a:pt x="64" y="7541"/>
                    <a:pt x="43" y="7605"/>
                    <a:pt x="32" y="7638"/>
                  </a:cubicBezTo>
                  <a:cubicBezTo>
                    <a:pt x="22" y="7648"/>
                    <a:pt x="22" y="7680"/>
                    <a:pt x="11" y="7691"/>
                  </a:cubicBezTo>
                  <a:cubicBezTo>
                    <a:pt x="11" y="7723"/>
                    <a:pt x="0" y="7755"/>
                    <a:pt x="0" y="7787"/>
                  </a:cubicBezTo>
                  <a:cubicBezTo>
                    <a:pt x="0" y="7841"/>
                    <a:pt x="22" y="7884"/>
                    <a:pt x="43" y="7927"/>
                  </a:cubicBezTo>
                  <a:cubicBezTo>
                    <a:pt x="86" y="7991"/>
                    <a:pt x="139" y="8012"/>
                    <a:pt x="161" y="8023"/>
                  </a:cubicBezTo>
                  <a:cubicBezTo>
                    <a:pt x="236" y="8044"/>
                    <a:pt x="289" y="8055"/>
                    <a:pt x="407" y="8066"/>
                  </a:cubicBezTo>
                  <a:cubicBezTo>
                    <a:pt x="426" y="8068"/>
                    <a:pt x="446" y="8069"/>
                    <a:pt x="465" y="8069"/>
                  </a:cubicBezTo>
                  <a:cubicBezTo>
                    <a:pt x="541" y="8069"/>
                    <a:pt x="617" y="8055"/>
                    <a:pt x="685" y="8055"/>
                  </a:cubicBezTo>
                  <a:cubicBezTo>
                    <a:pt x="846" y="8034"/>
                    <a:pt x="1049" y="7980"/>
                    <a:pt x="1210" y="7937"/>
                  </a:cubicBezTo>
                  <a:cubicBezTo>
                    <a:pt x="1328" y="7905"/>
                    <a:pt x="1488" y="7852"/>
                    <a:pt x="1606" y="7819"/>
                  </a:cubicBezTo>
                  <a:cubicBezTo>
                    <a:pt x="1842" y="7745"/>
                    <a:pt x="2216" y="7605"/>
                    <a:pt x="2484" y="7498"/>
                  </a:cubicBezTo>
                  <a:cubicBezTo>
                    <a:pt x="2655" y="7434"/>
                    <a:pt x="6049" y="5582"/>
                    <a:pt x="7719" y="4769"/>
                  </a:cubicBezTo>
                  <a:cubicBezTo>
                    <a:pt x="9142" y="4073"/>
                    <a:pt x="10448" y="3398"/>
                    <a:pt x="12011" y="2595"/>
                  </a:cubicBezTo>
                  <a:cubicBezTo>
                    <a:pt x="12204" y="2488"/>
                    <a:pt x="12332" y="2242"/>
                    <a:pt x="12322" y="1900"/>
                  </a:cubicBezTo>
                  <a:cubicBezTo>
                    <a:pt x="12322" y="1236"/>
                    <a:pt x="11851" y="444"/>
                    <a:pt x="11283" y="133"/>
                  </a:cubicBezTo>
                  <a:cubicBezTo>
                    <a:pt x="11122" y="44"/>
                    <a:pt x="10967" y="1"/>
                    <a:pt x="108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40"/>
            <p:cNvSpPr/>
            <p:nvPr/>
          </p:nvSpPr>
          <p:spPr>
            <a:xfrm>
              <a:off x="5624900" y="1922400"/>
              <a:ext cx="77100" cy="77100"/>
            </a:xfrm>
            <a:custGeom>
              <a:rect b="b" l="l" r="r" t="t"/>
              <a:pathLst>
                <a:path extrusionOk="0" h="3084" w="3084">
                  <a:moveTo>
                    <a:pt x="1542" y="1"/>
                  </a:moveTo>
                  <a:cubicBezTo>
                    <a:pt x="696" y="1"/>
                    <a:pt x="0" y="686"/>
                    <a:pt x="0" y="1542"/>
                  </a:cubicBezTo>
                  <a:cubicBezTo>
                    <a:pt x="0" y="2388"/>
                    <a:pt x="696" y="3084"/>
                    <a:pt x="1542" y="3084"/>
                  </a:cubicBezTo>
                  <a:cubicBezTo>
                    <a:pt x="2398" y="3084"/>
                    <a:pt x="3083" y="2388"/>
                    <a:pt x="3083" y="1542"/>
                  </a:cubicBezTo>
                  <a:cubicBezTo>
                    <a:pt x="3083" y="686"/>
                    <a:pt x="2398" y="1"/>
                    <a:pt x="15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40"/>
            <p:cNvSpPr/>
            <p:nvPr/>
          </p:nvSpPr>
          <p:spPr>
            <a:xfrm>
              <a:off x="5535775" y="2046200"/>
              <a:ext cx="493800" cy="311425"/>
            </a:xfrm>
            <a:custGeom>
              <a:rect b="b" l="l" r="r" t="t"/>
              <a:pathLst>
                <a:path extrusionOk="0" h="12457" w="19752">
                  <a:moveTo>
                    <a:pt x="2654" y="0"/>
                  </a:moveTo>
                  <a:cubicBezTo>
                    <a:pt x="2250" y="0"/>
                    <a:pt x="1967" y="57"/>
                    <a:pt x="1831" y="176"/>
                  </a:cubicBezTo>
                  <a:cubicBezTo>
                    <a:pt x="1790" y="207"/>
                    <a:pt x="1779" y="248"/>
                    <a:pt x="1787" y="298"/>
                  </a:cubicBezTo>
                  <a:lnTo>
                    <a:pt x="1787" y="298"/>
                  </a:lnTo>
                  <a:cubicBezTo>
                    <a:pt x="1784" y="290"/>
                    <a:pt x="1778" y="283"/>
                    <a:pt x="1778" y="283"/>
                  </a:cubicBezTo>
                  <a:lnTo>
                    <a:pt x="1778" y="1450"/>
                  </a:lnTo>
                  <a:cubicBezTo>
                    <a:pt x="1278" y="1279"/>
                    <a:pt x="855" y="1189"/>
                    <a:pt x="536" y="1189"/>
                  </a:cubicBezTo>
                  <a:cubicBezTo>
                    <a:pt x="376" y="1189"/>
                    <a:pt x="243" y="1211"/>
                    <a:pt x="140" y="1258"/>
                  </a:cubicBezTo>
                  <a:cubicBezTo>
                    <a:pt x="44" y="1300"/>
                    <a:pt x="1" y="1375"/>
                    <a:pt x="11" y="1482"/>
                  </a:cubicBezTo>
                  <a:lnTo>
                    <a:pt x="11" y="1482"/>
                  </a:lnTo>
                  <a:lnTo>
                    <a:pt x="1" y="2821"/>
                  </a:lnTo>
                  <a:cubicBezTo>
                    <a:pt x="1" y="3859"/>
                    <a:pt x="4368" y="7884"/>
                    <a:pt x="7676" y="10335"/>
                  </a:cubicBezTo>
                  <a:cubicBezTo>
                    <a:pt x="8104" y="10646"/>
                    <a:pt x="8554" y="10946"/>
                    <a:pt x="8993" y="11192"/>
                  </a:cubicBezTo>
                  <a:cubicBezTo>
                    <a:pt x="10367" y="11983"/>
                    <a:pt x="11728" y="12457"/>
                    <a:pt x="12638" y="12457"/>
                  </a:cubicBezTo>
                  <a:cubicBezTo>
                    <a:pt x="12897" y="12457"/>
                    <a:pt x="13120" y="12418"/>
                    <a:pt x="13296" y="12337"/>
                  </a:cubicBezTo>
                  <a:cubicBezTo>
                    <a:pt x="13457" y="12262"/>
                    <a:pt x="13542" y="12134"/>
                    <a:pt x="13542" y="11952"/>
                  </a:cubicBezTo>
                  <a:lnTo>
                    <a:pt x="13542" y="10614"/>
                  </a:lnTo>
                  <a:cubicBezTo>
                    <a:pt x="13564" y="9779"/>
                    <a:pt x="11840" y="7863"/>
                    <a:pt x="9164" y="5797"/>
                  </a:cubicBezTo>
                  <a:lnTo>
                    <a:pt x="9164" y="5797"/>
                  </a:lnTo>
                  <a:cubicBezTo>
                    <a:pt x="10545" y="6407"/>
                    <a:pt x="11958" y="6985"/>
                    <a:pt x="13211" y="7467"/>
                  </a:cubicBezTo>
                  <a:cubicBezTo>
                    <a:pt x="15168" y="8218"/>
                    <a:pt x="17095" y="8628"/>
                    <a:pt x="18356" y="8628"/>
                  </a:cubicBezTo>
                  <a:cubicBezTo>
                    <a:pt x="18965" y="8628"/>
                    <a:pt x="19418" y="8532"/>
                    <a:pt x="19644" y="8334"/>
                  </a:cubicBezTo>
                  <a:cubicBezTo>
                    <a:pt x="19698" y="8280"/>
                    <a:pt x="19730" y="8216"/>
                    <a:pt x="19730" y="8152"/>
                  </a:cubicBezTo>
                  <a:lnTo>
                    <a:pt x="19730" y="6814"/>
                  </a:lnTo>
                  <a:cubicBezTo>
                    <a:pt x="19751" y="6450"/>
                    <a:pt x="19023" y="5839"/>
                    <a:pt x="17782" y="5122"/>
                  </a:cubicBezTo>
                  <a:cubicBezTo>
                    <a:pt x="16390" y="4319"/>
                    <a:pt x="14367" y="3388"/>
                    <a:pt x="12001" y="2478"/>
                  </a:cubicBezTo>
                  <a:cubicBezTo>
                    <a:pt x="8039" y="962"/>
                    <a:pt x="4319" y="0"/>
                    <a:pt x="2654" y="0"/>
                  </a:cubicBezTo>
                  <a:close/>
                </a:path>
              </a:pathLst>
            </a:custGeom>
            <a:solidFill>
              <a:srgbClr val="FEC3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40"/>
            <p:cNvSpPr/>
            <p:nvPr/>
          </p:nvSpPr>
          <p:spPr>
            <a:xfrm>
              <a:off x="5580200" y="2053275"/>
              <a:ext cx="448825" cy="208625"/>
            </a:xfrm>
            <a:custGeom>
              <a:rect b="b" l="l" r="r" t="t"/>
              <a:pathLst>
                <a:path extrusionOk="0" h="8345" w="17953">
                  <a:moveTo>
                    <a:pt x="1" y="0"/>
                  </a:moveTo>
                  <a:lnTo>
                    <a:pt x="1" y="1349"/>
                  </a:lnTo>
                  <a:cubicBezTo>
                    <a:pt x="1" y="1606"/>
                    <a:pt x="686" y="2109"/>
                    <a:pt x="1767" y="2741"/>
                  </a:cubicBezTo>
                  <a:cubicBezTo>
                    <a:pt x="4079" y="4079"/>
                    <a:pt x="8233" y="5963"/>
                    <a:pt x="11434" y="7184"/>
                  </a:cubicBezTo>
                  <a:cubicBezTo>
                    <a:pt x="13398" y="7935"/>
                    <a:pt x="15323" y="8345"/>
                    <a:pt x="16582" y="8345"/>
                  </a:cubicBezTo>
                  <a:cubicBezTo>
                    <a:pt x="17189" y="8345"/>
                    <a:pt x="17641" y="8249"/>
                    <a:pt x="17867" y="8051"/>
                  </a:cubicBezTo>
                  <a:cubicBezTo>
                    <a:pt x="17921" y="7997"/>
                    <a:pt x="17953" y="7933"/>
                    <a:pt x="17953" y="7869"/>
                  </a:cubicBezTo>
                  <a:lnTo>
                    <a:pt x="17953" y="6520"/>
                  </a:lnTo>
                  <a:cubicBezTo>
                    <a:pt x="17953" y="6595"/>
                    <a:pt x="17932" y="6648"/>
                    <a:pt x="17867" y="6702"/>
                  </a:cubicBezTo>
                  <a:cubicBezTo>
                    <a:pt x="17641" y="6904"/>
                    <a:pt x="17189" y="7001"/>
                    <a:pt x="16582" y="7001"/>
                  </a:cubicBezTo>
                  <a:cubicBezTo>
                    <a:pt x="15324" y="7001"/>
                    <a:pt x="13401" y="6586"/>
                    <a:pt x="11444" y="5835"/>
                  </a:cubicBezTo>
                  <a:cubicBezTo>
                    <a:pt x="8243" y="4614"/>
                    <a:pt x="4090" y="2730"/>
                    <a:pt x="1767" y="1392"/>
                  </a:cubicBezTo>
                  <a:cubicBezTo>
                    <a:pt x="686" y="761"/>
                    <a:pt x="1" y="257"/>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40"/>
            <p:cNvSpPr/>
            <p:nvPr/>
          </p:nvSpPr>
          <p:spPr>
            <a:xfrm>
              <a:off x="5575375" y="2046200"/>
              <a:ext cx="460625" cy="182100"/>
            </a:xfrm>
            <a:custGeom>
              <a:rect b="b" l="l" r="r" t="t"/>
              <a:pathLst>
                <a:path extrusionOk="0" h="7284" w="18425">
                  <a:moveTo>
                    <a:pt x="1070" y="0"/>
                  </a:moveTo>
                  <a:cubicBezTo>
                    <a:pt x="666" y="0"/>
                    <a:pt x="383" y="57"/>
                    <a:pt x="247" y="176"/>
                  </a:cubicBezTo>
                  <a:cubicBezTo>
                    <a:pt x="1" y="391"/>
                    <a:pt x="718" y="958"/>
                    <a:pt x="1960" y="1675"/>
                  </a:cubicBezTo>
                  <a:cubicBezTo>
                    <a:pt x="4283" y="3013"/>
                    <a:pt x="8436" y="4897"/>
                    <a:pt x="11637" y="6118"/>
                  </a:cubicBezTo>
                  <a:cubicBezTo>
                    <a:pt x="13594" y="6869"/>
                    <a:pt x="15517" y="7284"/>
                    <a:pt x="16775" y="7284"/>
                  </a:cubicBezTo>
                  <a:cubicBezTo>
                    <a:pt x="17382" y="7284"/>
                    <a:pt x="17834" y="7187"/>
                    <a:pt x="18060" y="6985"/>
                  </a:cubicBezTo>
                  <a:cubicBezTo>
                    <a:pt x="18424" y="6674"/>
                    <a:pt x="17675" y="5979"/>
                    <a:pt x="16198" y="5122"/>
                  </a:cubicBezTo>
                  <a:cubicBezTo>
                    <a:pt x="14806" y="4319"/>
                    <a:pt x="12783" y="3388"/>
                    <a:pt x="10417" y="2478"/>
                  </a:cubicBezTo>
                  <a:cubicBezTo>
                    <a:pt x="6455" y="962"/>
                    <a:pt x="2735" y="0"/>
                    <a:pt x="10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40"/>
            <p:cNvSpPr/>
            <p:nvPr/>
          </p:nvSpPr>
          <p:spPr>
            <a:xfrm>
              <a:off x="5535775" y="2082975"/>
              <a:ext cx="338575" cy="274675"/>
            </a:xfrm>
            <a:custGeom>
              <a:rect b="b" l="l" r="r" t="t"/>
              <a:pathLst>
                <a:path extrusionOk="0" h="10987" w="13543">
                  <a:moveTo>
                    <a:pt x="11" y="1"/>
                  </a:moveTo>
                  <a:lnTo>
                    <a:pt x="11" y="1"/>
                  </a:lnTo>
                  <a:cubicBezTo>
                    <a:pt x="11" y="1"/>
                    <a:pt x="11" y="2"/>
                    <a:pt x="11" y="2"/>
                  </a:cubicBezTo>
                  <a:lnTo>
                    <a:pt x="11" y="2"/>
                  </a:lnTo>
                  <a:lnTo>
                    <a:pt x="11" y="1"/>
                  </a:lnTo>
                  <a:close/>
                  <a:moveTo>
                    <a:pt x="11" y="2"/>
                  </a:moveTo>
                  <a:lnTo>
                    <a:pt x="1" y="1350"/>
                  </a:lnTo>
                  <a:cubicBezTo>
                    <a:pt x="1" y="2388"/>
                    <a:pt x="4368" y="6413"/>
                    <a:pt x="7676" y="8864"/>
                  </a:cubicBezTo>
                  <a:cubicBezTo>
                    <a:pt x="8104" y="9175"/>
                    <a:pt x="8554" y="9475"/>
                    <a:pt x="8993" y="9721"/>
                  </a:cubicBezTo>
                  <a:cubicBezTo>
                    <a:pt x="10363" y="10518"/>
                    <a:pt x="11721" y="10987"/>
                    <a:pt x="12631" y="10987"/>
                  </a:cubicBezTo>
                  <a:cubicBezTo>
                    <a:pt x="12893" y="10987"/>
                    <a:pt x="13119" y="10948"/>
                    <a:pt x="13296" y="10866"/>
                  </a:cubicBezTo>
                  <a:cubicBezTo>
                    <a:pt x="13457" y="10791"/>
                    <a:pt x="13542" y="10663"/>
                    <a:pt x="13542" y="10481"/>
                  </a:cubicBezTo>
                  <a:lnTo>
                    <a:pt x="13542" y="9132"/>
                  </a:lnTo>
                  <a:cubicBezTo>
                    <a:pt x="13542" y="9314"/>
                    <a:pt x="13468" y="9443"/>
                    <a:pt x="13296" y="9517"/>
                  </a:cubicBezTo>
                  <a:cubicBezTo>
                    <a:pt x="13118" y="9599"/>
                    <a:pt x="12893" y="9638"/>
                    <a:pt x="12630" y="9638"/>
                  </a:cubicBezTo>
                  <a:cubicBezTo>
                    <a:pt x="11720" y="9638"/>
                    <a:pt x="10365" y="9171"/>
                    <a:pt x="9003" y="8383"/>
                  </a:cubicBezTo>
                  <a:cubicBezTo>
                    <a:pt x="8554" y="8126"/>
                    <a:pt x="8115" y="7837"/>
                    <a:pt x="7676" y="7516"/>
                  </a:cubicBezTo>
                  <a:cubicBezTo>
                    <a:pt x="4370" y="5066"/>
                    <a:pt x="5" y="1044"/>
                    <a:pt x="11" y="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40"/>
            <p:cNvSpPr/>
            <p:nvPr/>
          </p:nvSpPr>
          <p:spPr>
            <a:xfrm>
              <a:off x="5514375" y="2075925"/>
              <a:ext cx="378700" cy="248025"/>
            </a:xfrm>
            <a:custGeom>
              <a:rect b="b" l="l" r="r" t="t"/>
              <a:pathLst>
                <a:path extrusionOk="0" h="9921" w="15148">
                  <a:moveTo>
                    <a:pt x="1382" y="1"/>
                  </a:moveTo>
                  <a:cubicBezTo>
                    <a:pt x="1227" y="1"/>
                    <a:pt x="1097" y="23"/>
                    <a:pt x="996" y="69"/>
                  </a:cubicBezTo>
                  <a:cubicBezTo>
                    <a:pt x="0" y="518"/>
                    <a:pt x="4903" y="5111"/>
                    <a:pt x="8532" y="7798"/>
                  </a:cubicBezTo>
                  <a:cubicBezTo>
                    <a:pt x="8971" y="8119"/>
                    <a:pt x="9410" y="8408"/>
                    <a:pt x="9859" y="8665"/>
                  </a:cubicBezTo>
                  <a:cubicBezTo>
                    <a:pt x="11221" y="9453"/>
                    <a:pt x="12576" y="9920"/>
                    <a:pt x="13486" y="9920"/>
                  </a:cubicBezTo>
                  <a:cubicBezTo>
                    <a:pt x="13749" y="9920"/>
                    <a:pt x="13974" y="9881"/>
                    <a:pt x="14152" y="9799"/>
                  </a:cubicBezTo>
                  <a:cubicBezTo>
                    <a:pt x="15148" y="9350"/>
                    <a:pt x="13017" y="6802"/>
                    <a:pt x="9378" y="4115"/>
                  </a:cubicBezTo>
                  <a:cubicBezTo>
                    <a:pt x="8190" y="3237"/>
                    <a:pt x="6980" y="2445"/>
                    <a:pt x="5867" y="1803"/>
                  </a:cubicBezTo>
                  <a:cubicBezTo>
                    <a:pt x="3924" y="686"/>
                    <a:pt x="2251" y="1"/>
                    <a:pt x="13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6" name="Google Shape;2726;p40"/>
          <p:cNvSpPr txBox="1"/>
          <p:nvPr/>
        </p:nvSpPr>
        <p:spPr>
          <a:xfrm>
            <a:off x="939150" y="2630575"/>
            <a:ext cx="2759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Dosis"/>
              <a:buChar char="●"/>
            </a:pPr>
            <a:r>
              <a:rPr lang="en">
                <a:latin typeface="Dosis"/>
                <a:ea typeface="Dosis"/>
                <a:cs typeface="Dosis"/>
                <a:sym typeface="Dosis"/>
              </a:rPr>
              <a:t>Concept Reinforcement </a:t>
            </a:r>
            <a:endParaRPr>
              <a:latin typeface="Dosis"/>
              <a:ea typeface="Dosis"/>
              <a:cs typeface="Dosis"/>
              <a:sym typeface="Dosis"/>
            </a:endParaRPr>
          </a:p>
          <a:p>
            <a:pPr indent="-317500" lvl="0" marL="457200" rtl="0" algn="l">
              <a:spcBef>
                <a:spcPts val="0"/>
              </a:spcBef>
              <a:spcAft>
                <a:spcPts val="0"/>
              </a:spcAft>
              <a:buSzPts val="1400"/>
              <a:buFont typeface="Dosis"/>
              <a:buChar char="●"/>
            </a:pPr>
            <a:r>
              <a:rPr lang="en">
                <a:latin typeface="Dosis"/>
                <a:ea typeface="Dosis"/>
                <a:cs typeface="Dosis"/>
                <a:sym typeface="Dosis"/>
              </a:rPr>
              <a:t>Problem-solving skills</a:t>
            </a:r>
            <a:endParaRPr>
              <a:latin typeface="Dosis"/>
              <a:ea typeface="Dosis"/>
              <a:cs typeface="Dosis"/>
              <a:sym typeface="Dosis"/>
            </a:endParaRPr>
          </a:p>
          <a:p>
            <a:pPr indent="-317500" lvl="0" marL="457200" rtl="0" algn="l">
              <a:spcBef>
                <a:spcPts val="0"/>
              </a:spcBef>
              <a:spcAft>
                <a:spcPts val="0"/>
              </a:spcAft>
              <a:buSzPts val="1400"/>
              <a:buFont typeface="Dosis"/>
              <a:buChar char="●"/>
            </a:pPr>
            <a:r>
              <a:rPr lang="en">
                <a:latin typeface="Dosis"/>
                <a:ea typeface="Dosis"/>
                <a:cs typeface="Dosis"/>
                <a:sym typeface="Dosis"/>
              </a:rPr>
              <a:t>Immediate feedback</a:t>
            </a:r>
            <a:endParaRPr>
              <a:latin typeface="Dosis"/>
              <a:ea typeface="Dosis"/>
              <a:cs typeface="Dosis"/>
              <a:sym typeface="Dosis"/>
            </a:endParaRPr>
          </a:p>
          <a:p>
            <a:pPr indent="0" lvl="0" marL="0" rtl="0" algn="l">
              <a:spcBef>
                <a:spcPts val="0"/>
              </a:spcBef>
              <a:spcAft>
                <a:spcPts val="0"/>
              </a:spcAft>
              <a:buNone/>
            </a:pPr>
            <a:r>
              <a:t/>
            </a:r>
            <a:endParaRPr>
              <a:latin typeface="Dosis"/>
              <a:ea typeface="Dosis"/>
              <a:cs typeface="Dosis"/>
              <a:sym typeface="Dosis"/>
            </a:endParaRPr>
          </a:p>
        </p:txBody>
      </p:sp>
      <p:sp>
        <p:nvSpPr>
          <p:cNvPr id="2727" name="Google Shape;2727;p40"/>
          <p:cNvSpPr txBox="1"/>
          <p:nvPr/>
        </p:nvSpPr>
        <p:spPr>
          <a:xfrm>
            <a:off x="4239850" y="2630575"/>
            <a:ext cx="38244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Dosis"/>
              <a:buChar char="●"/>
            </a:pPr>
            <a:r>
              <a:rPr lang="en">
                <a:latin typeface="Dosis"/>
                <a:ea typeface="Dosis"/>
                <a:cs typeface="Dosis"/>
                <a:sym typeface="Dosis"/>
              </a:rPr>
              <a:t>Gamified Learning Progression</a:t>
            </a:r>
            <a:endParaRPr>
              <a:latin typeface="Dosis"/>
              <a:ea typeface="Dosis"/>
              <a:cs typeface="Dosis"/>
              <a:sym typeface="Dosis"/>
            </a:endParaRPr>
          </a:p>
          <a:p>
            <a:pPr indent="-317500" lvl="0" marL="457200" rtl="0" algn="l">
              <a:spcBef>
                <a:spcPts val="0"/>
              </a:spcBef>
              <a:spcAft>
                <a:spcPts val="0"/>
              </a:spcAft>
              <a:buSzPts val="1400"/>
              <a:buFont typeface="Dosis"/>
              <a:buChar char="●"/>
            </a:pPr>
            <a:r>
              <a:rPr lang="en">
                <a:latin typeface="Dosis"/>
                <a:ea typeface="Dosis"/>
                <a:cs typeface="Dosis"/>
                <a:sym typeface="Dosis"/>
              </a:rPr>
              <a:t>Simulations and Real world application</a:t>
            </a:r>
            <a:endParaRPr>
              <a:latin typeface="Dosis"/>
              <a:ea typeface="Dosis"/>
              <a:cs typeface="Dosis"/>
              <a:sym typeface="Dosis"/>
            </a:endParaRPr>
          </a:p>
          <a:p>
            <a:pPr indent="-317500" lvl="0" marL="457200" rtl="0" algn="l">
              <a:spcBef>
                <a:spcPts val="0"/>
              </a:spcBef>
              <a:spcAft>
                <a:spcPts val="0"/>
              </a:spcAft>
              <a:buSzPts val="1400"/>
              <a:buFont typeface="Dosis"/>
              <a:buChar char="●"/>
            </a:pPr>
            <a:r>
              <a:rPr lang="en">
                <a:latin typeface="Dosis"/>
                <a:ea typeface="Dosis"/>
                <a:cs typeface="Dosis"/>
                <a:sym typeface="Dosis"/>
              </a:rPr>
              <a:t>Practical application of </a:t>
            </a:r>
            <a:r>
              <a:rPr lang="en">
                <a:latin typeface="Dosis"/>
                <a:ea typeface="Dosis"/>
                <a:cs typeface="Dosis"/>
                <a:sym typeface="Dosis"/>
              </a:rPr>
              <a:t>syntax</a:t>
            </a:r>
            <a:r>
              <a:rPr lang="en">
                <a:latin typeface="Dosis"/>
                <a:ea typeface="Dosis"/>
                <a:cs typeface="Dosis"/>
                <a:sym typeface="Dosis"/>
              </a:rPr>
              <a:t> and </a:t>
            </a:r>
            <a:r>
              <a:rPr lang="en">
                <a:latin typeface="Dosis"/>
                <a:ea typeface="Dosis"/>
                <a:cs typeface="Dosis"/>
                <a:sym typeface="Dosis"/>
              </a:rPr>
              <a:t>structure</a:t>
            </a:r>
            <a:endParaRPr>
              <a:latin typeface="Dosis"/>
              <a:ea typeface="Dosis"/>
              <a:cs typeface="Dosis"/>
              <a:sym typeface="Dosi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1" name="Shape 2731"/>
        <p:cNvGrpSpPr/>
        <p:nvPr/>
      </p:nvGrpSpPr>
      <p:grpSpPr>
        <a:xfrm>
          <a:off x="0" y="0"/>
          <a:ext cx="0" cy="0"/>
          <a:chOff x="0" y="0"/>
          <a:chExt cx="0" cy="0"/>
        </a:xfrm>
      </p:grpSpPr>
      <p:sp>
        <p:nvSpPr>
          <p:cNvPr id="2732" name="Google Shape;2732;p41"/>
          <p:cNvSpPr txBox="1"/>
          <p:nvPr>
            <p:ph idx="2" type="title"/>
          </p:nvPr>
        </p:nvSpPr>
        <p:spPr>
          <a:xfrm>
            <a:off x="1625750" y="984775"/>
            <a:ext cx="6220500" cy="80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PokeCatcher</a:t>
            </a:r>
            <a:endParaRPr/>
          </a:p>
        </p:txBody>
      </p:sp>
      <p:grpSp>
        <p:nvGrpSpPr>
          <p:cNvPr id="2733" name="Google Shape;2733;p41"/>
          <p:cNvGrpSpPr/>
          <p:nvPr/>
        </p:nvGrpSpPr>
        <p:grpSpPr>
          <a:xfrm>
            <a:off x="6730275" y="3995797"/>
            <a:ext cx="243970" cy="457795"/>
            <a:chOff x="3171550" y="3868750"/>
            <a:chExt cx="317050" cy="594925"/>
          </a:xfrm>
        </p:grpSpPr>
        <p:sp>
          <p:nvSpPr>
            <p:cNvPr id="2734" name="Google Shape;2734;p41"/>
            <p:cNvSpPr/>
            <p:nvPr/>
          </p:nvSpPr>
          <p:spPr>
            <a:xfrm>
              <a:off x="3171550" y="4024675"/>
              <a:ext cx="153450" cy="165100"/>
            </a:xfrm>
            <a:custGeom>
              <a:rect b="b" l="l" r="r" t="t"/>
              <a:pathLst>
                <a:path extrusionOk="0" h="6604" w="6138">
                  <a:moveTo>
                    <a:pt x="1" y="0"/>
                  </a:moveTo>
                  <a:cubicBezTo>
                    <a:pt x="1" y="0"/>
                    <a:pt x="686" y="2894"/>
                    <a:pt x="2381" y="4719"/>
                  </a:cubicBezTo>
                  <a:cubicBezTo>
                    <a:pt x="2842" y="5216"/>
                    <a:pt x="3332" y="5582"/>
                    <a:pt x="3798" y="5853"/>
                  </a:cubicBezTo>
                  <a:cubicBezTo>
                    <a:pt x="5045" y="6574"/>
                    <a:pt x="6137" y="6604"/>
                    <a:pt x="6137" y="6604"/>
                  </a:cubicBezTo>
                  <a:cubicBezTo>
                    <a:pt x="6137" y="6604"/>
                    <a:pt x="5452" y="3709"/>
                    <a:pt x="3757" y="1884"/>
                  </a:cubicBezTo>
                  <a:cubicBezTo>
                    <a:pt x="3290" y="1388"/>
                    <a:pt x="2806" y="1022"/>
                    <a:pt x="2334" y="750"/>
                  </a:cubicBezTo>
                  <a:cubicBezTo>
                    <a:pt x="1088" y="36"/>
                    <a:pt x="1"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41"/>
            <p:cNvSpPr/>
            <p:nvPr/>
          </p:nvSpPr>
          <p:spPr>
            <a:xfrm>
              <a:off x="3205675" y="3934750"/>
              <a:ext cx="120500" cy="129525"/>
            </a:xfrm>
            <a:custGeom>
              <a:rect b="b" l="l" r="r" t="t"/>
              <a:pathLst>
                <a:path extrusionOk="0" h="5181" w="4820">
                  <a:moveTo>
                    <a:pt x="0" y="0"/>
                  </a:moveTo>
                  <a:cubicBezTo>
                    <a:pt x="0" y="0"/>
                    <a:pt x="543" y="2274"/>
                    <a:pt x="1872" y="3704"/>
                  </a:cubicBezTo>
                  <a:cubicBezTo>
                    <a:pt x="2233" y="4093"/>
                    <a:pt x="2617" y="4383"/>
                    <a:pt x="2983" y="4595"/>
                  </a:cubicBezTo>
                  <a:cubicBezTo>
                    <a:pt x="3963" y="5157"/>
                    <a:pt x="4820" y="5180"/>
                    <a:pt x="4820" y="5180"/>
                  </a:cubicBezTo>
                  <a:cubicBezTo>
                    <a:pt x="4820" y="5180"/>
                    <a:pt x="4276" y="2912"/>
                    <a:pt x="2947" y="1483"/>
                  </a:cubicBezTo>
                  <a:cubicBezTo>
                    <a:pt x="2587" y="1093"/>
                    <a:pt x="2203" y="804"/>
                    <a:pt x="1837" y="591"/>
                  </a:cubicBezTo>
                  <a:cubicBezTo>
                    <a:pt x="857" y="30"/>
                    <a:pt x="0" y="0"/>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41"/>
            <p:cNvSpPr/>
            <p:nvPr/>
          </p:nvSpPr>
          <p:spPr>
            <a:xfrm>
              <a:off x="3285100" y="4414825"/>
              <a:ext cx="92600" cy="48850"/>
            </a:xfrm>
            <a:custGeom>
              <a:rect b="b" l="l" r="r" t="t"/>
              <a:pathLst>
                <a:path extrusionOk="0" h="1954" w="3704">
                  <a:moveTo>
                    <a:pt x="1847" y="0"/>
                  </a:moveTo>
                  <a:cubicBezTo>
                    <a:pt x="1415" y="0"/>
                    <a:pt x="984" y="96"/>
                    <a:pt x="656" y="288"/>
                  </a:cubicBezTo>
                  <a:cubicBezTo>
                    <a:pt x="1" y="666"/>
                    <a:pt x="7" y="1286"/>
                    <a:pt x="668" y="1670"/>
                  </a:cubicBezTo>
                  <a:cubicBezTo>
                    <a:pt x="996" y="1859"/>
                    <a:pt x="1427" y="1954"/>
                    <a:pt x="1858" y="1954"/>
                  </a:cubicBezTo>
                  <a:cubicBezTo>
                    <a:pt x="2289" y="1954"/>
                    <a:pt x="2720" y="1859"/>
                    <a:pt x="3048" y="1670"/>
                  </a:cubicBezTo>
                  <a:cubicBezTo>
                    <a:pt x="3704" y="1286"/>
                    <a:pt x="3704" y="666"/>
                    <a:pt x="3042" y="288"/>
                  </a:cubicBezTo>
                  <a:cubicBezTo>
                    <a:pt x="2712" y="96"/>
                    <a:pt x="2279" y="0"/>
                    <a:pt x="18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41"/>
            <p:cNvSpPr/>
            <p:nvPr/>
          </p:nvSpPr>
          <p:spPr>
            <a:xfrm>
              <a:off x="3318775" y="3976675"/>
              <a:ext cx="20400" cy="469775"/>
            </a:xfrm>
            <a:custGeom>
              <a:rect b="b" l="l" r="r" t="t"/>
              <a:pathLst>
                <a:path extrusionOk="0" h="18791" w="816">
                  <a:moveTo>
                    <a:pt x="403" y="1"/>
                  </a:moveTo>
                  <a:cubicBezTo>
                    <a:pt x="299" y="1"/>
                    <a:pt x="195" y="24"/>
                    <a:pt x="118" y="72"/>
                  </a:cubicBezTo>
                  <a:cubicBezTo>
                    <a:pt x="36" y="113"/>
                    <a:pt x="0" y="178"/>
                    <a:pt x="0" y="237"/>
                  </a:cubicBezTo>
                  <a:lnTo>
                    <a:pt x="0" y="18552"/>
                  </a:lnTo>
                  <a:cubicBezTo>
                    <a:pt x="0" y="18617"/>
                    <a:pt x="36" y="18677"/>
                    <a:pt x="118" y="18724"/>
                  </a:cubicBezTo>
                  <a:cubicBezTo>
                    <a:pt x="198" y="18768"/>
                    <a:pt x="301" y="18790"/>
                    <a:pt x="405" y="18790"/>
                  </a:cubicBezTo>
                  <a:cubicBezTo>
                    <a:pt x="508" y="18790"/>
                    <a:pt x="612" y="18768"/>
                    <a:pt x="691" y="18724"/>
                  </a:cubicBezTo>
                  <a:cubicBezTo>
                    <a:pt x="774" y="18677"/>
                    <a:pt x="809" y="18617"/>
                    <a:pt x="809" y="18558"/>
                  </a:cubicBezTo>
                  <a:lnTo>
                    <a:pt x="809" y="243"/>
                  </a:lnTo>
                  <a:cubicBezTo>
                    <a:pt x="815" y="178"/>
                    <a:pt x="774" y="119"/>
                    <a:pt x="691" y="72"/>
                  </a:cubicBezTo>
                  <a:cubicBezTo>
                    <a:pt x="612" y="24"/>
                    <a:pt x="507" y="1"/>
                    <a:pt x="403"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41"/>
            <p:cNvSpPr/>
            <p:nvPr/>
          </p:nvSpPr>
          <p:spPr>
            <a:xfrm>
              <a:off x="3317725" y="3976675"/>
              <a:ext cx="22325" cy="11850"/>
            </a:xfrm>
            <a:custGeom>
              <a:rect b="b" l="l" r="r" t="t"/>
              <a:pathLst>
                <a:path extrusionOk="0" h="474" w="893">
                  <a:moveTo>
                    <a:pt x="445" y="1"/>
                  </a:moveTo>
                  <a:cubicBezTo>
                    <a:pt x="341" y="1"/>
                    <a:pt x="237" y="24"/>
                    <a:pt x="160" y="72"/>
                  </a:cubicBezTo>
                  <a:cubicBezTo>
                    <a:pt x="1" y="160"/>
                    <a:pt x="1" y="308"/>
                    <a:pt x="160" y="402"/>
                  </a:cubicBezTo>
                  <a:cubicBezTo>
                    <a:pt x="240" y="450"/>
                    <a:pt x="343" y="473"/>
                    <a:pt x="447" y="473"/>
                  </a:cubicBezTo>
                  <a:cubicBezTo>
                    <a:pt x="550" y="473"/>
                    <a:pt x="654" y="450"/>
                    <a:pt x="733" y="402"/>
                  </a:cubicBezTo>
                  <a:cubicBezTo>
                    <a:pt x="893" y="308"/>
                    <a:pt x="893" y="160"/>
                    <a:pt x="733" y="72"/>
                  </a:cubicBezTo>
                  <a:cubicBezTo>
                    <a:pt x="654" y="24"/>
                    <a:pt x="549" y="1"/>
                    <a:pt x="445" y="1"/>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41"/>
            <p:cNvSpPr/>
            <p:nvPr/>
          </p:nvSpPr>
          <p:spPr>
            <a:xfrm>
              <a:off x="3318775" y="3982600"/>
              <a:ext cx="20250" cy="463850"/>
            </a:xfrm>
            <a:custGeom>
              <a:rect b="b" l="l" r="r" t="t"/>
              <a:pathLst>
                <a:path extrusionOk="0" h="18554" w="810">
                  <a:moveTo>
                    <a:pt x="0" y="0"/>
                  </a:moveTo>
                  <a:lnTo>
                    <a:pt x="0" y="18315"/>
                  </a:lnTo>
                  <a:cubicBezTo>
                    <a:pt x="0" y="18380"/>
                    <a:pt x="36" y="18440"/>
                    <a:pt x="118" y="18487"/>
                  </a:cubicBezTo>
                  <a:cubicBezTo>
                    <a:pt x="198" y="18531"/>
                    <a:pt x="301" y="18553"/>
                    <a:pt x="405" y="18553"/>
                  </a:cubicBezTo>
                  <a:cubicBezTo>
                    <a:pt x="508" y="18553"/>
                    <a:pt x="612" y="18531"/>
                    <a:pt x="691" y="18487"/>
                  </a:cubicBezTo>
                  <a:cubicBezTo>
                    <a:pt x="774" y="18440"/>
                    <a:pt x="809" y="18380"/>
                    <a:pt x="809" y="18321"/>
                  </a:cubicBezTo>
                  <a:lnTo>
                    <a:pt x="809" y="0"/>
                  </a:lnTo>
                  <a:cubicBezTo>
                    <a:pt x="809" y="59"/>
                    <a:pt x="774" y="118"/>
                    <a:pt x="691" y="165"/>
                  </a:cubicBezTo>
                  <a:cubicBezTo>
                    <a:pt x="612" y="213"/>
                    <a:pt x="508" y="236"/>
                    <a:pt x="405" y="236"/>
                  </a:cubicBezTo>
                  <a:cubicBezTo>
                    <a:pt x="301" y="236"/>
                    <a:pt x="198" y="213"/>
                    <a:pt x="118" y="165"/>
                  </a:cubicBezTo>
                  <a:cubicBezTo>
                    <a:pt x="36" y="118"/>
                    <a:pt x="0" y="59"/>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41"/>
            <p:cNvSpPr/>
            <p:nvPr/>
          </p:nvSpPr>
          <p:spPr>
            <a:xfrm>
              <a:off x="3333675" y="4025000"/>
              <a:ext cx="120675" cy="86800"/>
            </a:xfrm>
            <a:custGeom>
              <a:rect b="b" l="l" r="r" t="t"/>
              <a:pathLst>
                <a:path extrusionOk="0" h="3472" w="4827">
                  <a:moveTo>
                    <a:pt x="1762" y="0"/>
                  </a:moveTo>
                  <a:cubicBezTo>
                    <a:pt x="516" y="0"/>
                    <a:pt x="1" y="1541"/>
                    <a:pt x="1" y="1541"/>
                  </a:cubicBezTo>
                  <a:cubicBezTo>
                    <a:pt x="1" y="1541"/>
                    <a:pt x="851" y="2503"/>
                    <a:pt x="1832" y="3065"/>
                  </a:cubicBezTo>
                  <a:cubicBezTo>
                    <a:pt x="2198" y="3277"/>
                    <a:pt x="2582" y="3437"/>
                    <a:pt x="2942" y="3466"/>
                  </a:cubicBezTo>
                  <a:cubicBezTo>
                    <a:pt x="2984" y="3469"/>
                    <a:pt x="3025" y="3471"/>
                    <a:pt x="3065" y="3471"/>
                  </a:cubicBezTo>
                  <a:cubicBezTo>
                    <a:pt x="4311" y="3471"/>
                    <a:pt x="4826" y="1930"/>
                    <a:pt x="4826" y="1930"/>
                  </a:cubicBezTo>
                  <a:cubicBezTo>
                    <a:pt x="4826" y="1930"/>
                    <a:pt x="3976" y="968"/>
                    <a:pt x="2995" y="407"/>
                  </a:cubicBezTo>
                  <a:cubicBezTo>
                    <a:pt x="2629" y="194"/>
                    <a:pt x="2245" y="35"/>
                    <a:pt x="1885" y="5"/>
                  </a:cubicBezTo>
                  <a:cubicBezTo>
                    <a:pt x="1843" y="2"/>
                    <a:pt x="1802" y="0"/>
                    <a:pt x="176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41"/>
            <p:cNvSpPr/>
            <p:nvPr/>
          </p:nvSpPr>
          <p:spPr>
            <a:xfrm>
              <a:off x="3334575" y="4141025"/>
              <a:ext cx="154025" cy="110475"/>
            </a:xfrm>
            <a:custGeom>
              <a:rect b="b" l="l" r="r" t="t"/>
              <a:pathLst>
                <a:path extrusionOk="0" h="4419" w="6161">
                  <a:moveTo>
                    <a:pt x="2246" y="0"/>
                  </a:moveTo>
                  <a:cubicBezTo>
                    <a:pt x="660" y="0"/>
                    <a:pt x="0" y="1961"/>
                    <a:pt x="0" y="1961"/>
                  </a:cubicBezTo>
                  <a:cubicBezTo>
                    <a:pt x="0" y="1961"/>
                    <a:pt x="1087" y="3184"/>
                    <a:pt x="2339" y="3905"/>
                  </a:cubicBezTo>
                  <a:cubicBezTo>
                    <a:pt x="2806" y="4176"/>
                    <a:pt x="3296" y="4377"/>
                    <a:pt x="3757" y="4413"/>
                  </a:cubicBezTo>
                  <a:cubicBezTo>
                    <a:pt x="3810" y="4417"/>
                    <a:pt x="3863" y="4419"/>
                    <a:pt x="3914" y="4419"/>
                  </a:cubicBezTo>
                  <a:cubicBezTo>
                    <a:pt x="5501" y="4419"/>
                    <a:pt x="6161" y="2458"/>
                    <a:pt x="6161" y="2458"/>
                  </a:cubicBezTo>
                  <a:cubicBezTo>
                    <a:pt x="6161" y="2458"/>
                    <a:pt x="5074" y="1229"/>
                    <a:pt x="3828" y="508"/>
                  </a:cubicBezTo>
                  <a:cubicBezTo>
                    <a:pt x="3355" y="243"/>
                    <a:pt x="2871" y="42"/>
                    <a:pt x="2404" y="6"/>
                  </a:cubicBezTo>
                  <a:cubicBezTo>
                    <a:pt x="2351" y="2"/>
                    <a:pt x="2298" y="0"/>
                    <a:pt x="22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41"/>
            <p:cNvSpPr/>
            <p:nvPr/>
          </p:nvSpPr>
          <p:spPr>
            <a:xfrm>
              <a:off x="3296925" y="3868750"/>
              <a:ext cx="63800" cy="120700"/>
            </a:xfrm>
            <a:custGeom>
              <a:rect b="b" l="l" r="r" t="t"/>
              <a:pathLst>
                <a:path extrusionOk="0" h="4828" w="2552">
                  <a:moveTo>
                    <a:pt x="1288" y="0"/>
                  </a:moveTo>
                  <a:cubicBezTo>
                    <a:pt x="1252" y="24"/>
                    <a:pt x="1158" y="89"/>
                    <a:pt x="1028" y="213"/>
                  </a:cubicBezTo>
                  <a:cubicBezTo>
                    <a:pt x="910" y="319"/>
                    <a:pt x="833" y="408"/>
                    <a:pt x="768" y="490"/>
                  </a:cubicBezTo>
                  <a:cubicBezTo>
                    <a:pt x="715" y="550"/>
                    <a:pt x="626" y="662"/>
                    <a:pt x="573" y="739"/>
                  </a:cubicBezTo>
                  <a:cubicBezTo>
                    <a:pt x="490" y="868"/>
                    <a:pt x="461" y="916"/>
                    <a:pt x="390" y="1046"/>
                  </a:cubicBezTo>
                  <a:cubicBezTo>
                    <a:pt x="355" y="1105"/>
                    <a:pt x="319" y="1182"/>
                    <a:pt x="290" y="1241"/>
                  </a:cubicBezTo>
                  <a:cubicBezTo>
                    <a:pt x="266" y="1294"/>
                    <a:pt x="236" y="1359"/>
                    <a:pt x="219" y="1412"/>
                  </a:cubicBezTo>
                  <a:cubicBezTo>
                    <a:pt x="189" y="1477"/>
                    <a:pt x="160" y="1571"/>
                    <a:pt x="136" y="1642"/>
                  </a:cubicBezTo>
                  <a:cubicBezTo>
                    <a:pt x="101" y="1754"/>
                    <a:pt x="71" y="1902"/>
                    <a:pt x="47" y="2020"/>
                  </a:cubicBezTo>
                  <a:cubicBezTo>
                    <a:pt x="30" y="2097"/>
                    <a:pt x="18" y="2203"/>
                    <a:pt x="12" y="2286"/>
                  </a:cubicBezTo>
                  <a:cubicBezTo>
                    <a:pt x="0" y="2469"/>
                    <a:pt x="6" y="2564"/>
                    <a:pt x="12" y="2664"/>
                  </a:cubicBezTo>
                  <a:cubicBezTo>
                    <a:pt x="18" y="2764"/>
                    <a:pt x="24" y="2818"/>
                    <a:pt x="47" y="2971"/>
                  </a:cubicBezTo>
                  <a:cubicBezTo>
                    <a:pt x="65" y="3095"/>
                    <a:pt x="130" y="3343"/>
                    <a:pt x="201" y="3532"/>
                  </a:cubicBezTo>
                  <a:cubicBezTo>
                    <a:pt x="236" y="3621"/>
                    <a:pt x="278" y="3727"/>
                    <a:pt x="366" y="3893"/>
                  </a:cubicBezTo>
                  <a:cubicBezTo>
                    <a:pt x="431" y="4022"/>
                    <a:pt x="490" y="4111"/>
                    <a:pt x="555" y="4211"/>
                  </a:cubicBezTo>
                  <a:cubicBezTo>
                    <a:pt x="585" y="4265"/>
                    <a:pt x="673" y="4383"/>
                    <a:pt x="744" y="4471"/>
                  </a:cubicBezTo>
                  <a:cubicBezTo>
                    <a:pt x="833" y="4578"/>
                    <a:pt x="880" y="4631"/>
                    <a:pt x="975" y="4725"/>
                  </a:cubicBezTo>
                  <a:cubicBezTo>
                    <a:pt x="986" y="4743"/>
                    <a:pt x="1004" y="4755"/>
                    <a:pt x="1022" y="4767"/>
                  </a:cubicBezTo>
                  <a:cubicBezTo>
                    <a:pt x="1092" y="4807"/>
                    <a:pt x="1185" y="4827"/>
                    <a:pt x="1277" y="4827"/>
                  </a:cubicBezTo>
                  <a:cubicBezTo>
                    <a:pt x="1362" y="4827"/>
                    <a:pt x="1447" y="4809"/>
                    <a:pt x="1512" y="4773"/>
                  </a:cubicBezTo>
                  <a:cubicBezTo>
                    <a:pt x="1536" y="4761"/>
                    <a:pt x="1553" y="4743"/>
                    <a:pt x="1571" y="4725"/>
                  </a:cubicBezTo>
                  <a:cubicBezTo>
                    <a:pt x="1689" y="4613"/>
                    <a:pt x="1760" y="4519"/>
                    <a:pt x="1802" y="4471"/>
                  </a:cubicBezTo>
                  <a:cubicBezTo>
                    <a:pt x="1872" y="4389"/>
                    <a:pt x="1961" y="4265"/>
                    <a:pt x="1996" y="4211"/>
                  </a:cubicBezTo>
                  <a:cubicBezTo>
                    <a:pt x="2061" y="4111"/>
                    <a:pt x="2120" y="4017"/>
                    <a:pt x="2191" y="3887"/>
                  </a:cubicBezTo>
                  <a:cubicBezTo>
                    <a:pt x="2280" y="3709"/>
                    <a:pt x="2327" y="3585"/>
                    <a:pt x="2351" y="3526"/>
                  </a:cubicBezTo>
                  <a:cubicBezTo>
                    <a:pt x="2369" y="3485"/>
                    <a:pt x="2392" y="3426"/>
                    <a:pt x="2404" y="3379"/>
                  </a:cubicBezTo>
                  <a:cubicBezTo>
                    <a:pt x="2428" y="3302"/>
                    <a:pt x="2457" y="3196"/>
                    <a:pt x="2475" y="3119"/>
                  </a:cubicBezTo>
                  <a:cubicBezTo>
                    <a:pt x="2498" y="3024"/>
                    <a:pt x="2516" y="2924"/>
                    <a:pt x="2528" y="2812"/>
                  </a:cubicBezTo>
                  <a:cubicBezTo>
                    <a:pt x="2534" y="2788"/>
                    <a:pt x="2546" y="2676"/>
                    <a:pt x="2552" y="2499"/>
                  </a:cubicBezTo>
                  <a:cubicBezTo>
                    <a:pt x="2552" y="2416"/>
                    <a:pt x="2540" y="2304"/>
                    <a:pt x="2540" y="2221"/>
                  </a:cubicBezTo>
                  <a:cubicBezTo>
                    <a:pt x="2534" y="2144"/>
                    <a:pt x="2516" y="2038"/>
                    <a:pt x="2498" y="1961"/>
                  </a:cubicBezTo>
                  <a:cubicBezTo>
                    <a:pt x="2475" y="1849"/>
                    <a:pt x="2439" y="1701"/>
                    <a:pt x="2404" y="1589"/>
                  </a:cubicBezTo>
                  <a:cubicBezTo>
                    <a:pt x="2386" y="1524"/>
                    <a:pt x="2357" y="1435"/>
                    <a:pt x="2327" y="1371"/>
                  </a:cubicBezTo>
                  <a:cubicBezTo>
                    <a:pt x="2304" y="1323"/>
                    <a:pt x="2280" y="1252"/>
                    <a:pt x="2256" y="1205"/>
                  </a:cubicBezTo>
                  <a:cubicBezTo>
                    <a:pt x="2227" y="1146"/>
                    <a:pt x="2191" y="1075"/>
                    <a:pt x="2156" y="1016"/>
                  </a:cubicBezTo>
                  <a:cubicBezTo>
                    <a:pt x="2085" y="886"/>
                    <a:pt x="2061" y="845"/>
                    <a:pt x="1973" y="715"/>
                  </a:cubicBezTo>
                  <a:cubicBezTo>
                    <a:pt x="1920" y="644"/>
                    <a:pt x="1837" y="532"/>
                    <a:pt x="1784" y="473"/>
                  </a:cubicBezTo>
                  <a:cubicBezTo>
                    <a:pt x="1725" y="402"/>
                    <a:pt x="1648" y="313"/>
                    <a:pt x="1530" y="201"/>
                  </a:cubicBezTo>
                  <a:cubicBezTo>
                    <a:pt x="1447" y="118"/>
                    <a:pt x="1364" y="53"/>
                    <a:pt x="12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41"/>
            <p:cNvSpPr/>
            <p:nvPr/>
          </p:nvSpPr>
          <p:spPr>
            <a:xfrm>
              <a:off x="3331775" y="4037225"/>
              <a:ext cx="98950" cy="58350"/>
            </a:xfrm>
            <a:custGeom>
              <a:rect b="b" l="l" r="r" t="t"/>
              <a:pathLst>
                <a:path extrusionOk="0" h="2334" w="3958">
                  <a:moveTo>
                    <a:pt x="1937" y="0"/>
                  </a:moveTo>
                  <a:lnTo>
                    <a:pt x="1412" y="975"/>
                  </a:lnTo>
                  <a:cubicBezTo>
                    <a:pt x="1276" y="972"/>
                    <a:pt x="1140" y="969"/>
                    <a:pt x="1005" y="969"/>
                  </a:cubicBezTo>
                  <a:cubicBezTo>
                    <a:pt x="870" y="969"/>
                    <a:pt x="735" y="972"/>
                    <a:pt x="602" y="981"/>
                  </a:cubicBezTo>
                  <a:cubicBezTo>
                    <a:pt x="602" y="981"/>
                    <a:pt x="602" y="987"/>
                    <a:pt x="602" y="987"/>
                  </a:cubicBezTo>
                  <a:lnTo>
                    <a:pt x="6" y="975"/>
                  </a:lnTo>
                  <a:lnTo>
                    <a:pt x="0" y="1128"/>
                  </a:lnTo>
                  <a:lnTo>
                    <a:pt x="1719" y="1158"/>
                  </a:lnTo>
                  <a:cubicBezTo>
                    <a:pt x="1760" y="1158"/>
                    <a:pt x="1801" y="1164"/>
                    <a:pt x="1849" y="1170"/>
                  </a:cubicBezTo>
                  <a:lnTo>
                    <a:pt x="2995" y="2268"/>
                  </a:lnTo>
                  <a:lnTo>
                    <a:pt x="2026" y="1188"/>
                  </a:lnTo>
                  <a:lnTo>
                    <a:pt x="2026" y="1188"/>
                  </a:lnTo>
                  <a:lnTo>
                    <a:pt x="2309" y="1211"/>
                  </a:lnTo>
                  <a:lnTo>
                    <a:pt x="2652" y="1235"/>
                  </a:lnTo>
                  <a:lnTo>
                    <a:pt x="3798" y="2333"/>
                  </a:lnTo>
                  <a:lnTo>
                    <a:pt x="2823" y="1247"/>
                  </a:lnTo>
                  <a:lnTo>
                    <a:pt x="2823" y="1247"/>
                  </a:lnTo>
                  <a:cubicBezTo>
                    <a:pt x="2930" y="1252"/>
                    <a:pt x="3036" y="1258"/>
                    <a:pt x="3142" y="1258"/>
                  </a:cubicBezTo>
                  <a:cubicBezTo>
                    <a:pt x="3264" y="1264"/>
                    <a:pt x="3388" y="1267"/>
                    <a:pt x="3511" y="1267"/>
                  </a:cubicBezTo>
                  <a:cubicBezTo>
                    <a:pt x="3661" y="1267"/>
                    <a:pt x="3811" y="1262"/>
                    <a:pt x="3957" y="1252"/>
                  </a:cubicBezTo>
                  <a:cubicBezTo>
                    <a:pt x="3668" y="1193"/>
                    <a:pt x="3378" y="1146"/>
                    <a:pt x="3095" y="1111"/>
                  </a:cubicBezTo>
                  <a:cubicBezTo>
                    <a:pt x="2953" y="1093"/>
                    <a:pt x="2811" y="1075"/>
                    <a:pt x="2670" y="1063"/>
                  </a:cubicBezTo>
                  <a:lnTo>
                    <a:pt x="2374" y="1034"/>
                  </a:lnTo>
                  <a:lnTo>
                    <a:pt x="2711" y="59"/>
                  </a:lnTo>
                  <a:lnTo>
                    <a:pt x="2197" y="1016"/>
                  </a:lnTo>
                  <a:lnTo>
                    <a:pt x="2014" y="1004"/>
                  </a:lnTo>
                  <a:lnTo>
                    <a:pt x="2002" y="1004"/>
                  </a:lnTo>
                  <a:lnTo>
                    <a:pt x="1831" y="993"/>
                  </a:lnTo>
                  <a:cubicBezTo>
                    <a:pt x="1754" y="993"/>
                    <a:pt x="1672" y="987"/>
                    <a:pt x="1595" y="981"/>
                  </a:cubicBezTo>
                  <a:lnTo>
                    <a:pt x="193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41"/>
            <p:cNvSpPr/>
            <p:nvPr/>
          </p:nvSpPr>
          <p:spPr>
            <a:xfrm>
              <a:off x="3223975" y="3954975"/>
              <a:ext cx="104700" cy="112700"/>
            </a:xfrm>
            <a:custGeom>
              <a:rect b="b" l="l" r="r" t="t"/>
              <a:pathLst>
                <a:path extrusionOk="0" h="4508" w="4188">
                  <a:moveTo>
                    <a:pt x="0" y="1"/>
                  </a:moveTo>
                  <a:lnTo>
                    <a:pt x="0" y="1"/>
                  </a:lnTo>
                  <a:cubicBezTo>
                    <a:pt x="266" y="325"/>
                    <a:pt x="544" y="638"/>
                    <a:pt x="815" y="946"/>
                  </a:cubicBezTo>
                  <a:cubicBezTo>
                    <a:pt x="922" y="1064"/>
                    <a:pt x="1028" y="1182"/>
                    <a:pt x="1129" y="1300"/>
                  </a:cubicBezTo>
                  <a:lnTo>
                    <a:pt x="154" y="1259"/>
                  </a:lnTo>
                  <a:lnTo>
                    <a:pt x="1306" y="1489"/>
                  </a:lnTo>
                  <a:lnTo>
                    <a:pt x="1648" y="1861"/>
                  </a:lnTo>
                  <a:lnTo>
                    <a:pt x="1926" y="2156"/>
                  </a:lnTo>
                  <a:lnTo>
                    <a:pt x="957" y="2121"/>
                  </a:lnTo>
                  <a:lnTo>
                    <a:pt x="2062" y="2339"/>
                  </a:lnTo>
                  <a:lnTo>
                    <a:pt x="4076" y="4507"/>
                  </a:lnTo>
                  <a:lnTo>
                    <a:pt x="4188" y="4401"/>
                  </a:lnTo>
                  <a:lnTo>
                    <a:pt x="2528" y="2617"/>
                  </a:lnTo>
                  <a:lnTo>
                    <a:pt x="2026" y="1081"/>
                  </a:lnTo>
                  <a:lnTo>
                    <a:pt x="2351" y="2428"/>
                  </a:lnTo>
                  <a:lnTo>
                    <a:pt x="2133" y="2192"/>
                  </a:lnTo>
                  <a:lnTo>
                    <a:pt x="2127" y="2198"/>
                  </a:lnTo>
                  <a:lnTo>
                    <a:pt x="2121" y="2192"/>
                  </a:lnTo>
                  <a:lnTo>
                    <a:pt x="1761" y="1796"/>
                  </a:lnTo>
                  <a:lnTo>
                    <a:pt x="1253" y="249"/>
                  </a:lnTo>
                  <a:lnTo>
                    <a:pt x="1583" y="1607"/>
                  </a:lnTo>
                  <a:lnTo>
                    <a:pt x="1288" y="1294"/>
                  </a:lnTo>
                  <a:cubicBezTo>
                    <a:pt x="1146" y="1146"/>
                    <a:pt x="1004" y="999"/>
                    <a:pt x="863" y="851"/>
                  </a:cubicBezTo>
                  <a:cubicBezTo>
                    <a:pt x="579" y="562"/>
                    <a:pt x="296" y="272"/>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41"/>
            <p:cNvSpPr/>
            <p:nvPr/>
          </p:nvSpPr>
          <p:spPr>
            <a:xfrm>
              <a:off x="3194875" y="4050375"/>
              <a:ext cx="131450" cy="139550"/>
            </a:xfrm>
            <a:custGeom>
              <a:rect b="b" l="l" r="r" t="t"/>
              <a:pathLst>
                <a:path extrusionOk="0" h="5582" w="5258">
                  <a:moveTo>
                    <a:pt x="1" y="0"/>
                  </a:moveTo>
                  <a:lnTo>
                    <a:pt x="1" y="0"/>
                  </a:lnTo>
                  <a:cubicBezTo>
                    <a:pt x="338" y="413"/>
                    <a:pt x="686" y="815"/>
                    <a:pt x="1040" y="1211"/>
                  </a:cubicBezTo>
                  <a:cubicBezTo>
                    <a:pt x="1170" y="1358"/>
                    <a:pt x="1306" y="1506"/>
                    <a:pt x="1442" y="1654"/>
                  </a:cubicBezTo>
                  <a:lnTo>
                    <a:pt x="196" y="1607"/>
                  </a:lnTo>
                  <a:lnTo>
                    <a:pt x="1661" y="1902"/>
                  </a:lnTo>
                  <a:lnTo>
                    <a:pt x="2098" y="2374"/>
                  </a:lnTo>
                  <a:lnTo>
                    <a:pt x="2452" y="2752"/>
                  </a:lnTo>
                  <a:lnTo>
                    <a:pt x="1212" y="2705"/>
                  </a:lnTo>
                  <a:lnTo>
                    <a:pt x="2682" y="2995"/>
                  </a:lnTo>
                  <a:cubicBezTo>
                    <a:pt x="2688" y="3000"/>
                    <a:pt x="2688" y="3000"/>
                    <a:pt x="2694" y="3006"/>
                  </a:cubicBezTo>
                  <a:lnTo>
                    <a:pt x="2688" y="3012"/>
                  </a:lnTo>
                  <a:lnTo>
                    <a:pt x="5151" y="5581"/>
                  </a:lnTo>
                  <a:lnTo>
                    <a:pt x="5257" y="5475"/>
                  </a:lnTo>
                  <a:lnTo>
                    <a:pt x="3226" y="3349"/>
                  </a:lnTo>
                  <a:lnTo>
                    <a:pt x="2582" y="1376"/>
                  </a:lnTo>
                  <a:lnTo>
                    <a:pt x="3001" y="3119"/>
                  </a:lnTo>
                  <a:lnTo>
                    <a:pt x="2854" y="2965"/>
                  </a:lnTo>
                  <a:cubicBezTo>
                    <a:pt x="2806" y="2906"/>
                    <a:pt x="2753" y="2853"/>
                    <a:pt x="2706" y="2794"/>
                  </a:cubicBezTo>
                  <a:lnTo>
                    <a:pt x="2239" y="2292"/>
                  </a:lnTo>
                  <a:lnTo>
                    <a:pt x="1596" y="319"/>
                  </a:lnTo>
                  <a:lnTo>
                    <a:pt x="2015" y="2050"/>
                  </a:lnTo>
                  <a:lnTo>
                    <a:pt x="1637" y="1648"/>
                  </a:lnTo>
                  <a:cubicBezTo>
                    <a:pt x="1460" y="1465"/>
                    <a:pt x="1277" y="1270"/>
                    <a:pt x="1099" y="1087"/>
                  </a:cubicBezTo>
                  <a:cubicBezTo>
                    <a:pt x="733" y="715"/>
                    <a:pt x="373" y="348"/>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41"/>
            <p:cNvSpPr/>
            <p:nvPr/>
          </p:nvSpPr>
          <p:spPr>
            <a:xfrm>
              <a:off x="3333100" y="4156375"/>
              <a:ext cx="125375" cy="74450"/>
            </a:xfrm>
            <a:custGeom>
              <a:rect b="b" l="l" r="r" t="t"/>
              <a:pathLst>
                <a:path extrusionOk="0" h="2978" w="5015">
                  <a:moveTo>
                    <a:pt x="2434" y="1"/>
                  </a:moveTo>
                  <a:lnTo>
                    <a:pt x="1766" y="1247"/>
                  </a:lnTo>
                  <a:cubicBezTo>
                    <a:pt x="1641" y="1245"/>
                    <a:pt x="1518" y="1243"/>
                    <a:pt x="1394" y="1243"/>
                  </a:cubicBezTo>
                  <a:cubicBezTo>
                    <a:pt x="1220" y="1243"/>
                    <a:pt x="1047" y="1246"/>
                    <a:pt x="874" y="1253"/>
                  </a:cubicBezTo>
                  <a:lnTo>
                    <a:pt x="6" y="1206"/>
                  </a:lnTo>
                  <a:lnTo>
                    <a:pt x="0" y="1359"/>
                  </a:lnTo>
                  <a:lnTo>
                    <a:pt x="2067" y="1471"/>
                  </a:lnTo>
                  <a:cubicBezTo>
                    <a:pt x="2156" y="1477"/>
                    <a:pt x="2239" y="1489"/>
                    <a:pt x="2321" y="1495"/>
                  </a:cubicBezTo>
                  <a:lnTo>
                    <a:pt x="3786" y="2895"/>
                  </a:lnTo>
                  <a:lnTo>
                    <a:pt x="2552" y="1519"/>
                  </a:lnTo>
                  <a:lnTo>
                    <a:pt x="2552" y="1519"/>
                  </a:lnTo>
                  <a:lnTo>
                    <a:pt x="2912" y="1554"/>
                  </a:lnTo>
                  <a:lnTo>
                    <a:pt x="3349" y="1584"/>
                  </a:lnTo>
                  <a:lnTo>
                    <a:pt x="4808" y="2978"/>
                  </a:lnTo>
                  <a:lnTo>
                    <a:pt x="3568" y="1595"/>
                  </a:lnTo>
                  <a:lnTo>
                    <a:pt x="3568" y="1595"/>
                  </a:lnTo>
                  <a:cubicBezTo>
                    <a:pt x="3703" y="1601"/>
                    <a:pt x="3839" y="1607"/>
                    <a:pt x="3969" y="1613"/>
                  </a:cubicBezTo>
                  <a:cubicBezTo>
                    <a:pt x="4128" y="1616"/>
                    <a:pt x="4285" y="1618"/>
                    <a:pt x="4441" y="1618"/>
                  </a:cubicBezTo>
                  <a:cubicBezTo>
                    <a:pt x="4634" y="1618"/>
                    <a:pt x="4825" y="1614"/>
                    <a:pt x="5015" y="1601"/>
                  </a:cubicBezTo>
                  <a:cubicBezTo>
                    <a:pt x="4643" y="1525"/>
                    <a:pt x="4276" y="1471"/>
                    <a:pt x="3916" y="1424"/>
                  </a:cubicBezTo>
                  <a:cubicBezTo>
                    <a:pt x="3733" y="1395"/>
                    <a:pt x="3550" y="1377"/>
                    <a:pt x="3373" y="1359"/>
                  </a:cubicBezTo>
                  <a:lnTo>
                    <a:pt x="2995" y="1324"/>
                  </a:lnTo>
                  <a:lnTo>
                    <a:pt x="3420" y="83"/>
                  </a:lnTo>
                  <a:lnTo>
                    <a:pt x="2764" y="1306"/>
                  </a:lnTo>
                  <a:lnTo>
                    <a:pt x="2304" y="1271"/>
                  </a:lnTo>
                  <a:cubicBezTo>
                    <a:pt x="2203" y="1271"/>
                    <a:pt x="2103" y="1265"/>
                    <a:pt x="2002" y="1259"/>
                  </a:cubicBezTo>
                  <a:lnTo>
                    <a:pt x="243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7" name="Google Shape;2747;p41"/>
          <p:cNvGrpSpPr/>
          <p:nvPr/>
        </p:nvGrpSpPr>
        <p:grpSpPr>
          <a:xfrm>
            <a:off x="4157175" y="4144700"/>
            <a:ext cx="271885" cy="159973"/>
            <a:chOff x="1566275" y="4812212"/>
            <a:chExt cx="271885" cy="159973"/>
          </a:xfrm>
        </p:grpSpPr>
        <p:sp>
          <p:nvSpPr>
            <p:cNvPr id="2748" name="Google Shape;2748;p41"/>
            <p:cNvSpPr/>
            <p:nvPr/>
          </p:nvSpPr>
          <p:spPr>
            <a:xfrm>
              <a:off x="1636142" y="4812712"/>
              <a:ext cx="196571" cy="119771"/>
            </a:xfrm>
            <a:custGeom>
              <a:rect b="b" l="l" r="r" t="t"/>
              <a:pathLst>
                <a:path extrusionOk="0" h="17019" w="27932">
                  <a:moveTo>
                    <a:pt x="26536" y="0"/>
                  </a:moveTo>
                  <a:cubicBezTo>
                    <a:pt x="22997" y="0"/>
                    <a:pt x="13107" y="341"/>
                    <a:pt x="6899" y="3923"/>
                  </a:cubicBezTo>
                  <a:cubicBezTo>
                    <a:pt x="30" y="7892"/>
                    <a:pt x="1" y="14489"/>
                    <a:pt x="65" y="15813"/>
                  </a:cubicBezTo>
                  <a:cubicBezTo>
                    <a:pt x="36" y="16551"/>
                    <a:pt x="83" y="17000"/>
                    <a:pt x="83" y="17000"/>
                  </a:cubicBezTo>
                  <a:cubicBezTo>
                    <a:pt x="83" y="17000"/>
                    <a:pt x="563" y="17018"/>
                    <a:pt x="1394" y="17018"/>
                  </a:cubicBezTo>
                  <a:cubicBezTo>
                    <a:pt x="4931" y="17018"/>
                    <a:pt x="14828" y="16677"/>
                    <a:pt x="21033" y="13090"/>
                  </a:cubicBezTo>
                  <a:cubicBezTo>
                    <a:pt x="27902" y="9127"/>
                    <a:pt x="27931" y="2535"/>
                    <a:pt x="27866" y="1206"/>
                  </a:cubicBezTo>
                  <a:cubicBezTo>
                    <a:pt x="27896" y="468"/>
                    <a:pt x="27849" y="19"/>
                    <a:pt x="27849" y="19"/>
                  </a:cubicBezTo>
                  <a:cubicBezTo>
                    <a:pt x="27849" y="19"/>
                    <a:pt x="27368" y="0"/>
                    <a:pt x="26536" y="0"/>
                  </a:cubicBezTo>
                  <a:close/>
                </a:path>
              </a:pathLst>
            </a:custGeom>
            <a:solidFill>
              <a:srgbClr val="9CDD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41"/>
            <p:cNvSpPr/>
            <p:nvPr/>
          </p:nvSpPr>
          <p:spPr>
            <a:xfrm>
              <a:off x="1630737" y="4812712"/>
              <a:ext cx="207423" cy="113079"/>
            </a:xfrm>
            <a:custGeom>
              <a:rect b="b" l="l" r="r" t="t"/>
              <a:pathLst>
                <a:path extrusionOk="0" h="16068" w="29474">
                  <a:moveTo>
                    <a:pt x="27304" y="0"/>
                  </a:moveTo>
                  <a:cubicBezTo>
                    <a:pt x="23765" y="0"/>
                    <a:pt x="13875" y="341"/>
                    <a:pt x="7667" y="3923"/>
                  </a:cubicBezTo>
                  <a:cubicBezTo>
                    <a:pt x="1" y="8353"/>
                    <a:pt x="851" y="16049"/>
                    <a:pt x="851" y="16049"/>
                  </a:cubicBezTo>
                  <a:cubicBezTo>
                    <a:pt x="851" y="16049"/>
                    <a:pt x="1331" y="16068"/>
                    <a:pt x="2162" y="16068"/>
                  </a:cubicBezTo>
                  <a:cubicBezTo>
                    <a:pt x="5699" y="16068"/>
                    <a:pt x="15596" y="15727"/>
                    <a:pt x="21801" y="12139"/>
                  </a:cubicBezTo>
                  <a:cubicBezTo>
                    <a:pt x="29473" y="7715"/>
                    <a:pt x="28617" y="19"/>
                    <a:pt x="28617" y="19"/>
                  </a:cubicBezTo>
                  <a:cubicBezTo>
                    <a:pt x="28617" y="19"/>
                    <a:pt x="28136" y="0"/>
                    <a:pt x="27304" y="0"/>
                  </a:cubicBezTo>
                  <a:close/>
                </a:path>
              </a:pathLst>
            </a:custGeom>
            <a:solidFill>
              <a:srgbClr val="B3FA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41"/>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41"/>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41"/>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41"/>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41"/>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rgbClr val="86BC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41"/>
            <p:cNvSpPr/>
            <p:nvPr/>
          </p:nvSpPr>
          <p:spPr>
            <a:xfrm>
              <a:off x="1641293" y="4930670"/>
              <a:ext cx="2252" cy="1795"/>
            </a:xfrm>
            <a:custGeom>
              <a:rect b="b" l="l" r="r" t="t"/>
              <a:pathLst>
                <a:path extrusionOk="0" h="255" w="320">
                  <a:moveTo>
                    <a:pt x="267" y="0"/>
                  </a:moveTo>
                  <a:cubicBezTo>
                    <a:pt x="255" y="12"/>
                    <a:pt x="249" y="18"/>
                    <a:pt x="237" y="24"/>
                  </a:cubicBezTo>
                  <a:lnTo>
                    <a:pt x="1" y="254"/>
                  </a:lnTo>
                  <a:lnTo>
                    <a:pt x="261" y="101"/>
                  </a:lnTo>
                  <a:lnTo>
                    <a:pt x="273" y="95"/>
                  </a:lnTo>
                  <a:cubicBezTo>
                    <a:pt x="290" y="83"/>
                    <a:pt x="302" y="71"/>
                    <a:pt x="320" y="59"/>
                  </a:cubicBezTo>
                  <a:lnTo>
                    <a:pt x="2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41"/>
            <p:cNvSpPr/>
            <p:nvPr/>
          </p:nvSpPr>
          <p:spPr>
            <a:xfrm>
              <a:off x="1635726" y="4812846"/>
              <a:ext cx="196403" cy="114022"/>
            </a:xfrm>
            <a:custGeom>
              <a:rect b="b" l="l" r="r" t="t"/>
              <a:pathLst>
                <a:path extrusionOk="0" h="16202" w="27908">
                  <a:moveTo>
                    <a:pt x="27908" y="0"/>
                  </a:moveTo>
                  <a:lnTo>
                    <a:pt x="27908" y="0"/>
                  </a:lnTo>
                  <a:cubicBezTo>
                    <a:pt x="18605" y="5003"/>
                    <a:pt x="9303" y="10011"/>
                    <a:pt x="0" y="15020"/>
                  </a:cubicBezTo>
                  <a:cubicBezTo>
                    <a:pt x="6" y="15020"/>
                    <a:pt x="12" y="15014"/>
                    <a:pt x="18" y="15014"/>
                  </a:cubicBezTo>
                  <a:cubicBezTo>
                    <a:pt x="30" y="15008"/>
                    <a:pt x="42" y="15002"/>
                    <a:pt x="54" y="14996"/>
                  </a:cubicBezTo>
                  <a:lnTo>
                    <a:pt x="71" y="14996"/>
                  </a:lnTo>
                  <a:cubicBezTo>
                    <a:pt x="77" y="14990"/>
                    <a:pt x="89" y="14990"/>
                    <a:pt x="95" y="14984"/>
                  </a:cubicBezTo>
                  <a:cubicBezTo>
                    <a:pt x="107" y="14984"/>
                    <a:pt x="119" y="14978"/>
                    <a:pt x="136" y="14978"/>
                  </a:cubicBezTo>
                  <a:lnTo>
                    <a:pt x="178" y="14978"/>
                  </a:lnTo>
                  <a:cubicBezTo>
                    <a:pt x="278" y="14978"/>
                    <a:pt x="384" y="15008"/>
                    <a:pt x="502" y="15073"/>
                  </a:cubicBezTo>
                  <a:cubicBezTo>
                    <a:pt x="514" y="15079"/>
                    <a:pt x="526" y="15085"/>
                    <a:pt x="538" y="15091"/>
                  </a:cubicBezTo>
                  <a:cubicBezTo>
                    <a:pt x="703" y="15197"/>
                    <a:pt x="762" y="16012"/>
                    <a:pt x="880" y="16201"/>
                  </a:cubicBezTo>
                  <a:lnTo>
                    <a:pt x="2790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41"/>
            <p:cNvSpPr/>
            <p:nvPr/>
          </p:nvSpPr>
          <p:spPr>
            <a:xfrm>
              <a:off x="1669850" y="4900700"/>
              <a:ext cx="54914" cy="7284"/>
            </a:xfrm>
            <a:custGeom>
              <a:rect b="b" l="l" r="r" t="t"/>
              <a:pathLst>
                <a:path extrusionOk="0" h="1035" w="7803">
                  <a:moveTo>
                    <a:pt x="1223" y="1"/>
                  </a:moveTo>
                  <a:lnTo>
                    <a:pt x="1" y="887"/>
                  </a:lnTo>
                  <a:lnTo>
                    <a:pt x="7803" y="1035"/>
                  </a:lnTo>
                  <a:lnTo>
                    <a:pt x="1223"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41"/>
            <p:cNvSpPr/>
            <p:nvPr/>
          </p:nvSpPr>
          <p:spPr>
            <a:xfrm>
              <a:off x="1668190" y="4862589"/>
              <a:ext cx="7861" cy="39994"/>
            </a:xfrm>
            <a:custGeom>
              <a:rect b="b" l="l" r="r" t="t"/>
              <a:pathLst>
                <a:path extrusionOk="0" h="5683" w="1117">
                  <a:moveTo>
                    <a:pt x="910" y="1"/>
                  </a:moveTo>
                  <a:lnTo>
                    <a:pt x="0" y="5683"/>
                  </a:lnTo>
                  <a:lnTo>
                    <a:pt x="0" y="5683"/>
                  </a:lnTo>
                  <a:lnTo>
                    <a:pt x="1117" y="5370"/>
                  </a:lnTo>
                  <a:lnTo>
                    <a:pt x="910"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41"/>
            <p:cNvSpPr/>
            <p:nvPr/>
          </p:nvSpPr>
          <p:spPr>
            <a:xfrm>
              <a:off x="1702398" y="4881834"/>
              <a:ext cx="52042" cy="10359"/>
            </a:xfrm>
            <a:custGeom>
              <a:rect b="b" l="l" r="r" t="t"/>
              <a:pathLst>
                <a:path extrusionOk="0" h="1472" w="7395">
                  <a:moveTo>
                    <a:pt x="1134" y="1"/>
                  </a:moveTo>
                  <a:lnTo>
                    <a:pt x="0" y="816"/>
                  </a:lnTo>
                  <a:lnTo>
                    <a:pt x="7395" y="1471"/>
                  </a:lnTo>
                  <a:lnTo>
                    <a:pt x="1134"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41"/>
            <p:cNvSpPr/>
            <p:nvPr/>
          </p:nvSpPr>
          <p:spPr>
            <a:xfrm>
              <a:off x="1700857" y="4846467"/>
              <a:ext cx="7284" cy="37081"/>
            </a:xfrm>
            <a:custGeom>
              <a:rect b="b" l="l" r="r" t="t"/>
              <a:pathLst>
                <a:path extrusionOk="0" h="5269" w="1035">
                  <a:moveTo>
                    <a:pt x="839" y="0"/>
                  </a:moveTo>
                  <a:lnTo>
                    <a:pt x="1" y="5269"/>
                  </a:lnTo>
                  <a:lnTo>
                    <a:pt x="1" y="5269"/>
                  </a:lnTo>
                  <a:lnTo>
                    <a:pt x="1034" y="4979"/>
                  </a:lnTo>
                  <a:lnTo>
                    <a:pt x="839"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41"/>
            <p:cNvSpPr/>
            <p:nvPr/>
          </p:nvSpPr>
          <p:spPr>
            <a:xfrm>
              <a:off x="1734608" y="4864545"/>
              <a:ext cx="45899" cy="5201"/>
            </a:xfrm>
            <a:custGeom>
              <a:rect b="b" l="l" r="r" t="t"/>
              <a:pathLst>
                <a:path extrusionOk="0" h="739" w="6522">
                  <a:moveTo>
                    <a:pt x="1028" y="0"/>
                  </a:moveTo>
                  <a:lnTo>
                    <a:pt x="1" y="739"/>
                  </a:lnTo>
                  <a:lnTo>
                    <a:pt x="6521" y="739"/>
                  </a:lnTo>
                  <a:lnTo>
                    <a:pt x="1028"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41"/>
            <p:cNvSpPr/>
            <p:nvPr/>
          </p:nvSpPr>
          <p:spPr>
            <a:xfrm>
              <a:off x="1733235" y="4832668"/>
              <a:ext cx="6573" cy="33428"/>
            </a:xfrm>
            <a:custGeom>
              <a:rect b="b" l="l" r="r" t="t"/>
              <a:pathLst>
                <a:path extrusionOk="0" h="4750" w="934">
                  <a:moveTo>
                    <a:pt x="757" y="0"/>
                  </a:moveTo>
                  <a:lnTo>
                    <a:pt x="1" y="4749"/>
                  </a:lnTo>
                  <a:lnTo>
                    <a:pt x="1" y="4749"/>
                  </a:lnTo>
                  <a:lnTo>
                    <a:pt x="934" y="4489"/>
                  </a:lnTo>
                  <a:lnTo>
                    <a:pt x="75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41"/>
            <p:cNvSpPr/>
            <p:nvPr/>
          </p:nvSpPr>
          <p:spPr>
            <a:xfrm>
              <a:off x="1765241" y="4847460"/>
              <a:ext cx="34463" cy="3920"/>
            </a:xfrm>
            <a:custGeom>
              <a:rect b="b" l="l" r="r" t="t"/>
              <a:pathLst>
                <a:path extrusionOk="0" h="557" w="4897">
                  <a:moveTo>
                    <a:pt x="768" y="1"/>
                  </a:moveTo>
                  <a:lnTo>
                    <a:pt x="0" y="556"/>
                  </a:lnTo>
                  <a:lnTo>
                    <a:pt x="4897" y="556"/>
                  </a:lnTo>
                  <a:lnTo>
                    <a:pt x="768" y="1"/>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41"/>
            <p:cNvSpPr/>
            <p:nvPr/>
          </p:nvSpPr>
          <p:spPr>
            <a:xfrm>
              <a:off x="1765241" y="4824316"/>
              <a:ext cx="4954" cy="25110"/>
            </a:xfrm>
            <a:custGeom>
              <a:rect b="b" l="l" r="r" t="t"/>
              <a:pathLst>
                <a:path extrusionOk="0" h="3568" w="704">
                  <a:moveTo>
                    <a:pt x="567" y="0"/>
                  </a:moveTo>
                  <a:lnTo>
                    <a:pt x="0" y="3568"/>
                  </a:lnTo>
                  <a:lnTo>
                    <a:pt x="703" y="3373"/>
                  </a:lnTo>
                  <a:lnTo>
                    <a:pt x="567" y="0"/>
                  </a:ln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41"/>
            <p:cNvSpPr/>
            <p:nvPr/>
          </p:nvSpPr>
          <p:spPr>
            <a:xfrm>
              <a:off x="1636142" y="4812212"/>
              <a:ext cx="196571" cy="122516"/>
            </a:xfrm>
            <a:custGeom>
              <a:rect b="b" l="l" r="r" t="t"/>
              <a:pathLst>
                <a:path extrusionOk="0" h="17409" w="27932">
                  <a:moveTo>
                    <a:pt x="26539" y="0"/>
                  </a:moveTo>
                  <a:cubicBezTo>
                    <a:pt x="23002" y="0"/>
                    <a:pt x="13108" y="341"/>
                    <a:pt x="6899" y="3929"/>
                  </a:cubicBezTo>
                  <a:cubicBezTo>
                    <a:pt x="30" y="7898"/>
                    <a:pt x="1" y="14490"/>
                    <a:pt x="65" y="15813"/>
                  </a:cubicBezTo>
                  <a:cubicBezTo>
                    <a:pt x="36" y="16557"/>
                    <a:pt x="83" y="17390"/>
                    <a:pt x="83" y="17390"/>
                  </a:cubicBezTo>
                  <a:cubicBezTo>
                    <a:pt x="83" y="17390"/>
                    <a:pt x="563" y="17408"/>
                    <a:pt x="1394" y="17408"/>
                  </a:cubicBezTo>
                  <a:cubicBezTo>
                    <a:pt x="4931" y="17408"/>
                    <a:pt x="14828" y="17067"/>
                    <a:pt x="21033" y="13480"/>
                  </a:cubicBezTo>
                  <a:cubicBezTo>
                    <a:pt x="27902" y="9517"/>
                    <a:pt x="27931" y="2925"/>
                    <a:pt x="27866" y="1596"/>
                  </a:cubicBezTo>
                  <a:cubicBezTo>
                    <a:pt x="27896" y="858"/>
                    <a:pt x="27849" y="19"/>
                    <a:pt x="27849" y="19"/>
                  </a:cubicBezTo>
                  <a:cubicBezTo>
                    <a:pt x="27849" y="19"/>
                    <a:pt x="27369" y="0"/>
                    <a:pt x="265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41"/>
            <p:cNvSpPr/>
            <p:nvPr/>
          </p:nvSpPr>
          <p:spPr>
            <a:xfrm>
              <a:off x="1630737" y="4812212"/>
              <a:ext cx="207423" cy="113079"/>
            </a:xfrm>
            <a:custGeom>
              <a:rect b="b" l="l" r="r" t="t"/>
              <a:pathLst>
                <a:path extrusionOk="0" h="16068" w="29474">
                  <a:moveTo>
                    <a:pt x="27307" y="0"/>
                  </a:moveTo>
                  <a:cubicBezTo>
                    <a:pt x="23770" y="0"/>
                    <a:pt x="13876" y="341"/>
                    <a:pt x="7667" y="3929"/>
                  </a:cubicBezTo>
                  <a:cubicBezTo>
                    <a:pt x="1" y="8353"/>
                    <a:pt x="851" y="16049"/>
                    <a:pt x="851" y="16049"/>
                  </a:cubicBezTo>
                  <a:cubicBezTo>
                    <a:pt x="851" y="16049"/>
                    <a:pt x="1332" y="16068"/>
                    <a:pt x="2164" y="16068"/>
                  </a:cubicBezTo>
                  <a:cubicBezTo>
                    <a:pt x="5704" y="16068"/>
                    <a:pt x="15598" y="15727"/>
                    <a:pt x="21801" y="12145"/>
                  </a:cubicBezTo>
                  <a:cubicBezTo>
                    <a:pt x="29473" y="7715"/>
                    <a:pt x="28617" y="19"/>
                    <a:pt x="28617" y="19"/>
                  </a:cubicBezTo>
                  <a:cubicBezTo>
                    <a:pt x="28617" y="19"/>
                    <a:pt x="28137" y="0"/>
                    <a:pt x="273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41"/>
            <p:cNvSpPr/>
            <p:nvPr/>
          </p:nvSpPr>
          <p:spPr>
            <a:xfrm>
              <a:off x="1634115" y="4918236"/>
              <a:ext cx="10380" cy="13266"/>
            </a:xfrm>
            <a:custGeom>
              <a:rect b="b" l="l" r="r" t="t"/>
              <a:pathLst>
                <a:path extrusionOk="0" h="1885" w="1475">
                  <a:moveTo>
                    <a:pt x="412" y="0"/>
                  </a:moveTo>
                  <a:cubicBezTo>
                    <a:pt x="167" y="0"/>
                    <a:pt x="1" y="198"/>
                    <a:pt x="5" y="533"/>
                  </a:cubicBezTo>
                  <a:cubicBezTo>
                    <a:pt x="11" y="1006"/>
                    <a:pt x="348" y="1567"/>
                    <a:pt x="749" y="1791"/>
                  </a:cubicBezTo>
                  <a:cubicBezTo>
                    <a:pt x="864" y="1854"/>
                    <a:pt x="971" y="1884"/>
                    <a:pt x="1066" y="1884"/>
                  </a:cubicBezTo>
                  <a:cubicBezTo>
                    <a:pt x="1310" y="1884"/>
                    <a:pt x="1474" y="1688"/>
                    <a:pt x="1470" y="1348"/>
                  </a:cubicBezTo>
                  <a:cubicBezTo>
                    <a:pt x="1464" y="881"/>
                    <a:pt x="1133" y="320"/>
                    <a:pt x="731" y="96"/>
                  </a:cubicBezTo>
                  <a:cubicBezTo>
                    <a:pt x="616" y="31"/>
                    <a:pt x="508" y="0"/>
                    <a:pt x="412"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41"/>
            <p:cNvSpPr/>
            <p:nvPr/>
          </p:nvSpPr>
          <p:spPr>
            <a:xfrm>
              <a:off x="1566310" y="4921986"/>
              <a:ext cx="76737" cy="50198"/>
            </a:xfrm>
            <a:custGeom>
              <a:rect b="b" l="l" r="r" t="t"/>
              <a:pathLst>
                <a:path extrusionOk="0" h="7133" w="10904">
                  <a:moveTo>
                    <a:pt x="10904" y="1293"/>
                  </a:moveTo>
                  <a:cubicBezTo>
                    <a:pt x="10903" y="1294"/>
                    <a:pt x="10901" y="1295"/>
                    <a:pt x="10900" y="1296"/>
                  </a:cubicBezTo>
                  <a:lnTo>
                    <a:pt x="10900" y="1296"/>
                  </a:lnTo>
                  <a:cubicBezTo>
                    <a:pt x="10901" y="1295"/>
                    <a:pt x="10903" y="1294"/>
                    <a:pt x="10904" y="1293"/>
                  </a:cubicBezTo>
                  <a:close/>
                  <a:moveTo>
                    <a:pt x="9640" y="0"/>
                  </a:moveTo>
                  <a:lnTo>
                    <a:pt x="1" y="5316"/>
                  </a:lnTo>
                  <a:cubicBezTo>
                    <a:pt x="7" y="5948"/>
                    <a:pt x="456" y="6704"/>
                    <a:pt x="999" y="7005"/>
                  </a:cubicBezTo>
                  <a:cubicBezTo>
                    <a:pt x="1152" y="7091"/>
                    <a:pt x="1297" y="7133"/>
                    <a:pt x="1426" y="7133"/>
                  </a:cubicBezTo>
                  <a:cubicBezTo>
                    <a:pt x="1527" y="7133"/>
                    <a:pt x="1618" y="7107"/>
                    <a:pt x="1696" y="7058"/>
                  </a:cubicBezTo>
                  <a:cubicBezTo>
                    <a:pt x="4766" y="5139"/>
                    <a:pt x="7830" y="3221"/>
                    <a:pt x="10900" y="1296"/>
                  </a:cubicBezTo>
                  <a:lnTo>
                    <a:pt x="10900" y="1296"/>
                  </a:lnTo>
                  <a:cubicBezTo>
                    <a:pt x="10843" y="1331"/>
                    <a:pt x="10776" y="1350"/>
                    <a:pt x="10701" y="1350"/>
                  </a:cubicBezTo>
                  <a:cubicBezTo>
                    <a:pt x="10606" y="1350"/>
                    <a:pt x="10499" y="1320"/>
                    <a:pt x="10384" y="1258"/>
                  </a:cubicBezTo>
                  <a:cubicBezTo>
                    <a:pt x="9983" y="1034"/>
                    <a:pt x="9646" y="473"/>
                    <a:pt x="9640" y="0"/>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41"/>
            <p:cNvSpPr/>
            <p:nvPr/>
          </p:nvSpPr>
          <p:spPr>
            <a:xfrm>
              <a:off x="1566275" y="4918531"/>
              <a:ext cx="69460" cy="40867"/>
            </a:xfrm>
            <a:custGeom>
              <a:rect b="b" l="l" r="r" t="t"/>
              <a:pathLst>
                <a:path extrusionOk="0" h="5807" w="9870">
                  <a:moveTo>
                    <a:pt x="9869" y="1"/>
                  </a:moveTo>
                  <a:lnTo>
                    <a:pt x="9869" y="1"/>
                  </a:lnTo>
                  <a:cubicBezTo>
                    <a:pt x="6680" y="1720"/>
                    <a:pt x="3497" y="3432"/>
                    <a:pt x="307" y="5151"/>
                  </a:cubicBezTo>
                  <a:cubicBezTo>
                    <a:pt x="118" y="5251"/>
                    <a:pt x="0" y="5482"/>
                    <a:pt x="6" y="5807"/>
                  </a:cubicBezTo>
                  <a:lnTo>
                    <a:pt x="9645" y="491"/>
                  </a:lnTo>
                  <a:cubicBezTo>
                    <a:pt x="9645" y="249"/>
                    <a:pt x="9728" y="78"/>
                    <a:pt x="9869" y="1"/>
                  </a:cubicBezTo>
                  <a:close/>
                </a:path>
              </a:pathLst>
            </a:custGeom>
            <a:solidFill>
              <a:srgbClr val="8FC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41"/>
            <p:cNvSpPr/>
            <p:nvPr/>
          </p:nvSpPr>
          <p:spPr>
            <a:xfrm>
              <a:off x="1568435" y="4918222"/>
              <a:ext cx="76068" cy="53443"/>
            </a:xfrm>
            <a:custGeom>
              <a:rect b="b" l="l" r="r" t="t"/>
              <a:pathLst>
                <a:path extrusionOk="0" h="7594" w="10809">
                  <a:moveTo>
                    <a:pt x="8" y="5191"/>
                  </a:moveTo>
                  <a:lnTo>
                    <a:pt x="8" y="5191"/>
                  </a:lnTo>
                  <a:cubicBezTo>
                    <a:pt x="6" y="5192"/>
                    <a:pt x="3" y="5194"/>
                    <a:pt x="0" y="5195"/>
                  </a:cubicBezTo>
                  <a:cubicBezTo>
                    <a:pt x="3" y="5194"/>
                    <a:pt x="6" y="5192"/>
                    <a:pt x="8" y="5191"/>
                  </a:cubicBezTo>
                  <a:close/>
                  <a:moveTo>
                    <a:pt x="9744" y="1"/>
                  </a:moveTo>
                  <a:cubicBezTo>
                    <a:pt x="9677" y="1"/>
                    <a:pt x="9616" y="16"/>
                    <a:pt x="9562" y="45"/>
                  </a:cubicBezTo>
                  <a:cubicBezTo>
                    <a:pt x="6376" y="1762"/>
                    <a:pt x="3195" y="3473"/>
                    <a:pt x="8" y="5191"/>
                  </a:cubicBezTo>
                  <a:lnTo>
                    <a:pt x="8" y="5191"/>
                  </a:lnTo>
                  <a:cubicBezTo>
                    <a:pt x="78" y="5154"/>
                    <a:pt x="159" y="5134"/>
                    <a:pt x="247" y="5134"/>
                  </a:cubicBezTo>
                  <a:cubicBezTo>
                    <a:pt x="374" y="5134"/>
                    <a:pt x="517" y="5174"/>
                    <a:pt x="668" y="5260"/>
                  </a:cubicBezTo>
                  <a:cubicBezTo>
                    <a:pt x="1211" y="5561"/>
                    <a:pt x="1660" y="6317"/>
                    <a:pt x="1666" y="6949"/>
                  </a:cubicBezTo>
                  <a:cubicBezTo>
                    <a:pt x="1672" y="7261"/>
                    <a:pt x="1566" y="7485"/>
                    <a:pt x="1396" y="7592"/>
                  </a:cubicBezTo>
                  <a:lnTo>
                    <a:pt x="1396" y="7592"/>
                  </a:lnTo>
                  <a:cubicBezTo>
                    <a:pt x="4467" y="5673"/>
                    <a:pt x="7531" y="3753"/>
                    <a:pt x="10602" y="1834"/>
                  </a:cubicBezTo>
                  <a:cubicBezTo>
                    <a:pt x="10732" y="1752"/>
                    <a:pt x="10809" y="1586"/>
                    <a:pt x="10803" y="1350"/>
                  </a:cubicBezTo>
                  <a:cubicBezTo>
                    <a:pt x="10797" y="883"/>
                    <a:pt x="10466" y="322"/>
                    <a:pt x="10064" y="98"/>
                  </a:cubicBezTo>
                  <a:cubicBezTo>
                    <a:pt x="9950" y="32"/>
                    <a:pt x="9841" y="1"/>
                    <a:pt x="9744" y="1"/>
                  </a:cubicBezTo>
                  <a:close/>
                  <a:moveTo>
                    <a:pt x="1396" y="7592"/>
                  </a:moveTo>
                  <a:cubicBezTo>
                    <a:pt x="1396" y="7592"/>
                    <a:pt x="1395" y="7593"/>
                    <a:pt x="1394" y="7593"/>
                  </a:cubicBezTo>
                  <a:cubicBezTo>
                    <a:pt x="1395" y="7593"/>
                    <a:pt x="1396" y="7592"/>
                    <a:pt x="1396" y="759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41"/>
            <p:cNvSpPr/>
            <p:nvPr/>
          </p:nvSpPr>
          <p:spPr>
            <a:xfrm>
              <a:off x="1566282" y="4954356"/>
              <a:ext cx="13941" cy="17826"/>
            </a:xfrm>
            <a:custGeom>
              <a:rect b="b" l="l" r="r" t="t"/>
              <a:pathLst>
                <a:path extrusionOk="0" h="2533" w="1981">
                  <a:moveTo>
                    <a:pt x="551" y="1"/>
                  </a:moveTo>
                  <a:cubicBezTo>
                    <a:pt x="223" y="1"/>
                    <a:pt x="1" y="265"/>
                    <a:pt x="5" y="716"/>
                  </a:cubicBezTo>
                  <a:cubicBezTo>
                    <a:pt x="11" y="1348"/>
                    <a:pt x="460" y="2104"/>
                    <a:pt x="1003" y="2405"/>
                  </a:cubicBezTo>
                  <a:cubicBezTo>
                    <a:pt x="1157" y="2492"/>
                    <a:pt x="1302" y="2533"/>
                    <a:pt x="1430" y="2533"/>
                  </a:cubicBezTo>
                  <a:cubicBezTo>
                    <a:pt x="1758" y="2533"/>
                    <a:pt x="1980" y="2268"/>
                    <a:pt x="1972" y="1814"/>
                  </a:cubicBezTo>
                  <a:cubicBezTo>
                    <a:pt x="1966" y="1182"/>
                    <a:pt x="1517" y="426"/>
                    <a:pt x="974" y="125"/>
                  </a:cubicBezTo>
                  <a:cubicBezTo>
                    <a:pt x="821" y="41"/>
                    <a:pt x="678" y="1"/>
                    <a:pt x="5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41"/>
            <p:cNvSpPr/>
            <p:nvPr/>
          </p:nvSpPr>
          <p:spPr>
            <a:xfrm>
              <a:off x="1635726" y="4824316"/>
              <a:ext cx="174375" cy="102550"/>
            </a:xfrm>
            <a:custGeom>
              <a:rect b="b" l="l" r="r" t="t"/>
              <a:pathLst>
                <a:path extrusionOk="0" h="14572" w="24778">
                  <a:moveTo>
                    <a:pt x="18971" y="0"/>
                  </a:moveTo>
                  <a:lnTo>
                    <a:pt x="18416" y="3479"/>
                  </a:lnTo>
                  <a:cubicBezTo>
                    <a:pt x="17176" y="4146"/>
                    <a:pt x="15971" y="4796"/>
                    <a:pt x="14778" y="5434"/>
                  </a:cubicBezTo>
                  <a:lnTo>
                    <a:pt x="14613" y="1187"/>
                  </a:lnTo>
                  <a:lnTo>
                    <a:pt x="13857" y="5930"/>
                  </a:lnTo>
                  <a:cubicBezTo>
                    <a:pt x="12664" y="6574"/>
                    <a:pt x="11476" y="7212"/>
                    <a:pt x="10277" y="7856"/>
                  </a:cubicBezTo>
                  <a:lnTo>
                    <a:pt x="10094" y="3148"/>
                  </a:lnTo>
                  <a:lnTo>
                    <a:pt x="9256" y="8411"/>
                  </a:lnTo>
                  <a:cubicBezTo>
                    <a:pt x="8098" y="9031"/>
                    <a:pt x="6923" y="9663"/>
                    <a:pt x="5712" y="10318"/>
                  </a:cubicBezTo>
                  <a:lnTo>
                    <a:pt x="5523" y="5440"/>
                  </a:lnTo>
                  <a:lnTo>
                    <a:pt x="4649" y="10891"/>
                  </a:lnTo>
                  <a:cubicBezTo>
                    <a:pt x="3172" y="11683"/>
                    <a:pt x="1636" y="12510"/>
                    <a:pt x="0" y="13390"/>
                  </a:cubicBezTo>
                  <a:cubicBezTo>
                    <a:pt x="6" y="13390"/>
                    <a:pt x="12" y="13384"/>
                    <a:pt x="18" y="13384"/>
                  </a:cubicBezTo>
                  <a:cubicBezTo>
                    <a:pt x="30" y="13378"/>
                    <a:pt x="42" y="13372"/>
                    <a:pt x="54" y="13366"/>
                  </a:cubicBezTo>
                  <a:lnTo>
                    <a:pt x="71" y="13366"/>
                  </a:lnTo>
                  <a:cubicBezTo>
                    <a:pt x="77" y="13360"/>
                    <a:pt x="89" y="13360"/>
                    <a:pt x="95" y="13354"/>
                  </a:cubicBezTo>
                  <a:cubicBezTo>
                    <a:pt x="107" y="13354"/>
                    <a:pt x="119" y="13354"/>
                    <a:pt x="136" y="13348"/>
                  </a:cubicBezTo>
                  <a:lnTo>
                    <a:pt x="178" y="13348"/>
                  </a:lnTo>
                  <a:cubicBezTo>
                    <a:pt x="278" y="13348"/>
                    <a:pt x="384" y="13378"/>
                    <a:pt x="502" y="13443"/>
                  </a:cubicBezTo>
                  <a:cubicBezTo>
                    <a:pt x="514" y="13449"/>
                    <a:pt x="526" y="13455"/>
                    <a:pt x="538" y="13461"/>
                  </a:cubicBezTo>
                  <a:cubicBezTo>
                    <a:pt x="703" y="13567"/>
                    <a:pt x="762" y="14382"/>
                    <a:pt x="880" y="14571"/>
                  </a:cubicBezTo>
                  <a:lnTo>
                    <a:pt x="5517" y="11754"/>
                  </a:lnTo>
                  <a:lnTo>
                    <a:pt x="12652" y="11890"/>
                  </a:lnTo>
                  <a:lnTo>
                    <a:pt x="6805" y="10974"/>
                  </a:lnTo>
                  <a:lnTo>
                    <a:pt x="9988" y="9037"/>
                  </a:lnTo>
                  <a:lnTo>
                    <a:pt x="16869" y="9645"/>
                  </a:lnTo>
                  <a:lnTo>
                    <a:pt x="16869" y="9645"/>
                  </a:lnTo>
                  <a:lnTo>
                    <a:pt x="11187" y="8310"/>
                  </a:lnTo>
                  <a:lnTo>
                    <a:pt x="14235" y="6456"/>
                  </a:lnTo>
                  <a:lnTo>
                    <a:pt x="20572" y="6456"/>
                  </a:lnTo>
                  <a:lnTo>
                    <a:pt x="15386" y="5759"/>
                  </a:lnTo>
                  <a:lnTo>
                    <a:pt x="18540" y="3845"/>
                  </a:lnTo>
                  <a:lnTo>
                    <a:pt x="23301" y="3845"/>
                  </a:lnTo>
                  <a:lnTo>
                    <a:pt x="19403" y="3320"/>
                  </a:lnTo>
                  <a:lnTo>
                    <a:pt x="24777" y="53"/>
                  </a:lnTo>
                  <a:lnTo>
                    <a:pt x="24777" y="53"/>
                  </a:lnTo>
                  <a:cubicBezTo>
                    <a:pt x="22757" y="1140"/>
                    <a:pt x="20885" y="2150"/>
                    <a:pt x="19096" y="3113"/>
                  </a:cubicBezTo>
                  <a:lnTo>
                    <a:pt x="189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3" name="Google Shape;2773;p41"/>
          <p:cNvGrpSpPr/>
          <p:nvPr/>
        </p:nvGrpSpPr>
        <p:grpSpPr>
          <a:xfrm>
            <a:off x="1753950" y="932284"/>
            <a:ext cx="4405825" cy="2631278"/>
            <a:chOff x="3133625" y="922509"/>
            <a:chExt cx="4405825" cy="2631278"/>
          </a:xfrm>
        </p:grpSpPr>
        <p:sp>
          <p:nvSpPr>
            <p:cNvPr id="2774" name="Google Shape;2774;p41"/>
            <p:cNvSpPr/>
            <p:nvPr/>
          </p:nvSpPr>
          <p:spPr>
            <a:xfrm>
              <a:off x="3133625" y="2031522"/>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41"/>
            <p:cNvSpPr/>
            <p:nvPr/>
          </p:nvSpPr>
          <p:spPr>
            <a:xfrm>
              <a:off x="3766163" y="3443638"/>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41"/>
            <p:cNvSpPr/>
            <p:nvPr/>
          </p:nvSpPr>
          <p:spPr>
            <a:xfrm>
              <a:off x="7429300" y="922509"/>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777" name="Google Shape;2777;p41"/>
          <p:cNvPicPr preferRelativeResize="0"/>
          <p:nvPr/>
        </p:nvPicPr>
        <p:blipFill rotWithShape="1">
          <a:blip r:embed="rId3">
            <a:alphaModFix/>
          </a:blip>
          <a:srcRect b="0" l="0" r="0" t="-10265"/>
          <a:stretch/>
        </p:blipFill>
        <p:spPr>
          <a:xfrm>
            <a:off x="4429050" y="2284054"/>
            <a:ext cx="3752625" cy="249089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1" name="Shape 2781"/>
        <p:cNvGrpSpPr/>
        <p:nvPr/>
      </p:nvGrpSpPr>
      <p:grpSpPr>
        <a:xfrm>
          <a:off x="0" y="0"/>
          <a:ext cx="0" cy="0"/>
          <a:chOff x="0" y="0"/>
          <a:chExt cx="0" cy="0"/>
        </a:xfrm>
      </p:grpSpPr>
      <p:sp>
        <p:nvSpPr>
          <p:cNvPr id="2782" name="Google Shape;2782;p42"/>
          <p:cNvSpPr txBox="1"/>
          <p:nvPr>
            <p:ph type="title"/>
          </p:nvPr>
        </p:nvSpPr>
        <p:spPr>
          <a:xfrm>
            <a:off x="874525" y="280525"/>
            <a:ext cx="4067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About the game</a:t>
            </a:r>
            <a:endParaRPr/>
          </a:p>
        </p:txBody>
      </p:sp>
      <p:sp>
        <p:nvSpPr>
          <p:cNvPr id="2783" name="Google Shape;2783;p42"/>
          <p:cNvSpPr txBox="1"/>
          <p:nvPr>
            <p:ph idx="1" type="subTitle"/>
          </p:nvPr>
        </p:nvSpPr>
        <p:spPr>
          <a:xfrm>
            <a:off x="460900" y="1188650"/>
            <a:ext cx="5595900" cy="15156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chemeClr val="dk1"/>
              </a:buClr>
              <a:buSzPts val="1600"/>
              <a:buChar char="●"/>
            </a:pPr>
            <a:r>
              <a:rPr lang="en" sz="1600"/>
              <a:t>PokeCatcher is a fun, interactive web-based educational game that teaches programming concepts. </a:t>
            </a:r>
            <a:endParaRPr sz="1600"/>
          </a:p>
          <a:p>
            <a:pPr indent="-330200" lvl="0" marL="457200" rtl="0" algn="just">
              <a:spcBef>
                <a:spcPts val="0"/>
              </a:spcBef>
              <a:spcAft>
                <a:spcPts val="0"/>
              </a:spcAft>
              <a:buClr>
                <a:schemeClr val="dk1"/>
              </a:buClr>
              <a:buSzPts val="1600"/>
              <a:buChar char="●"/>
            </a:pPr>
            <a:r>
              <a:rPr lang="en" sz="1600"/>
              <a:t>It focuses on concepts which are common in any programming languages.</a:t>
            </a:r>
            <a:endParaRPr sz="1600"/>
          </a:p>
          <a:p>
            <a:pPr indent="-330200" lvl="0" marL="457200" rtl="0" algn="just">
              <a:spcBef>
                <a:spcPts val="0"/>
              </a:spcBef>
              <a:spcAft>
                <a:spcPts val="0"/>
              </a:spcAft>
              <a:buClr>
                <a:schemeClr val="dk1"/>
              </a:buClr>
              <a:buSzPts val="1600"/>
              <a:buChar char="●"/>
            </a:pPr>
            <a:r>
              <a:rPr lang="en" sz="1600"/>
              <a:t>This games covers topics like:</a:t>
            </a:r>
            <a:endParaRPr sz="1600"/>
          </a:p>
        </p:txBody>
      </p:sp>
      <p:pic>
        <p:nvPicPr>
          <p:cNvPr id="2784" name="Google Shape;2784;p42"/>
          <p:cNvPicPr preferRelativeResize="0"/>
          <p:nvPr/>
        </p:nvPicPr>
        <p:blipFill rotWithShape="1">
          <a:blip r:embed="rId3">
            <a:alphaModFix/>
          </a:blip>
          <a:srcRect b="0" l="14550" r="14543" t="0"/>
          <a:stretch/>
        </p:blipFill>
        <p:spPr>
          <a:xfrm>
            <a:off x="6294650" y="1188650"/>
            <a:ext cx="2472300" cy="2615100"/>
          </a:xfrm>
          <a:prstGeom prst="ellipse">
            <a:avLst/>
          </a:prstGeom>
          <a:noFill/>
          <a:ln>
            <a:noFill/>
          </a:ln>
          <a:effectLst>
            <a:outerShdw rotWithShape="0" algn="bl" dist="47625">
              <a:schemeClr val="dk1"/>
            </a:outerShdw>
          </a:effectLst>
        </p:spPr>
      </p:pic>
      <p:sp>
        <p:nvSpPr>
          <p:cNvPr id="2785" name="Google Shape;2785;p42"/>
          <p:cNvSpPr/>
          <p:nvPr/>
        </p:nvSpPr>
        <p:spPr>
          <a:xfrm>
            <a:off x="7534275" y="1136122"/>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42"/>
          <p:cNvSpPr/>
          <p:nvPr/>
        </p:nvSpPr>
        <p:spPr>
          <a:xfrm>
            <a:off x="5012100" y="3477147"/>
            <a:ext cx="110150" cy="110150"/>
          </a:xfrm>
          <a:custGeom>
            <a:rect b="b" l="l" r="r" t="t"/>
            <a:pathLst>
              <a:path extrusionOk="0" h="4406" w="4406">
                <a:moveTo>
                  <a:pt x="1762" y="0"/>
                </a:moveTo>
                <a:lnTo>
                  <a:pt x="1762" y="881"/>
                </a:lnTo>
                <a:lnTo>
                  <a:pt x="1762" y="1762"/>
                </a:lnTo>
                <a:lnTo>
                  <a:pt x="2643" y="1762"/>
                </a:lnTo>
                <a:lnTo>
                  <a:pt x="2643" y="881"/>
                </a:lnTo>
                <a:lnTo>
                  <a:pt x="2643" y="0"/>
                </a:lnTo>
                <a:close/>
                <a:moveTo>
                  <a:pt x="0" y="1762"/>
                </a:moveTo>
                <a:lnTo>
                  <a:pt x="0" y="2643"/>
                </a:lnTo>
                <a:lnTo>
                  <a:pt x="1762" y="2643"/>
                </a:lnTo>
                <a:lnTo>
                  <a:pt x="1762" y="1762"/>
                </a:lnTo>
                <a:close/>
                <a:moveTo>
                  <a:pt x="2643" y="1762"/>
                </a:moveTo>
                <a:lnTo>
                  <a:pt x="2643" y="2643"/>
                </a:lnTo>
                <a:lnTo>
                  <a:pt x="4406" y="2643"/>
                </a:lnTo>
                <a:lnTo>
                  <a:pt x="4406" y="1762"/>
                </a:lnTo>
                <a:close/>
                <a:moveTo>
                  <a:pt x="1762" y="2643"/>
                </a:moveTo>
                <a:lnTo>
                  <a:pt x="1762" y="3524"/>
                </a:lnTo>
                <a:lnTo>
                  <a:pt x="1762" y="4406"/>
                </a:lnTo>
                <a:lnTo>
                  <a:pt x="2643" y="4406"/>
                </a:lnTo>
                <a:lnTo>
                  <a:pt x="2643" y="3524"/>
                </a:lnTo>
                <a:lnTo>
                  <a:pt x="2643" y="264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42"/>
          <p:cNvSpPr txBox="1"/>
          <p:nvPr/>
        </p:nvSpPr>
        <p:spPr>
          <a:xfrm>
            <a:off x="941125" y="2626975"/>
            <a:ext cx="24723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Dosis"/>
              <a:buChar char="●"/>
            </a:pPr>
            <a:r>
              <a:rPr lang="en">
                <a:latin typeface="Dosis"/>
                <a:ea typeface="Dosis"/>
                <a:cs typeface="Dosis"/>
                <a:sym typeface="Dosis"/>
              </a:rPr>
              <a:t>Variables</a:t>
            </a:r>
            <a:endParaRPr>
              <a:latin typeface="Dosis"/>
              <a:ea typeface="Dosis"/>
              <a:cs typeface="Dosis"/>
              <a:sym typeface="Dosis"/>
            </a:endParaRPr>
          </a:p>
          <a:p>
            <a:pPr indent="-317500" lvl="0" marL="457200" rtl="0" algn="l">
              <a:spcBef>
                <a:spcPts val="0"/>
              </a:spcBef>
              <a:spcAft>
                <a:spcPts val="0"/>
              </a:spcAft>
              <a:buSzPts val="1400"/>
              <a:buFont typeface="Dosis"/>
              <a:buChar char="●"/>
            </a:pPr>
            <a:r>
              <a:rPr lang="en">
                <a:latin typeface="Dosis"/>
                <a:ea typeface="Dosis"/>
                <a:cs typeface="Dosis"/>
                <a:sym typeface="Dosis"/>
              </a:rPr>
              <a:t>Data types</a:t>
            </a:r>
            <a:endParaRPr>
              <a:latin typeface="Dosis"/>
              <a:ea typeface="Dosis"/>
              <a:cs typeface="Dosis"/>
              <a:sym typeface="Dosis"/>
            </a:endParaRPr>
          </a:p>
          <a:p>
            <a:pPr indent="-317500" lvl="0" marL="457200" rtl="0" algn="l">
              <a:spcBef>
                <a:spcPts val="0"/>
              </a:spcBef>
              <a:spcAft>
                <a:spcPts val="0"/>
              </a:spcAft>
              <a:buSzPts val="1400"/>
              <a:buFont typeface="Dosis"/>
              <a:buChar char="●"/>
            </a:pPr>
            <a:r>
              <a:rPr lang="en">
                <a:latin typeface="Dosis"/>
                <a:ea typeface="Dosis"/>
                <a:cs typeface="Dosis"/>
                <a:sym typeface="Dosis"/>
              </a:rPr>
              <a:t>Conditional Statements</a:t>
            </a:r>
            <a:endParaRPr>
              <a:latin typeface="Dosis"/>
              <a:ea typeface="Dosis"/>
              <a:cs typeface="Dosis"/>
              <a:sym typeface="Dosis"/>
            </a:endParaRPr>
          </a:p>
        </p:txBody>
      </p:sp>
      <p:sp>
        <p:nvSpPr>
          <p:cNvPr id="2788" name="Google Shape;2788;p42"/>
          <p:cNvSpPr txBox="1"/>
          <p:nvPr/>
        </p:nvSpPr>
        <p:spPr>
          <a:xfrm>
            <a:off x="3467850" y="2626975"/>
            <a:ext cx="22083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Dosis"/>
              <a:buChar char="●"/>
            </a:pPr>
            <a:r>
              <a:rPr lang="en">
                <a:latin typeface="Dosis"/>
                <a:ea typeface="Dosis"/>
                <a:cs typeface="Dosis"/>
                <a:sym typeface="Dosis"/>
              </a:rPr>
              <a:t>Iterative Statements</a:t>
            </a:r>
            <a:endParaRPr>
              <a:latin typeface="Dosis"/>
              <a:ea typeface="Dosis"/>
              <a:cs typeface="Dosis"/>
              <a:sym typeface="Dosis"/>
            </a:endParaRPr>
          </a:p>
          <a:p>
            <a:pPr indent="-317500" lvl="0" marL="457200" rtl="0" algn="l">
              <a:spcBef>
                <a:spcPts val="0"/>
              </a:spcBef>
              <a:spcAft>
                <a:spcPts val="0"/>
              </a:spcAft>
              <a:buSzPts val="1400"/>
              <a:buFont typeface="Dosis"/>
              <a:buChar char="●"/>
            </a:pPr>
            <a:r>
              <a:rPr lang="en">
                <a:latin typeface="Dosis"/>
                <a:ea typeface="Dosis"/>
                <a:cs typeface="Dosis"/>
                <a:sym typeface="Dosis"/>
              </a:rPr>
              <a:t>Procedures</a:t>
            </a:r>
            <a:endParaRPr>
              <a:latin typeface="Dosis"/>
              <a:ea typeface="Dosis"/>
              <a:cs typeface="Dosis"/>
              <a:sym typeface="Dosis"/>
            </a:endParaRPr>
          </a:p>
        </p:txBody>
      </p:sp>
      <p:sp>
        <p:nvSpPr>
          <p:cNvPr id="2789" name="Google Shape;2789;p42"/>
          <p:cNvSpPr txBox="1"/>
          <p:nvPr/>
        </p:nvSpPr>
        <p:spPr>
          <a:xfrm>
            <a:off x="815325" y="3629325"/>
            <a:ext cx="457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osis"/>
              <a:ea typeface="Dosis"/>
              <a:cs typeface="Dosis"/>
              <a:sym typeface="Dosis"/>
            </a:endParaRPr>
          </a:p>
        </p:txBody>
      </p:sp>
      <p:sp>
        <p:nvSpPr>
          <p:cNvPr id="2790" name="Google Shape;2790;p42"/>
          <p:cNvSpPr txBox="1"/>
          <p:nvPr/>
        </p:nvSpPr>
        <p:spPr>
          <a:xfrm>
            <a:off x="563725" y="3413775"/>
            <a:ext cx="5255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Dosis"/>
                <a:ea typeface="Dosis"/>
                <a:cs typeface="Dosis"/>
                <a:sym typeface="Dosis"/>
              </a:rPr>
              <a:t>Target Audience</a:t>
            </a:r>
            <a:endParaRPr b="1">
              <a:latin typeface="Dosis"/>
              <a:ea typeface="Dosis"/>
              <a:cs typeface="Dosis"/>
              <a:sym typeface="Dosis"/>
            </a:endParaRPr>
          </a:p>
          <a:p>
            <a:pPr indent="0" lvl="0" marL="0" rtl="0" algn="l">
              <a:spcBef>
                <a:spcPts val="0"/>
              </a:spcBef>
              <a:spcAft>
                <a:spcPts val="0"/>
              </a:spcAft>
              <a:buNone/>
            </a:pPr>
            <a:r>
              <a:t/>
            </a:r>
            <a:endParaRPr b="1">
              <a:latin typeface="Dosis"/>
              <a:ea typeface="Dosis"/>
              <a:cs typeface="Dosis"/>
              <a:sym typeface="Dosis"/>
            </a:endParaRPr>
          </a:p>
          <a:p>
            <a:pPr indent="-317500" lvl="0" marL="457200" rtl="0" algn="l">
              <a:spcBef>
                <a:spcPts val="0"/>
              </a:spcBef>
              <a:spcAft>
                <a:spcPts val="0"/>
              </a:spcAft>
              <a:buSzPts val="1400"/>
              <a:buFont typeface="Dosis"/>
              <a:buChar char="●"/>
            </a:pPr>
            <a:r>
              <a:rPr lang="en">
                <a:latin typeface="Dosis"/>
                <a:ea typeface="Dosis"/>
                <a:cs typeface="Dosis"/>
                <a:sym typeface="Dosis"/>
              </a:rPr>
              <a:t> </a:t>
            </a:r>
            <a:r>
              <a:rPr lang="en">
                <a:latin typeface="Dosis"/>
                <a:ea typeface="Dosis"/>
                <a:cs typeface="Dosis"/>
                <a:sym typeface="Dosis"/>
              </a:rPr>
              <a:t>Young</a:t>
            </a:r>
            <a:r>
              <a:rPr lang="en">
                <a:latin typeface="Dosis"/>
                <a:ea typeface="Dosis"/>
                <a:cs typeface="Dosis"/>
                <a:sym typeface="Dosis"/>
              </a:rPr>
              <a:t> learner/beginners</a:t>
            </a:r>
            <a:endParaRPr>
              <a:latin typeface="Dosis"/>
              <a:ea typeface="Dosis"/>
              <a:cs typeface="Dosis"/>
              <a:sym typeface="Dosis"/>
            </a:endParaRPr>
          </a:p>
          <a:p>
            <a:pPr indent="-317500" lvl="0" marL="457200" rtl="0" algn="l">
              <a:spcBef>
                <a:spcPts val="0"/>
              </a:spcBef>
              <a:spcAft>
                <a:spcPts val="0"/>
              </a:spcAft>
              <a:buSzPts val="1400"/>
              <a:buFont typeface="Dosis"/>
              <a:buChar char="●"/>
            </a:pPr>
            <a:r>
              <a:rPr lang="en">
                <a:latin typeface="Dosis"/>
                <a:ea typeface="Dosis"/>
                <a:cs typeface="Dosis"/>
                <a:sym typeface="Dosis"/>
              </a:rPr>
              <a:t>People who want to pursue a career that requires coding skills.</a:t>
            </a:r>
            <a:endParaRPr>
              <a:latin typeface="Dosis"/>
              <a:ea typeface="Dosis"/>
              <a:cs typeface="Dosis"/>
              <a:sym typeface="Dosis"/>
            </a:endParaRPr>
          </a:p>
          <a:p>
            <a:pPr indent="0" lvl="0" marL="0" rtl="0" algn="l">
              <a:spcBef>
                <a:spcPts val="0"/>
              </a:spcBef>
              <a:spcAft>
                <a:spcPts val="0"/>
              </a:spcAft>
              <a:buNone/>
            </a:pPr>
            <a:r>
              <a:t/>
            </a:r>
            <a:endParaRPr>
              <a:latin typeface="Dosis"/>
              <a:ea typeface="Dosis"/>
              <a:cs typeface="Dosis"/>
              <a:sym typeface="Dosis"/>
            </a:endParaRPr>
          </a:p>
        </p:txBody>
      </p:sp>
    </p:spTree>
  </p:cSld>
  <p:clrMapOvr>
    <a:masterClrMapping/>
  </p:clrMapOvr>
</p:sld>
</file>

<file path=ppt/theme/theme1.xml><?xml version="1.0" encoding="utf-8"?>
<a:theme xmlns:a="http://schemas.openxmlformats.org/drawingml/2006/main" xmlns:r="http://schemas.openxmlformats.org/officeDocument/2006/relationships" name="Dig and Build by Slidesgo">
  <a:themeElements>
    <a:clrScheme name="Simple Light">
      <a:dk1>
        <a:srgbClr val="451D1B"/>
      </a:dk1>
      <a:lt1>
        <a:srgbClr val="FFFFFF"/>
      </a:lt1>
      <a:dk2>
        <a:srgbClr val="AA90FF"/>
      </a:dk2>
      <a:lt2>
        <a:srgbClr val="8FD1FF"/>
      </a:lt2>
      <a:accent1>
        <a:srgbClr val="FFDB45"/>
      </a:accent1>
      <a:accent2>
        <a:srgbClr val="AD5B57"/>
      </a:accent2>
      <a:accent3>
        <a:srgbClr val="EA444E"/>
      </a:accent3>
      <a:accent4>
        <a:srgbClr val="C1D839"/>
      </a:accent4>
      <a:accent5>
        <a:srgbClr val="687519"/>
      </a:accent5>
      <a:accent6>
        <a:srgbClr val="8EA727"/>
      </a:accent6>
      <a:hlink>
        <a:srgbClr val="451D1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