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KEYLOGGERS &amp; SECURITY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t>
            </a:r>
            <a:r>
              <a:rPr lang="en-US" sz="2000" b="1">
                <a:solidFill>
                  <a:schemeClr val="accent1">
                    <a:lumMod val="75000"/>
                  </a:schemeClr>
                </a:solidFill>
                <a:latin typeface="Arial"/>
                <a:cs typeface="Arial"/>
              </a:rPr>
              <a:t>Rishi Kannan 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-APOLLO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-COMPUTER SCIENCE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1DA6-61FD-0930-5BDE-408508C8E5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1A2D-277E-1F44-5A02-BD4557270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1D0C-2110-AB06-2932-4D4676C2F7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483E-25AE-8DD5-7B77-5EB3B2AF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8FBA-B2E0-2CF8-B1CB-8CE9F4ED02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C08-98F5-903B-775E-52183F48B4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7D62-E88B-A682-D7D8-94D55AC2F4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4C2-DAAE-216D-A4AA-31E2BE500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7BF-E54A-35E0-524D-F182AEDF5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E79C-231B-84F7-F893-65511B4AF7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pic>
        <p:nvPicPr>
          <p:cNvPr id="4" name="Content Placeholder 3">
            <a:extLst>
              <a:ext uri="{FF2B5EF4-FFF2-40B4-BE49-F238E27FC236}">
                <a16:creationId xmlns:a16="http://schemas.microsoft.com/office/drawing/2014/main" id="{C3D5B473-40B3-BB41-5DCB-E3B6D4C136E8}"/>
              </a:ext>
            </a:extLst>
          </p:cNvPr>
          <p:cNvPicPr>
            <a:picLocks noGrp="1" noChangeAspect="1"/>
          </p:cNvPicPr>
          <p:nvPr>
            <p:ph type="pic" idx="1"/>
          </p:nvPr>
        </p:nvPicPr>
        <p:blipFill>
          <a:blip r:embed="rId2"/>
          <a:srcRect t="6620" b="6620"/>
          <a:stretch/>
        </p:blipFill>
        <p:spPr>
          <a:xfrm>
            <a:off x="447817" y="1044762"/>
            <a:ext cx="11290859" cy="3651249"/>
          </a:xfrm>
        </p:spPr>
      </p:pic>
      <p:sp>
        <p:nvSpPr>
          <p:cNvPr id="7" name="Text Placeholder 6">
            <a:extLst>
              <a:ext uri="{FF2B5EF4-FFF2-40B4-BE49-F238E27FC236}">
                <a16:creationId xmlns:a16="http://schemas.microsoft.com/office/drawing/2014/main" id="{48C106BC-6F1D-A1CF-6496-8B1AB778EC4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p:txBody>
          <a:bodyPr/>
          <a:lstStyle/>
          <a:p>
            <a:r>
              <a:rPr lang="en-US" dirty="0" err="1"/>
              <a:t>Keylog.json</a:t>
            </a:r>
          </a:p>
        </p:txBody>
      </p:sp>
      <p:pic>
        <p:nvPicPr>
          <p:cNvPr id="5" name="Picture Placeholder 4" descr="A screenshot of a computer&#10;&#10;Description automatically generated">
            <a:extLst>
              <a:ext uri="{FF2B5EF4-FFF2-40B4-BE49-F238E27FC236}">
                <a16:creationId xmlns:a16="http://schemas.microsoft.com/office/drawing/2014/main" id="{E9C44477-B0CD-1C05-EE15-F4EA15060683}"/>
              </a:ext>
            </a:extLst>
          </p:cNvPr>
          <p:cNvPicPr>
            <a:picLocks noGrp="1" noChangeAspect="1"/>
          </p:cNvPicPr>
          <p:nvPr>
            <p:ph type="pic" idx="1"/>
          </p:nvPr>
        </p:nvPicPr>
        <p:blipFill>
          <a:blip r:embed="rId2"/>
          <a:srcRect t="12212" b="12212"/>
          <a:stretch/>
        </p:blipFill>
        <p:spPr/>
      </p:pic>
      <p:sp>
        <p:nvSpPr>
          <p:cNvPr id="4" name="Text Placeholder 3">
            <a:extLst>
              <a:ext uri="{FF2B5EF4-FFF2-40B4-BE49-F238E27FC236}">
                <a16:creationId xmlns:a16="http://schemas.microsoft.com/office/drawing/2014/main" id="{F650FDED-7592-2806-1044-454F9B4E8F3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37F-919F-EF0F-7DC7-7A9AED8613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2E9-3F3E-5359-94E3-3B52125ED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2A1-0189-CF38-84D6-855B639BCF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2610</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Manibalan Shanmugam</cp:lastModifiedBy>
  <cp:revision>574</cp:revision>
  <dcterms:created xsi:type="dcterms:W3CDTF">2021-05-26T16:50:10Z</dcterms:created>
  <dcterms:modified xsi:type="dcterms:W3CDTF">2024-04-05T14:14:12Z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