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99" r:id="rId1"/>
  </p:sldMasterIdLst>
  <p:sldIdLst>
    <p:sldId id="256" r:id="rId2"/>
    <p:sldId id="257" r:id="rId3"/>
    <p:sldId id="263" r:id="rId4"/>
    <p:sldId id="269" r:id="rId5"/>
    <p:sldId id="270" r:id="rId6"/>
    <p:sldId id="259" r:id="rId7"/>
    <p:sldId id="268"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ika Reddy" initials="RR" lastIdx="2" clrIdx="0">
    <p:extLst>
      <p:ext uri="{19B8F6BF-5375-455C-9EA6-DF929625EA0E}">
        <p15:presenceInfo xmlns:p15="http://schemas.microsoft.com/office/powerpoint/2012/main" userId="745cc309f19424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DD04C6-9173-4D31-B697-9C23A572966E}" type="doc">
      <dgm:prSet loTypeId="urn:microsoft.com/office/officeart/2005/8/layout/architecture" loCatId="list" qsTypeId="urn:microsoft.com/office/officeart/2005/8/quickstyle/3d4" qsCatId="3D" csTypeId="urn:microsoft.com/office/officeart/2005/8/colors/accent0_3" csCatId="mainScheme" phldr="1"/>
      <dgm:spPr/>
      <dgm:t>
        <a:bodyPr/>
        <a:lstStyle/>
        <a:p>
          <a:endParaRPr lang="en-IN"/>
        </a:p>
      </dgm:t>
    </dgm:pt>
    <dgm:pt modelId="{C357880D-B728-4E02-AAA7-BCAFEE57C145}">
      <dgm:prSet phldrT="[Text]"/>
      <dgm:spPr/>
      <dgm:t>
        <a:bodyPr/>
        <a:lstStyle/>
        <a:p>
          <a:r>
            <a:rPr lang="en-US" dirty="0"/>
            <a:t>Paying high rates of interest</a:t>
          </a:r>
          <a:endParaRPr lang="en-IN" dirty="0"/>
        </a:p>
      </dgm:t>
    </dgm:pt>
    <dgm:pt modelId="{7647EEEF-AA17-4A69-8699-000215F78E2D}" type="parTrans" cxnId="{861B568D-A3DD-4095-96EB-9D4F38518E25}">
      <dgm:prSet/>
      <dgm:spPr/>
      <dgm:t>
        <a:bodyPr/>
        <a:lstStyle/>
        <a:p>
          <a:endParaRPr lang="en-IN"/>
        </a:p>
      </dgm:t>
    </dgm:pt>
    <dgm:pt modelId="{3B46C441-5CCF-46B4-B94C-2188C4F8576C}" type="sibTrans" cxnId="{861B568D-A3DD-4095-96EB-9D4F38518E25}">
      <dgm:prSet/>
      <dgm:spPr/>
      <dgm:t>
        <a:bodyPr/>
        <a:lstStyle/>
        <a:p>
          <a:endParaRPr lang="en-IN"/>
        </a:p>
      </dgm:t>
    </dgm:pt>
    <dgm:pt modelId="{8D94C8EB-C0DF-4060-A34A-EE535D11243C}">
      <dgm:prSet phldrT="[Text]"/>
      <dgm:spPr/>
      <dgm:t>
        <a:bodyPr/>
        <a:lstStyle/>
        <a:p>
          <a:r>
            <a:rPr lang="en-US" dirty="0"/>
            <a:t>Credit card fraud</a:t>
          </a:r>
          <a:endParaRPr lang="en-IN" dirty="0"/>
        </a:p>
      </dgm:t>
    </dgm:pt>
    <dgm:pt modelId="{3F6B1BA7-51EE-4A2F-A8D3-BAD56B5E6508}" type="parTrans" cxnId="{580E2861-E358-4185-B798-2C3BA2B91FC4}">
      <dgm:prSet/>
      <dgm:spPr/>
      <dgm:t>
        <a:bodyPr/>
        <a:lstStyle/>
        <a:p>
          <a:endParaRPr lang="en-IN"/>
        </a:p>
      </dgm:t>
    </dgm:pt>
    <dgm:pt modelId="{6BABCE5E-8413-485F-A859-D0189DB5B3C2}" type="sibTrans" cxnId="{580E2861-E358-4185-B798-2C3BA2B91FC4}">
      <dgm:prSet/>
      <dgm:spPr/>
      <dgm:t>
        <a:bodyPr/>
        <a:lstStyle/>
        <a:p>
          <a:endParaRPr lang="en-IN"/>
        </a:p>
      </dgm:t>
    </dgm:pt>
    <dgm:pt modelId="{C84D3C27-A40D-4C7E-9176-337E24015C76}">
      <dgm:prSet phldrT="[Text]"/>
      <dgm:spPr/>
      <dgm:t>
        <a:bodyPr/>
        <a:lstStyle/>
        <a:p>
          <a:r>
            <a:rPr lang="en-US" dirty="0"/>
            <a:t>Potential credit damage</a:t>
          </a:r>
          <a:endParaRPr lang="en-IN" dirty="0"/>
        </a:p>
      </dgm:t>
    </dgm:pt>
    <dgm:pt modelId="{10BD5C4F-3748-45B8-9338-3CDCB99E0B68}" type="parTrans" cxnId="{A2CE4177-9542-4961-A563-58735CF34479}">
      <dgm:prSet/>
      <dgm:spPr/>
      <dgm:t>
        <a:bodyPr/>
        <a:lstStyle/>
        <a:p>
          <a:endParaRPr lang="en-IN"/>
        </a:p>
      </dgm:t>
    </dgm:pt>
    <dgm:pt modelId="{F5EB47DD-A7A2-4E90-9D83-690C322DF1DA}" type="sibTrans" cxnId="{A2CE4177-9542-4961-A563-58735CF34479}">
      <dgm:prSet/>
      <dgm:spPr/>
      <dgm:t>
        <a:bodyPr/>
        <a:lstStyle/>
        <a:p>
          <a:endParaRPr lang="en-IN"/>
        </a:p>
      </dgm:t>
    </dgm:pt>
    <dgm:pt modelId="{F4126AEC-4A18-4CF9-87C6-B1FB8F9E9BD3}">
      <dgm:prSet/>
      <dgm:spPr/>
      <dgm:t>
        <a:bodyPr/>
        <a:lstStyle/>
        <a:p>
          <a:r>
            <a:rPr lang="en-US" dirty="0"/>
            <a:t>Accessing cash in expensive</a:t>
          </a:r>
          <a:endParaRPr lang="en-IN" dirty="0"/>
        </a:p>
      </dgm:t>
    </dgm:pt>
    <dgm:pt modelId="{FB0F8E0F-21C2-4414-9FAD-ABF407BD70F9}" type="parTrans" cxnId="{187B1700-0CB7-4CC4-9E14-328F0A1D883C}">
      <dgm:prSet/>
      <dgm:spPr/>
      <dgm:t>
        <a:bodyPr/>
        <a:lstStyle/>
        <a:p>
          <a:endParaRPr lang="en-IN"/>
        </a:p>
      </dgm:t>
    </dgm:pt>
    <dgm:pt modelId="{9C5FB988-3A18-4B49-8429-BBBC6AEE7888}" type="sibTrans" cxnId="{187B1700-0CB7-4CC4-9E14-328F0A1D883C}">
      <dgm:prSet/>
      <dgm:spPr/>
      <dgm:t>
        <a:bodyPr/>
        <a:lstStyle/>
        <a:p>
          <a:endParaRPr lang="en-IN"/>
        </a:p>
      </dgm:t>
    </dgm:pt>
    <dgm:pt modelId="{EFD1A13A-C8F8-45BA-AB71-D06DC2EFF855}" type="pres">
      <dgm:prSet presAssocID="{DFDD04C6-9173-4D31-B697-9C23A572966E}" presName="Name0" presStyleCnt="0">
        <dgm:presLayoutVars>
          <dgm:chPref val="1"/>
          <dgm:dir/>
          <dgm:animOne val="branch"/>
          <dgm:animLvl val="lvl"/>
          <dgm:resizeHandles/>
        </dgm:presLayoutVars>
      </dgm:prSet>
      <dgm:spPr/>
    </dgm:pt>
    <dgm:pt modelId="{22D3D75B-13F8-4EC2-902A-0CA9F7B159C5}" type="pres">
      <dgm:prSet presAssocID="{C357880D-B728-4E02-AAA7-BCAFEE57C145}" presName="vertOne" presStyleCnt="0"/>
      <dgm:spPr/>
    </dgm:pt>
    <dgm:pt modelId="{1E0F1EED-182E-4632-8E64-8EDFBFA0B125}" type="pres">
      <dgm:prSet presAssocID="{C357880D-B728-4E02-AAA7-BCAFEE57C145}" presName="txOne" presStyleLbl="node0" presStyleIdx="0" presStyleCnt="4">
        <dgm:presLayoutVars>
          <dgm:chPref val="3"/>
        </dgm:presLayoutVars>
      </dgm:prSet>
      <dgm:spPr/>
    </dgm:pt>
    <dgm:pt modelId="{94922BBE-44CA-4252-8DB9-6F40926486F4}" type="pres">
      <dgm:prSet presAssocID="{C357880D-B728-4E02-AAA7-BCAFEE57C145}" presName="horzOne" presStyleCnt="0"/>
      <dgm:spPr/>
    </dgm:pt>
    <dgm:pt modelId="{009F4E69-748A-4E3E-A428-F66CCC736E9C}" type="pres">
      <dgm:prSet presAssocID="{3B46C441-5CCF-46B4-B94C-2188C4F8576C}" presName="sibSpaceOne" presStyleCnt="0"/>
      <dgm:spPr/>
    </dgm:pt>
    <dgm:pt modelId="{6D84C073-38DB-4502-B3BF-4B64A9AE8BA8}" type="pres">
      <dgm:prSet presAssocID="{8D94C8EB-C0DF-4060-A34A-EE535D11243C}" presName="vertOne" presStyleCnt="0"/>
      <dgm:spPr/>
    </dgm:pt>
    <dgm:pt modelId="{3AF1A730-42E6-4611-86F8-B89F399D2F90}" type="pres">
      <dgm:prSet presAssocID="{8D94C8EB-C0DF-4060-A34A-EE535D11243C}" presName="txOne" presStyleLbl="node0" presStyleIdx="1" presStyleCnt="4">
        <dgm:presLayoutVars>
          <dgm:chPref val="3"/>
        </dgm:presLayoutVars>
      </dgm:prSet>
      <dgm:spPr/>
    </dgm:pt>
    <dgm:pt modelId="{C9D542E1-4F2A-4F3A-9F8A-4A545EC932E7}" type="pres">
      <dgm:prSet presAssocID="{8D94C8EB-C0DF-4060-A34A-EE535D11243C}" presName="horzOne" presStyleCnt="0"/>
      <dgm:spPr/>
    </dgm:pt>
    <dgm:pt modelId="{4B5A56E5-B1E2-435D-83AB-47877EF99616}" type="pres">
      <dgm:prSet presAssocID="{6BABCE5E-8413-485F-A859-D0189DB5B3C2}" presName="sibSpaceOne" presStyleCnt="0"/>
      <dgm:spPr/>
    </dgm:pt>
    <dgm:pt modelId="{BC382AC9-5657-4C16-A29E-58A6FAE6062E}" type="pres">
      <dgm:prSet presAssocID="{C84D3C27-A40D-4C7E-9176-337E24015C76}" presName="vertOne" presStyleCnt="0"/>
      <dgm:spPr/>
    </dgm:pt>
    <dgm:pt modelId="{C4A38358-478F-4CC9-9E4A-ABEB5CCD6818}" type="pres">
      <dgm:prSet presAssocID="{C84D3C27-A40D-4C7E-9176-337E24015C76}" presName="txOne" presStyleLbl="node0" presStyleIdx="2" presStyleCnt="4">
        <dgm:presLayoutVars>
          <dgm:chPref val="3"/>
        </dgm:presLayoutVars>
      </dgm:prSet>
      <dgm:spPr/>
    </dgm:pt>
    <dgm:pt modelId="{0741F590-D897-42DF-B9D6-E94264CF2CC0}" type="pres">
      <dgm:prSet presAssocID="{C84D3C27-A40D-4C7E-9176-337E24015C76}" presName="horzOne" presStyleCnt="0"/>
      <dgm:spPr/>
    </dgm:pt>
    <dgm:pt modelId="{C2C18683-698F-46B7-B71E-A25DA55F5A19}" type="pres">
      <dgm:prSet presAssocID="{F5EB47DD-A7A2-4E90-9D83-690C322DF1DA}" presName="sibSpaceOne" presStyleCnt="0"/>
      <dgm:spPr/>
    </dgm:pt>
    <dgm:pt modelId="{D6B9A73B-01F9-450E-8C65-762DBFB71270}" type="pres">
      <dgm:prSet presAssocID="{F4126AEC-4A18-4CF9-87C6-B1FB8F9E9BD3}" presName="vertOne" presStyleCnt="0"/>
      <dgm:spPr/>
    </dgm:pt>
    <dgm:pt modelId="{1B03148A-D309-45D9-9AE1-EBA59B47117A}" type="pres">
      <dgm:prSet presAssocID="{F4126AEC-4A18-4CF9-87C6-B1FB8F9E9BD3}" presName="txOne" presStyleLbl="node0" presStyleIdx="3" presStyleCnt="4">
        <dgm:presLayoutVars>
          <dgm:chPref val="3"/>
        </dgm:presLayoutVars>
      </dgm:prSet>
      <dgm:spPr/>
    </dgm:pt>
    <dgm:pt modelId="{E392FFA3-4C79-422E-BACA-EBB5DF9882BD}" type="pres">
      <dgm:prSet presAssocID="{F4126AEC-4A18-4CF9-87C6-B1FB8F9E9BD3}" presName="horzOne" presStyleCnt="0"/>
      <dgm:spPr/>
    </dgm:pt>
  </dgm:ptLst>
  <dgm:cxnLst>
    <dgm:cxn modelId="{187B1700-0CB7-4CC4-9E14-328F0A1D883C}" srcId="{DFDD04C6-9173-4D31-B697-9C23A572966E}" destId="{F4126AEC-4A18-4CF9-87C6-B1FB8F9E9BD3}" srcOrd="3" destOrd="0" parTransId="{FB0F8E0F-21C2-4414-9FAD-ABF407BD70F9}" sibTransId="{9C5FB988-3A18-4B49-8429-BBBC6AEE7888}"/>
    <dgm:cxn modelId="{4AC1BF01-CBDD-4719-8932-8A9A09AABBD8}" type="presOf" srcId="{DFDD04C6-9173-4D31-B697-9C23A572966E}" destId="{EFD1A13A-C8F8-45BA-AB71-D06DC2EFF855}" srcOrd="0" destOrd="0" presId="urn:microsoft.com/office/officeart/2005/8/layout/architecture"/>
    <dgm:cxn modelId="{B9A74113-D2CD-4A88-9C28-47698AE679CF}" type="presOf" srcId="{C84D3C27-A40D-4C7E-9176-337E24015C76}" destId="{C4A38358-478F-4CC9-9E4A-ABEB5CCD6818}" srcOrd="0" destOrd="0" presId="urn:microsoft.com/office/officeart/2005/8/layout/architecture"/>
    <dgm:cxn modelId="{E7CF8022-AB3B-46C3-AE38-7AFF619E2809}" type="presOf" srcId="{8D94C8EB-C0DF-4060-A34A-EE535D11243C}" destId="{3AF1A730-42E6-4611-86F8-B89F399D2F90}" srcOrd="0" destOrd="0" presId="urn:microsoft.com/office/officeart/2005/8/layout/architecture"/>
    <dgm:cxn modelId="{580E2861-E358-4185-B798-2C3BA2B91FC4}" srcId="{DFDD04C6-9173-4D31-B697-9C23A572966E}" destId="{8D94C8EB-C0DF-4060-A34A-EE535D11243C}" srcOrd="1" destOrd="0" parTransId="{3F6B1BA7-51EE-4A2F-A8D3-BAD56B5E6508}" sibTransId="{6BABCE5E-8413-485F-A859-D0189DB5B3C2}"/>
    <dgm:cxn modelId="{47DBF043-45F5-4248-BC03-F8768CFF5397}" type="presOf" srcId="{F4126AEC-4A18-4CF9-87C6-B1FB8F9E9BD3}" destId="{1B03148A-D309-45D9-9AE1-EBA59B47117A}" srcOrd="0" destOrd="0" presId="urn:microsoft.com/office/officeart/2005/8/layout/architecture"/>
    <dgm:cxn modelId="{A2CE4177-9542-4961-A563-58735CF34479}" srcId="{DFDD04C6-9173-4D31-B697-9C23A572966E}" destId="{C84D3C27-A40D-4C7E-9176-337E24015C76}" srcOrd="2" destOrd="0" parTransId="{10BD5C4F-3748-45B8-9338-3CDCB99E0B68}" sibTransId="{F5EB47DD-A7A2-4E90-9D83-690C322DF1DA}"/>
    <dgm:cxn modelId="{861B568D-A3DD-4095-96EB-9D4F38518E25}" srcId="{DFDD04C6-9173-4D31-B697-9C23A572966E}" destId="{C357880D-B728-4E02-AAA7-BCAFEE57C145}" srcOrd="0" destOrd="0" parTransId="{7647EEEF-AA17-4A69-8699-000215F78E2D}" sibTransId="{3B46C441-5CCF-46B4-B94C-2188C4F8576C}"/>
    <dgm:cxn modelId="{6BE76CBD-6EC0-4221-AA39-E4D4EFCF2656}" type="presOf" srcId="{C357880D-B728-4E02-AAA7-BCAFEE57C145}" destId="{1E0F1EED-182E-4632-8E64-8EDFBFA0B125}" srcOrd="0" destOrd="0" presId="urn:microsoft.com/office/officeart/2005/8/layout/architecture"/>
    <dgm:cxn modelId="{35A29F3B-1905-4D9A-9266-82BBC2D50D53}" type="presParOf" srcId="{EFD1A13A-C8F8-45BA-AB71-D06DC2EFF855}" destId="{22D3D75B-13F8-4EC2-902A-0CA9F7B159C5}" srcOrd="0" destOrd="0" presId="urn:microsoft.com/office/officeart/2005/8/layout/architecture"/>
    <dgm:cxn modelId="{5879ABFE-1D8F-4663-9488-F7326DC1AFB9}" type="presParOf" srcId="{22D3D75B-13F8-4EC2-902A-0CA9F7B159C5}" destId="{1E0F1EED-182E-4632-8E64-8EDFBFA0B125}" srcOrd="0" destOrd="0" presId="urn:microsoft.com/office/officeart/2005/8/layout/architecture"/>
    <dgm:cxn modelId="{B1037F60-AEF8-4A8A-A9C3-F4F1493E46A3}" type="presParOf" srcId="{22D3D75B-13F8-4EC2-902A-0CA9F7B159C5}" destId="{94922BBE-44CA-4252-8DB9-6F40926486F4}" srcOrd="1" destOrd="0" presId="urn:microsoft.com/office/officeart/2005/8/layout/architecture"/>
    <dgm:cxn modelId="{F1F788ED-29DF-4960-A171-074F8A5BF53F}" type="presParOf" srcId="{EFD1A13A-C8F8-45BA-AB71-D06DC2EFF855}" destId="{009F4E69-748A-4E3E-A428-F66CCC736E9C}" srcOrd="1" destOrd="0" presId="urn:microsoft.com/office/officeart/2005/8/layout/architecture"/>
    <dgm:cxn modelId="{90BC623A-1E2D-4B29-BC2D-E32A330F4128}" type="presParOf" srcId="{EFD1A13A-C8F8-45BA-AB71-D06DC2EFF855}" destId="{6D84C073-38DB-4502-B3BF-4B64A9AE8BA8}" srcOrd="2" destOrd="0" presId="urn:microsoft.com/office/officeart/2005/8/layout/architecture"/>
    <dgm:cxn modelId="{B3E36DA6-F96C-4BB0-8D72-FF53406C673C}" type="presParOf" srcId="{6D84C073-38DB-4502-B3BF-4B64A9AE8BA8}" destId="{3AF1A730-42E6-4611-86F8-B89F399D2F90}" srcOrd="0" destOrd="0" presId="urn:microsoft.com/office/officeart/2005/8/layout/architecture"/>
    <dgm:cxn modelId="{C7B960CF-7EA8-4807-8D0C-64B746BB647F}" type="presParOf" srcId="{6D84C073-38DB-4502-B3BF-4B64A9AE8BA8}" destId="{C9D542E1-4F2A-4F3A-9F8A-4A545EC932E7}" srcOrd="1" destOrd="0" presId="urn:microsoft.com/office/officeart/2005/8/layout/architecture"/>
    <dgm:cxn modelId="{6E7EE9C7-D2CE-45F6-9236-EE39CE4DFDC5}" type="presParOf" srcId="{EFD1A13A-C8F8-45BA-AB71-D06DC2EFF855}" destId="{4B5A56E5-B1E2-435D-83AB-47877EF99616}" srcOrd="3" destOrd="0" presId="urn:microsoft.com/office/officeart/2005/8/layout/architecture"/>
    <dgm:cxn modelId="{8183B030-A763-4A07-BC34-0E0C9DE78426}" type="presParOf" srcId="{EFD1A13A-C8F8-45BA-AB71-D06DC2EFF855}" destId="{BC382AC9-5657-4C16-A29E-58A6FAE6062E}" srcOrd="4" destOrd="0" presId="urn:microsoft.com/office/officeart/2005/8/layout/architecture"/>
    <dgm:cxn modelId="{30B55FFF-9491-44DF-9D85-FBAAD3DAC5F9}" type="presParOf" srcId="{BC382AC9-5657-4C16-A29E-58A6FAE6062E}" destId="{C4A38358-478F-4CC9-9E4A-ABEB5CCD6818}" srcOrd="0" destOrd="0" presId="urn:microsoft.com/office/officeart/2005/8/layout/architecture"/>
    <dgm:cxn modelId="{CB8C9094-CCCA-4ECD-9EAF-37FA56AD64C7}" type="presParOf" srcId="{BC382AC9-5657-4C16-A29E-58A6FAE6062E}" destId="{0741F590-D897-42DF-B9D6-E94264CF2CC0}" srcOrd="1" destOrd="0" presId="urn:microsoft.com/office/officeart/2005/8/layout/architecture"/>
    <dgm:cxn modelId="{F46437E2-895C-4E6D-AD5C-C6D52B540C5C}" type="presParOf" srcId="{EFD1A13A-C8F8-45BA-AB71-D06DC2EFF855}" destId="{C2C18683-698F-46B7-B71E-A25DA55F5A19}" srcOrd="5" destOrd="0" presId="urn:microsoft.com/office/officeart/2005/8/layout/architecture"/>
    <dgm:cxn modelId="{9231EF34-1807-47C1-A5C1-7362DC19FC98}" type="presParOf" srcId="{EFD1A13A-C8F8-45BA-AB71-D06DC2EFF855}" destId="{D6B9A73B-01F9-450E-8C65-762DBFB71270}" srcOrd="6" destOrd="0" presId="urn:microsoft.com/office/officeart/2005/8/layout/architecture"/>
    <dgm:cxn modelId="{246C6D71-7F5A-4071-A847-AD4925EEE154}" type="presParOf" srcId="{D6B9A73B-01F9-450E-8C65-762DBFB71270}" destId="{1B03148A-D309-45D9-9AE1-EBA59B47117A}" srcOrd="0" destOrd="0" presId="urn:microsoft.com/office/officeart/2005/8/layout/architecture"/>
    <dgm:cxn modelId="{13147C20-3C14-4062-B215-CEA8925BC3CB}" type="presParOf" srcId="{D6B9A73B-01F9-450E-8C65-762DBFB71270}" destId="{E392FFA3-4C79-422E-BACA-EBB5DF9882BD}"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4E28FE-D4E2-4112-BC88-CD963B29C172}" type="doc">
      <dgm:prSet loTypeId="urn:microsoft.com/office/officeart/2005/8/layout/architecture" loCatId="list" qsTypeId="urn:microsoft.com/office/officeart/2005/8/quickstyle/3d4" qsCatId="3D" csTypeId="urn:microsoft.com/office/officeart/2005/8/colors/accent0_3" csCatId="mainScheme" phldr="1"/>
      <dgm:spPr/>
      <dgm:t>
        <a:bodyPr/>
        <a:lstStyle/>
        <a:p>
          <a:endParaRPr lang="en-IN"/>
        </a:p>
      </dgm:t>
    </dgm:pt>
    <dgm:pt modelId="{E81FF8A5-81C6-464F-AC62-208DB7C8BDF9}">
      <dgm:prSet phldrT="[Text]"/>
      <dgm:spPr/>
      <dgm:t>
        <a:bodyPr/>
        <a:lstStyle/>
        <a:p>
          <a:r>
            <a:rPr lang="en-US" dirty="0"/>
            <a:t>Safer than carrying cash</a:t>
          </a:r>
          <a:endParaRPr lang="en-IN" dirty="0"/>
        </a:p>
      </dgm:t>
    </dgm:pt>
    <dgm:pt modelId="{4D071CE2-50DA-485E-9508-9CAB1B62696B}" type="parTrans" cxnId="{F64FB460-5668-4B24-BA1F-2B71108CC313}">
      <dgm:prSet/>
      <dgm:spPr/>
      <dgm:t>
        <a:bodyPr/>
        <a:lstStyle/>
        <a:p>
          <a:endParaRPr lang="en-IN"/>
        </a:p>
      </dgm:t>
    </dgm:pt>
    <dgm:pt modelId="{38E95DB9-5516-40F7-8092-C9BAFC1A8D23}" type="sibTrans" cxnId="{F64FB460-5668-4B24-BA1F-2B71108CC313}">
      <dgm:prSet/>
      <dgm:spPr/>
      <dgm:t>
        <a:bodyPr/>
        <a:lstStyle/>
        <a:p>
          <a:endParaRPr lang="en-IN"/>
        </a:p>
      </dgm:t>
    </dgm:pt>
    <dgm:pt modelId="{46BC1797-FA2C-4B22-B7E8-72707F319685}">
      <dgm:prSet phldrT="[Text]"/>
      <dgm:spPr/>
      <dgm:t>
        <a:bodyPr/>
        <a:lstStyle/>
        <a:p>
          <a:r>
            <a:rPr lang="en-US" dirty="0"/>
            <a:t>Build your credit rating</a:t>
          </a:r>
          <a:endParaRPr lang="en-IN" dirty="0"/>
        </a:p>
      </dgm:t>
    </dgm:pt>
    <dgm:pt modelId="{3546F752-DD35-46F6-B254-EAF027063DF9}" type="parTrans" cxnId="{3CAA8CB6-6696-430E-B526-3144D961F9F0}">
      <dgm:prSet/>
      <dgm:spPr/>
      <dgm:t>
        <a:bodyPr/>
        <a:lstStyle/>
        <a:p>
          <a:endParaRPr lang="en-IN"/>
        </a:p>
      </dgm:t>
    </dgm:pt>
    <dgm:pt modelId="{80839924-7E7F-4FCE-9546-9452AD8D803F}" type="sibTrans" cxnId="{3CAA8CB6-6696-430E-B526-3144D961F9F0}">
      <dgm:prSet/>
      <dgm:spPr/>
      <dgm:t>
        <a:bodyPr/>
        <a:lstStyle/>
        <a:p>
          <a:endParaRPr lang="en-IN"/>
        </a:p>
      </dgm:t>
    </dgm:pt>
    <dgm:pt modelId="{A81D7DF2-B270-46B7-BF77-D1E1EEFB9EE0}">
      <dgm:prSet phldrT="[Text]"/>
      <dgm:spPr/>
      <dgm:t>
        <a:bodyPr/>
        <a:lstStyle/>
        <a:p>
          <a:r>
            <a:rPr lang="en-US" dirty="0"/>
            <a:t>Debit consolidation and interest savings</a:t>
          </a:r>
          <a:endParaRPr lang="en-IN" dirty="0"/>
        </a:p>
      </dgm:t>
    </dgm:pt>
    <dgm:pt modelId="{D01D2BE5-0734-4749-BFB7-059D48A0AD6E}" type="parTrans" cxnId="{EDA54A76-B30C-44FB-8ED1-8DDBA7F0BB1E}">
      <dgm:prSet/>
      <dgm:spPr/>
      <dgm:t>
        <a:bodyPr/>
        <a:lstStyle/>
        <a:p>
          <a:endParaRPr lang="en-IN"/>
        </a:p>
      </dgm:t>
    </dgm:pt>
    <dgm:pt modelId="{19D5B526-E907-4D84-A76F-FBCE181EA8FC}" type="sibTrans" cxnId="{EDA54A76-B30C-44FB-8ED1-8DDBA7F0BB1E}">
      <dgm:prSet/>
      <dgm:spPr/>
      <dgm:t>
        <a:bodyPr/>
        <a:lstStyle/>
        <a:p>
          <a:endParaRPr lang="en-IN"/>
        </a:p>
      </dgm:t>
    </dgm:pt>
    <dgm:pt modelId="{DC947753-09B9-4E9E-A14F-5F6642A3E875}">
      <dgm:prSet/>
      <dgm:spPr/>
      <dgm:t>
        <a:bodyPr/>
        <a:lstStyle/>
        <a:p>
          <a:r>
            <a:rPr lang="en-US" dirty="0"/>
            <a:t>Earn reward points when you spend</a:t>
          </a:r>
          <a:endParaRPr lang="en-IN" dirty="0"/>
        </a:p>
      </dgm:t>
    </dgm:pt>
    <dgm:pt modelId="{A989B9C1-4157-4D6A-9E56-94550F1884C9}" type="parTrans" cxnId="{3A0637DC-C6CB-4FF5-B81D-4A15CF85E1D9}">
      <dgm:prSet/>
      <dgm:spPr/>
      <dgm:t>
        <a:bodyPr/>
        <a:lstStyle/>
        <a:p>
          <a:endParaRPr lang="en-IN"/>
        </a:p>
      </dgm:t>
    </dgm:pt>
    <dgm:pt modelId="{3E2DA29D-D351-4B43-9B05-AB5DF2EBB637}" type="sibTrans" cxnId="{3A0637DC-C6CB-4FF5-B81D-4A15CF85E1D9}">
      <dgm:prSet/>
      <dgm:spPr/>
      <dgm:t>
        <a:bodyPr/>
        <a:lstStyle/>
        <a:p>
          <a:endParaRPr lang="en-IN"/>
        </a:p>
      </dgm:t>
    </dgm:pt>
    <dgm:pt modelId="{90BA28D4-FF32-45FF-B4E8-143159A646FC}" type="pres">
      <dgm:prSet presAssocID="{A94E28FE-D4E2-4112-BC88-CD963B29C172}" presName="Name0" presStyleCnt="0">
        <dgm:presLayoutVars>
          <dgm:chPref val="1"/>
          <dgm:dir/>
          <dgm:animOne val="branch"/>
          <dgm:animLvl val="lvl"/>
          <dgm:resizeHandles/>
        </dgm:presLayoutVars>
      </dgm:prSet>
      <dgm:spPr/>
    </dgm:pt>
    <dgm:pt modelId="{E4E5954A-D84C-46B3-B921-1DABB89370BD}" type="pres">
      <dgm:prSet presAssocID="{E81FF8A5-81C6-464F-AC62-208DB7C8BDF9}" presName="vertOne" presStyleCnt="0"/>
      <dgm:spPr/>
    </dgm:pt>
    <dgm:pt modelId="{6CE3389C-6ED4-4171-BF88-DFB56AFA4ADA}" type="pres">
      <dgm:prSet presAssocID="{E81FF8A5-81C6-464F-AC62-208DB7C8BDF9}" presName="txOne" presStyleLbl="node0" presStyleIdx="0" presStyleCnt="4">
        <dgm:presLayoutVars>
          <dgm:chPref val="3"/>
        </dgm:presLayoutVars>
      </dgm:prSet>
      <dgm:spPr/>
    </dgm:pt>
    <dgm:pt modelId="{DEA718C9-A12C-4377-9EB0-9F887A8F2919}" type="pres">
      <dgm:prSet presAssocID="{E81FF8A5-81C6-464F-AC62-208DB7C8BDF9}" presName="horzOne" presStyleCnt="0"/>
      <dgm:spPr/>
    </dgm:pt>
    <dgm:pt modelId="{95BD4341-B64E-4FF8-8730-A3F91799F34C}" type="pres">
      <dgm:prSet presAssocID="{38E95DB9-5516-40F7-8092-C9BAFC1A8D23}" presName="sibSpaceOne" presStyleCnt="0"/>
      <dgm:spPr/>
    </dgm:pt>
    <dgm:pt modelId="{7F9EC9E4-2BB5-4B45-9811-EAE39D1B1155}" type="pres">
      <dgm:prSet presAssocID="{46BC1797-FA2C-4B22-B7E8-72707F319685}" presName="vertOne" presStyleCnt="0"/>
      <dgm:spPr/>
    </dgm:pt>
    <dgm:pt modelId="{2AC8B2C9-8A05-4204-B34B-F9D1CC238F1A}" type="pres">
      <dgm:prSet presAssocID="{46BC1797-FA2C-4B22-B7E8-72707F319685}" presName="txOne" presStyleLbl="node0" presStyleIdx="1" presStyleCnt="4">
        <dgm:presLayoutVars>
          <dgm:chPref val="3"/>
        </dgm:presLayoutVars>
      </dgm:prSet>
      <dgm:spPr/>
    </dgm:pt>
    <dgm:pt modelId="{35BACCEE-17B6-4E94-B331-906400192617}" type="pres">
      <dgm:prSet presAssocID="{46BC1797-FA2C-4B22-B7E8-72707F319685}" presName="horzOne" presStyleCnt="0"/>
      <dgm:spPr/>
    </dgm:pt>
    <dgm:pt modelId="{67D507A8-1E6A-4DE8-ABD0-93576221D5EE}" type="pres">
      <dgm:prSet presAssocID="{80839924-7E7F-4FCE-9546-9452AD8D803F}" presName="sibSpaceOne" presStyleCnt="0"/>
      <dgm:spPr/>
    </dgm:pt>
    <dgm:pt modelId="{9238C8B5-23D9-4672-A4A1-E4FDE4D8EE79}" type="pres">
      <dgm:prSet presAssocID="{A81D7DF2-B270-46B7-BF77-D1E1EEFB9EE0}" presName="vertOne" presStyleCnt="0"/>
      <dgm:spPr/>
    </dgm:pt>
    <dgm:pt modelId="{D8A31330-F647-4B6F-98DA-A5BF46D1E010}" type="pres">
      <dgm:prSet presAssocID="{A81D7DF2-B270-46B7-BF77-D1E1EEFB9EE0}" presName="txOne" presStyleLbl="node0" presStyleIdx="2" presStyleCnt="4">
        <dgm:presLayoutVars>
          <dgm:chPref val="3"/>
        </dgm:presLayoutVars>
      </dgm:prSet>
      <dgm:spPr/>
    </dgm:pt>
    <dgm:pt modelId="{BF71B8A9-C3A1-434D-847C-66DB8C392728}" type="pres">
      <dgm:prSet presAssocID="{A81D7DF2-B270-46B7-BF77-D1E1EEFB9EE0}" presName="horzOne" presStyleCnt="0"/>
      <dgm:spPr/>
    </dgm:pt>
    <dgm:pt modelId="{E7C7B558-B191-42E8-9F34-6ABD81C3ECD6}" type="pres">
      <dgm:prSet presAssocID="{19D5B526-E907-4D84-A76F-FBCE181EA8FC}" presName="sibSpaceOne" presStyleCnt="0"/>
      <dgm:spPr/>
    </dgm:pt>
    <dgm:pt modelId="{EFA6D003-4E3D-438E-B4EA-6302D428EACD}" type="pres">
      <dgm:prSet presAssocID="{DC947753-09B9-4E9E-A14F-5F6642A3E875}" presName="vertOne" presStyleCnt="0"/>
      <dgm:spPr/>
    </dgm:pt>
    <dgm:pt modelId="{B4ABC626-F2C8-4C16-8330-C42B8937C372}" type="pres">
      <dgm:prSet presAssocID="{DC947753-09B9-4E9E-A14F-5F6642A3E875}" presName="txOne" presStyleLbl="node0" presStyleIdx="3" presStyleCnt="4">
        <dgm:presLayoutVars>
          <dgm:chPref val="3"/>
        </dgm:presLayoutVars>
      </dgm:prSet>
      <dgm:spPr/>
    </dgm:pt>
    <dgm:pt modelId="{DCDE8753-D578-4C01-BD43-56E91AC34C80}" type="pres">
      <dgm:prSet presAssocID="{DC947753-09B9-4E9E-A14F-5F6642A3E875}" presName="horzOne" presStyleCnt="0"/>
      <dgm:spPr/>
    </dgm:pt>
  </dgm:ptLst>
  <dgm:cxnLst>
    <dgm:cxn modelId="{A4A6F702-7E97-4632-8DA6-C3A6A961838E}" type="presOf" srcId="{A94E28FE-D4E2-4112-BC88-CD963B29C172}" destId="{90BA28D4-FF32-45FF-B4E8-143159A646FC}" srcOrd="0" destOrd="0" presId="urn:microsoft.com/office/officeart/2005/8/layout/architecture"/>
    <dgm:cxn modelId="{3A2BCF17-77C8-4093-B73B-619A1F036D06}" type="presOf" srcId="{A81D7DF2-B270-46B7-BF77-D1E1EEFB9EE0}" destId="{D8A31330-F647-4B6F-98DA-A5BF46D1E010}" srcOrd="0" destOrd="0" presId="urn:microsoft.com/office/officeart/2005/8/layout/architecture"/>
    <dgm:cxn modelId="{F64FB460-5668-4B24-BA1F-2B71108CC313}" srcId="{A94E28FE-D4E2-4112-BC88-CD963B29C172}" destId="{E81FF8A5-81C6-464F-AC62-208DB7C8BDF9}" srcOrd="0" destOrd="0" parTransId="{4D071CE2-50DA-485E-9508-9CAB1B62696B}" sibTransId="{38E95DB9-5516-40F7-8092-C9BAFC1A8D23}"/>
    <dgm:cxn modelId="{EDA54A76-B30C-44FB-8ED1-8DDBA7F0BB1E}" srcId="{A94E28FE-D4E2-4112-BC88-CD963B29C172}" destId="{A81D7DF2-B270-46B7-BF77-D1E1EEFB9EE0}" srcOrd="2" destOrd="0" parTransId="{D01D2BE5-0734-4749-BFB7-059D48A0AD6E}" sibTransId="{19D5B526-E907-4D84-A76F-FBCE181EA8FC}"/>
    <dgm:cxn modelId="{6371D183-2105-4C81-B13C-996369EC330F}" type="presOf" srcId="{E81FF8A5-81C6-464F-AC62-208DB7C8BDF9}" destId="{6CE3389C-6ED4-4171-BF88-DFB56AFA4ADA}" srcOrd="0" destOrd="0" presId="urn:microsoft.com/office/officeart/2005/8/layout/architecture"/>
    <dgm:cxn modelId="{E68CC1A1-B816-4CDF-95F0-B1C99E8CD66F}" type="presOf" srcId="{DC947753-09B9-4E9E-A14F-5F6642A3E875}" destId="{B4ABC626-F2C8-4C16-8330-C42B8937C372}" srcOrd="0" destOrd="0" presId="urn:microsoft.com/office/officeart/2005/8/layout/architecture"/>
    <dgm:cxn modelId="{3CAA8CB6-6696-430E-B526-3144D961F9F0}" srcId="{A94E28FE-D4E2-4112-BC88-CD963B29C172}" destId="{46BC1797-FA2C-4B22-B7E8-72707F319685}" srcOrd="1" destOrd="0" parTransId="{3546F752-DD35-46F6-B254-EAF027063DF9}" sibTransId="{80839924-7E7F-4FCE-9546-9452AD8D803F}"/>
    <dgm:cxn modelId="{4CD7BADA-2E79-4A82-9611-038CAD3F8F32}" type="presOf" srcId="{46BC1797-FA2C-4B22-B7E8-72707F319685}" destId="{2AC8B2C9-8A05-4204-B34B-F9D1CC238F1A}" srcOrd="0" destOrd="0" presId="urn:microsoft.com/office/officeart/2005/8/layout/architecture"/>
    <dgm:cxn modelId="{3A0637DC-C6CB-4FF5-B81D-4A15CF85E1D9}" srcId="{A94E28FE-D4E2-4112-BC88-CD963B29C172}" destId="{DC947753-09B9-4E9E-A14F-5F6642A3E875}" srcOrd="3" destOrd="0" parTransId="{A989B9C1-4157-4D6A-9E56-94550F1884C9}" sibTransId="{3E2DA29D-D351-4B43-9B05-AB5DF2EBB637}"/>
    <dgm:cxn modelId="{749158AE-9C9D-49E4-921B-4DB7FBAE4F18}" type="presParOf" srcId="{90BA28D4-FF32-45FF-B4E8-143159A646FC}" destId="{E4E5954A-D84C-46B3-B921-1DABB89370BD}" srcOrd="0" destOrd="0" presId="urn:microsoft.com/office/officeart/2005/8/layout/architecture"/>
    <dgm:cxn modelId="{1959580E-51FC-4029-BD7B-C4A2A981EFB3}" type="presParOf" srcId="{E4E5954A-D84C-46B3-B921-1DABB89370BD}" destId="{6CE3389C-6ED4-4171-BF88-DFB56AFA4ADA}" srcOrd="0" destOrd="0" presId="urn:microsoft.com/office/officeart/2005/8/layout/architecture"/>
    <dgm:cxn modelId="{262E8646-157C-4582-B103-92A08E7D04E0}" type="presParOf" srcId="{E4E5954A-D84C-46B3-B921-1DABB89370BD}" destId="{DEA718C9-A12C-4377-9EB0-9F887A8F2919}" srcOrd="1" destOrd="0" presId="urn:microsoft.com/office/officeart/2005/8/layout/architecture"/>
    <dgm:cxn modelId="{FD6FADD1-7B4A-462D-B151-925B132FB66D}" type="presParOf" srcId="{90BA28D4-FF32-45FF-B4E8-143159A646FC}" destId="{95BD4341-B64E-4FF8-8730-A3F91799F34C}" srcOrd="1" destOrd="0" presId="urn:microsoft.com/office/officeart/2005/8/layout/architecture"/>
    <dgm:cxn modelId="{8F705F03-C2F3-470A-9256-FC9B2586E340}" type="presParOf" srcId="{90BA28D4-FF32-45FF-B4E8-143159A646FC}" destId="{7F9EC9E4-2BB5-4B45-9811-EAE39D1B1155}" srcOrd="2" destOrd="0" presId="urn:microsoft.com/office/officeart/2005/8/layout/architecture"/>
    <dgm:cxn modelId="{92AD866F-B718-4867-AA0F-689505B271EF}" type="presParOf" srcId="{7F9EC9E4-2BB5-4B45-9811-EAE39D1B1155}" destId="{2AC8B2C9-8A05-4204-B34B-F9D1CC238F1A}" srcOrd="0" destOrd="0" presId="urn:microsoft.com/office/officeart/2005/8/layout/architecture"/>
    <dgm:cxn modelId="{3F9D7529-1DF9-4C71-ADF2-2051A6B96162}" type="presParOf" srcId="{7F9EC9E4-2BB5-4B45-9811-EAE39D1B1155}" destId="{35BACCEE-17B6-4E94-B331-906400192617}" srcOrd="1" destOrd="0" presId="urn:microsoft.com/office/officeart/2005/8/layout/architecture"/>
    <dgm:cxn modelId="{83D16BDF-01F5-49C0-9272-7DE949E037BB}" type="presParOf" srcId="{90BA28D4-FF32-45FF-B4E8-143159A646FC}" destId="{67D507A8-1E6A-4DE8-ABD0-93576221D5EE}" srcOrd="3" destOrd="0" presId="urn:microsoft.com/office/officeart/2005/8/layout/architecture"/>
    <dgm:cxn modelId="{256B9392-6F06-40E5-BAE9-CC7B48588850}" type="presParOf" srcId="{90BA28D4-FF32-45FF-B4E8-143159A646FC}" destId="{9238C8B5-23D9-4672-A4A1-E4FDE4D8EE79}" srcOrd="4" destOrd="0" presId="urn:microsoft.com/office/officeart/2005/8/layout/architecture"/>
    <dgm:cxn modelId="{4950F252-86A9-45B0-9D94-588F9C4FE588}" type="presParOf" srcId="{9238C8B5-23D9-4672-A4A1-E4FDE4D8EE79}" destId="{D8A31330-F647-4B6F-98DA-A5BF46D1E010}" srcOrd="0" destOrd="0" presId="urn:microsoft.com/office/officeart/2005/8/layout/architecture"/>
    <dgm:cxn modelId="{A2921B02-F82C-4665-B115-AFD499CCE6F8}" type="presParOf" srcId="{9238C8B5-23D9-4672-A4A1-E4FDE4D8EE79}" destId="{BF71B8A9-C3A1-434D-847C-66DB8C392728}" srcOrd="1" destOrd="0" presId="urn:microsoft.com/office/officeart/2005/8/layout/architecture"/>
    <dgm:cxn modelId="{A36B61A0-7196-400E-B7FA-6FA10D88CC61}" type="presParOf" srcId="{90BA28D4-FF32-45FF-B4E8-143159A646FC}" destId="{E7C7B558-B191-42E8-9F34-6ABD81C3ECD6}" srcOrd="5" destOrd="0" presId="urn:microsoft.com/office/officeart/2005/8/layout/architecture"/>
    <dgm:cxn modelId="{FF0B76BC-496C-455B-B2CF-A3E44B4F5689}" type="presParOf" srcId="{90BA28D4-FF32-45FF-B4E8-143159A646FC}" destId="{EFA6D003-4E3D-438E-B4EA-6302D428EACD}" srcOrd="6" destOrd="0" presId="urn:microsoft.com/office/officeart/2005/8/layout/architecture"/>
    <dgm:cxn modelId="{66192951-C8B7-437C-9958-ED4DE51B502C}" type="presParOf" srcId="{EFA6D003-4E3D-438E-B4EA-6302D428EACD}" destId="{B4ABC626-F2C8-4C16-8330-C42B8937C372}" srcOrd="0" destOrd="0" presId="urn:microsoft.com/office/officeart/2005/8/layout/architecture"/>
    <dgm:cxn modelId="{41F3ABA7-2331-43E1-BA37-E4B6DEE94DE3}" type="presParOf" srcId="{EFA6D003-4E3D-438E-B4EA-6302D428EACD}" destId="{DCDE8753-D578-4C01-BD43-56E91AC34C80}" srcOrd="1" destOrd="0" presId="urn:microsoft.com/office/officeart/2005/8/layout/architectur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F1EED-182E-4632-8E64-8EDFBFA0B125}">
      <dsp:nvSpPr>
        <dsp:cNvPr id="0" name=""/>
        <dsp:cNvSpPr/>
      </dsp:nvSpPr>
      <dsp:spPr>
        <a:xfrm>
          <a:off x="1308" y="0"/>
          <a:ext cx="1276011" cy="2192902"/>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Paying high rates of interest</a:t>
          </a:r>
          <a:endParaRPr lang="en-IN" sz="2000" kern="1200" dirty="0"/>
        </a:p>
      </dsp:txBody>
      <dsp:txXfrm>
        <a:off x="38681" y="37373"/>
        <a:ext cx="1201265" cy="2118156"/>
      </dsp:txXfrm>
    </dsp:sp>
    <dsp:sp modelId="{3AF1A730-42E6-4611-86F8-B89F399D2F90}">
      <dsp:nvSpPr>
        <dsp:cNvPr id="0" name=""/>
        <dsp:cNvSpPr/>
      </dsp:nvSpPr>
      <dsp:spPr>
        <a:xfrm>
          <a:off x="1491689" y="0"/>
          <a:ext cx="1276011" cy="2192902"/>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Credit card fraud</a:t>
          </a:r>
          <a:endParaRPr lang="en-IN" sz="2000" kern="1200" dirty="0"/>
        </a:p>
      </dsp:txBody>
      <dsp:txXfrm>
        <a:off x="1529062" y="37373"/>
        <a:ext cx="1201265" cy="2118156"/>
      </dsp:txXfrm>
    </dsp:sp>
    <dsp:sp modelId="{C4A38358-478F-4CC9-9E4A-ABEB5CCD6818}">
      <dsp:nvSpPr>
        <dsp:cNvPr id="0" name=""/>
        <dsp:cNvSpPr/>
      </dsp:nvSpPr>
      <dsp:spPr>
        <a:xfrm>
          <a:off x="2982070" y="0"/>
          <a:ext cx="1276011" cy="2192902"/>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Potential credit damage</a:t>
          </a:r>
          <a:endParaRPr lang="en-IN" sz="2000" kern="1200" dirty="0"/>
        </a:p>
      </dsp:txBody>
      <dsp:txXfrm>
        <a:off x="3019443" y="37373"/>
        <a:ext cx="1201265" cy="2118156"/>
      </dsp:txXfrm>
    </dsp:sp>
    <dsp:sp modelId="{1B03148A-D309-45D9-9AE1-EBA59B47117A}">
      <dsp:nvSpPr>
        <dsp:cNvPr id="0" name=""/>
        <dsp:cNvSpPr/>
      </dsp:nvSpPr>
      <dsp:spPr>
        <a:xfrm>
          <a:off x="4472451" y="0"/>
          <a:ext cx="1276011" cy="2192902"/>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Accessing cash in expensive</a:t>
          </a:r>
          <a:endParaRPr lang="en-IN" sz="2000" kern="1200" dirty="0"/>
        </a:p>
      </dsp:txBody>
      <dsp:txXfrm>
        <a:off x="4509824" y="37373"/>
        <a:ext cx="1201265" cy="2118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3389C-6ED4-4171-BF88-DFB56AFA4ADA}">
      <dsp:nvSpPr>
        <dsp:cNvPr id="0" name=""/>
        <dsp:cNvSpPr/>
      </dsp:nvSpPr>
      <dsp:spPr>
        <a:xfrm>
          <a:off x="1308" y="0"/>
          <a:ext cx="1276011" cy="2159493"/>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Safer than carrying cash</a:t>
          </a:r>
          <a:endParaRPr lang="en-IN" sz="1500" kern="1200" dirty="0"/>
        </a:p>
      </dsp:txBody>
      <dsp:txXfrm>
        <a:off x="38681" y="37373"/>
        <a:ext cx="1201265" cy="2084747"/>
      </dsp:txXfrm>
    </dsp:sp>
    <dsp:sp modelId="{2AC8B2C9-8A05-4204-B34B-F9D1CC238F1A}">
      <dsp:nvSpPr>
        <dsp:cNvPr id="0" name=""/>
        <dsp:cNvSpPr/>
      </dsp:nvSpPr>
      <dsp:spPr>
        <a:xfrm>
          <a:off x="1491689" y="0"/>
          <a:ext cx="1276011" cy="2159493"/>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Build your credit rating</a:t>
          </a:r>
          <a:endParaRPr lang="en-IN" sz="1500" kern="1200" dirty="0"/>
        </a:p>
      </dsp:txBody>
      <dsp:txXfrm>
        <a:off x="1529062" y="37373"/>
        <a:ext cx="1201265" cy="2084747"/>
      </dsp:txXfrm>
    </dsp:sp>
    <dsp:sp modelId="{D8A31330-F647-4B6F-98DA-A5BF46D1E010}">
      <dsp:nvSpPr>
        <dsp:cNvPr id="0" name=""/>
        <dsp:cNvSpPr/>
      </dsp:nvSpPr>
      <dsp:spPr>
        <a:xfrm>
          <a:off x="2982070" y="0"/>
          <a:ext cx="1276011" cy="2159493"/>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Debit consolidation and interest savings</a:t>
          </a:r>
          <a:endParaRPr lang="en-IN" sz="1500" kern="1200" dirty="0"/>
        </a:p>
      </dsp:txBody>
      <dsp:txXfrm>
        <a:off x="3019443" y="37373"/>
        <a:ext cx="1201265" cy="2084747"/>
      </dsp:txXfrm>
    </dsp:sp>
    <dsp:sp modelId="{B4ABC626-F2C8-4C16-8330-C42B8937C372}">
      <dsp:nvSpPr>
        <dsp:cNvPr id="0" name=""/>
        <dsp:cNvSpPr/>
      </dsp:nvSpPr>
      <dsp:spPr>
        <a:xfrm>
          <a:off x="4472451" y="0"/>
          <a:ext cx="1276011" cy="2159493"/>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Earn reward points when you spend</a:t>
          </a:r>
          <a:endParaRPr lang="en-IN" sz="1500" kern="1200" dirty="0"/>
        </a:p>
      </dsp:txBody>
      <dsp:txXfrm>
        <a:off x="4509824" y="37373"/>
        <a:ext cx="1201265" cy="2084747"/>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5T15:12:05.050"/>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8:54:02.331"/>
    </inkml:context>
    <inkml:brush xml:id="br0">
      <inkml:brushProperty name="width" value="0.2" units="cm"/>
      <inkml:brushProperty name="height" value="0.2"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8:54:06.555"/>
    </inkml:context>
    <inkml:brush xml:id="br0">
      <inkml:brushProperty name="width" value="0.2" units="cm"/>
      <inkml:brushProperty name="height" value="0.2"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8:54:08.997"/>
    </inkml:context>
    <inkml:brush xml:id="br0">
      <inkml:brushProperty name="width" value="0.2" units="cm"/>
      <inkml:brushProperty name="height" value="0.2"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8:54:14.620"/>
    </inkml:context>
    <inkml:brush xml:id="br0">
      <inkml:brushProperty name="width" value="0.2" units="cm"/>
      <inkml:brushProperty name="height" value="0.2" units="cm"/>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4:55:18.10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4:55:23.85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7198-F394-429B-9EE3-15C499C27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DF228E-2C75-4835-BBE6-410380A90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24C63F-952D-4122-9FB5-F71E409DC938}"/>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5" name="Footer Placeholder 4">
            <a:extLst>
              <a:ext uri="{FF2B5EF4-FFF2-40B4-BE49-F238E27FC236}">
                <a16:creationId xmlns:a16="http://schemas.microsoft.com/office/drawing/2014/main" id="{04A2F86A-1187-4433-A40E-684374435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906A7-2882-4487-8EE9-F9A4110E0D1C}"/>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31940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3CB8-3492-4398-BF8B-E6ED3F20E2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139F5-84DB-4A64-8A18-1603801D0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18B67F-2FA0-4A6F-8877-D46719D4226B}"/>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5" name="Footer Placeholder 4">
            <a:extLst>
              <a:ext uri="{FF2B5EF4-FFF2-40B4-BE49-F238E27FC236}">
                <a16:creationId xmlns:a16="http://schemas.microsoft.com/office/drawing/2014/main" id="{D42A8950-E61D-43E8-99FC-42C34128D0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78B24-9CB7-4729-A227-F6A9B0C5BF18}"/>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83091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D65BB-4F91-4374-AF6E-CEBC1D4B56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A213D-618E-4ABC-AFF7-467772176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D4C7E-0CCD-4092-8D86-A01D8DDF4151}"/>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5" name="Footer Placeholder 4">
            <a:extLst>
              <a:ext uri="{FF2B5EF4-FFF2-40B4-BE49-F238E27FC236}">
                <a16:creationId xmlns:a16="http://schemas.microsoft.com/office/drawing/2014/main" id="{0DC8ABC5-0405-4BCB-8A65-0B58ED9B25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8288A-271B-48D1-9773-24F61430EE43}"/>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91600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0115-0AB9-4B14-B29E-5CBA6D8E26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253D6E-7432-4997-97F2-E523F85A1D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94A10-9633-4B39-951E-07E47E032A20}"/>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5" name="Footer Placeholder 4">
            <a:extLst>
              <a:ext uri="{FF2B5EF4-FFF2-40B4-BE49-F238E27FC236}">
                <a16:creationId xmlns:a16="http://schemas.microsoft.com/office/drawing/2014/main" id="{D76254F4-0541-47F1-9F93-F3B22EE346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5ED2C-FC01-426E-AC9C-50BF62E180E9}"/>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259111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BEC7-9CB1-4F74-A60E-E0F70E976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82D6AC-4ED4-4586-BA65-B3F903C82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B3A761-5025-4C26-A296-EF68D2A06E0F}"/>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5" name="Footer Placeholder 4">
            <a:extLst>
              <a:ext uri="{FF2B5EF4-FFF2-40B4-BE49-F238E27FC236}">
                <a16:creationId xmlns:a16="http://schemas.microsoft.com/office/drawing/2014/main" id="{ACC3A5B3-13D5-4C9A-8395-0DC274493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4A47F-C7D1-4458-810E-8A227E5AFD1C}"/>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09397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E495-99AD-48B5-9CE5-C98CF42488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5483C2-00A8-4173-8707-C7CC4201C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D5FF67-F262-452A-AD52-5121019E35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893155-8FEB-4B03-8316-13FEF7BDB1EB}"/>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6" name="Footer Placeholder 5">
            <a:extLst>
              <a:ext uri="{FF2B5EF4-FFF2-40B4-BE49-F238E27FC236}">
                <a16:creationId xmlns:a16="http://schemas.microsoft.com/office/drawing/2014/main" id="{E36056A5-2771-4378-8CED-F61933C7D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DDC15-EDBE-4A6B-AD9C-CC00F53F763B}"/>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92483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18AC-A915-4BA4-8FC7-BEF39E4476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44E800-0931-4278-BB35-6FF354B6C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11E8F6-8726-4812-A51A-E9AE68C4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B6E997-9FA0-4FC8-91D2-6B6905907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776D84-ADF4-46F3-AA12-8F97326DA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5A29E1-3A0B-4A9F-8710-A3E95FB76960}"/>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8" name="Footer Placeholder 7">
            <a:extLst>
              <a:ext uri="{FF2B5EF4-FFF2-40B4-BE49-F238E27FC236}">
                <a16:creationId xmlns:a16="http://schemas.microsoft.com/office/drawing/2014/main" id="{4C5EC21A-6BF1-484D-8543-DD88AA4B82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1D6846-0B14-422F-96BF-BC9739FF1E2E}"/>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3369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B97B4-37F6-4561-BED7-350E94D35E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216839-D7D0-4AD3-A059-B1831B0B23E5}"/>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4" name="Footer Placeholder 3">
            <a:extLst>
              <a:ext uri="{FF2B5EF4-FFF2-40B4-BE49-F238E27FC236}">
                <a16:creationId xmlns:a16="http://schemas.microsoft.com/office/drawing/2014/main" id="{EB58DB78-F885-46FD-A138-EF72CFA007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2AD3C6-73F2-4F27-91E9-4A95DF8E4B50}"/>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401072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A6AE2-7622-44B6-A00B-EF72201E8969}"/>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3" name="Footer Placeholder 2">
            <a:extLst>
              <a:ext uri="{FF2B5EF4-FFF2-40B4-BE49-F238E27FC236}">
                <a16:creationId xmlns:a16="http://schemas.microsoft.com/office/drawing/2014/main" id="{B06F8CD9-9E3E-4454-9817-FFF4EFC8DD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730490-B698-4E19-B568-E31DCA76D269}"/>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55389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D20A-B210-40F6-91A3-39E93D498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C9C267-3EFB-450C-B960-D13FEDC2A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722475-D36C-4299-AB26-D8894EF69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102E0-BCB5-4C8F-9FBD-D7D3E31C7AC5}"/>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6" name="Footer Placeholder 5">
            <a:extLst>
              <a:ext uri="{FF2B5EF4-FFF2-40B4-BE49-F238E27FC236}">
                <a16:creationId xmlns:a16="http://schemas.microsoft.com/office/drawing/2014/main" id="{488735CE-93B2-480B-9D21-3EA970FE91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E4FDD-EC40-487E-A14E-659CD7FC0E1F}"/>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8954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3929-3598-4EC9-A2FA-067E888D2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6390EC-B27F-4A03-8722-ECA73C2E7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D17CE0-7CD2-436D-BA5B-4126DFC52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3EEF1-EDF3-4D9E-9DD6-18DA88DABDD1}"/>
              </a:ext>
            </a:extLst>
          </p:cNvPr>
          <p:cNvSpPr>
            <a:spLocks noGrp="1"/>
          </p:cNvSpPr>
          <p:nvPr>
            <p:ph type="dt" sz="half" idx="10"/>
          </p:nvPr>
        </p:nvSpPr>
        <p:spPr/>
        <p:txBody>
          <a:bodyPr/>
          <a:lstStyle/>
          <a:p>
            <a:fld id="{4BEBC69F-81EA-4A7B-8424-4554445181CD}" type="datetimeFigureOut">
              <a:rPr lang="en-IN" smtClean="0"/>
              <a:pPr/>
              <a:t>06-10-2021</a:t>
            </a:fld>
            <a:endParaRPr lang="en-IN"/>
          </a:p>
        </p:txBody>
      </p:sp>
      <p:sp>
        <p:nvSpPr>
          <p:cNvPr id="6" name="Footer Placeholder 5">
            <a:extLst>
              <a:ext uri="{FF2B5EF4-FFF2-40B4-BE49-F238E27FC236}">
                <a16:creationId xmlns:a16="http://schemas.microsoft.com/office/drawing/2014/main" id="{C5F4F946-9D6B-4119-803D-438EFB720E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8893FD-661D-45E5-9BD5-05C3ACBAE369}"/>
              </a:ext>
            </a:extLst>
          </p:cNvPr>
          <p:cNvSpPr>
            <a:spLocks noGrp="1"/>
          </p:cNvSpPr>
          <p:nvPr>
            <p:ph type="sldNum" sz="quarter" idx="12"/>
          </p:nvPr>
        </p:nvSpPr>
        <p:spPr/>
        <p:txBody>
          <a:bodyPr/>
          <a:lstStyle/>
          <a:p>
            <a:fld id="{D420857A-A4E0-42C9-A37D-157CCB099EDE}" type="slidenum">
              <a:rPr lang="en-IN" smtClean="0"/>
              <a:pPr/>
              <a:t>‹#›</a:t>
            </a:fld>
            <a:endParaRPr lang="en-IN"/>
          </a:p>
        </p:txBody>
      </p:sp>
    </p:spTree>
    <p:extLst>
      <p:ext uri="{BB962C8B-B14F-4D97-AF65-F5344CB8AC3E}">
        <p14:creationId xmlns:p14="http://schemas.microsoft.com/office/powerpoint/2010/main" val="303210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92C88-7E69-4FE5-A880-B2486D9C2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90F24E-4E73-4973-92AD-E5D711F50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8AE71-9011-4998-A369-D2BA72693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BC69F-81EA-4A7B-8424-4554445181CD}" type="datetimeFigureOut">
              <a:rPr lang="en-IN" smtClean="0"/>
              <a:pPr/>
              <a:t>06-10-2021</a:t>
            </a:fld>
            <a:endParaRPr lang="en-IN"/>
          </a:p>
        </p:txBody>
      </p:sp>
      <p:sp>
        <p:nvSpPr>
          <p:cNvPr id="5" name="Footer Placeholder 4">
            <a:extLst>
              <a:ext uri="{FF2B5EF4-FFF2-40B4-BE49-F238E27FC236}">
                <a16:creationId xmlns:a16="http://schemas.microsoft.com/office/drawing/2014/main" id="{F3DD9812-08B0-4979-B223-B1C7189994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D56EF2-FB2E-45AA-917F-AB4E323CB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0857A-A4E0-42C9-A37D-157CCB099EDE}" type="slidenum">
              <a:rPr lang="en-IN" smtClean="0"/>
              <a:pPr/>
              <a:t>‹#›</a:t>
            </a:fld>
            <a:endParaRPr lang="en-IN"/>
          </a:p>
        </p:txBody>
      </p:sp>
    </p:spTree>
    <p:extLst>
      <p:ext uri="{BB962C8B-B14F-4D97-AF65-F5344CB8AC3E}">
        <p14:creationId xmlns:p14="http://schemas.microsoft.com/office/powerpoint/2010/main" val="496508908"/>
      </p:ext>
    </p:extLst>
  </p:cSld>
  <p:clrMap bg1="lt1" tx1="dk1" bg2="lt2" tx2="dk2" accent1="accent1" accent2="accent2" accent3="accent3" accent4="accent4" accent5="accent5" accent6="accent6" hlink="hlink" folHlink="folHlink"/>
  <p:sldLayoutIdLst>
    <p:sldLayoutId id="2147485000" r:id="rId1"/>
    <p:sldLayoutId id="2147485001" r:id="rId2"/>
    <p:sldLayoutId id="2147485002" r:id="rId3"/>
    <p:sldLayoutId id="2147485003" r:id="rId4"/>
    <p:sldLayoutId id="2147485004" r:id="rId5"/>
    <p:sldLayoutId id="2147485005" r:id="rId6"/>
    <p:sldLayoutId id="2147485006" r:id="rId7"/>
    <p:sldLayoutId id="2147485007" r:id="rId8"/>
    <p:sldLayoutId id="2147485008" r:id="rId9"/>
    <p:sldLayoutId id="2147485009" r:id="rId10"/>
    <p:sldLayoutId id="21474850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customXml" Target="../ink/ink2.xml"/><Relationship Id="rId12"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image" Target="../media/image2.jpg"/><Relationship Id="rId10" Type="http://schemas.openxmlformats.org/officeDocument/2006/relationships/image" Target="../media/image50.png"/><Relationship Id="rId4" Type="http://schemas.openxmlformats.org/officeDocument/2006/relationships/image" Target="../media/image3.png"/><Relationship Id="rId9" Type="http://schemas.openxmlformats.org/officeDocument/2006/relationships/customXml" Target="../ink/ink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1.xml"/><Relationship Id="rId4" Type="http://schemas.openxmlformats.org/officeDocument/2006/relationships/customXml" Target="../ink/ink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F02BF-D400-4124-A6BE-E6565CBEFD73}"/>
              </a:ext>
            </a:extLst>
          </p:cNvPr>
          <p:cNvSpPr/>
          <p:nvPr/>
        </p:nvSpPr>
        <p:spPr>
          <a:xfrm>
            <a:off x="2347382" y="3134633"/>
            <a:ext cx="7706706" cy="523220"/>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latin typeface="Times New Roman" pitchFamily="18" charset="0"/>
                <a:cs typeface="Times New Roman" pitchFamily="18" charset="0"/>
              </a:rPr>
              <a:t>CREDIT CARD FRAUD DETECTION</a:t>
            </a:r>
          </a:p>
        </p:txBody>
      </p:sp>
      <p:sp>
        <p:nvSpPr>
          <p:cNvPr id="6" name="Rectangle 5">
            <a:extLst>
              <a:ext uri="{FF2B5EF4-FFF2-40B4-BE49-F238E27FC236}">
                <a16:creationId xmlns:a16="http://schemas.microsoft.com/office/drawing/2014/main" id="{CCC7F866-494A-4519-9541-5854C8307494}"/>
              </a:ext>
            </a:extLst>
          </p:cNvPr>
          <p:cNvSpPr/>
          <p:nvPr/>
        </p:nvSpPr>
        <p:spPr>
          <a:xfrm>
            <a:off x="5916856" y="4815802"/>
            <a:ext cx="3443843" cy="1323439"/>
          </a:xfrm>
          <a:prstGeom prst="rect">
            <a:avLst/>
          </a:prstGeom>
          <a:noFill/>
        </p:spPr>
        <p:txBody>
          <a:bodyPr wrap="square" lIns="91440" tIns="45720" rIns="91440" bIns="45720">
            <a:spAutoFit/>
          </a:bodyPr>
          <a:lstStyle/>
          <a:p>
            <a:pPr algn="ctr"/>
            <a:r>
              <a:rPr lang="en-US" sz="2000" dirty="0">
                <a:ln w="0"/>
                <a:solidFill>
                  <a:schemeClr val="accent6">
                    <a:lumMod val="50000"/>
                  </a:schemeClr>
                </a:solidFill>
                <a:effectLst>
                  <a:outerShdw blurRad="38100" dist="25400" dir="5400000" algn="ctr" rotWithShape="0">
                    <a:srgbClr val="6E747A">
                      <a:alpha val="43000"/>
                    </a:srgbClr>
                  </a:outerShdw>
                </a:effectLst>
              </a:rPr>
              <a:t>By:</a:t>
            </a:r>
          </a:p>
          <a:p>
            <a:pPr algn="ctr"/>
            <a:r>
              <a:rPr lang="en-US" sz="2000" dirty="0" err="1">
                <a:ln w="0"/>
                <a:solidFill>
                  <a:schemeClr val="accent5">
                    <a:lumMod val="50000"/>
                  </a:schemeClr>
                </a:solidFill>
                <a:effectLst>
                  <a:outerShdw blurRad="38100" dist="25400" dir="5400000" algn="ctr" rotWithShape="0">
                    <a:srgbClr val="6E747A">
                      <a:alpha val="43000"/>
                    </a:srgbClr>
                  </a:outerShdw>
                </a:effectLst>
              </a:rPr>
              <a:t>Veerasena</a:t>
            </a:r>
            <a:r>
              <a:rPr lang="en-US" sz="2000" dirty="0">
                <a:ln w="0"/>
                <a:solidFill>
                  <a:schemeClr val="accent5">
                    <a:lumMod val="50000"/>
                  </a:schemeClr>
                </a:solidFill>
                <a:effectLst>
                  <a:outerShdw blurRad="38100" dist="25400" dir="5400000" algn="ctr" rotWithShape="0">
                    <a:srgbClr val="6E747A">
                      <a:alpha val="43000"/>
                    </a:srgbClr>
                  </a:outerShdw>
                </a:effectLst>
              </a:rPr>
              <a:t> Reddy(18C91A0517)</a:t>
            </a: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Rishika Reddy(18C91A0524)</a:t>
            </a:r>
          </a:p>
          <a:p>
            <a:pPr algn="ctr"/>
            <a:r>
              <a:rPr lang="en-US" sz="2000" dirty="0">
                <a:ln w="0"/>
                <a:solidFill>
                  <a:schemeClr val="accent5">
                    <a:lumMod val="50000"/>
                  </a:schemeClr>
                </a:solidFill>
                <a:effectLst>
                  <a:outerShdw blurRad="38100" dist="25400" dir="5400000" algn="ctr" rotWithShape="0">
                    <a:srgbClr val="6E747A">
                      <a:alpha val="43000"/>
                    </a:srgbClr>
                  </a:outerShdw>
                </a:effectLst>
              </a:rPr>
              <a:t>Badshah </a:t>
            </a:r>
            <a:r>
              <a:rPr lang="en-US" sz="2000" dirty="0" err="1">
                <a:ln w="0"/>
                <a:solidFill>
                  <a:schemeClr val="accent5">
                    <a:lumMod val="50000"/>
                  </a:schemeClr>
                </a:solidFill>
                <a:effectLst>
                  <a:outerShdw blurRad="38100" dist="25400" dir="5400000" algn="ctr" rotWithShape="0">
                    <a:srgbClr val="6E747A">
                      <a:alpha val="43000"/>
                    </a:srgbClr>
                  </a:outerShdw>
                </a:effectLst>
              </a:rPr>
              <a:t>Alam</a:t>
            </a:r>
            <a:r>
              <a:rPr lang="en-US" sz="2000" dirty="0">
                <a:ln w="0"/>
                <a:solidFill>
                  <a:schemeClr val="accent5">
                    <a:lumMod val="50000"/>
                  </a:schemeClr>
                </a:solidFill>
                <a:effectLst>
                  <a:outerShdw blurRad="38100" dist="25400" dir="5400000" algn="ctr" rotWithShape="0">
                    <a:srgbClr val="6E747A">
                      <a:alpha val="43000"/>
                    </a:srgbClr>
                  </a:outerShdw>
                </a:effectLst>
              </a:rPr>
              <a:t>(18C91A0505)</a:t>
            </a:r>
          </a:p>
        </p:txBody>
      </p:sp>
      <p:sp>
        <p:nvSpPr>
          <p:cNvPr id="8" name="Rectangle 7">
            <a:extLst>
              <a:ext uri="{FF2B5EF4-FFF2-40B4-BE49-F238E27FC236}">
                <a16:creationId xmlns:a16="http://schemas.microsoft.com/office/drawing/2014/main" id="{905447DF-9E4F-40A7-A6C3-AAA36458CD7D}"/>
              </a:ext>
            </a:extLst>
          </p:cNvPr>
          <p:cNvSpPr/>
          <p:nvPr/>
        </p:nvSpPr>
        <p:spPr>
          <a:xfrm>
            <a:off x="63163" y="4833257"/>
            <a:ext cx="4490061" cy="830997"/>
          </a:xfrm>
          <a:prstGeom prst="rect">
            <a:avLst/>
          </a:prstGeom>
          <a:noFill/>
        </p:spPr>
        <p:txBody>
          <a:bodyPr wrap="square" lIns="91440" tIns="45720" rIns="91440" bIns="45720">
            <a:spAutoFit/>
          </a:bodyPr>
          <a:lstStyle/>
          <a:p>
            <a:pPr algn="ctr"/>
            <a:r>
              <a:rPr lang="en-US" sz="2400" dirty="0">
                <a:ln w="0"/>
                <a:effectLst>
                  <a:reflection blurRad="6350" stA="53000" endA="300" endPos="35500" dir="5400000" sy="-90000" algn="bl" rotWithShape="0"/>
                </a:effectLst>
              </a:rPr>
              <a:t>Under the guidance of:</a:t>
            </a:r>
          </a:p>
          <a:p>
            <a:pPr algn="ctr"/>
            <a:r>
              <a:rPr lang="en-US" sz="2400" dirty="0" err="1">
                <a:ln w="0"/>
                <a:solidFill>
                  <a:schemeClr val="accent1">
                    <a:lumMod val="50000"/>
                  </a:schemeClr>
                </a:solidFill>
                <a:effectLst>
                  <a:reflection blurRad="6350" stA="53000" endA="300" endPos="35500" dir="5400000" sy="-90000" algn="bl" rotWithShape="0"/>
                </a:effectLst>
              </a:rPr>
              <a:t>Name:Miss.MD.FOUZIYA</a:t>
            </a:r>
            <a:endParaRPr lang="en-US" sz="2400" dirty="0">
              <a:ln w="0"/>
              <a:solidFill>
                <a:schemeClr val="accent1">
                  <a:lumMod val="50000"/>
                </a:schemeClr>
              </a:solidFill>
              <a:effectLst>
                <a:reflection blurRad="6350" stA="53000" endA="300" endPos="35500" dir="5400000" sy="-90000" algn="bl" rotWithShape="0"/>
              </a:effectLst>
            </a:endParaRPr>
          </a:p>
        </p:txBody>
      </p:sp>
      <p:pic>
        <p:nvPicPr>
          <p:cNvPr id="9" name="Picture 8">
            <a:extLst>
              <a:ext uri="{FF2B5EF4-FFF2-40B4-BE49-F238E27FC236}">
                <a16:creationId xmlns:a16="http://schemas.microsoft.com/office/drawing/2014/main" id="{BCE59150-7FC2-42CB-8B16-84E7CC70D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451262"/>
            <a:ext cx="1004214" cy="976195"/>
          </a:xfrm>
          <a:prstGeom prst="rect">
            <a:avLst/>
          </a:prstGeom>
        </p:spPr>
      </p:pic>
      <p:sp>
        <p:nvSpPr>
          <p:cNvPr id="10" name="TextBox 9">
            <a:extLst>
              <a:ext uri="{FF2B5EF4-FFF2-40B4-BE49-F238E27FC236}">
                <a16:creationId xmlns:a16="http://schemas.microsoft.com/office/drawing/2014/main" id="{FF2E7EB9-2F89-48CA-A99B-68146E6D9582}"/>
              </a:ext>
            </a:extLst>
          </p:cNvPr>
          <p:cNvSpPr txBox="1"/>
          <p:nvPr/>
        </p:nvSpPr>
        <p:spPr>
          <a:xfrm>
            <a:off x="1555668" y="275842"/>
            <a:ext cx="10078984" cy="1323439"/>
          </a:xfrm>
          <a:prstGeom prst="rect">
            <a:avLst/>
          </a:prstGeom>
          <a:noFill/>
        </p:spPr>
        <p:txBody>
          <a:bodyPr wrap="square">
            <a:spAutoFit/>
          </a:bodyPr>
          <a:lstStyle/>
          <a:p>
            <a:pPr algn="ctr"/>
            <a:r>
              <a:rPr lang="en-US" sz="2800" dirty="0">
                <a:solidFill>
                  <a:srgbClr val="FF0000"/>
                </a:solidFill>
                <a:latin typeface="Georgia" panose="02040502050405020303" pitchFamily="18" charset="0"/>
              </a:rPr>
              <a:t>HOLY MARY INSTITUTE OF TECHNOLOGY &amp; SCIENCE</a:t>
            </a:r>
            <a:r>
              <a:rPr lang="en-US" dirty="0">
                <a:latin typeface="Arial" panose="020B0604020202020204" pitchFamily="34" charset="0"/>
                <a:cs typeface="Arial" panose="020B0604020202020204" pitchFamily="34" charset="0"/>
              </a:rPr>
              <a:t>     (</a:t>
            </a:r>
            <a:r>
              <a:rPr lang="en-US" dirty="0">
                <a:latin typeface="Georgia" panose="02040502050405020303" pitchFamily="18" charset="0"/>
                <a:cs typeface="Arial" panose="020B0604020202020204" pitchFamily="34" charset="0"/>
              </a:rPr>
              <a:t>Approved by AICTE, New Delhi, Affiliated to JNTU, Hyderabad)</a:t>
            </a:r>
          </a:p>
          <a:p>
            <a:pPr algn="ctr"/>
            <a:r>
              <a:rPr lang="en-US" sz="1600" dirty="0">
                <a:latin typeface="Georgia" panose="02040502050405020303" pitchFamily="18" charset="0"/>
                <a:cs typeface="Arial" panose="020B0604020202020204" pitchFamily="34" charset="0"/>
              </a:rPr>
              <a:t> </a:t>
            </a:r>
            <a:r>
              <a:rPr lang="en-US" sz="1600" dirty="0">
                <a:latin typeface="Times New Roman" pitchFamily="18" charset="0"/>
                <a:cs typeface="Times New Roman" pitchFamily="18" charset="0"/>
              </a:rPr>
              <a:t>BOGARAM(V),KEESARA(M),MEDCHAL DISTRICT-501301</a:t>
            </a:r>
          </a:p>
          <a:p>
            <a:r>
              <a:rPr lang="en-US" dirty="0">
                <a:latin typeface="Georgia" panose="02040502050405020303" pitchFamily="18" charset="0"/>
                <a:cs typeface="Arial" panose="020B0604020202020204" pitchFamily="34" charset="0"/>
              </a:rPr>
              <a:t>                                                                </a:t>
            </a:r>
            <a:r>
              <a:rPr lang="en-US" sz="1600" dirty="0">
                <a:latin typeface="Arial" panose="020B0604020202020204" pitchFamily="34" charset="0"/>
                <a:cs typeface="Arial" panose="020B0604020202020204" pitchFamily="34" charset="0"/>
              </a:rPr>
              <a:t>2021-2022</a:t>
            </a:r>
            <a:endParaRPr lang="en-IN" sz="1600" dirty="0">
              <a:latin typeface="Georgia" panose="02040502050405020303" pitchFamily="18" charset="0"/>
              <a:cs typeface="Arial" panose="020B0604020202020204" pitchFamily="34" charset="0"/>
            </a:endParaRPr>
          </a:p>
        </p:txBody>
      </p:sp>
      <p:sp>
        <p:nvSpPr>
          <p:cNvPr id="11" name="TextBox 10">
            <a:extLst>
              <a:ext uri="{FF2B5EF4-FFF2-40B4-BE49-F238E27FC236}">
                <a16:creationId xmlns:a16="http://schemas.microsoft.com/office/drawing/2014/main" id="{B3E4F406-1192-498E-96AB-FBF950C57D30}"/>
              </a:ext>
            </a:extLst>
          </p:cNvPr>
          <p:cNvSpPr txBox="1"/>
          <p:nvPr/>
        </p:nvSpPr>
        <p:spPr>
          <a:xfrm>
            <a:off x="2303813" y="1664575"/>
            <a:ext cx="6990472" cy="400110"/>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DEPARTMENT OF COMPUTER SCIENCE  ENGINEERING</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6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97C489B-E281-47B9-9480-94FD22CAA42F}"/>
                  </a:ext>
                </a:extLst>
              </p14:cNvPr>
              <p14:cNvContentPartPr/>
              <p14:nvPr/>
            </p14:nvContentPartPr>
            <p14:xfrm>
              <a:off x="-479607" y="3568593"/>
              <a:ext cx="360" cy="360"/>
            </p14:xfrm>
          </p:contentPart>
        </mc:Choice>
        <mc:Fallback xmlns="">
          <p:pic>
            <p:nvPicPr>
              <p:cNvPr id="2" name="Ink 1">
                <a:extLst>
                  <a:ext uri="{FF2B5EF4-FFF2-40B4-BE49-F238E27FC236}">
                    <a16:creationId xmlns:a16="http://schemas.microsoft.com/office/drawing/2014/main" id="{C97C489B-E281-47B9-9480-94FD22CAA42F}"/>
                  </a:ext>
                </a:extLst>
              </p:cNvPr>
              <p:cNvPicPr/>
              <p:nvPr/>
            </p:nvPicPr>
            <p:blipFill>
              <a:blip r:embed="rId4"/>
              <a:stretch>
                <a:fillRect/>
              </a:stretch>
            </p:blipFill>
            <p:spPr>
              <a:xfrm>
                <a:off x="-551607" y="3424953"/>
                <a:ext cx="144000" cy="288000"/>
              </a:xfrm>
              <a:prstGeom prst="rect">
                <a:avLst/>
              </a:prstGeom>
            </p:spPr>
          </p:pic>
        </mc:Fallback>
      </mc:AlternateContent>
      <p:pic>
        <p:nvPicPr>
          <p:cNvPr id="16" name="Picture 15">
            <a:extLst>
              <a:ext uri="{FF2B5EF4-FFF2-40B4-BE49-F238E27FC236}">
                <a16:creationId xmlns:a16="http://schemas.microsoft.com/office/drawing/2014/main" id="{00A8DD60-7BED-4691-AC9E-47EED265CB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0881" y="346160"/>
            <a:ext cx="8940079" cy="6196520"/>
          </a:xfrm>
          <a:prstGeom prst="rect">
            <a:avLst/>
          </a:prstGeom>
        </p:spPr>
      </p:pic>
      <p:pic>
        <p:nvPicPr>
          <p:cNvPr id="19" name="Picture 18">
            <a:extLst>
              <a:ext uri="{FF2B5EF4-FFF2-40B4-BE49-F238E27FC236}">
                <a16:creationId xmlns:a16="http://schemas.microsoft.com/office/drawing/2014/main" id="{0A13F723-BB3F-405A-AB09-F615141A1541}"/>
              </a:ext>
            </a:extLst>
          </p:cNvPr>
          <p:cNvPicPr>
            <a:picLocks noChangeAspect="1"/>
          </p:cNvPicPr>
          <p:nvPr/>
        </p:nvPicPr>
        <p:blipFill>
          <a:blip r:embed="rId6"/>
          <a:stretch>
            <a:fillRect/>
          </a:stretch>
        </p:blipFill>
        <p:spPr>
          <a:xfrm>
            <a:off x="0" y="0"/>
            <a:ext cx="12182535" cy="6858000"/>
          </a:xfrm>
          <a:prstGeom prst="rect">
            <a:avLst/>
          </a:prstGeom>
        </p:spPr>
      </p:pic>
      <p:sp>
        <p:nvSpPr>
          <p:cNvPr id="21" name="TextBox 20">
            <a:extLst>
              <a:ext uri="{FF2B5EF4-FFF2-40B4-BE49-F238E27FC236}">
                <a16:creationId xmlns:a16="http://schemas.microsoft.com/office/drawing/2014/main" id="{F54F5E91-975E-4CDF-A2D5-E909749D44C3}"/>
              </a:ext>
            </a:extLst>
          </p:cNvPr>
          <p:cNvSpPr txBox="1"/>
          <p:nvPr/>
        </p:nvSpPr>
        <p:spPr>
          <a:xfrm>
            <a:off x="2179302" y="954123"/>
            <a:ext cx="7143235" cy="4980594"/>
          </a:xfrm>
          <a:prstGeom prst="rect">
            <a:avLst/>
          </a:prstGeom>
          <a:noFill/>
        </p:spPr>
        <p:txBody>
          <a:bodyPr wrap="square">
            <a:spAutoFit/>
          </a:bodyPr>
          <a:lstStyle/>
          <a:p>
            <a:pPr marL="0" algn="l" rtl="0" eaLnBrk="1" latinLnBrk="0" hangingPunct="1">
              <a:lnSpc>
                <a:spcPct val="115000"/>
              </a:lnSpc>
              <a:spcBef>
                <a:spcPts val="0"/>
              </a:spcBef>
              <a:spcAft>
                <a:spcPts val="800"/>
              </a:spcAft>
              <a:tabLst>
                <a:tab pos="7781925" algn="l"/>
              </a:tabLst>
            </a:pPr>
            <a:r>
              <a:rPr lang="en-IN" sz="2000"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Now a day’s online transactions have become an important and  necessary part of our lives. It is vital that credit card companies are able to identify fraudulent credit card transactions so that customers are not charged for items that they did not purchase.</a:t>
            </a:r>
            <a:endParaRPr lang="en-IN" sz="2000" dirty="0">
              <a:solidFill>
                <a:schemeClr val="bg1"/>
              </a:solidFill>
              <a:effectLst/>
            </a:endParaRPr>
          </a:p>
          <a:p>
            <a:pPr marL="0" algn="l" rtl="0" eaLnBrk="1" latinLnBrk="0" hangingPunct="1">
              <a:lnSpc>
                <a:spcPct val="115000"/>
              </a:lnSpc>
              <a:spcBef>
                <a:spcPts val="0"/>
              </a:spcBef>
              <a:spcAft>
                <a:spcPts val="800"/>
              </a:spcAft>
              <a:tabLst>
                <a:tab pos="7781925" algn="l"/>
              </a:tabLst>
            </a:pPr>
            <a:r>
              <a:rPr lang="en-IN" sz="2000"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As frequency of transactions is increasing, number of fraudulent transactions are also increasing rapidly. Such problems can be tackled with Machine Learning with its algorithms.</a:t>
            </a:r>
          </a:p>
          <a:p>
            <a:pPr marL="0" algn="l" rtl="0" eaLnBrk="1" latinLnBrk="0" hangingPunct="1">
              <a:lnSpc>
                <a:spcPct val="115000"/>
              </a:lnSpc>
              <a:spcBef>
                <a:spcPts val="0"/>
              </a:spcBef>
              <a:spcAft>
                <a:spcPts val="800"/>
              </a:spcAft>
              <a:tabLst>
                <a:tab pos="7781925" algn="l"/>
              </a:tabLst>
            </a:pPr>
            <a:r>
              <a:rPr lang="en-US" sz="2000"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The Credit Card Fraud Detection Problem includes modelling past credit card transactions with the data of the ones that turned out to be fraud. This model is then used to recognize whether a new transaction is fraudulent or not.</a:t>
            </a:r>
            <a:endParaRPr lang="en-IN" sz="2000" dirty="0">
              <a:solidFill>
                <a:schemeClr val="bg1"/>
              </a:solidFill>
              <a:effectLst/>
            </a:endParaRPr>
          </a:p>
          <a:p>
            <a:pPr marL="0" algn="l" rtl="0" eaLnBrk="1" latinLnBrk="0" hangingPunct="1">
              <a:lnSpc>
                <a:spcPct val="115000"/>
              </a:lnSpc>
              <a:spcBef>
                <a:spcPts val="0"/>
              </a:spcBef>
              <a:spcAft>
                <a:spcPts val="800"/>
              </a:spcAft>
              <a:tabLst>
                <a:tab pos="7781925" algn="l"/>
              </a:tabLst>
            </a:pPr>
            <a:r>
              <a:rPr lang="en-IN" sz="2000" kern="12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This project intends to illustrate the modelling of a data set using machine learning with Credit Card Fraud Detection. </a:t>
            </a:r>
            <a:endParaRPr lang="en-IN" sz="2000" dirty="0">
              <a:solidFill>
                <a:schemeClr val="bg1"/>
              </a:solidFill>
              <a:effectLst/>
            </a:endParaRPr>
          </a:p>
        </p:txBody>
      </p:sp>
      <p:sp>
        <p:nvSpPr>
          <p:cNvPr id="11" name="TextBox 10">
            <a:extLst>
              <a:ext uri="{FF2B5EF4-FFF2-40B4-BE49-F238E27FC236}">
                <a16:creationId xmlns:a16="http://schemas.microsoft.com/office/drawing/2014/main" id="{6BE30A5D-8493-4B63-9C35-4516AC7C2068}"/>
              </a:ext>
            </a:extLst>
          </p:cNvPr>
          <p:cNvSpPr txBox="1"/>
          <p:nvPr/>
        </p:nvSpPr>
        <p:spPr>
          <a:xfrm>
            <a:off x="6091267" y="243992"/>
            <a:ext cx="6603637" cy="710131"/>
          </a:xfrm>
          <a:prstGeom prst="rect">
            <a:avLst/>
          </a:prstGeom>
          <a:noFill/>
        </p:spPr>
        <p:txBody>
          <a:bodyPr wrap="square">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IN" sz="40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rPr>
              <a:t>Abstract</a:t>
            </a:r>
            <a:endParaRPr kumimoji="0" lang="en-IN" sz="4000" b="0" i="0" u="none" strike="noStrike" kern="1200" cap="none" spc="0" normalizeH="0" baseline="0" noProof="0" dirty="0">
              <a:ln>
                <a:noFill/>
              </a:ln>
              <a:solidFill>
                <a:prstClr val="white"/>
              </a:solidFill>
              <a:effectLst/>
              <a:uLnTx/>
              <a:uFillTx/>
              <a:latin typeface="Algerian" panose="04020705040A02060702" pitchFamily="82"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F121BB98-70EF-4CB7-BB35-7A84057D5D84}"/>
                  </a:ext>
                </a:extLst>
              </p14:cNvPr>
              <p14:cNvContentPartPr/>
              <p14:nvPr/>
            </p14:nvContentPartPr>
            <p14:xfrm>
              <a:off x="2087381" y="1233633"/>
              <a:ext cx="360" cy="360"/>
            </p14:xfrm>
          </p:contentPart>
        </mc:Choice>
        <mc:Fallback>
          <p:pic>
            <p:nvPicPr>
              <p:cNvPr id="8" name="Ink 7">
                <a:extLst>
                  <a:ext uri="{FF2B5EF4-FFF2-40B4-BE49-F238E27FC236}">
                    <a16:creationId xmlns:a16="http://schemas.microsoft.com/office/drawing/2014/main" id="{F121BB98-70EF-4CB7-BB35-7A84057D5D84}"/>
                  </a:ext>
                </a:extLst>
              </p:cNvPr>
              <p:cNvPicPr/>
              <p:nvPr/>
            </p:nvPicPr>
            <p:blipFill>
              <a:blip r:embed="rId8"/>
              <a:stretch>
                <a:fillRect/>
              </a:stretch>
            </p:blipFill>
            <p:spPr>
              <a:xfrm>
                <a:off x="2051381" y="119763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DE9F341-EFE4-48E4-8177-24E6F51A1379}"/>
                  </a:ext>
                </a:extLst>
              </p14:cNvPr>
              <p14:cNvContentPartPr/>
              <p14:nvPr/>
            </p14:nvContentPartPr>
            <p14:xfrm>
              <a:off x="2059228" y="2707113"/>
              <a:ext cx="360" cy="360"/>
            </p14:xfrm>
          </p:contentPart>
        </mc:Choice>
        <mc:Fallback xmlns="">
          <p:pic>
            <p:nvPicPr>
              <p:cNvPr id="9" name="Ink 8">
                <a:extLst>
                  <a:ext uri="{FF2B5EF4-FFF2-40B4-BE49-F238E27FC236}">
                    <a16:creationId xmlns:a16="http://schemas.microsoft.com/office/drawing/2014/main" id="{CDE9F341-EFE4-48E4-8177-24E6F51A1379}"/>
                  </a:ext>
                </a:extLst>
              </p:cNvPr>
              <p:cNvPicPr/>
              <p:nvPr/>
            </p:nvPicPr>
            <p:blipFill>
              <a:blip r:embed="rId10"/>
              <a:stretch>
                <a:fillRect/>
              </a:stretch>
            </p:blipFill>
            <p:spPr>
              <a:xfrm>
                <a:off x="2023588" y="267147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09FB86F2-A869-488E-B16F-6F4C12A61179}"/>
                  </a:ext>
                </a:extLst>
              </p14:cNvPr>
              <p14:cNvContentPartPr/>
              <p14:nvPr/>
            </p14:nvContentPartPr>
            <p14:xfrm>
              <a:off x="2087381" y="3897136"/>
              <a:ext cx="360" cy="360"/>
            </p14:xfrm>
          </p:contentPart>
        </mc:Choice>
        <mc:Fallback>
          <p:pic>
            <p:nvPicPr>
              <p:cNvPr id="10" name="Ink 9">
                <a:extLst>
                  <a:ext uri="{FF2B5EF4-FFF2-40B4-BE49-F238E27FC236}">
                    <a16:creationId xmlns:a16="http://schemas.microsoft.com/office/drawing/2014/main" id="{09FB86F2-A869-488E-B16F-6F4C12A61179}"/>
                  </a:ext>
                </a:extLst>
              </p:cNvPr>
              <p:cNvPicPr/>
              <p:nvPr/>
            </p:nvPicPr>
            <p:blipFill>
              <a:blip r:embed="rId10"/>
              <a:stretch>
                <a:fillRect/>
              </a:stretch>
            </p:blipFill>
            <p:spPr>
              <a:xfrm>
                <a:off x="2051381" y="386113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89E7A49C-1988-40BC-B359-A4D88BCDDB0F}"/>
                  </a:ext>
                </a:extLst>
              </p14:cNvPr>
              <p14:cNvContentPartPr/>
              <p14:nvPr/>
            </p14:nvContentPartPr>
            <p14:xfrm>
              <a:off x="2118514" y="5344099"/>
              <a:ext cx="360" cy="360"/>
            </p14:xfrm>
          </p:contentPart>
        </mc:Choice>
        <mc:Fallback>
          <p:pic>
            <p:nvPicPr>
              <p:cNvPr id="12" name="Ink 11">
                <a:extLst>
                  <a:ext uri="{FF2B5EF4-FFF2-40B4-BE49-F238E27FC236}">
                    <a16:creationId xmlns:a16="http://schemas.microsoft.com/office/drawing/2014/main" id="{89E7A49C-1988-40BC-B359-A4D88BCDDB0F}"/>
                  </a:ext>
                </a:extLst>
              </p:cNvPr>
              <p:cNvPicPr/>
              <p:nvPr/>
            </p:nvPicPr>
            <p:blipFill>
              <a:blip r:embed="rId10"/>
              <a:stretch>
                <a:fillRect/>
              </a:stretch>
            </p:blipFill>
            <p:spPr>
              <a:xfrm>
                <a:off x="2082514" y="5308099"/>
                <a:ext cx="72000" cy="72000"/>
              </a:xfrm>
              <a:prstGeom prst="rect">
                <a:avLst/>
              </a:prstGeom>
            </p:spPr>
          </p:pic>
        </mc:Fallback>
      </mc:AlternateContent>
    </p:spTree>
    <p:extLst>
      <p:ext uri="{BB962C8B-B14F-4D97-AF65-F5344CB8AC3E}">
        <p14:creationId xmlns:p14="http://schemas.microsoft.com/office/powerpoint/2010/main" val="33894422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6A27-81ED-47B1-80A0-7CF419C14BA2}"/>
              </a:ext>
            </a:extLst>
          </p:cNvPr>
          <p:cNvSpPr>
            <a:spLocks noGrp="1"/>
          </p:cNvSpPr>
          <p:nvPr>
            <p:ph type="ctrTitle"/>
          </p:nvPr>
        </p:nvSpPr>
        <p:spPr/>
        <p:txBody>
          <a:bodyPr/>
          <a:lstStyle/>
          <a:p>
            <a:r>
              <a:rPr lang="en-US" dirty="0">
                <a:solidFill>
                  <a:srgbClr val="4C4C4C"/>
                </a:solidFill>
                <a:latin typeface="Helvetica Neue"/>
              </a:rPr>
              <a:t>.</a:t>
            </a:r>
            <a:br>
              <a:rPr lang="en-US" b="0" i="0" dirty="0">
                <a:solidFill>
                  <a:srgbClr val="4C4C4C"/>
                </a:solidFill>
                <a:effectLst/>
                <a:latin typeface="Helvetica Neue"/>
              </a:rPr>
            </a:br>
            <a:endParaRPr lang="en-IN" dirty="0"/>
          </a:p>
        </p:txBody>
      </p:sp>
      <p:sp>
        <p:nvSpPr>
          <p:cNvPr id="3" name="Subtitle 2">
            <a:extLst>
              <a:ext uri="{FF2B5EF4-FFF2-40B4-BE49-F238E27FC236}">
                <a16:creationId xmlns:a16="http://schemas.microsoft.com/office/drawing/2014/main" id="{130315A0-DF6C-4A0E-90F4-5DBF05AC0E96}"/>
              </a:ext>
            </a:extLst>
          </p:cNvPr>
          <p:cNvSpPr>
            <a:spLocks noGrp="1"/>
          </p:cNvSpPr>
          <p:nvPr>
            <p:ph type="subTitle" idx="1"/>
          </p:nvPr>
        </p:nvSpPr>
        <p:spPr>
          <a:xfrm>
            <a:off x="792479" y="348448"/>
            <a:ext cx="10527289" cy="6161103"/>
          </a:xfrm>
        </p:spPr>
        <p:txBody>
          <a:bodyPr/>
          <a:lstStyle/>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r>
              <a:rPr lang="en-US" sz="2800" b="1" u="sng" dirty="0">
                <a:solidFill>
                  <a:srgbClr val="7030A0"/>
                </a:solidFill>
                <a:latin typeface="Algerian" panose="04020705040A02060702" pitchFamily="82" charset="0"/>
              </a:rPr>
              <a:t>EXISTING SYSTEM:</a:t>
            </a:r>
            <a:endParaRPr lang="en-US" sz="2800" dirty="0">
              <a:solidFill>
                <a:schemeClr val="tx1"/>
              </a:solidFill>
              <a:latin typeface="Algerian" panose="04020705040A02060702" pitchFamily="82" charset="0"/>
            </a:endParaRPr>
          </a:p>
          <a:p>
            <a:pPr algn="l"/>
            <a:endParaRPr lang="en-US" sz="2000" dirty="0">
              <a:solidFill>
                <a:schemeClr val="tx1"/>
              </a:solidFill>
            </a:endParaRPr>
          </a:p>
          <a:p>
            <a:pPr algn="l"/>
            <a:r>
              <a:rPr lang="en-US" dirty="0">
                <a:solidFill>
                  <a:srgbClr val="10503F"/>
                </a:solidFill>
              </a:rPr>
              <a:t>In existing system, the K-means clustering model produced a low accuracy. Using K-means there were quite a few non-fraudulent activities, which wrongly got detected as frauds. Therefore, K-means would not be the preferred model, as it doesn’t correctly predict frauds and it also produced a lot of false positives. </a:t>
            </a:r>
          </a:p>
          <a:p>
            <a:pPr algn="l"/>
            <a:endParaRPr lang="en-IN" dirty="0">
              <a:solidFill>
                <a:srgbClr val="10503F"/>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A97CD12-F0D7-4AE6-9A3A-C6E2E70D0383}"/>
                  </a:ext>
                </a:extLst>
              </p14:cNvPr>
              <p14:cNvContentPartPr/>
              <p14:nvPr/>
            </p14:nvContentPartPr>
            <p14:xfrm>
              <a:off x="6134068" y="2414433"/>
              <a:ext cx="360" cy="360"/>
            </p14:xfrm>
          </p:contentPart>
        </mc:Choice>
        <mc:Fallback xmlns="">
          <p:pic>
            <p:nvPicPr>
              <p:cNvPr id="4" name="Ink 3">
                <a:extLst>
                  <a:ext uri="{FF2B5EF4-FFF2-40B4-BE49-F238E27FC236}">
                    <a16:creationId xmlns:a16="http://schemas.microsoft.com/office/drawing/2014/main" id="{8A97CD12-F0D7-4AE6-9A3A-C6E2E70D0383}"/>
                  </a:ext>
                </a:extLst>
              </p:cNvPr>
              <p:cNvPicPr/>
              <p:nvPr/>
            </p:nvPicPr>
            <p:blipFill>
              <a:blip r:embed="rId3"/>
              <a:stretch>
                <a:fillRect/>
              </a:stretch>
            </p:blipFill>
            <p:spPr>
              <a:xfrm>
                <a:off x="6071068" y="235143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F794A8B-3A29-440D-8E5C-B0BA451F6A73}"/>
                  </a:ext>
                </a:extLst>
              </p14:cNvPr>
              <p14:cNvContentPartPr/>
              <p14:nvPr/>
            </p14:nvContentPartPr>
            <p14:xfrm>
              <a:off x="6089788" y="2476353"/>
              <a:ext cx="360" cy="360"/>
            </p14:xfrm>
          </p:contentPart>
        </mc:Choice>
        <mc:Fallback xmlns="">
          <p:pic>
            <p:nvPicPr>
              <p:cNvPr id="5" name="Ink 4">
                <a:extLst>
                  <a:ext uri="{FF2B5EF4-FFF2-40B4-BE49-F238E27FC236}">
                    <a16:creationId xmlns:a16="http://schemas.microsoft.com/office/drawing/2014/main" id="{AF794A8B-3A29-440D-8E5C-B0BA451F6A73}"/>
                  </a:ext>
                </a:extLst>
              </p:cNvPr>
              <p:cNvPicPr/>
              <p:nvPr/>
            </p:nvPicPr>
            <p:blipFill>
              <a:blip r:embed="rId3"/>
              <a:stretch>
                <a:fillRect/>
              </a:stretch>
            </p:blipFill>
            <p:spPr>
              <a:xfrm>
                <a:off x="6027148" y="2413713"/>
                <a:ext cx="126000" cy="126000"/>
              </a:xfrm>
              <a:prstGeom prst="rect">
                <a:avLst/>
              </a:prstGeom>
            </p:spPr>
          </p:pic>
        </mc:Fallback>
      </mc:AlternateContent>
      <p:sp>
        <p:nvSpPr>
          <p:cNvPr id="8" name="Star: 5 Points 7">
            <a:extLst>
              <a:ext uri="{FF2B5EF4-FFF2-40B4-BE49-F238E27FC236}">
                <a16:creationId xmlns:a16="http://schemas.microsoft.com/office/drawing/2014/main" id="{110BBA9F-1ECE-4BF4-BA28-BA7042179E71}"/>
              </a:ext>
            </a:extLst>
          </p:cNvPr>
          <p:cNvSpPr/>
          <p:nvPr/>
        </p:nvSpPr>
        <p:spPr>
          <a:xfrm flipH="1">
            <a:off x="612559" y="2627684"/>
            <a:ext cx="97654" cy="88884"/>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8087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73777"/>
            <a:ext cx="10972800" cy="5152389"/>
          </a:xfrm>
        </p:spPr>
        <p:txBody>
          <a:bodyPr/>
          <a:lstStyle/>
          <a:p>
            <a:pPr>
              <a:buNone/>
            </a:pPr>
            <a:endParaRPr lang="en-US" b="1" u="sng" dirty="0">
              <a:solidFill>
                <a:srgbClr val="7030A0"/>
              </a:solidFill>
              <a:latin typeface="Algerian" panose="04020705040A02060702" pitchFamily="82" charset="0"/>
            </a:endParaRPr>
          </a:p>
          <a:p>
            <a:pPr>
              <a:buNone/>
            </a:pPr>
            <a:r>
              <a:rPr lang="en-US" b="1" u="sng" dirty="0">
                <a:solidFill>
                  <a:srgbClr val="7030A0"/>
                </a:solidFill>
                <a:latin typeface="Algerian" panose="04020705040A02060702" pitchFamily="82" charset="0"/>
              </a:rPr>
              <a:t>PROPOSED SYSTEM:</a:t>
            </a:r>
          </a:p>
          <a:p>
            <a:pPr marL="0" indent="0">
              <a:buNone/>
            </a:pPr>
            <a:r>
              <a:rPr lang="en-IN" dirty="0">
                <a:solidFill>
                  <a:schemeClr val="tx1"/>
                </a:solidFill>
              </a:rPr>
              <a:t>    </a:t>
            </a:r>
          </a:p>
          <a:p>
            <a:pPr marL="0" indent="0">
              <a:buNone/>
            </a:pPr>
            <a:r>
              <a:rPr lang="en-IN" dirty="0">
                <a:solidFill>
                  <a:schemeClr val="tx1"/>
                </a:solidFill>
              </a:rPr>
              <a:t>                        </a:t>
            </a:r>
          </a:p>
          <a:p>
            <a:r>
              <a:rPr lang="en-US" sz="2400" dirty="0"/>
              <a:t>The proposed system is a machine learning application to detect frauds in credit card transactions using Random Forest algorithm. These algorithms are used to classify the credit card data set and then regression is performed. </a:t>
            </a:r>
          </a:p>
          <a:p>
            <a:r>
              <a:rPr lang="en-US" sz="2400" dirty="0"/>
              <a:t>The Random Forest Algorithm has been found to produce a good estimate of the generalization error and to be resistant to over fitting. This algorithm has been found to produce a good accuracy and precision.</a:t>
            </a:r>
            <a:endParaRPr lang="en-IN" sz="2400" dirty="0"/>
          </a:p>
        </p:txBody>
      </p:sp>
      <p:pic>
        <p:nvPicPr>
          <p:cNvPr id="6" name="Picture 5">
            <a:extLst>
              <a:ext uri="{FF2B5EF4-FFF2-40B4-BE49-F238E27FC236}">
                <a16:creationId xmlns:a16="http://schemas.microsoft.com/office/drawing/2014/main" id="{1D98F8BB-39A5-4950-9526-B0E7498B2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841" y="973777"/>
            <a:ext cx="3270606" cy="2183466"/>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006" y="822054"/>
            <a:ext cx="11147394" cy="5685278"/>
          </a:xfrm>
        </p:spPr>
        <p:txBody>
          <a:bodyPr/>
          <a:lstStyle/>
          <a:p>
            <a:pPr>
              <a:buNone/>
            </a:pPr>
            <a:r>
              <a:rPr lang="en-US" dirty="0">
                <a:latin typeface="Bernard MT Condensed" panose="02050806060905020404" pitchFamily="18" charset="0"/>
              </a:rPr>
              <a:t> </a:t>
            </a:r>
            <a:r>
              <a:rPr lang="en-US" dirty="0">
                <a:latin typeface="Arial Rounded MT Bold" panose="020F0704030504030204" pitchFamily="34" charset="0"/>
              </a:rPr>
              <a:t>Advantages </a:t>
            </a:r>
            <a:r>
              <a:rPr lang="en-US" dirty="0"/>
              <a:t>:</a:t>
            </a:r>
          </a:p>
          <a:p>
            <a:pPr>
              <a:buNone/>
            </a:pPr>
            <a:endParaRPr lang="en-US" dirty="0"/>
          </a:p>
          <a:p>
            <a:pPr>
              <a:buNone/>
            </a:pPr>
            <a:endParaRPr lang="en-US" dirty="0"/>
          </a:p>
          <a:p>
            <a:pPr>
              <a:buNone/>
            </a:pPr>
            <a:endParaRPr lang="en-US" dirty="0"/>
          </a:p>
          <a:p>
            <a:pPr>
              <a:buNone/>
            </a:pPr>
            <a:endParaRPr lang="en-US" dirty="0"/>
          </a:p>
          <a:p>
            <a:pPr>
              <a:buNone/>
            </a:pPr>
            <a:r>
              <a:rPr lang="en-US" dirty="0">
                <a:latin typeface="Bernard MT Condensed" panose="02050806060905020404" pitchFamily="18" charset="0"/>
              </a:rPr>
              <a:t> </a:t>
            </a:r>
            <a:r>
              <a:rPr lang="en-US" dirty="0">
                <a:latin typeface="Arial Rounded MT Bold" panose="020F0704030504030204" pitchFamily="34" charset="0"/>
              </a:rPr>
              <a:t>Disadvantages</a:t>
            </a:r>
            <a:r>
              <a:rPr lang="en-US" dirty="0"/>
              <a:t>:</a:t>
            </a:r>
            <a:endParaRPr lang="en-IN" dirty="0"/>
          </a:p>
        </p:txBody>
      </p:sp>
      <p:graphicFrame>
        <p:nvGraphicFramePr>
          <p:cNvPr id="4" name="Diagram 3">
            <a:extLst>
              <a:ext uri="{FF2B5EF4-FFF2-40B4-BE49-F238E27FC236}">
                <a16:creationId xmlns:a16="http://schemas.microsoft.com/office/drawing/2014/main" id="{A9FD4DE7-E811-4B10-AE61-2E68A293632D}"/>
              </a:ext>
            </a:extLst>
          </p:cNvPr>
          <p:cNvGraphicFramePr/>
          <p:nvPr>
            <p:extLst>
              <p:ext uri="{D42A27DB-BD31-4B8C-83A1-F6EECF244321}">
                <p14:modId xmlns:p14="http://schemas.microsoft.com/office/powerpoint/2010/main" val="185588136"/>
              </p:ext>
            </p:extLst>
          </p:nvPr>
        </p:nvGraphicFramePr>
        <p:xfrm>
          <a:off x="3382391" y="3906175"/>
          <a:ext cx="5749771" cy="2192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1D304010-9664-47DE-BFE0-997EB31BEF9E}"/>
              </a:ext>
            </a:extLst>
          </p:cNvPr>
          <p:cNvGraphicFramePr/>
          <p:nvPr>
            <p:extLst>
              <p:ext uri="{D42A27DB-BD31-4B8C-83A1-F6EECF244321}">
                <p14:modId xmlns:p14="http://schemas.microsoft.com/office/powerpoint/2010/main" val="623874496"/>
              </p:ext>
            </p:extLst>
          </p:nvPr>
        </p:nvGraphicFramePr>
        <p:xfrm>
          <a:off x="3382391" y="958788"/>
          <a:ext cx="5749771" cy="21594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3C9782-BD13-4DD8-B27F-A5D4A8A02E7E}"/>
              </a:ext>
            </a:extLst>
          </p:cNvPr>
          <p:cNvSpPr>
            <a:spLocks noGrp="1"/>
          </p:cNvSpPr>
          <p:nvPr>
            <p:ph type="subTitle" idx="1"/>
          </p:nvPr>
        </p:nvSpPr>
        <p:spPr>
          <a:xfrm>
            <a:off x="1192252" y="753011"/>
            <a:ext cx="10686070" cy="5345947"/>
          </a:xfrm>
        </p:spPr>
        <p:txBody>
          <a:bodyPr>
            <a:normAutofit/>
          </a:bodyPr>
          <a:lstStyle/>
          <a:p>
            <a:pPr algn="l">
              <a:lnSpc>
                <a:spcPct val="115000"/>
              </a:lnSpc>
              <a:spcAft>
                <a:spcPts val="1000"/>
              </a:spcAft>
            </a:pPr>
            <a:r>
              <a:rPr lang="en-US" sz="1900" b="1" u="sng"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SOFTWARE REQUIREMENTS </a:t>
            </a:r>
            <a:r>
              <a:rPr lang="en-US" sz="1900" b="1"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41375" algn="l">
              <a:spcBef>
                <a:spcPts val="675"/>
              </a:spcBef>
              <a:spcAft>
                <a:spcPts val="0"/>
              </a:spcAft>
              <a:tabLst>
                <a:tab pos="2672080" algn="l"/>
                <a:tab pos="312928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675"/>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	Windows 10</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41375" algn="l">
              <a:spcBef>
                <a:spcPts val="72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Programming Language	:	Python 3.6</a:t>
            </a:r>
          </a:p>
          <a:p>
            <a:pPr marL="841375" algn="l">
              <a:spcBef>
                <a:spcPts val="720"/>
              </a:spcBef>
              <a:spcAft>
                <a:spcPts val="0"/>
              </a:spcAft>
              <a:tabLst>
                <a:tab pos="2672080" algn="l"/>
                <a:tab pos="312928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IDE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syder,Anaconda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Python </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pPr>
            <a:endPar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900" b="1" u="sng" kern="5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HARDWARE REQUIREMENTS </a:t>
            </a:r>
            <a:r>
              <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41375" algn="l">
              <a:spcBef>
                <a:spcPts val="650"/>
              </a:spcBef>
              <a:spcAft>
                <a:spcPts val="0"/>
              </a:spcAft>
              <a:tabLst>
                <a:tab pos="2674620" algn="l"/>
                <a:tab pos="3129280" algn="l"/>
              </a:tabLst>
            </a:pPr>
            <a:endParaRPr lang="en-US"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65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System	:	Intel i3 core</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Hard</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Disk	:	100GB</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Ram	:	4 GB</a:t>
            </a:r>
            <a:endParaRPr lang="en-IN" sz="1800" dirty="0">
              <a:solidFill>
                <a:schemeClr val="tx1"/>
              </a:solidFill>
              <a:effectLst/>
              <a:latin typeface="Times New Roman" panose="02020603050405020304" pitchFamily="18" charset="0"/>
              <a:ea typeface="Times New Roman" panose="02020603050405020304" pitchFamily="18" charset="0"/>
            </a:endParaRPr>
          </a:p>
          <a:p>
            <a:pPr algn="l"/>
            <a:endParaRPr lang="en-IN" dirty="0"/>
          </a:p>
        </p:txBody>
      </p:sp>
      <p:grpSp>
        <p:nvGrpSpPr>
          <p:cNvPr id="4" name="Group 3">
            <a:extLst>
              <a:ext uri="{FF2B5EF4-FFF2-40B4-BE49-F238E27FC236}">
                <a16:creationId xmlns:a16="http://schemas.microsoft.com/office/drawing/2014/main" id="{A7971DF4-5874-4A1F-9CF6-8E8601CAE2AC}"/>
              </a:ext>
            </a:extLst>
          </p:cNvPr>
          <p:cNvGrpSpPr/>
          <p:nvPr/>
        </p:nvGrpSpPr>
        <p:grpSpPr>
          <a:xfrm rot="18759428">
            <a:off x="7375172" y="1307822"/>
            <a:ext cx="3243754" cy="3338459"/>
            <a:chOff x="204536" y="1468853"/>
            <a:chExt cx="2875546" cy="2776289"/>
          </a:xfrm>
          <a:blipFill dpi="0" rotWithShape="1">
            <a:blip r:embed="rId2">
              <a:extLst>
                <a:ext uri="{28A0092B-C50C-407E-A947-70E740481C1C}">
                  <a14:useLocalDpi xmlns:a14="http://schemas.microsoft.com/office/drawing/2010/main" val="0"/>
                </a:ext>
              </a:extLst>
            </a:blip>
            <a:srcRect/>
            <a:stretch>
              <a:fillRect/>
            </a:stretch>
          </a:blipFill>
        </p:grpSpPr>
        <p:sp>
          <p:nvSpPr>
            <p:cNvPr id="5" name="Rectangle 4">
              <a:extLst>
                <a:ext uri="{FF2B5EF4-FFF2-40B4-BE49-F238E27FC236}">
                  <a16:creationId xmlns:a16="http://schemas.microsoft.com/office/drawing/2014/main" id="{21EE68DA-56AF-43D4-99C1-7E2EF570D8EC}"/>
                </a:ext>
              </a:extLst>
            </p:cNvPr>
            <p:cNvSpPr/>
            <p:nvPr/>
          </p:nvSpPr>
          <p:spPr>
            <a:xfrm>
              <a:off x="1179094" y="2418346"/>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6" name="Rectangle 5">
              <a:extLst>
                <a:ext uri="{FF2B5EF4-FFF2-40B4-BE49-F238E27FC236}">
                  <a16:creationId xmlns:a16="http://schemas.microsoft.com/office/drawing/2014/main" id="{D7D1F61E-B6A8-4ED4-9EE0-7DB3004A8538}"/>
                </a:ext>
              </a:extLst>
            </p:cNvPr>
            <p:cNvSpPr/>
            <p:nvPr/>
          </p:nvSpPr>
          <p:spPr>
            <a:xfrm>
              <a:off x="1179092" y="3358815"/>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7" name="Rectangle 6">
              <a:extLst>
                <a:ext uri="{FF2B5EF4-FFF2-40B4-BE49-F238E27FC236}">
                  <a16:creationId xmlns:a16="http://schemas.microsoft.com/office/drawing/2014/main" id="{3A9ED7AE-A0D9-4C0E-B176-6120275E2DDE}"/>
                </a:ext>
              </a:extLst>
            </p:cNvPr>
            <p:cNvSpPr/>
            <p:nvPr/>
          </p:nvSpPr>
          <p:spPr>
            <a:xfrm>
              <a:off x="1179091" y="1468853"/>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8" name="Rectangle 7">
              <a:extLst>
                <a:ext uri="{FF2B5EF4-FFF2-40B4-BE49-F238E27FC236}">
                  <a16:creationId xmlns:a16="http://schemas.microsoft.com/office/drawing/2014/main" id="{500C8F20-2FA8-4277-95DB-3A8BE6106976}"/>
                </a:ext>
              </a:extLst>
            </p:cNvPr>
            <p:cNvSpPr/>
            <p:nvPr/>
          </p:nvSpPr>
          <p:spPr>
            <a:xfrm>
              <a:off x="2153651" y="2428371"/>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9" name="Rectangle 8">
              <a:extLst>
                <a:ext uri="{FF2B5EF4-FFF2-40B4-BE49-F238E27FC236}">
                  <a16:creationId xmlns:a16="http://schemas.microsoft.com/office/drawing/2014/main" id="{B0A651B4-6860-41F9-AB31-A1A1FA246238}"/>
                </a:ext>
              </a:extLst>
            </p:cNvPr>
            <p:cNvSpPr/>
            <p:nvPr/>
          </p:nvSpPr>
          <p:spPr>
            <a:xfrm>
              <a:off x="204536" y="2430375"/>
              <a:ext cx="926431" cy="88632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0" name="Rectangle 9">
              <a:extLst>
                <a:ext uri="{FF2B5EF4-FFF2-40B4-BE49-F238E27FC236}">
                  <a16:creationId xmlns:a16="http://schemas.microsoft.com/office/drawing/2014/main" id="{9CAE4C75-459B-4997-B4CC-D19E1139D1FD}"/>
                </a:ext>
              </a:extLst>
            </p:cNvPr>
            <p:cNvSpPr/>
            <p:nvPr/>
          </p:nvSpPr>
          <p:spPr>
            <a:xfrm>
              <a:off x="2153651" y="1768642"/>
              <a:ext cx="681789" cy="59556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1" name="Rectangle 10">
              <a:extLst>
                <a:ext uri="{FF2B5EF4-FFF2-40B4-BE49-F238E27FC236}">
                  <a16:creationId xmlns:a16="http://schemas.microsoft.com/office/drawing/2014/main" id="{4B94F4CE-CE65-4FA1-9191-7FA7D9CD1C85}"/>
                </a:ext>
              </a:extLst>
            </p:cNvPr>
            <p:cNvSpPr/>
            <p:nvPr/>
          </p:nvSpPr>
          <p:spPr>
            <a:xfrm>
              <a:off x="2153652" y="3382873"/>
              <a:ext cx="681789" cy="59556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2" name="Rectangle 11">
              <a:extLst>
                <a:ext uri="{FF2B5EF4-FFF2-40B4-BE49-F238E27FC236}">
                  <a16:creationId xmlns:a16="http://schemas.microsoft.com/office/drawing/2014/main" id="{62FDAE91-4813-4F42-B215-2C8D2E92F0D1}"/>
                </a:ext>
              </a:extLst>
            </p:cNvPr>
            <p:cNvSpPr/>
            <p:nvPr/>
          </p:nvSpPr>
          <p:spPr>
            <a:xfrm>
              <a:off x="431126" y="1768642"/>
              <a:ext cx="681789" cy="59556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3" name="Rectangle 12">
              <a:extLst>
                <a:ext uri="{FF2B5EF4-FFF2-40B4-BE49-F238E27FC236}">
                  <a16:creationId xmlns:a16="http://schemas.microsoft.com/office/drawing/2014/main" id="{4349A2BA-ECD9-4937-AB33-F9409B9984F7}"/>
                </a:ext>
              </a:extLst>
            </p:cNvPr>
            <p:cNvSpPr/>
            <p:nvPr/>
          </p:nvSpPr>
          <p:spPr>
            <a:xfrm>
              <a:off x="431126" y="3382873"/>
              <a:ext cx="681789" cy="59556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grpSp>
    </p:spTree>
    <p:extLst>
      <p:ext uri="{BB962C8B-B14F-4D97-AF65-F5344CB8AC3E}">
        <p14:creationId xmlns:p14="http://schemas.microsoft.com/office/powerpoint/2010/main" val="220398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a:off x="541538" y="744223"/>
            <a:ext cx="3027284" cy="452760"/>
          </a:xfrm>
        </p:spPr>
        <p:txBody>
          <a:bodyPr>
            <a:normAutofit fontScale="90000"/>
          </a:bodyPr>
          <a:lstStyle/>
          <a:p>
            <a:r>
              <a:rPr lang="en-US" sz="3600" dirty="0">
                <a:solidFill>
                  <a:srgbClr val="002060"/>
                </a:solidFill>
                <a:latin typeface="Algerian" panose="04020705040A02060702" pitchFamily="82" charset="0"/>
              </a:rPr>
              <a:t>CONCLUSION</a:t>
            </a:r>
            <a:endParaRPr lang="en-IN" sz="3600" dirty="0">
              <a:solidFill>
                <a:srgbClr val="002060"/>
              </a:solidFill>
              <a:latin typeface="Algerian" panose="04020705040A02060702" pitchFamily="82" charset="0"/>
            </a:endParaRPr>
          </a:p>
        </p:txBody>
      </p:sp>
      <p:sp>
        <p:nvSpPr>
          <p:cNvPr id="14" name="Rectangle: Diagonal Corners Snipped 13">
            <a:extLst>
              <a:ext uri="{FF2B5EF4-FFF2-40B4-BE49-F238E27FC236}">
                <a16:creationId xmlns:a16="http://schemas.microsoft.com/office/drawing/2014/main" id="{2E18BE7D-600B-42B7-84AA-E4753A9CC8DB}"/>
              </a:ext>
            </a:extLst>
          </p:cNvPr>
          <p:cNvSpPr/>
          <p:nvPr/>
        </p:nvSpPr>
        <p:spPr>
          <a:xfrm>
            <a:off x="1438183" y="1526959"/>
            <a:ext cx="9108489" cy="4234648"/>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This system is capable of providing most of the essential features required to detect  fraudulent and legitimate transactions. </a:t>
            </a:r>
          </a:p>
          <a:p>
            <a:pPr marL="228600" marR="0" lvl="0" indent="-22860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The Random forest algorithm will perform  better with a larger number of training data.</a:t>
            </a:r>
          </a:p>
        </p:txBody>
      </p:sp>
      <p:sp>
        <p:nvSpPr>
          <p:cNvPr id="6" name="Star: 5 Points 5">
            <a:extLst>
              <a:ext uri="{FF2B5EF4-FFF2-40B4-BE49-F238E27FC236}">
                <a16:creationId xmlns:a16="http://schemas.microsoft.com/office/drawing/2014/main" id="{AB000DCC-494C-4D0A-9CDD-30BBCFF1E70A}"/>
              </a:ext>
            </a:extLst>
          </p:cNvPr>
          <p:cNvSpPr/>
          <p:nvPr/>
        </p:nvSpPr>
        <p:spPr>
          <a:xfrm>
            <a:off x="1645328" y="3025955"/>
            <a:ext cx="66732" cy="71021"/>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DEB59252-FD69-4FEF-91D4-21D8B9C4C511}"/>
              </a:ext>
            </a:extLst>
          </p:cNvPr>
          <p:cNvSpPr/>
          <p:nvPr/>
        </p:nvSpPr>
        <p:spPr>
          <a:xfrm>
            <a:off x="1646658" y="3854240"/>
            <a:ext cx="66732" cy="71021"/>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25155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8860A4-64A6-48CB-AAE2-A677041EF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11" y="-145241"/>
            <a:ext cx="12817033" cy="7472573"/>
          </a:xfrm>
          <a:prstGeom prst="rect">
            <a:avLst/>
          </a:prstGeom>
        </p:spPr>
      </p:pic>
      <p:sp>
        <p:nvSpPr>
          <p:cNvPr id="9" name="Rectangle 8">
            <a:extLst>
              <a:ext uri="{FF2B5EF4-FFF2-40B4-BE49-F238E27FC236}">
                <a16:creationId xmlns:a16="http://schemas.microsoft.com/office/drawing/2014/main" id="{2B1056C0-2338-4C8D-A008-049C504D356B}"/>
              </a:ext>
            </a:extLst>
          </p:cNvPr>
          <p:cNvSpPr/>
          <p:nvPr/>
        </p:nvSpPr>
        <p:spPr>
          <a:xfrm>
            <a:off x="-573411" y="-145242"/>
            <a:ext cx="12817033" cy="7472573"/>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IN" sz="6000" b="0" i="0" u="none" strike="noStrike" kern="1200" cap="none" spc="0" normalizeH="0" baseline="0" noProof="0" dirty="0">
                <a:ln>
                  <a:noFill/>
                </a:ln>
                <a:solidFill>
                  <a:schemeClr val="bg1"/>
                </a:solidFill>
                <a:effectLst/>
                <a:uLnTx/>
                <a:uFillTx/>
                <a:latin typeface="Lucida Handwriting" panose="03010101010101010101" pitchFamily="66" charset="0"/>
              </a:rPr>
              <a:t>Thank you</a:t>
            </a:r>
            <a:endParaRPr lang="en-IN" dirty="0">
              <a:solidFill>
                <a:schemeClr val="bg1"/>
              </a:solidFill>
              <a:latin typeface="Lucida Handwriting" panose="03010101010101010101" pitchFamily="66" charset="0"/>
            </a:endParaRPr>
          </a:p>
        </p:txBody>
      </p:sp>
    </p:spTree>
    <p:extLst>
      <p:ext uri="{BB962C8B-B14F-4D97-AF65-F5344CB8AC3E}">
        <p14:creationId xmlns:p14="http://schemas.microsoft.com/office/powerpoint/2010/main" val="2488949967"/>
      </p:ext>
    </p:extLst>
  </p:cSld>
  <p:clrMapOvr>
    <a:masterClrMapping/>
  </p:clrMapOvr>
  <p:transition spd="slow">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839</TotalTime>
  <Words>472</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Algerian</vt:lpstr>
      <vt:lpstr>Arial</vt:lpstr>
      <vt:lpstr>Arial Rounded MT Bold</vt:lpstr>
      <vt:lpstr>Bernard MT Condensed</vt:lpstr>
      <vt:lpstr>Calibri</vt:lpstr>
      <vt:lpstr>Calibri Light</vt:lpstr>
      <vt:lpstr>Georgia</vt:lpstr>
      <vt:lpstr>Helvetica Neue</vt:lpstr>
      <vt:lpstr>Lucida Handwriting</vt:lpstr>
      <vt:lpstr>Times New Roman</vt:lpstr>
      <vt:lpstr>Office Theme</vt:lpstr>
      <vt:lpstr>PowerPoint Presentation</vt:lpstr>
      <vt:lpstr>PowerPoint Presentation</vt:lpstr>
      <vt:lpstr>. </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Rishika Reddy</cp:lastModifiedBy>
  <cp:revision>76</cp:revision>
  <dcterms:created xsi:type="dcterms:W3CDTF">2021-05-08T17:00:47Z</dcterms:created>
  <dcterms:modified xsi:type="dcterms:W3CDTF">2021-10-06T08:59:59Z</dcterms:modified>
</cp:coreProperties>
</file>