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1" autoAdjust="0"/>
    <p:restoredTop sz="94660"/>
  </p:normalViewPr>
  <p:slideViewPr>
    <p:cSldViewPr snapToGrid="0">
      <p:cViewPr varScale="1">
        <p:scale>
          <a:sx n="45" d="100"/>
          <a:sy n="45" d="100"/>
        </p:scale>
        <p:origin x="51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B40A-C168-BAF9-8077-3CC573937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827F2-F914-4DDE-E57B-1819AAFA7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E4270-87D4-E461-B327-1D5E5044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9A16-E6B6-492B-9333-C648D83F05D1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AF561-941B-3A00-B0EA-5EADA6E3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D70B8-7F7F-26F0-E722-25F204CB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7F72-0717-4A5C-8F0C-4CAC0B0E3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47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3EE5-1451-A3CD-C212-EA66EBC0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62F9D-2F42-A082-1990-CDB23BF95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E8015-CA13-2670-8ABC-7DEA8771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9A16-E6B6-492B-9333-C648D83F05D1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A9813-B919-CB35-D241-D3C7774A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6EC6E-8205-05EC-1A30-64AF10BA1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7F72-0717-4A5C-8F0C-4CAC0B0E3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71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35962-8302-4077-52B5-9E9644DA1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40B50-E638-536F-573E-C98DEE168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00BB8-8DDE-FDF8-D748-20763668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9A16-E6B6-492B-9333-C648D83F05D1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9DB24-DDA9-8D2E-4955-E64EE642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F56E8-35DD-CA95-EAED-9288456B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7F72-0717-4A5C-8F0C-4CAC0B0E3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660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7CDAE-83B6-64DA-AF6F-E185BD4A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E0B25-A319-F7AF-3117-65CDFECE6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F2967-51BE-83A8-1D90-5807ED2DA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9A16-E6B6-492B-9333-C648D83F05D1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01D2F-D30E-1969-1030-2BE2E05B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E72DA-63BC-D71F-152B-B9C06379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7F72-0717-4A5C-8F0C-4CAC0B0E3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78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F363F-6345-C8C4-4F53-7018BAB4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653DD-2BDD-7C04-EDF8-08D1362F6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4820C-797D-B4F5-312F-FF9152731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9A16-E6B6-492B-9333-C648D83F05D1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F91C9-1533-7B66-6A93-7775CE9C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07B82-94C6-3389-E42D-EFBBEFA21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7F72-0717-4A5C-8F0C-4CAC0B0E3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34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99E1-CAEE-7B00-4338-A3502AC1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BE0CC-8EA5-05FB-080B-BE6015601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5B6DA-54EF-97D0-CC33-2F8C1EF4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9A16-E6B6-492B-9333-C648D83F05D1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DED8C-9AEC-1272-76BB-E145B85B1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E6BBF-DB9A-C092-7E0C-8E3B06D9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7F72-0717-4A5C-8F0C-4CAC0B0E3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66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07EE-BA83-B1A4-4B3A-9DEC8E79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9D253-B8C9-A971-DB0C-ECC8FB67E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E0AF8-3285-6B54-A85E-4D1B69966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07F93-9D5B-85CF-E09C-648377FD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9A16-E6B6-492B-9333-C648D83F05D1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9A608-0FD6-9DC4-A421-B4AB8B2E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FF711-32E3-2017-13B2-485D6E87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7F72-0717-4A5C-8F0C-4CAC0B0E3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765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FCFA-DAE8-9F47-C480-A12FAEAF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4FBF6-0852-9EA0-CC33-0E5210BEC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AAA3C-51D0-9C9C-F623-9A4D3409E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6AE42-AF7F-DCA0-5314-FD9BE5C0B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91E73B-E0F7-B7A2-8E47-5BB031ACF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075046-B14F-169C-C264-7F32D970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9A16-E6B6-492B-9333-C648D83F05D1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94F75-8D92-E528-4183-B042FF49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90824-566F-EEC5-27B4-0C8180F9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7F72-0717-4A5C-8F0C-4CAC0B0E3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40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8F28-D93C-47D3-6F02-87C57D66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9DD1D-1EB7-6BD6-D621-8A0D2BED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9A16-E6B6-492B-9333-C648D83F05D1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F81D2-D713-1C6A-C34D-00131B07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9FCDF-ADB8-5EEF-E8C0-1A481F21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7F72-0717-4A5C-8F0C-4CAC0B0E3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23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6B91F7-90F0-AE28-6BDA-6F5089DD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9A16-E6B6-492B-9333-C648D83F05D1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E6237-3AE4-A58E-65B9-2335E33B6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459BF-1F63-B569-EA49-459C79C9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7F72-0717-4A5C-8F0C-4CAC0B0E3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01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C9DA-613E-D627-24CD-DF59FBA47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98C83-74B3-6C8B-5A55-12ACBECEC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AFEA9-CA18-7A44-1DC9-7170B5463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1BA15-56B6-DFDF-27CE-02D31AE5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9A16-E6B6-492B-9333-C648D83F05D1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56787-FE23-C2C2-F66C-666E6120E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4174A-A653-2D65-C6C4-B479FC91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7F72-0717-4A5C-8F0C-4CAC0B0E3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92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7525-870F-6133-5F4C-668F3D3A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91CD93-432A-7D53-2445-1FE26BE18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454BE-BA33-291C-EFF7-047A74571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23FB6-FA2B-95C1-3074-3D988183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9A16-E6B6-492B-9333-C648D83F05D1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6B67F-F3A6-9436-E56E-E9714A29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08EC7-6FB1-9C55-7C69-A30768C7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7F72-0717-4A5C-8F0C-4CAC0B0E3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95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95D8E-3B5D-508B-14E6-A6298CBDF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1DFB5-F820-42E7-148E-456A7B001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CDACC-2A0C-44B0-5317-67A0948BA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C9A16-E6B6-492B-9333-C648D83F05D1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F485B-58BA-6987-5CA4-DF08340B1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60997-76A5-E3D4-62A9-F12B34E2F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37F72-0717-4A5C-8F0C-4CAC0B0E3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10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8317-7F52-5398-3EBC-CF4C1065C7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SQL Concepts and Queries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4DD5C-300D-5240-EF1F-360184EB8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5807" y="5122725"/>
            <a:ext cx="3819939" cy="701605"/>
          </a:xfrm>
        </p:spPr>
        <p:txBody>
          <a:bodyPr/>
          <a:lstStyle/>
          <a:p>
            <a:r>
              <a:rPr lang="en-GB" dirty="0"/>
              <a:t>R</a:t>
            </a:r>
            <a:r>
              <a:rPr lang="en-IN" dirty="0"/>
              <a:t>ISHI KIRAN</a:t>
            </a:r>
          </a:p>
        </p:txBody>
      </p:sp>
    </p:spTree>
    <p:extLst>
      <p:ext uri="{BB962C8B-B14F-4D97-AF65-F5344CB8AC3E}">
        <p14:creationId xmlns:p14="http://schemas.microsoft.com/office/powerpoint/2010/main" val="1589391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E906-BB8F-A764-91FC-600C852A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 Duplicate records </a:t>
            </a:r>
            <a:r>
              <a:rPr lang="en-GB" dirty="0"/>
              <a:t>Based on </a:t>
            </a:r>
            <a:r>
              <a:rPr lang="en-GB" dirty="0" err="1"/>
              <a:t>firstname</a:t>
            </a:r>
            <a:r>
              <a:rPr lang="en-GB" dirty="0"/>
              <a:t> and Last Name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44558-4044-4521-6086-4E58F9769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500" dirty="0"/>
              <a:t>SELECT </a:t>
            </a:r>
            <a:r>
              <a:rPr lang="en-GB" sz="3500" dirty="0" err="1"/>
              <a:t>first_name</a:t>
            </a:r>
            <a:r>
              <a:rPr lang="en-GB" sz="3500" dirty="0"/>
              <a:t>, </a:t>
            </a:r>
            <a:r>
              <a:rPr lang="en-GB" sz="3500" dirty="0" err="1"/>
              <a:t>last_name</a:t>
            </a:r>
            <a:r>
              <a:rPr lang="en-GB" sz="3500" dirty="0"/>
              <a:t>, COUNT(*) FROM Employee GROUP BY </a:t>
            </a:r>
            <a:r>
              <a:rPr lang="en-GB" sz="3500" dirty="0" err="1"/>
              <a:t>first_name</a:t>
            </a:r>
            <a:r>
              <a:rPr lang="en-GB" sz="3500" dirty="0"/>
              <a:t>, </a:t>
            </a:r>
            <a:r>
              <a:rPr lang="en-GB" sz="3500" dirty="0" err="1"/>
              <a:t>last_name</a:t>
            </a:r>
            <a:r>
              <a:rPr lang="en-GB" sz="3500" dirty="0"/>
              <a:t> HAVING COUNT(*) &gt; 1;</a:t>
            </a:r>
          </a:p>
          <a:p>
            <a:pPr marL="0" indent="0">
              <a:buNone/>
            </a:pPr>
            <a:endParaRPr lang="en-IN" sz="3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4C3DC-7416-F8C6-2B5C-DEA99FCB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357" y="3440176"/>
            <a:ext cx="9575285" cy="269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93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A1624-A7A0-1EDC-BB95-FF482EC6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 Duplicate records </a:t>
            </a:r>
            <a:r>
              <a:rPr lang="en-GB" dirty="0"/>
              <a:t>Based on </a:t>
            </a:r>
            <a:r>
              <a:rPr lang="en-GB" dirty="0" err="1"/>
              <a:t>firstname</a:t>
            </a:r>
            <a:r>
              <a:rPr lang="en-GB" dirty="0"/>
              <a:t> and email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336AA-B99C-6D93-F600-B5F433E59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500" dirty="0"/>
              <a:t>SELECT </a:t>
            </a:r>
            <a:r>
              <a:rPr lang="en-GB" sz="3500" dirty="0" err="1"/>
              <a:t>first_name</a:t>
            </a:r>
            <a:r>
              <a:rPr lang="en-GB" sz="3500" dirty="0"/>
              <a:t>, email, COUNT(*) FROM Employee GROUP BY </a:t>
            </a:r>
            <a:r>
              <a:rPr lang="en-GB" sz="3500" dirty="0" err="1"/>
              <a:t>first_name</a:t>
            </a:r>
            <a:r>
              <a:rPr lang="en-GB" sz="3500" dirty="0"/>
              <a:t>, email HAVING COUNT(*) &gt; 1; </a:t>
            </a:r>
            <a:endParaRPr lang="en-IN" sz="3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EE838-A9E8-A80D-AFC1-3C37DE208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232" y="3429000"/>
            <a:ext cx="10001536" cy="215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3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03EF-A311-1D3F-0723-AB140CCD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SQL Tables Creation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E24F1-FE60-8F04-9845-1DFACB64E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/>
              <a:t>Create table dept (</a:t>
            </a:r>
          </a:p>
          <a:p>
            <a:r>
              <a:rPr lang="en-IN"/>
              <a:t>  dept_id int,</a:t>
            </a:r>
          </a:p>
          <a:p>
            <a:r>
              <a:rPr lang="en-IN"/>
              <a:t>  dept_name varchar(20),</a:t>
            </a:r>
          </a:p>
          <a:p>
            <a:r>
              <a:rPr lang="en-IN"/>
              <a:t>  primary key (dept_id)</a:t>
            </a:r>
          </a:p>
          <a:p>
            <a:r>
              <a:rPr lang="en-IN"/>
              <a:t>);</a:t>
            </a:r>
          </a:p>
          <a:p>
            <a:endParaRPr lang="en-IN"/>
          </a:p>
          <a:p>
            <a:r>
              <a:rPr lang="en-IN"/>
              <a:t>Create table employee (</a:t>
            </a:r>
          </a:p>
          <a:p>
            <a:r>
              <a:rPr lang="en-IN"/>
              <a:t>  emp_id int,</a:t>
            </a:r>
          </a:p>
          <a:p>
            <a:r>
              <a:rPr lang="en-IN"/>
              <a:t>  first_name varchar(20),</a:t>
            </a:r>
          </a:p>
          <a:p>
            <a:r>
              <a:rPr lang="en-IN"/>
              <a:t>  last_name varchar(20),</a:t>
            </a:r>
          </a:p>
          <a:p>
            <a:r>
              <a:rPr lang="en-IN"/>
              <a:t>  dept_id int,</a:t>
            </a:r>
          </a:p>
          <a:p>
            <a:r>
              <a:rPr lang="en-IN"/>
              <a:t>  primary key(emp_id),</a:t>
            </a:r>
          </a:p>
          <a:p>
            <a:r>
              <a:rPr lang="en-IN"/>
              <a:t>  foreign key(dept_id) references dept(dept_id)</a:t>
            </a:r>
          </a:p>
          <a:p>
            <a:r>
              <a:rPr lang="en-IN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3220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F783-9B52-E226-CBFC-38645DE9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SQL Data Insertion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0A95D-3868-F333-E8A5-FAD83C5D6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/>
              <a:t>INSERT INTO dept VALUES</a:t>
            </a:r>
          </a:p>
          <a:p>
            <a:r>
              <a:rPr lang="en-IN"/>
              <a:t>(10,'HR'),</a:t>
            </a:r>
          </a:p>
          <a:p>
            <a:r>
              <a:rPr lang="en-IN"/>
              <a:t>(20,'Sales'),</a:t>
            </a:r>
          </a:p>
          <a:p>
            <a:r>
              <a:rPr lang="en-IN"/>
              <a:t>(30,'IT'),</a:t>
            </a:r>
          </a:p>
          <a:p>
            <a:r>
              <a:rPr lang="en-IN"/>
              <a:t>(40,'Marketing');</a:t>
            </a:r>
          </a:p>
          <a:p>
            <a:endParaRPr lang="en-IN"/>
          </a:p>
          <a:p>
            <a:r>
              <a:rPr lang="en-IN"/>
              <a:t>INSERT INTO employee VALUES</a:t>
            </a:r>
          </a:p>
          <a:p>
            <a:r>
              <a:rPr lang="en-IN"/>
              <a:t>(1,'jhon','doe',10),</a:t>
            </a:r>
          </a:p>
          <a:p>
            <a:r>
              <a:rPr lang="en-IN"/>
              <a:t>(2,'jane','smith',20),</a:t>
            </a:r>
          </a:p>
          <a:p>
            <a:r>
              <a:rPr lang="en-IN"/>
              <a:t>(3,'mike','jhonson',30),</a:t>
            </a:r>
          </a:p>
          <a:p>
            <a:r>
              <a:rPr lang="en-IN"/>
              <a:t>(4,'emily','davis',10);</a:t>
            </a:r>
          </a:p>
        </p:txBody>
      </p:sp>
    </p:spTree>
    <p:extLst>
      <p:ext uri="{BB962C8B-B14F-4D97-AF65-F5344CB8AC3E}">
        <p14:creationId xmlns:p14="http://schemas.microsoft.com/office/powerpoint/2010/main" val="397815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11BB-0A67-31F0-76FF-B248AE647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SQL INNER JOIN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4240A-F84F-7EB3-2956-63B01BAFB5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SELECT * FROM employee</a:t>
            </a:r>
          </a:p>
          <a:p>
            <a:r>
              <a:rPr lang="en-GB"/>
              <a:t>INNER JOIN dept ON employee.dept_id = dept.dept_id;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19D83-9246-C7E9-DC48-47438049A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55" y="3425342"/>
            <a:ext cx="10382489" cy="242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4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0A73-6414-D439-092A-F5BC939DE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SQL LEFT OUTER JOIN Example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2C200-CFB3-D78B-84B8-362D53A6CD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SELECT * FROM employee</a:t>
            </a:r>
          </a:p>
          <a:p>
            <a:r>
              <a:rPr lang="en-GB"/>
              <a:t>LEFT OUTER JOIN dept ON employee.dept_id = dept.dept_id;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6E9CC-4206-4692-B28C-9F927EF10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4" y="3429000"/>
            <a:ext cx="11999331" cy="272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6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FE96-D421-74BB-7AB8-4D8FA86C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SQL RIGHT OUTER JOIN Example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C6E39-CFB3-FC9D-BB8A-D3BE186EE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SELECT * FROM employee</a:t>
            </a:r>
          </a:p>
          <a:p>
            <a:r>
              <a:rPr lang="en-GB"/>
              <a:t>RIGHT OUTER JOIN dept ON employee.dept_id = dept.dept_id;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115A7-CBE9-A072-2590-24C131312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01" y="3429000"/>
            <a:ext cx="10873598" cy="267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0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F98B-F9E7-7C22-E9FD-B6668E12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SQL FULL OUTER JOIN Example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F0560-EA4C-D7F7-6F2B-E112AE2F6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SELECT * FROM employee</a:t>
            </a:r>
          </a:p>
          <a:p>
            <a:r>
              <a:rPr lang="en-GB"/>
              <a:t>FULL OUTER JOIN dept ON employee.dept_id = dept.dept_id;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894AF-FBE6-1ECD-B38D-5F6297DEA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33" y="3429000"/>
            <a:ext cx="10527267" cy="281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68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D34B-2ACB-9F09-F662-13812D5B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 Duplicate records Based on </a:t>
            </a:r>
            <a:r>
              <a:rPr lang="en-IN" dirty="0" err="1"/>
              <a:t>firstName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4D8F5-7739-FD17-797E-A0F43DCB61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3500" dirty="0"/>
              <a:t>SELECT </a:t>
            </a:r>
            <a:r>
              <a:rPr lang="en-GB" sz="3500" dirty="0" err="1"/>
              <a:t>first_name</a:t>
            </a:r>
            <a:r>
              <a:rPr lang="en-GB" sz="3500" dirty="0"/>
              <a:t>, COUNT(*) FROM Employee GROUP BY </a:t>
            </a:r>
            <a:r>
              <a:rPr lang="en-GB" sz="3500" dirty="0" err="1"/>
              <a:t>first_name</a:t>
            </a:r>
            <a:r>
              <a:rPr lang="en-GB" sz="3500" dirty="0"/>
              <a:t> HAVING COUNT(*) &gt; 1; 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DDAB3-8A38-AD40-F264-924675FB3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054" y="3264303"/>
            <a:ext cx="7883892" cy="291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80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3DB3-62B8-B699-7BF5-9D81E479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 Duplicate records based on  email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9DFA0-D5DE-7E56-44E9-1815D07E6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500" dirty="0"/>
              <a:t>SELECT email, COUNT(*) FROM Employee GROUP BY email HAVING COUNT(*) &gt; 1;</a:t>
            </a:r>
          </a:p>
          <a:p>
            <a:pPr marL="0" indent="0">
              <a:buNone/>
            </a:pPr>
            <a:endParaRPr lang="en-IN" sz="3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4B621F-FD6E-BAD5-5B87-2973DE23D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990" y="3429000"/>
            <a:ext cx="9158019" cy="253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1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SQL Concepts and Queries</vt:lpstr>
      <vt:lpstr>SQL Tables Creation</vt:lpstr>
      <vt:lpstr>SQL Data Insertion</vt:lpstr>
      <vt:lpstr>SQL INNER JOIN Example</vt:lpstr>
      <vt:lpstr>SQL LEFT OUTER JOIN Example</vt:lpstr>
      <vt:lpstr>SQL RIGHT OUTER JOIN Example</vt:lpstr>
      <vt:lpstr>SQL FULL OUTER JOIN Example</vt:lpstr>
      <vt:lpstr>Find Duplicate records Based on firstName</vt:lpstr>
      <vt:lpstr>Find Duplicate records based on  email</vt:lpstr>
      <vt:lpstr>Find Duplicate records Based on firstname and Last Name</vt:lpstr>
      <vt:lpstr>Find Duplicate records Based on firstname and email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Concepts and Queries</dc:title>
  <dc:creator>RISHI KIRAN</dc:creator>
  <cp:lastModifiedBy>RISHI KIRAN</cp:lastModifiedBy>
  <cp:revision>1</cp:revision>
  <dcterms:created xsi:type="dcterms:W3CDTF">2024-05-25T16:09:28Z</dcterms:created>
  <dcterms:modified xsi:type="dcterms:W3CDTF">2024-05-25T16:09:28Z</dcterms:modified>
</cp:coreProperties>
</file>