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9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B0F-26F5-7E50-D7C0-C0B515A3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6F0BB-985C-951E-62DB-87332014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799B-5CC9-26FB-BDBA-E4924286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B7BD-C1A0-4FA5-BD33-CE1D1D5E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7B84-7428-6D5C-4326-1A5560C7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AC9C-0104-EE3C-1D4D-F889B0E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9C5E4-5506-FA69-1501-E2677491B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099-7876-4A78-651A-673579E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1D7-C5B4-A0FD-13B0-42D1A6F2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080A-883C-5865-C45A-E92FF605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308F5-422E-65BA-28AF-CD0E78FBD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7DE64-8D82-07AC-C8CC-EEADF235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009F-4B2E-5CB1-0B02-42025F55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60B5-2C02-22E9-6AEE-81C58D3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2D43-6318-F775-F5CA-38BC4ADC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D328-6CB8-A3DF-4CB4-B8DFED25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FFEE-84EA-4125-5E4C-8B4B6FC6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33FD-E5F7-604E-BF71-2459A31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8C80-5957-6DFD-ABE8-0B0F3E7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DA3C-F56D-C8AC-9D9D-2486135C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A05F-BDD6-BC03-239E-AC0D3C15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51B1-9D2C-DC2D-771F-BC2CD347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FD1F-6D93-9623-08DF-77CEBCF8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408A-FAE2-8891-B3BF-C6ECE008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B543-5356-73E3-90DC-7F4E5692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1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195A-CDAA-5616-70C3-D2CBA838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FC08-9CE4-565B-0E02-F8FAA9CC0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0B470-339A-0575-5F0F-7F851825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6B72D-B641-4636-2B94-60B0E4F7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4C24B-4D0B-2408-C773-19BC6E69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4007-1D28-8101-CE51-3B6CFC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F26-D2C6-BE7C-6C22-EEAA59D6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08D2-2799-16A2-BF33-154FB8CE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1D20E-3F33-009D-EA6A-0342D844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1C9D-FC16-810A-C1A6-83757AA3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D084B-FA3A-34E4-34DA-D82B59CF2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EEDAF-0949-DC0E-FB37-C821F543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A60BC-4D5F-EA18-6669-B492DB50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28113-E2A3-EDC8-2F61-5FCA5BCE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4353-2AEB-1A17-3B0A-CC0830D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464B-02F6-C182-727F-384728F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E5DE6-D803-EAA2-AE65-9F70B145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473EA-62CE-FC49-F074-6CEE09A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E14D-E6B3-0C99-D3E9-E4A0DDF7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77D16-D984-9258-52FC-9F3A8B7B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F7498-611E-E2CA-E28F-EB37858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0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6A58-AFB1-6738-7C38-3D13CA30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B09A-C26A-45C6-1A18-2E606B78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785C-AB8C-63C1-4E8A-100622C1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5AA1-F039-FA68-82E1-C6BEBDD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710F0-3283-4D25-1ED0-DC97797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F87E-E235-129E-1E4C-67D8D45D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4FF4-9EFE-4444-4D94-2E20D618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A8D6-799D-4822-CB75-DA6F7B61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A66D4-2271-6B6F-80BE-E25435CC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65FAB-8794-39B5-512E-FC9CD7D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8731-7FCD-43CB-45F4-7C51D2C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9821-94A9-97E3-80F7-71C956C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1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B3F7E-D54E-DEB9-BEBE-E22BD808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76F5-7C9F-C2F1-AAEE-694CD514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AC34-2045-4AEC-F195-709FF936F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6C07-E430-41D7-982F-A8AFE2AC21BC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C8D3-022B-9CBF-0629-9B319B72A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3F81-8601-2491-05CC-A7979879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3440-1234-4FC4-AD86-9638F9E6F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9D6F-F112-7112-958A-270E57FC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17" y="1472540"/>
            <a:ext cx="11103428" cy="2517569"/>
          </a:xfrm>
        </p:spPr>
        <p:txBody>
          <a:bodyPr>
            <a:noAutofit/>
          </a:bodyPr>
          <a:lstStyle/>
          <a:p>
            <a:r>
              <a:rPr lang="en-GB" sz="8000" b="1" dirty="0"/>
              <a:t>WEEKLY PROGRESS REPORT 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0EFE-7806-61BD-6F97-CEC367EA6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324" y="4156364"/>
            <a:ext cx="3364675" cy="110143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K.RISHI KIRAN</a:t>
            </a:r>
          </a:p>
          <a:p>
            <a:r>
              <a:rPr lang="en-GB" dirty="0"/>
              <a:t>217Z1A6632</a:t>
            </a:r>
          </a:p>
          <a:p>
            <a:r>
              <a:rPr lang="en-IN" dirty="0"/>
              <a:t>CSE(AIML)</a:t>
            </a:r>
          </a:p>
        </p:txBody>
      </p:sp>
    </p:spTree>
    <p:extLst>
      <p:ext uri="{BB962C8B-B14F-4D97-AF65-F5344CB8AC3E}">
        <p14:creationId xmlns:p14="http://schemas.microsoft.com/office/powerpoint/2010/main" val="23042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80F2D-DBB6-0375-FF55-D8AF179C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18253"/>
              </p:ext>
            </p:extLst>
          </p:nvPr>
        </p:nvGraphicFramePr>
        <p:xfrm>
          <a:off x="275492" y="1352811"/>
          <a:ext cx="11629928" cy="521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72">
                  <a:extLst>
                    <a:ext uri="{9D8B030D-6E8A-4147-A177-3AD203B41FA5}">
                      <a16:colId xmlns:a16="http://schemas.microsoft.com/office/drawing/2014/main" val="895560665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3673423561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3620534114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2882871625"/>
                    </a:ext>
                  </a:extLst>
                </a:gridCol>
                <a:gridCol w="1193552">
                  <a:extLst>
                    <a:ext uri="{9D8B030D-6E8A-4147-A177-3AD203B41FA5}">
                      <a16:colId xmlns:a16="http://schemas.microsoft.com/office/drawing/2014/main" val="321862561"/>
                    </a:ext>
                  </a:extLst>
                </a:gridCol>
                <a:gridCol w="1130216">
                  <a:extLst>
                    <a:ext uri="{9D8B030D-6E8A-4147-A177-3AD203B41FA5}">
                      <a16:colId xmlns:a16="http://schemas.microsoft.com/office/drawing/2014/main" val="2568583585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519195340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4268100461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703362450"/>
                    </a:ext>
                  </a:extLst>
                </a:gridCol>
                <a:gridCol w="1161884">
                  <a:extLst>
                    <a:ext uri="{9D8B030D-6E8A-4147-A177-3AD203B41FA5}">
                      <a16:colId xmlns:a16="http://schemas.microsoft.com/office/drawing/2014/main" val="4287484539"/>
                    </a:ext>
                  </a:extLst>
                </a:gridCol>
              </a:tblGrid>
              <a:tr h="864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Topic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Don’t know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Very 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Don’t know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Fair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Good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Very good </a:t>
                      </a:r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13913"/>
                  </a:ext>
                </a:extLst>
              </a:tr>
              <a:tr h="8659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Structures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3222892"/>
                  </a:ext>
                </a:extLst>
              </a:tr>
              <a:tr h="8659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Xml, Json, Html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67178"/>
                  </a:ext>
                </a:extLst>
              </a:tr>
              <a:tr h="9435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Mysql</a:t>
                      </a:r>
                      <a:r>
                        <a:rPr lang="en-GB" dirty="0"/>
                        <a:t> ,</a:t>
                      </a:r>
                    </a:p>
                    <a:p>
                      <a:pPr algn="ctr"/>
                      <a:r>
                        <a:rPr lang="en-GB" dirty="0"/>
                        <a:t>DBMS,</a:t>
                      </a:r>
                    </a:p>
                    <a:p>
                      <a:pPr algn="ctr"/>
                      <a:r>
                        <a:rPr lang="en-GB" dirty="0"/>
                        <a:t>MongoDB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56923"/>
                  </a:ext>
                </a:extLst>
              </a:tr>
              <a:tr h="12266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Joins ,Xml to </a:t>
                      </a:r>
                      <a:r>
                        <a:rPr lang="en-GB" dirty="0" err="1"/>
                        <a:t>json</a:t>
                      </a:r>
                      <a:r>
                        <a:rPr lang="en-GB" dirty="0"/>
                        <a:t> , </a:t>
                      </a:r>
                      <a:r>
                        <a:rPr lang="en-GB" dirty="0" err="1"/>
                        <a:t>Dbms</a:t>
                      </a:r>
                      <a:r>
                        <a:rPr lang="en-GB" dirty="0"/>
                        <a:t>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06359"/>
                  </a:ext>
                </a:extLst>
              </a:tr>
              <a:tr h="44460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Workato</a:t>
                      </a:r>
                      <a:r>
                        <a:rPr lang="en-GB" dirty="0"/>
                        <a:t>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687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9B66D-BC00-8631-005C-F0A7FD99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95008"/>
              </p:ext>
            </p:extLst>
          </p:nvPr>
        </p:nvGraphicFramePr>
        <p:xfrm>
          <a:off x="2642990" y="144049"/>
          <a:ext cx="926243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15">
                  <a:extLst>
                    <a:ext uri="{9D8B030D-6E8A-4147-A177-3AD203B41FA5}">
                      <a16:colId xmlns:a16="http://schemas.microsoft.com/office/drawing/2014/main" val="3959488197"/>
                    </a:ext>
                  </a:extLst>
                </a:gridCol>
                <a:gridCol w="4631215">
                  <a:extLst>
                    <a:ext uri="{9D8B030D-6E8A-4147-A177-3AD203B41FA5}">
                      <a16:colId xmlns:a16="http://schemas.microsoft.com/office/drawing/2014/main" val="1018877434"/>
                    </a:ext>
                  </a:extLst>
                </a:gridCol>
              </a:tblGrid>
              <a:tr h="1064713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/>
                        <a:t>Proficiency Before the Program</a:t>
                      </a:r>
                      <a:endParaRPr lang="en-IN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/>
                        <a:t>Proficiency After the Program</a:t>
                      </a:r>
                      <a:endParaRPr lang="en-IN" sz="3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0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95E-1DCA-22F3-6FB9-CC7DB533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440" y="2377281"/>
            <a:ext cx="6275119" cy="2103438"/>
          </a:xfrm>
        </p:spPr>
        <p:txBody>
          <a:bodyPr>
            <a:normAutofit/>
          </a:bodyPr>
          <a:lstStyle/>
          <a:p>
            <a:r>
              <a:rPr lang="en-GB" sz="10000" dirty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3364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PROGRESS REPORT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RISHI KIRAN</dc:creator>
  <cp:lastModifiedBy>RISHI KIRAN</cp:lastModifiedBy>
  <cp:revision>1</cp:revision>
  <dcterms:created xsi:type="dcterms:W3CDTF">2024-05-26T17:23:38Z</dcterms:created>
  <dcterms:modified xsi:type="dcterms:W3CDTF">2024-05-26T17:39:34Z</dcterms:modified>
</cp:coreProperties>
</file>