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1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1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2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58F4-CDBB-4462-95F1-453E99BE474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C99E-26C4-45E6-8974-21EE8EAE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Analysis on </a:t>
            </a:r>
            <a:r>
              <a:rPr lang="en-US" dirty="0" smtClean="0"/>
              <a:t>Temperature, Humidity, and User Behavior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Rishika </a:t>
            </a:r>
            <a:r>
              <a:rPr lang="en-US" dirty="0" err="1" smtClean="0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Understand </a:t>
            </a:r>
            <a:r>
              <a:rPr lang="en-US" dirty="0" smtClean="0"/>
              <a:t>seasonal temperature </a:t>
            </a:r>
            <a:r>
              <a:rPr lang="en-US" dirty="0" smtClean="0"/>
              <a:t>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02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 smtClean="0"/>
              <a:t>date </a:t>
            </a:r>
            <a:r>
              <a:rPr lang="en-US" dirty="0"/>
              <a:t>= date of the ride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season - 1 = spring, 2 = summer, 3 = fall, 4 = winter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holiday - whether the day is considered a holiday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working day - whether the day is neither a weekend nor a holiday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weather:- 1: Clear, Few clouds, Partly cloudy, Partly cloudy 2: Mist + Cloudy, Mist + Broken clouds, Mist + Few clouds, Mist 3: Light Snow, Light Rain + Thunderstorm + Scattered clouds, Light Rain +Scattered clouds 4: Heavy Rain + Ice Pallets + Thunderstorm + Mist, Snow + Fog • temp - "feels like" temperature in Celsius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humidity - relative humidity • </a:t>
            </a:r>
            <a:r>
              <a:rPr lang="en-US" dirty="0" err="1"/>
              <a:t>windspeed</a:t>
            </a:r>
            <a:r>
              <a:rPr lang="en-US" dirty="0"/>
              <a:t> - wind 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2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Cleaning and </a:t>
            </a:r>
            <a:r>
              <a:rPr lang="en-IN" b="1" dirty="0" err="1" smtClean="0"/>
              <a:t>Preprocessing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dataset.isnull</a:t>
            </a:r>
            <a:r>
              <a:rPr lang="en-US" dirty="0"/>
              <a:t>().sum()</a:t>
            </a:r>
          </a:p>
          <a:p>
            <a:r>
              <a:rPr lang="en-US" dirty="0" smtClean="0"/>
              <a:t>dataset.info</a:t>
            </a:r>
            <a:r>
              <a:rPr lang="en-US" dirty="0"/>
              <a:t>()</a:t>
            </a:r>
          </a:p>
          <a:p>
            <a:r>
              <a:rPr lang="en-US" dirty="0" smtClean="0"/>
              <a:t>Convert </a:t>
            </a:r>
            <a:r>
              <a:rPr lang="en-US" dirty="0" err="1"/>
              <a:t>dteday</a:t>
            </a:r>
            <a:r>
              <a:rPr lang="en-US" dirty="0"/>
              <a:t> from object to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Check Duplicate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0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Exploratory Data Analysis (EDA)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average temperature for each </a:t>
            </a:r>
            <a:r>
              <a:rPr lang="en-US" dirty="0" smtClean="0"/>
              <a:t>month</a:t>
            </a:r>
            <a:endParaRPr lang="en-US" dirty="0"/>
          </a:p>
          <a:p>
            <a:r>
              <a:rPr lang="en-US" dirty="0"/>
              <a:t>Plot temp over </a:t>
            </a:r>
            <a:r>
              <a:rPr lang="en-US" dirty="0" err="1"/>
              <a:t>dteday</a:t>
            </a:r>
            <a:r>
              <a:rPr lang="en-US" dirty="0"/>
              <a:t> to see how temperature changes over time</a:t>
            </a:r>
          </a:p>
          <a:p>
            <a:r>
              <a:rPr lang="en-US" dirty="0"/>
              <a:t>Fill empty values of </a:t>
            </a:r>
            <a:r>
              <a:rPr lang="en-US" dirty="0" err="1"/>
              <a:t>atemp</a:t>
            </a:r>
            <a:endParaRPr lang="en-US" dirty="0"/>
          </a:p>
          <a:p>
            <a:r>
              <a:rPr lang="en-US" dirty="0" smtClean="0"/>
              <a:t>Drop Unnecessary columns</a:t>
            </a:r>
          </a:p>
          <a:p>
            <a:r>
              <a:rPr lang="en-US" dirty="0" smtClean="0"/>
              <a:t>Fill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Rishika </a:t>
            </a:r>
            <a:r>
              <a:rPr lang="en-US" dirty="0" err="1" smtClean="0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63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 on Temperature, Humidity, and User Behavior</vt:lpstr>
      <vt:lpstr>Introduction</vt:lpstr>
      <vt:lpstr>Dataset Overview</vt:lpstr>
      <vt:lpstr>Data Cleaning and Preprocessing</vt:lpstr>
      <vt:lpstr>Exploratory Data Analysis (EDA)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Temperature, Humidity, and User Behavior</dc:title>
  <dc:creator>Rishika</dc:creator>
  <cp:lastModifiedBy>Rishika</cp:lastModifiedBy>
  <cp:revision>3</cp:revision>
  <dcterms:created xsi:type="dcterms:W3CDTF">2025-03-19T07:03:35Z</dcterms:created>
  <dcterms:modified xsi:type="dcterms:W3CDTF">2025-03-19T19:12:10Z</dcterms:modified>
</cp:coreProperties>
</file>