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20"/>
  </p:notesMasterIdLst>
  <p:handoutMasterIdLst>
    <p:handoutMasterId r:id="rId21"/>
  </p:handoutMasterIdLst>
  <p:sldIdLst>
    <p:sldId id="258" r:id="rId2"/>
    <p:sldId id="259" r:id="rId3"/>
    <p:sldId id="260" r:id="rId4"/>
    <p:sldId id="262" r:id="rId5"/>
    <p:sldId id="261" r:id="rId6"/>
    <p:sldId id="263" r:id="rId7"/>
    <p:sldId id="264" r:id="rId8"/>
    <p:sldId id="272" r:id="rId9"/>
    <p:sldId id="273" r:id="rId10"/>
    <p:sldId id="282" r:id="rId11"/>
    <p:sldId id="283" r:id="rId12"/>
    <p:sldId id="284" r:id="rId13"/>
    <p:sldId id="285" r:id="rId14"/>
    <p:sldId id="266" r:id="rId15"/>
    <p:sldId id="267" r:id="rId16"/>
    <p:sldId id="268" r:id="rId17"/>
    <p:sldId id="280" r:id="rId18"/>
    <p:sldId id="281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182" autoAdjust="0"/>
  </p:normalViewPr>
  <p:slideViewPr>
    <p:cSldViewPr showGuides="1">
      <p:cViewPr varScale="1">
        <p:scale>
          <a:sx n="71" d="100"/>
          <a:sy n="71" d="100"/>
        </p:scale>
        <p:origin x="702" y="66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19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3/4/2022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3/4/2022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F81A0-ADA6-4623-BE4F-40CFB8BBCB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descr="Stack of books"/>
          <p:cNvGrpSpPr/>
          <p:nvPr userDrawn="1"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26044" cy="6858000"/>
              <a:chOff x="0" y="0"/>
              <a:chExt cx="4726044" cy="6858000"/>
            </a:xfrm>
          </p:grpSpPr>
          <p:pic>
            <p:nvPicPr>
              <p:cNvPr id="9" name="Picture 8" descr="Stack of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588884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C847-D284-421D-B330-2D43513B0F9C}" type="datetime1">
              <a:rPr lang="en-US" smtClean="0"/>
              <a:t>3/4/2022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17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7518-40ED-4895-8580-DE2A722FC423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2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9F34-BDBC-4273-B9BC-22458F940BE7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5147-19A6-4970-A04E-ED9B1D83C0F1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7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 of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1008-E89D-49CD-9BF4-E6F3FE09F7AC}" type="datetime1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35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199F-4583-41EB-929F-5865E95EECAA}" type="datetime1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4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52EB-356C-4482-B27C-7C8E08F5D88F}" type="datetime1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895E-43C3-4560-B59A-90049317E860}" type="datetime1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4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8C32-B81D-4A68-A851-5185C690F024}" type="datetime1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8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5D79-EF31-4E8F-A1BE-AF31805C2859}" type="datetime1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BA3B-941F-4778-A0CB-865223FDAE69}" type="datetime1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9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72EBFD46-0FD3-4428-ADEC-1DFD6489930D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8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474112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2811" y="-34344"/>
            <a:ext cx="7466013" cy="5482107"/>
          </a:xfrm>
          <a:ln>
            <a:solidFill>
              <a:schemeClr val="accent2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 An </a:t>
            </a:r>
            <a:br>
              <a:rPr lang="en-US" dirty="0" smtClean="0"/>
            </a:br>
            <a:r>
              <a:rPr lang="en-US" dirty="0" smtClean="0"/>
              <a:t>Presentation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TIC TAC TOE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resented by:</a:t>
            </a:r>
            <a:b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Rishi Khadka(313343)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  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Karan Kumar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Gupta(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313330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)                                </a:t>
            </a:r>
            <a:r>
              <a:rPr lang="en-US" sz="3600" dirty="0" err="1" smtClean="0">
                <a:solidFill>
                  <a:schemeClr val="accent1">
                    <a:lumMod val="50000"/>
                  </a:schemeClr>
                </a:solidFill>
              </a:rPr>
              <a:t>Migeen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1">
                    <a:lumMod val="50000"/>
                  </a:schemeClr>
                </a:solidFill>
              </a:rPr>
              <a:t>Lamichane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(313337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 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1955" y="5867400"/>
            <a:ext cx="7008574" cy="9906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BIT First Semester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2021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4" y="-38637"/>
            <a:ext cx="4472188" cy="143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006303" cy="838200"/>
          </a:xfrm>
        </p:spPr>
        <p:txBody>
          <a:bodyPr/>
          <a:lstStyle/>
          <a:p>
            <a:pPr algn="ctr"/>
            <a:r>
              <a:rPr lang="en-US" dirty="0" smtClean="0"/>
              <a:t>Flowchart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1219200"/>
            <a:ext cx="6780926" cy="5410200"/>
          </a:xfrm>
        </p:spPr>
      </p:pic>
    </p:spTree>
    <p:extLst>
      <p:ext uri="{BB962C8B-B14F-4D97-AF65-F5344CB8AC3E}">
        <p14:creationId xmlns:p14="http://schemas.microsoft.com/office/powerpoint/2010/main" val="69260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812" y="35417"/>
            <a:ext cx="7239000" cy="6823782"/>
          </a:xfrm>
        </p:spPr>
      </p:pic>
    </p:spTree>
    <p:extLst>
      <p:ext uri="{BB962C8B-B14F-4D97-AF65-F5344CB8AC3E}">
        <p14:creationId xmlns:p14="http://schemas.microsoft.com/office/powerpoint/2010/main" val="406617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12" y="0"/>
            <a:ext cx="7848600" cy="6858000"/>
          </a:xfrm>
        </p:spPr>
      </p:pic>
    </p:spTree>
    <p:extLst>
      <p:ext uri="{BB962C8B-B14F-4D97-AF65-F5344CB8AC3E}">
        <p14:creationId xmlns:p14="http://schemas.microsoft.com/office/powerpoint/2010/main" val="42855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381000"/>
            <a:ext cx="7467600" cy="6248400"/>
          </a:xfrm>
        </p:spPr>
      </p:pic>
    </p:spTree>
    <p:extLst>
      <p:ext uri="{BB962C8B-B14F-4D97-AF65-F5344CB8AC3E}">
        <p14:creationId xmlns:p14="http://schemas.microsoft.com/office/powerpoint/2010/main" val="320298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762000"/>
          </a:xfrm>
        </p:spPr>
        <p:txBody>
          <a:bodyPr/>
          <a:lstStyle/>
          <a:p>
            <a:pPr algn="ctr"/>
            <a:r>
              <a:rPr lang="en-US" dirty="0" smtClean="0"/>
              <a:t>Gantt chart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143899"/>
              </p:ext>
            </p:extLst>
          </p:nvPr>
        </p:nvGraphicFramePr>
        <p:xfrm>
          <a:off x="475225" y="838200"/>
          <a:ext cx="10144774" cy="4236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92367"/>
                <a:gridCol w="2840916"/>
                <a:gridCol w="720711"/>
                <a:gridCol w="980255"/>
                <a:gridCol w="1372977"/>
                <a:gridCol w="1137827"/>
                <a:gridCol w="1325951"/>
                <a:gridCol w="1273770"/>
              </a:tblGrid>
              <a:tr h="57024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S.N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TASK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July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August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September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October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November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December</a:t>
                      </a:r>
                      <a:endParaRPr lang="en-US" sz="1600" dirty="0"/>
                    </a:p>
                  </a:txBody>
                  <a:tcPr/>
                </a:tc>
              </a:tr>
              <a:tr h="44917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Concept submission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89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Requirement</a:t>
                      </a:r>
                      <a:r>
                        <a:rPr lang="en-US" sz="1600" baseline="0" dirty="0" smtClean="0"/>
                        <a:t> gathering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689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Analysis and System design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689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Coding and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689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Testing and debugging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Maintenance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03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Documentation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837006"/>
              </p:ext>
            </p:extLst>
          </p:nvPr>
        </p:nvGraphicFramePr>
        <p:xfrm>
          <a:off x="684212" y="5334000"/>
          <a:ext cx="4419600" cy="1371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744854"/>
                <a:gridCol w="674746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Task completed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Task</a:t>
                      </a:r>
                      <a:r>
                        <a:rPr lang="en-US" sz="1600" b="1" baseline="0" dirty="0" smtClean="0"/>
                        <a:t> completed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alpha val="2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Task remaining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3" name="Flowchart: Alternate Process 2"/>
          <p:cNvSpPr/>
          <p:nvPr/>
        </p:nvSpPr>
        <p:spPr>
          <a:xfrm>
            <a:off x="4113212" y="1447800"/>
            <a:ext cx="1219200" cy="381000"/>
          </a:xfrm>
          <a:prstGeom prst="flowChartAlternateProcess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Alternate Process 7"/>
          <p:cNvSpPr/>
          <p:nvPr/>
        </p:nvSpPr>
        <p:spPr>
          <a:xfrm>
            <a:off x="4748933" y="1888548"/>
            <a:ext cx="1600200" cy="533400"/>
          </a:xfrm>
          <a:prstGeom prst="flowChartAlternateProcess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5206133" y="2458316"/>
            <a:ext cx="2286000" cy="533400"/>
          </a:xfrm>
          <a:prstGeom prst="flowChartAlternateProcess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Alternate Process 9"/>
          <p:cNvSpPr/>
          <p:nvPr/>
        </p:nvSpPr>
        <p:spPr>
          <a:xfrm>
            <a:off x="5547612" y="3011632"/>
            <a:ext cx="3463349" cy="533400"/>
          </a:xfrm>
          <a:prstGeom prst="flowChartAlternateProcess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Alternate Process 10"/>
          <p:cNvSpPr/>
          <p:nvPr/>
        </p:nvSpPr>
        <p:spPr>
          <a:xfrm>
            <a:off x="7105962" y="3562912"/>
            <a:ext cx="1904999" cy="523010"/>
          </a:xfrm>
          <a:prstGeom prst="flowChartAlternateProcess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Alternate Process 11"/>
          <p:cNvSpPr/>
          <p:nvPr/>
        </p:nvSpPr>
        <p:spPr>
          <a:xfrm>
            <a:off x="7237412" y="4126924"/>
            <a:ext cx="1981200" cy="484908"/>
          </a:xfrm>
          <a:prstGeom prst="flowChartAlternateProcess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Alternate Process 12"/>
          <p:cNvSpPr/>
          <p:nvPr/>
        </p:nvSpPr>
        <p:spPr>
          <a:xfrm>
            <a:off x="5713412" y="4649934"/>
            <a:ext cx="3962400" cy="379266"/>
          </a:xfrm>
          <a:prstGeom prst="flowChartAlternateProcess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18012" y="5791200"/>
            <a:ext cx="685800" cy="457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18012" y="5334000"/>
            <a:ext cx="685800" cy="457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1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90000"/>
              </a:lnSpc>
              <a:spcBef>
                <a:spcPts val="1400"/>
              </a:spcBef>
              <a:buSzPts val="1800"/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 the end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would like to conclude that our aim to make this project was to develop a game which has extra features which would make the game much more interesting. Tic-tac-toe is most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familiar game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among all the age groups. An algorithm of playing Tic-tac-toe is presented and tested that works in efficient way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 would like to thank all  those who have helped us and contributed in making this project.</a:t>
            </a:r>
          </a:p>
        </p:txBody>
      </p:sp>
    </p:spTree>
    <p:extLst>
      <p:ext uri="{BB962C8B-B14F-4D97-AF65-F5344CB8AC3E}">
        <p14:creationId xmlns:p14="http://schemas.microsoft.com/office/powerpoint/2010/main" val="148406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 err="1"/>
              <a:t>Finigami</a:t>
            </a:r>
            <a:r>
              <a:rPr lang="en-US" dirty="0"/>
              <a:t>. (2021, August 27</a:t>
            </a:r>
            <a:r>
              <a:rPr lang="en-US" dirty="0" smtClean="0"/>
              <a:t>). </a:t>
            </a:r>
            <a:r>
              <a:rPr lang="en-US" dirty="0"/>
              <a:t>Retrieved from Wikipedia: </a:t>
            </a:r>
            <a:r>
              <a:rPr lang="en-US" u="sng" dirty="0"/>
              <a:t>https://en.m.wikipedia.org/wiki/Ultimate_tic-tac-toe?fbclid=IwAR3F_4YvzepF3fF8BKSXP1fbRQ3xvhEKu7dUG38k8PgXajIrU2rA3uE2eOA#cite_ref-1</a:t>
            </a:r>
            <a:endParaRPr lang="en-US" dirty="0"/>
          </a:p>
          <a:p>
            <a:pPr lvl="0" fontAlgn="base"/>
            <a:r>
              <a:rPr lang="en-US" dirty="0"/>
              <a:t>Programming Knowledge (Director). (2020). </a:t>
            </a:r>
            <a:r>
              <a:rPr lang="en-US" dirty="0" smtClean="0"/>
              <a:t>C </a:t>
            </a:r>
            <a:r>
              <a:rPr lang="en-US" dirty="0"/>
              <a:t>Tutorial for Beginners [Motion Picture].</a:t>
            </a:r>
          </a:p>
          <a:p>
            <a:r>
              <a:rPr lang="en-US" dirty="0" err="1"/>
              <a:t>Subedi</a:t>
            </a:r>
            <a:r>
              <a:rPr lang="en-US" dirty="0"/>
              <a:t>, D. (2011, June 23). </a:t>
            </a:r>
            <a:r>
              <a:rPr lang="en-US" i="1" dirty="0"/>
              <a:t>Code in code</a:t>
            </a:r>
            <a:r>
              <a:rPr lang="en-US" dirty="0"/>
              <a:t>. Retrieved from Code in Code: </a:t>
            </a:r>
            <a:r>
              <a:rPr lang="en-US" u="sng" dirty="0"/>
              <a:t>http://www.codeincodeblock.com/2011/06/mini-project-tic-tac-game-source-code.html?fbclid=IwAR0MXY8qWVt_jfm_V5hqUoKsqruh-c0nu_IbF_SMV-aUbTKu9iUdXsQsUw0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9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74" y="0"/>
            <a:ext cx="115824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</a:t>
            </a:r>
            <a:r>
              <a:rPr lang="en-US" sz="3200" dirty="0" smtClean="0"/>
              <a:t>ANY </a:t>
            </a:r>
            <a:r>
              <a:rPr lang="en-US" sz="3200" dirty="0"/>
              <a:t>QUESTION  ????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76" y="2282630"/>
            <a:ext cx="5225066" cy="44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5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0"/>
            <a:ext cx="115824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b="1" dirty="0" smtClean="0"/>
          </a:p>
          <a:p>
            <a:pPr marL="0" indent="0" algn="ctr">
              <a:buNone/>
            </a:pPr>
            <a:endParaRPr lang="en-US" sz="4800" b="1" dirty="0" smtClean="0"/>
          </a:p>
          <a:p>
            <a:pPr marL="0" indent="0" algn="ctr">
              <a:buNone/>
            </a:pPr>
            <a:endParaRPr lang="en-US" sz="4800" b="1" dirty="0" smtClean="0"/>
          </a:p>
          <a:p>
            <a:pPr marL="0" indent="0" algn="ctr">
              <a:buNone/>
            </a:pPr>
            <a:r>
              <a:rPr lang="en-US" sz="4800" b="1" dirty="0" smtClean="0"/>
              <a:t>THANK YOU…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60331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50038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Features</a:t>
            </a:r>
            <a:endParaRPr lang="en-US" dirty="0"/>
          </a:p>
          <a:p>
            <a:r>
              <a:rPr lang="en-US" dirty="0" smtClean="0"/>
              <a:t>Objective</a:t>
            </a:r>
            <a:endParaRPr lang="en-US" dirty="0"/>
          </a:p>
          <a:p>
            <a:r>
              <a:rPr lang="en-US" dirty="0" smtClean="0"/>
              <a:t>Algorithm</a:t>
            </a:r>
            <a:endParaRPr lang="en-US" dirty="0"/>
          </a:p>
          <a:p>
            <a:r>
              <a:rPr lang="en-US" dirty="0" smtClean="0"/>
              <a:t>Flowchart</a:t>
            </a:r>
            <a:endParaRPr lang="en-US" dirty="0"/>
          </a:p>
          <a:p>
            <a:r>
              <a:rPr lang="en-US" dirty="0" smtClean="0"/>
              <a:t>Gantt Chart</a:t>
            </a:r>
          </a:p>
          <a:p>
            <a:r>
              <a:rPr lang="en-US" dirty="0" smtClean="0"/>
              <a:t>Conclusion</a:t>
            </a:r>
          </a:p>
          <a:p>
            <a:r>
              <a:rPr lang="en-US" smtClean="0"/>
              <a:t>Reference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7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14400"/>
          </a:xfrm>
        </p:spPr>
        <p:txBody>
          <a:bodyPr/>
          <a:lstStyle/>
          <a:p>
            <a:r>
              <a:rPr lang="en-US" dirty="0" smtClean="0"/>
              <a:t>                   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990600"/>
            <a:ext cx="11582400" cy="5867400"/>
          </a:xfrm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buSzPts val="1600"/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Tic-tac-toe is a paper and pencil game for two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players, X and O.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>
              <a:lnSpc>
                <a:spcPct val="90000"/>
              </a:lnSpc>
              <a:spcBef>
                <a:spcPts val="1400"/>
              </a:spcBef>
              <a:buSzPts val="1600"/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layer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who places three of their mark first in a diagonal, horizontal or vertical way will be the winner.</a:t>
            </a:r>
          </a:p>
          <a:p>
            <a:pPr marL="91440" lvl="0" indent="0">
              <a:lnSpc>
                <a:spcPct val="90000"/>
              </a:lnSpc>
              <a:spcBef>
                <a:spcPts val="1400"/>
              </a:spcBef>
              <a:buSzPts val="1800"/>
              <a:buNone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Fig: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91440" lvl="0" indent="0">
              <a:lnSpc>
                <a:spcPct val="90000"/>
              </a:lnSpc>
              <a:spcBef>
                <a:spcPts val="1400"/>
              </a:spcBef>
              <a:buSzPts val="1800"/>
              <a:buNone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91440" lvl="0" indent="0">
              <a:lnSpc>
                <a:spcPct val="90000"/>
              </a:lnSpc>
              <a:spcBef>
                <a:spcPts val="1400"/>
              </a:spcBef>
              <a:buSzPts val="1800"/>
              <a:buNone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Google Shape;1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8212" y="3048000"/>
            <a:ext cx="7123611" cy="10639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037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Login.</a:t>
            </a:r>
          </a:p>
          <a:p>
            <a:r>
              <a:rPr lang="en-US" dirty="0" smtClean="0"/>
              <a:t>Multi player (player vs player).</a:t>
            </a:r>
          </a:p>
          <a:p>
            <a:r>
              <a:rPr lang="en-US" dirty="0" smtClean="0"/>
              <a:t>Computer mode (player vs computer).</a:t>
            </a:r>
          </a:p>
          <a:p>
            <a:r>
              <a:rPr lang="en-US" dirty="0" smtClean="0"/>
              <a:t>Best of Three(player vs player).</a:t>
            </a:r>
          </a:p>
          <a:p>
            <a:r>
              <a:rPr lang="en-US" dirty="0" smtClean="0"/>
              <a:t>Help/how to play.</a:t>
            </a:r>
          </a:p>
          <a:p>
            <a:r>
              <a:rPr lang="en-US" dirty="0" smtClean="0"/>
              <a:t>Show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2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To </a:t>
            </a:r>
            <a:r>
              <a:rPr lang="en-US" smtClean="0"/>
              <a:t>entertain people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To enhance the decision power of player.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57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066800"/>
          </a:xfrm>
        </p:spPr>
        <p:txBody>
          <a:bodyPr/>
          <a:lstStyle/>
          <a:p>
            <a:pPr algn="ctr"/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786" y="1295400"/>
            <a:ext cx="115824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Step1: Start</a:t>
            </a:r>
          </a:p>
          <a:p>
            <a:r>
              <a:rPr lang="en-US" dirty="0"/>
              <a:t>Step2: Display cover page</a:t>
            </a:r>
          </a:p>
          <a:p>
            <a:r>
              <a:rPr lang="en-US" dirty="0"/>
              <a:t>Step3: Display login method</a:t>
            </a:r>
          </a:p>
          <a:p>
            <a:r>
              <a:rPr lang="en-US" dirty="0"/>
              <a:t>Step4: If user name and password match with the existence credentials goto step5</a:t>
            </a:r>
          </a:p>
          <a:p>
            <a:r>
              <a:rPr lang="en-US" dirty="0"/>
              <a:t>             Otherwise goto step 3</a:t>
            </a:r>
          </a:p>
          <a:p>
            <a:r>
              <a:rPr lang="en-US" dirty="0"/>
              <a:t>Step5: Display main menu:</a:t>
            </a:r>
          </a:p>
          <a:p>
            <a:r>
              <a:rPr lang="en-US" dirty="0"/>
              <a:t>            5.1 How to play</a:t>
            </a:r>
          </a:p>
          <a:p>
            <a:r>
              <a:rPr lang="en-US" dirty="0"/>
              <a:t>            5.2 Player vs Player</a:t>
            </a:r>
          </a:p>
          <a:p>
            <a:r>
              <a:rPr lang="en-US" dirty="0"/>
              <a:t>            5.3 Computer vs Player</a:t>
            </a:r>
          </a:p>
          <a:p>
            <a:r>
              <a:rPr lang="en-US" dirty="0"/>
              <a:t>            5.4 Best of three (Player vs Player)</a:t>
            </a:r>
          </a:p>
          <a:p>
            <a:r>
              <a:rPr lang="en-US" dirty="0"/>
              <a:t>            5.5 Exit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2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0"/>
            <a:ext cx="11582400" cy="6781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Step6: Read option from the user</a:t>
            </a:r>
          </a:p>
          <a:p>
            <a:r>
              <a:rPr lang="en-US" dirty="0"/>
              <a:t>Step7: If </a:t>
            </a:r>
            <a:r>
              <a:rPr lang="en-US" dirty="0" smtClean="0"/>
              <a:t> </a:t>
            </a:r>
            <a:r>
              <a:rPr lang="en-US" dirty="0"/>
              <a:t>how to play goto step8</a:t>
            </a:r>
          </a:p>
          <a:p>
            <a:r>
              <a:rPr lang="en-US" dirty="0"/>
              <a:t>Step8: Display how the game works.</a:t>
            </a:r>
          </a:p>
          <a:p>
            <a:r>
              <a:rPr lang="en-US" dirty="0"/>
              <a:t>Step9: Display how to play game and goto step 5 </a:t>
            </a:r>
          </a:p>
          <a:p>
            <a:r>
              <a:rPr lang="en-US" dirty="0"/>
              <a:t>Step10: If </a:t>
            </a:r>
            <a:r>
              <a:rPr lang="en-US" dirty="0" smtClean="0"/>
              <a:t> </a:t>
            </a:r>
            <a:r>
              <a:rPr lang="en-US" dirty="0"/>
              <a:t>player vs player</a:t>
            </a:r>
          </a:p>
          <a:p>
            <a:r>
              <a:rPr lang="en-US" dirty="0"/>
              <a:t>Step11: Display the player choice x or o</a:t>
            </a:r>
          </a:p>
          <a:p>
            <a:r>
              <a:rPr lang="en-US" dirty="0"/>
              <a:t>Step12: If player choice whether x or o the goto step 13</a:t>
            </a:r>
          </a:p>
          <a:p>
            <a:r>
              <a:rPr lang="en-US" dirty="0"/>
              <a:t>Step13: Display game board</a:t>
            </a:r>
          </a:p>
          <a:p>
            <a:r>
              <a:rPr lang="en-US" dirty="0"/>
              <a:t>Step14: Display </a:t>
            </a:r>
            <a:r>
              <a:rPr lang="en-US" dirty="0" smtClean="0"/>
              <a:t> </a:t>
            </a:r>
            <a:r>
              <a:rPr lang="en-US" dirty="0"/>
              <a:t>win goto step 15 16</a:t>
            </a:r>
          </a:p>
          <a:p>
            <a:r>
              <a:rPr lang="en-US" dirty="0"/>
              <a:t>Step15: Display x win goto step5</a:t>
            </a:r>
          </a:p>
          <a:p>
            <a:r>
              <a:rPr lang="en-US" dirty="0"/>
              <a:t>Step16: Display o win goto step5</a:t>
            </a:r>
          </a:p>
          <a:p>
            <a:r>
              <a:rPr lang="en-US" dirty="0"/>
              <a:t>Step17: If </a:t>
            </a:r>
            <a:r>
              <a:rPr lang="en-US" dirty="0" smtClean="0"/>
              <a:t> </a:t>
            </a:r>
            <a:r>
              <a:rPr lang="en-US" dirty="0"/>
              <a:t>computer vs player then goto step 18</a:t>
            </a:r>
          </a:p>
        </p:txBody>
      </p:sp>
    </p:spTree>
    <p:extLst>
      <p:ext uri="{BB962C8B-B14F-4D97-AF65-F5344CB8AC3E}">
        <p14:creationId xmlns:p14="http://schemas.microsoft.com/office/powerpoint/2010/main" val="400361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0"/>
            <a:ext cx="11582400" cy="6858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Step18: Display </a:t>
            </a:r>
            <a:r>
              <a:rPr lang="en-US" dirty="0" smtClean="0"/>
              <a:t>the player </a:t>
            </a:r>
            <a:endParaRPr lang="en-US" dirty="0"/>
          </a:p>
          <a:p>
            <a:r>
              <a:rPr lang="en-US" dirty="0"/>
              <a:t>Step19: If x or o then goto step 20</a:t>
            </a:r>
          </a:p>
          <a:p>
            <a:r>
              <a:rPr lang="en-US" dirty="0"/>
              <a:t>Step20: Display game board</a:t>
            </a:r>
          </a:p>
          <a:p>
            <a:r>
              <a:rPr lang="en-US" dirty="0"/>
              <a:t>Step21: If computer win then goto step 22</a:t>
            </a:r>
          </a:p>
          <a:p>
            <a:r>
              <a:rPr lang="en-US" dirty="0"/>
              <a:t>Step22: Display computer win and goto step 5</a:t>
            </a:r>
          </a:p>
          <a:p>
            <a:r>
              <a:rPr lang="en-US" dirty="0"/>
              <a:t>Step23: If player win goto step 24</a:t>
            </a:r>
          </a:p>
          <a:p>
            <a:r>
              <a:rPr lang="en-US" dirty="0"/>
              <a:t>Step24: Display player win and goto step 5</a:t>
            </a:r>
          </a:p>
          <a:p>
            <a:r>
              <a:rPr lang="en-US" dirty="0"/>
              <a:t>Step25: If </a:t>
            </a:r>
            <a:r>
              <a:rPr lang="en-US" dirty="0" smtClean="0"/>
              <a:t> </a:t>
            </a:r>
            <a:r>
              <a:rPr lang="en-US" dirty="0"/>
              <a:t>best of three goto step26</a:t>
            </a:r>
          </a:p>
          <a:p>
            <a:r>
              <a:rPr lang="en-US" dirty="0"/>
              <a:t>Step26: Display </a:t>
            </a:r>
            <a:r>
              <a:rPr lang="en-US" dirty="0" smtClean="0"/>
              <a:t>choose player1 or player2</a:t>
            </a:r>
            <a:endParaRPr lang="en-US" dirty="0"/>
          </a:p>
          <a:p>
            <a:r>
              <a:rPr lang="en-US" dirty="0"/>
              <a:t>Step27: If </a:t>
            </a:r>
            <a:r>
              <a:rPr lang="en-US" dirty="0" smtClean="0"/>
              <a:t>player1 or player2 </a:t>
            </a:r>
            <a:r>
              <a:rPr lang="en-US" dirty="0"/>
              <a:t>then goto step 28</a:t>
            </a:r>
          </a:p>
          <a:p>
            <a:r>
              <a:rPr lang="en-US" dirty="0"/>
              <a:t>Step28: Display game board</a:t>
            </a:r>
          </a:p>
          <a:p>
            <a:r>
              <a:rPr lang="en-US" dirty="0"/>
              <a:t>Step29: If </a:t>
            </a:r>
            <a:r>
              <a:rPr lang="en-US" dirty="0" smtClean="0"/>
              <a:t>player1 </a:t>
            </a:r>
            <a:r>
              <a:rPr lang="en-US" dirty="0"/>
              <a:t>or </a:t>
            </a:r>
            <a:r>
              <a:rPr lang="en-US" dirty="0" smtClean="0"/>
              <a:t>player2 </a:t>
            </a:r>
            <a:r>
              <a:rPr lang="en-US" dirty="0"/>
              <a:t>win then increase 1 point </a:t>
            </a:r>
          </a:p>
        </p:txBody>
      </p:sp>
    </p:spTree>
    <p:extLst>
      <p:ext uri="{BB962C8B-B14F-4D97-AF65-F5344CB8AC3E}">
        <p14:creationId xmlns:p14="http://schemas.microsoft.com/office/powerpoint/2010/main" val="421360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0"/>
            <a:ext cx="11582400" cy="6858000"/>
          </a:xfrm>
        </p:spPr>
        <p:txBody>
          <a:bodyPr/>
          <a:lstStyle/>
          <a:p>
            <a:r>
              <a:rPr lang="en-US" dirty="0"/>
              <a:t>Step 30: Display game </a:t>
            </a:r>
            <a:r>
              <a:rPr lang="en-US" dirty="0" smtClean="0"/>
              <a:t>board</a:t>
            </a:r>
            <a:endParaRPr lang="en-US" dirty="0"/>
          </a:p>
          <a:p>
            <a:r>
              <a:rPr lang="en-US" dirty="0"/>
              <a:t>Step31: If </a:t>
            </a:r>
            <a:r>
              <a:rPr lang="en-US" dirty="0" smtClean="0"/>
              <a:t>player1  </a:t>
            </a:r>
            <a:r>
              <a:rPr lang="en-US" dirty="0"/>
              <a:t>or </a:t>
            </a:r>
            <a:r>
              <a:rPr lang="en-US" dirty="0" smtClean="0"/>
              <a:t>player2 </a:t>
            </a:r>
            <a:r>
              <a:rPr lang="en-US" dirty="0"/>
              <a:t>win increase 1 point</a:t>
            </a:r>
          </a:p>
          <a:p>
            <a:r>
              <a:rPr lang="en-US" dirty="0"/>
              <a:t>Step32: If </a:t>
            </a:r>
            <a:r>
              <a:rPr lang="en-US" dirty="0" smtClean="0"/>
              <a:t>player1 or player2 </a:t>
            </a:r>
            <a:r>
              <a:rPr lang="en-US" dirty="0"/>
              <a:t>have </a:t>
            </a:r>
            <a:r>
              <a:rPr lang="en-US" dirty="0" smtClean="0"/>
              <a:t>higher </a:t>
            </a:r>
            <a:r>
              <a:rPr lang="en-US" dirty="0"/>
              <a:t>point goto step 33</a:t>
            </a:r>
          </a:p>
          <a:p>
            <a:r>
              <a:rPr lang="en-US" dirty="0"/>
              <a:t>Step33: Display the </a:t>
            </a:r>
            <a:r>
              <a:rPr lang="en-US" dirty="0" smtClean="0"/>
              <a:t>player1 win </a:t>
            </a:r>
            <a:r>
              <a:rPr lang="en-US" dirty="0"/>
              <a:t>and goto step 5</a:t>
            </a:r>
          </a:p>
          <a:p>
            <a:r>
              <a:rPr lang="en-US" dirty="0"/>
              <a:t>Step34: Display the </a:t>
            </a:r>
            <a:r>
              <a:rPr lang="en-US" dirty="0" smtClean="0"/>
              <a:t>player2 win </a:t>
            </a:r>
            <a:r>
              <a:rPr lang="en-US" dirty="0"/>
              <a:t>goto step5</a:t>
            </a:r>
          </a:p>
          <a:p>
            <a:r>
              <a:rPr lang="en-US" dirty="0"/>
              <a:t>Step35: If 5 exit</a:t>
            </a:r>
          </a:p>
          <a:p>
            <a:r>
              <a:rPr lang="en-US" dirty="0" smtClean="0"/>
              <a:t>Step36:stop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8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 back to school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Welcome back to school presentation.potx" id="{CE426E4B-AEF0-4DB0-AA06-9B9EF2E62E1A}" vid="{EB2D3276-CBF5-48AD-B47E-C2D79CA4C86F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back to school</Template>
  <TotalTime>2087</TotalTime>
  <Words>596</Words>
  <Application>Microsoft Office PowerPoint</Application>
  <PresentationFormat>Custom</PresentationFormat>
  <Paragraphs>109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Century Gothic</vt:lpstr>
      <vt:lpstr>Welcome back to school presentation</vt:lpstr>
      <vt:lpstr>  An  Presentation  on TIC TAC TOE  Presented by: Rishi Khadka(313343)    Karan Kumar Gupta(313330)                                Migeen Lamichane(313337)      </vt:lpstr>
      <vt:lpstr>Content</vt:lpstr>
      <vt:lpstr>                    Introduction</vt:lpstr>
      <vt:lpstr>Feature</vt:lpstr>
      <vt:lpstr>Objective</vt:lpstr>
      <vt:lpstr>Algorithm</vt:lpstr>
      <vt:lpstr>PowerPoint Presentation</vt:lpstr>
      <vt:lpstr>PowerPoint Presentation</vt:lpstr>
      <vt:lpstr>PowerPoint Presentation</vt:lpstr>
      <vt:lpstr>Flowchart</vt:lpstr>
      <vt:lpstr>PowerPoint Presentation</vt:lpstr>
      <vt:lpstr>PowerPoint Presentation</vt:lpstr>
      <vt:lpstr>PowerPoint Presentation</vt:lpstr>
      <vt:lpstr>Gantt chart</vt:lpstr>
      <vt:lpstr>Conclusion</vt:lpstr>
      <vt:lpstr>Reference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 Documantation  on Tic Tac Toe  presented by: Rishi Khadka                            Karan Kumar Gupta          Migeen Lamichhane</dc:title>
  <dc:creator>HP</dc:creator>
  <cp:lastModifiedBy>Microsoft account</cp:lastModifiedBy>
  <cp:revision>70</cp:revision>
  <dcterms:created xsi:type="dcterms:W3CDTF">2021-09-20T13:12:16Z</dcterms:created>
  <dcterms:modified xsi:type="dcterms:W3CDTF">2022-03-04T01:32:09Z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