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91" y="10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2.pn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RISHIKESH R S</a:t>
            </a:r>
          </a:p>
          <a:p>
            <a:r>
              <a:rPr lang="en-US" sz="2400" dirty="0"/>
              <a:t>REGISTER NO AND NMID: 2426J1548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II B.SC.IT "B"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/>
              <a:t>COLLEGE: KPR COLLEGE OF ARTS, SCIENCE AND RESEARCH / BHARATHIYAR UNIVERSITY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88208" y="19558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88130" y="66205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22154" y="9784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46A5D6A7-056D-ACF9-6B9C-85C91689D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3" y="1513562"/>
            <a:ext cx="5290929" cy="5344440"/>
          </a:xfrm>
          <a:prstGeom prst="rect">
            <a:avLst/>
          </a:prstGeom>
        </p:spPr>
      </p:pic>
      <p:pic>
        <p:nvPicPr>
          <p:cNvPr id="11" name="Picture 10" descr="A screenshot of a web page&#10;&#10;AI-generated content may be incorrect.">
            <a:extLst>
              <a:ext uri="{FF2B5EF4-FFF2-40B4-BE49-F238E27FC236}">
                <a16:creationId xmlns:a16="http://schemas.microsoft.com/office/drawing/2014/main" id="{937E4AB0-02D0-C007-51A0-0C2DD89001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6815" y="2755726"/>
            <a:ext cx="6534122" cy="41022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4A0DB2-367A-64E9-69CD-53E7736EA4E4}"/>
              </a:ext>
            </a:extLst>
          </p:cNvPr>
          <p:cNvSpPr txBox="1"/>
          <p:nvPr/>
        </p:nvSpPr>
        <p:spPr>
          <a:xfrm>
            <a:off x="559496" y="1509386"/>
            <a:ext cx="8285966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dirty="0">
              <a:ea typeface="Calibri"/>
              <a:cs typeface="Calibri"/>
            </a:endParaRPr>
          </a:p>
          <a:p>
            <a:r>
              <a:rPr lang="en-US" dirty="0"/>
              <a:t>The </a:t>
            </a:r>
            <a:r>
              <a:rPr lang="en-US" b="1" dirty="0"/>
              <a:t>AI-Powered Portfolio with Chatbot</a:t>
            </a:r>
            <a:r>
              <a:rPr lang="en-US" dirty="0"/>
              <a:t> successfully transforms a traditional static portfolio into an </a:t>
            </a:r>
            <a:r>
              <a:rPr lang="en-US" b="1" dirty="0"/>
              <a:t>interactive and engaging platform</a:t>
            </a:r>
            <a:r>
              <a:rPr lang="en-US" dirty="0"/>
              <a:t>. By combining modern web design with a conversational chatbot, the project allows recruiters, clients, and visitors to access relevant information quickly and conveniently.</a:t>
            </a:r>
          </a:p>
          <a:p>
            <a:r>
              <a:rPr lang="en-US" dirty="0"/>
              <a:t>The portfolio not only highlights personal skills, projects, and achievements but also demonstrates technical proficiency in </a:t>
            </a:r>
            <a:r>
              <a:rPr lang="en-US" b="1" dirty="0"/>
              <a:t>web development, JavaScript interactivity, and AI concepts</a:t>
            </a:r>
            <a:r>
              <a:rPr lang="en-US" dirty="0"/>
              <a:t>. The chatbot enhances user experience by providing instant answers to common queries such as </a:t>
            </a:r>
            <a:r>
              <a:rPr lang="en-US" i="1" dirty="0"/>
              <a:t>skills, projects, and contact details</a:t>
            </a:r>
            <a:r>
              <a:rPr lang="en-US" dirty="0"/>
              <a:t>, reducing the need for manual navigation.</a:t>
            </a:r>
          </a:p>
          <a:p>
            <a:r>
              <a:rPr lang="en-US" dirty="0"/>
              <a:t>Overall, this project bridges the gap between </a:t>
            </a:r>
            <a:r>
              <a:rPr lang="en-US" b="1" dirty="0"/>
              <a:t>professional presentation and intelligent interaction</a:t>
            </a:r>
            <a:r>
              <a:rPr lang="en-US" dirty="0"/>
              <a:t>, making it more appealing to end users. It reflects the growing importance of </a:t>
            </a:r>
            <a:r>
              <a:rPr lang="en-US" b="1" dirty="0"/>
              <a:t>AI integration in personal branding</a:t>
            </a:r>
            <a:r>
              <a:rPr lang="en-US" dirty="0"/>
              <a:t> and sets the foundation for future enhancements such as </a:t>
            </a:r>
            <a:r>
              <a:rPr lang="en-US" b="1" dirty="0"/>
              <a:t>real AI-powered responses, voice interaction, and advanced analytics</a:t>
            </a:r>
            <a:r>
              <a:rPr lang="en-US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111A69-0A9B-622E-3D3B-70C455426990}"/>
              </a:ext>
            </a:extLst>
          </p:cNvPr>
          <p:cNvSpPr txBox="1"/>
          <p:nvPr/>
        </p:nvSpPr>
        <p:spPr>
          <a:xfrm>
            <a:off x="910752" y="6098143"/>
            <a:ext cx="60996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https://rishikesh-cyber022.github.io/index/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3FE646-00A7-1B20-4865-9792644D911F}"/>
              </a:ext>
            </a:extLst>
          </p:cNvPr>
          <p:cNvSpPr txBox="1"/>
          <p:nvPr/>
        </p:nvSpPr>
        <p:spPr>
          <a:xfrm>
            <a:off x="-327764" y="2341996"/>
            <a:ext cx="8098077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🔹                      </a:t>
            </a:r>
            <a:r>
              <a:rPr lang="en-US" sz="4400" b="1" dirty="0">
                <a:latin typeface="Times New Roman"/>
                <a:cs typeface="Times New Roman"/>
              </a:rPr>
              <a:t>       AI-Powered Portfolio </a:t>
            </a:r>
            <a:endParaRPr lang="en-US" sz="4400" b="1" dirty="0">
              <a:latin typeface="Times New Roman"/>
              <a:ea typeface="Calibri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53550" y="2808440"/>
            <a:ext cx="3080750" cy="3268510"/>
            <a:chOff x="9353550" y="2808440"/>
            <a:chExt cx="3080750" cy="326851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72050" y="280844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585417" y="125703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6882B3-6610-3E8D-F99F-1B2BEAEFF202}"/>
              </a:ext>
            </a:extLst>
          </p:cNvPr>
          <p:cNvSpPr txBox="1"/>
          <p:nvPr/>
        </p:nvSpPr>
        <p:spPr>
          <a:xfrm>
            <a:off x="3043825" y="3200400"/>
            <a:ext cx="66367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AC7165-2CA5-C170-E5B4-3D94F348257D}"/>
              </a:ext>
            </a:extLst>
          </p:cNvPr>
          <p:cNvSpPr txBox="1"/>
          <p:nvPr/>
        </p:nvSpPr>
        <p:spPr>
          <a:xfrm>
            <a:off x="267222" y="1864290"/>
            <a:ext cx="8327722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cs typeface="Segoe UI"/>
              </a:rPr>
              <a:t>In</a:t>
            </a:r>
            <a:r>
              <a:rPr lang="en-US" dirty="0">
                <a:latin typeface="Times New Roman"/>
                <a:cs typeface="Times New Roman"/>
              </a:rPr>
              <a:t> today’s digital world, a personal portfolio is essential to </a:t>
            </a:r>
            <a:r>
              <a:rPr lang="en-US" dirty="0" err="1">
                <a:latin typeface="Times New Roman"/>
                <a:cs typeface="Times New Roman"/>
              </a:rPr>
              <a:t>showcasean</a:t>
            </a:r>
            <a:r>
              <a:rPr lang="en-US" dirty="0">
                <a:latin typeface="Times New Roman"/>
                <a:cs typeface="Times New Roman"/>
              </a:rPr>
              <a:t> individual’s skills, projects, and achievements. </a:t>
            </a:r>
            <a:r>
              <a:rPr lang="en-US" dirty="0" err="1">
                <a:latin typeface="Times New Roman"/>
                <a:cs typeface="Times New Roman"/>
              </a:rPr>
              <a:t>However,traditional</a:t>
            </a:r>
            <a:r>
              <a:rPr lang="en-US" dirty="0">
                <a:latin typeface="Times New Roman"/>
                <a:cs typeface="Times New Roman"/>
              </a:rPr>
              <a:t> portfolios are static and require visitors to </a:t>
            </a:r>
            <a:r>
              <a:rPr lang="en-US" dirty="0" err="1">
                <a:latin typeface="Times New Roman"/>
                <a:cs typeface="Times New Roman"/>
              </a:rPr>
              <a:t>manuallybrowse</a:t>
            </a:r>
            <a:r>
              <a:rPr lang="en-US" dirty="0">
                <a:latin typeface="Times New Roman"/>
                <a:cs typeface="Times New Roman"/>
              </a:rPr>
              <a:t> through multiple sections to find specific information. </a:t>
            </a:r>
            <a:r>
              <a:rPr lang="en-US" dirty="0" err="1">
                <a:latin typeface="Times New Roman"/>
                <a:cs typeface="Times New Roman"/>
              </a:rPr>
              <a:t>Thiscan</a:t>
            </a:r>
            <a:r>
              <a:rPr lang="en-US" dirty="0">
                <a:latin typeface="Times New Roman"/>
                <a:cs typeface="Times New Roman"/>
              </a:rPr>
              <a:t> reduce engagement and make it harder for recruiters, clients, </a:t>
            </a:r>
            <a:r>
              <a:rPr lang="en-US" dirty="0" err="1">
                <a:latin typeface="Times New Roman"/>
                <a:cs typeface="Times New Roman"/>
              </a:rPr>
              <a:t>orcollaborators</a:t>
            </a:r>
            <a:r>
              <a:rPr lang="en-US" dirty="0">
                <a:latin typeface="Times New Roman"/>
                <a:cs typeface="Times New Roman"/>
              </a:rPr>
              <a:t> to quickly learn about the portfolio owner.​</a:t>
            </a:r>
          </a:p>
          <a:p>
            <a:endParaRPr lang="en-US" dirty="0">
              <a:latin typeface="Times New Roman"/>
              <a:cs typeface="Segoe UI"/>
            </a:endParaRPr>
          </a:p>
          <a:p>
            <a:r>
              <a:rPr lang="en-US" dirty="0">
                <a:latin typeface="Times New Roman"/>
                <a:cs typeface="Times New Roman"/>
              </a:rPr>
              <a:t>To solve this, an AI-powered portfolio chatbot can be integrated. </a:t>
            </a:r>
            <a:r>
              <a:rPr lang="en-US" dirty="0" err="1">
                <a:latin typeface="Times New Roman"/>
                <a:cs typeface="Times New Roman"/>
              </a:rPr>
              <a:t>Thechatbot</a:t>
            </a:r>
            <a:r>
              <a:rPr lang="en-US" dirty="0">
                <a:latin typeface="Times New Roman"/>
                <a:cs typeface="Times New Roman"/>
              </a:rPr>
              <a:t> acts as an interactive assistant that answers </a:t>
            </a:r>
            <a:r>
              <a:rPr lang="en-US" dirty="0" err="1">
                <a:latin typeface="Times New Roman"/>
                <a:cs typeface="Times New Roman"/>
              </a:rPr>
              <a:t>commonquestions</a:t>
            </a:r>
            <a:r>
              <a:rPr lang="en-US" dirty="0">
                <a:latin typeface="Times New Roman"/>
                <a:cs typeface="Times New Roman"/>
              </a:rPr>
              <a:t> such as “What are your skills?”, “Tell me about </a:t>
            </a:r>
            <a:r>
              <a:rPr lang="en-US" dirty="0" err="1">
                <a:latin typeface="Times New Roman"/>
                <a:cs typeface="Times New Roman"/>
              </a:rPr>
              <a:t>yourprojects</a:t>
            </a:r>
            <a:r>
              <a:rPr lang="en-US" dirty="0">
                <a:latin typeface="Times New Roman"/>
                <a:cs typeface="Times New Roman"/>
              </a:rPr>
              <a:t>,” or “How can I contact you?”. By enabling </a:t>
            </a:r>
            <a:r>
              <a:rPr lang="en-US" dirty="0" err="1">
                <a:latin typeface="Times New Roman"/>
                <a:cs typeface="Times New Roman"/>
              </a:rPr>
              <a:t>conversationalinteraction</a:t>
            </a:r>
            <a:r>
              <a:rPr lang="en-US" dirty="0">
                <a:latin typeface="Times New Roman"/>
                <a:cs typeface="Times New Roman"/>
              </a:rPr>
              <a:t>, the portfolio becomes more engaging, accessible, </a:t>
            </a:r>
            <a:r>
              <a:rPr lang="en-US" dirty="0" err="1">
                <a:latin typeface="Times New Roman"/>
                <a:cs typeface="Times New Roman"/>
              </a:rPr>
              <a:t>anduser</a:t>
            </a:r>
            <a:r>
              <a:rPr lang="en-US" dirty="0">
                <a:latin typeface="Times New Roman"/>
                <a:cs typeface="Times New Roman"/>
              </a:rPr>
              <a:t>-friendly, while also reflecting the owner’s technical ability </a:t>
            </a:r>
            <a:r>
              <a:rPr lang="en-US" dirty="0" err="1">
                <a:latin typeface="Times New Roman"/>
                <a:cs typeface="Times New Roman"/>
              </a:rPr>
              <a:t>tobuild</a:t>
            </a:r>
            <a:r>
              <a:rPr lang="en-US" dirty="0">
                <a:latin typeface="Times New Roman"/>
                <a:cs typeface="Times New Roman"/>
              </a:rPr>
              <a:t> intelligent systems</a:t>
            </a:r>
            <a:endParaRPr lang="en-US">
              <a:latin typeface="Times New Roman"/>
              <a:ea typeface="Calibri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334897" y="82906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3720" y="151134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A30428-8B22-8754-33F0-8B6A3756AA38}"/>
              </a:ext>
            </a:extLst>
          </p:cNvPr>
          <p:cNvSpPr txBox="1"/>
          <p:nvPr/>
        </p:nvSpPr>
        <p:spPr>
          <a:xfrm>
            <a:off x="674318" y="1217112"/>
            <a:ext cx="6845473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The </a:t>
            </a:r>
            <a:r>
              <a:rPr lang="en-US" b="1" dirty="0">
                <a:latin typeface="Times New Roman"/>
                <a:cs typeface="Times New Roman"/>
              </a:rPr>
              <a:t>AI-Powered Portfolio</a:t>
            </a:r>
            <a:r>
              <a:rPr lang="en-US" dirty="0">
                <a:latin typeface="Times New Roman"/>
                <a:cs typeface="Times New Roman"/>
              </a:rPr>
              <a:t> is an interactive personal website designed to present an individual’s professional profile in an engaging and modern way. Unlike traditional static portfolios, this project integrates a </a:t>
            </a:r>
            <a:r>
              <a:rPr lang="en-US" b="1" dirty="0">
                <a:latin typeface="Times New Roman"/>
                <a:cs typeface="Times New Roman"/>
              </a:rPr>
              <a:t>chatbot assistant</a:t>
            </a:r>
            <a:r>
              <a:rPr lang="en-US" dirty="0">
                <a:latin typeface="Times New Roman"/>
                <a:cs typeface="Times New Roman"/>
              </a:rPr>
              <a:t> that allows visitors to interact conversationally and receive instant responses to their queries.</a:t>
            </a:r>
          </a:p>
          <a:p>
            <a:r>
              <a:rPr lang="en-US" dirty="0">
                <a:latin typeface="Times New Roman"/>
                <a:cs typeface="Times New Roman"/>
              </a:rPr>
              <a:t>The chatbot is designed to answer common questions such as:</a:t>
            </a:r>
          </a:p>
          <a:p>
            <a:pPr marL="228600" indent="-228600">
              <a:buFont typeface=""/>
              <a:buChar char="•"/>
            </a:pPr>
            <a:r>
              <a:rPr lang="en-US" i="1" dirty="0">
                <a:latin typeface="Times New Roman"/>
                <a:cs typeface="Times New Roman"/>
              </a:rPr>
              <a:t>“What are your skills?”</a:t>
            </a:r>
          </a:p>
          <a:p>
            <a:pPr marL="228600" indent="-228600">
              <a:buFont typeface=""/>
              <a:buChar char="•"/>
            </a:pPr>
            <a:r>
              <a:rPr lang="en-US" i="1" dirty="0">
                <a:latin typeface="Times New Roman"/>
                <a:cs typeface="Times New Roman"/>
              </a:rPr>
              <a:t>“Tell me about your projects.”</a:t>
            </a:r>
          </a:p>
          <a:p>
            <a:pPr marL="228600" indent="-228600">
              <a:buFont typeface=""/>
              <a:buChar char="•"/>
            </a:pPr>
            <a:r>
              <a:rPr lang="en-US" i="1" dirty="0">
                <a:latin typeface="Times New Roman"/>
                <a:cs typeface="Times New Roman"/>
              </a:rPr>
              <a:t>“How can I contact you?”</a:t>
            </a:r>
          </a:p>
          <a:p>
            <a:r>
              <a:rPr lang="en-US" dirty="0">
                <a:latin typeface="Times New Roman"/>
                <a:cs typeface="Times New Roman"/>
              </a:rPr>
              <a:t>The portfolio showcases not only the user’s skills and achievements but also demonstrates their ability to apply </a:t>
            </a:r>
            <a:r>
              <a:rPr lang="en-US" b="1" dirty="0">
                <a:latin typeface="Times New Roman"/>
                <a:cs typeface="Times New Roman"/>
              </a:rPr>
              <a:t>web development, AI, and automation concepts</a:t>
            </a:r>
            <a:r>
              <a:rPr lang="en-US" dirty="0">
                <a:latin typeface="Times New Roman"/>
                <a:cs typeface="Times New Roman"/>
              </a:rPr>
              <a:t>.</a:t>
            </a:r>
          </a:p>
          <a:p>
            <a:r>
              <a:rPr lang="en-US" dirty="0">
                <a:latin typeface="Times New Roman"/>
                <a:cs typeface="Times New Roman"/>
              </a:rPr>
              <a:t>The solution is lightweight, runs directly in the browser, and does not require a backend server for basic functionality. It can be further enhanced by connecting to an </a:t>
            </a:r>
            <a:r>
              <a:rPr lang="en-US" b="1" dirty="0">
                <a:latin typeface="Times New Roman"/>
                <a:cs typeface="Times New Roman"/>
              </a:rPr>
              <a:t>AI API (e.g., OpenAI GPT)</a:t>
            </a:r>
            <a:r>
              <a:rPr lang="en-US" dirty="0">
                <a:latin typeface="Times New Roman"/>
                <a:cs typeface="Times New Roman"/>
              </a:rPr>
              <a:t> for more dynamic and human-like conversations.</a:t>
            </a:r>
          </a:p>
          <a:p>
            <a:r>
              <a:rPr lang="en-US" dirty="0">
                <a:latin typeface="Times New Roman"/>
                <a:cs typeface="Times New Roman"/>
              </a:rPr>
              <a:t>Overall, the project bridges the gap between a static personal website and an intelligent interactive platform, making it more engaging for recruiters, clients, and collaborators.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0329" y="369875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76C0AB-4777-57B1-3778-1612B275D58E}"/>
              </a:ext>
            </a:extLst>
          </p:cNvPr>
          <p:cNvSpPr txBox="1"/>
          <p:nvPr/>
        </p:nvSpPr>
        <p:spPr>
          <a:xfrm>
            <a:off x="663880" y="1060537"/>
            <a:ext cx="5070953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Font typeface=""/>
              <a:buChar char="•"/>
            </a:pPr>
            <a:r>
              <a:rPr lang="en-US" b="1" dirty="0">
                <a:latin typeface="Times New Roman"/>
                <a:cs typeface="Times New Roman"/>
              </a:rPr>
              <a:t>Recruiters / Hiring Managers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latin typeface="Times New Roman"/>
                <a:cs typeface="Times New Roman"/>
              </a:rPr>
              <a:t>They can quickly learn about your skills, projects, and experience through chatbot queries without navigating multiple sections.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latin typeface="Times New Roman"/>
                <a:cs typeface="Times New Roman"/>
              </a:rPr>
              <a:t>Saves their time and makes your portfolio more interactive.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latin typeface="Times New Roman"/>
                <a:cs typeface="Times New Roman"/>
              </a:rPr>
              <a:t>Clients / Potential Collaborators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latin typeface="Times New Roman"/>
                <a:cs typeface="Times New Roman"/>
              </a:rPr>
              <a:t>For freelancers or developers, clients can ask about expertise, past projects, or services offered.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latin typeface="Times New Roman"/>
                <a:cs typeface="Times New Roman"/>
              </a:rPr>
              <a:t>Makes it easier to showcase relevant information instantly.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latin typeface="Times New Roman"/>
                <a:cs typeface="Times New Roman"/>
              </a:rPr>
              <a:t>Peers / Networking Contacts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latin typeface="Times New Roman"/>
                <a:cs typeface="Times New Roman"/>
              </a:rPr>
              <a:t>Fellow students, professionals, or connections who want to know more about your background, projects, or contact info.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latin typeface="Times New Roman"/>
                <a:cs typeface="Times New Roman"/>
              </a:rPr>
              <a:t>General Visitors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latin typeface="Times New Roman"/>
                <a:cs typeface="Times New Roman"/>
              </a:rPr>
              <a:t>Anyone browsing your portfolio who wants a user-friendly, conversational way to explore your work.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52767" y="171581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16412" y="388159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0EEE49-7919-A03A-09E6-A197EC361B4A}"/>
              </a:ext>
            </a:extLst>
          </p:cNvPr>
          <p:cNvSpPr txBox="1"/>
          <p:nvPr/>
        </p:nvSpPr>
        <p:spPr>
          <a:xfrm>
            <a:off x="277661" y="674317"/>
            <a:ext cx="10540651" cy="5909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1. Tools Used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HTML5</a:t>
            </a:r>
            <a:r>
              <a:rPr lang="en-US" dirty="0">
                <a:latin typeface="Times New Roman"/>
                <a:ea typeface="+mn-lt"/>
                <a:cs typeface="+mn-lt"/>
              </a:rPr>
              <a:t> – for structuring the portfolio and chatbot interface.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CSS3</a:t>
            </a:r>
            <a:r>
              <a:rPr lang="en-US" dirty="0">
                <a:latin typeface="Times New Roman"/>
                <a:ea typeface="+mn-lt"/>
                <a:cs typeface="+mn-lt"/>
              </a:rPr>
              <a:t> – for styling the website and making the chatbot widget visually appealing.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JavaScript (Vanilla JS)</a:t>
            </a:r>
            <a:r>
              <a:rPr lang="en-US" dirty="0">
                <a:latin typeface="Times New Roman"/>
                <a:ea typeface="+mn-lt"/>
                <a:cs typeface="+mn-lt"/>
              </a:rPr>
              <a:t> – to implement chatbot logic, handle user inputs, and display responses dynamically.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Code Editor (VS Code / Sublime / Atom)</a:t>
            </a:r>
            <a:r>
              <a:rPr lang="en-US" dirty="0">
                <a:latin typeface="Times New Roman"/>
                <a:ea typeface="+mn-lt"/>
                <a:cs typeface="+mn-lt"/>
              </a:rPr>
              <a:t> – for writing and debugging code.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Web Browser (Chrome, Firefox, Edge)</a:t>
            </a:r>
            <a:r>
              <a:rPr lang="en-US" dirty="0">
                <a:latin typeface="Times New Roman"/>
                <a:ea typeface="+mn-lt"/>
                <a:cs typeface="+mn-lt"/>
              </a:rPr>
              <a:t> – for testing and running the portfolio locally.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i="1" dirty="0">
                <a:latin typeface="Times New Roman"/>
                <a:ea typeface="+mn-lt"/>
                <a:cs typeface="+mn-lt"/>
              </a:rPr>
              <a:t>(Optional)</a:t>
            </a: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b="1" dirty="0">
                <a:latin typeface="Times New Roman"/>
                <a:ea typeface="+mn-lt"/>
                <a:cs typeface="+mn-lt"/>
              </a:rPr>
              <a:t>OpenAI API / Similar AI APIs</a:t>
            </a:r>
            <a:r>
              <a:rPr lang="en-US" dirty="0">
                <a:latin typeface="Times New Roman"/>
                <a:ea typeface="+mn-lt"/>
                <a:cs typeface="+mn-lt"/>
              </a:rPr>
              <a:t> – to extend the chatbot with natural language understanding instead of static responses.</a:t>
            </a:r>
            <a:endParaRPr lang="en-US">
              <a:latin typeface="Times New Roman"/>
              <a:ea typeface="+mn-lt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2. Techniques Applied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Responsive Web Design</a:t>
            </a:r>
            <a:r>
              <a:rPr lang="en-US" dirty="0">
                <a:latin typeface="Times New Roman"/>
                <a:ea typeface="+mn-lt"/>
                <a:cs typeface="+mn-lt"/>
              </a:rPr>
              <a:t> – ensuring the portfolio and chatbot work well on desktop and mobile devices.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Event Handling in JavaScript</a:t>
            </a:r>
            <a:r>
              <a:rPr lang="en-US" dirty="0">
                <a:latin typeface="Times New Roman"/>
                <a:ea typeface="+mn-lt"/>
                <a:cs typeface="+mn-lt"/>
              </a:rPr>
              <a:t> – capturing user input and displaying interactive responses.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Predefined FAQ Matching</a:t>
            </a:r>
            <a:r>
              <a:rPr lang="en-US" dirty="0">
                <a:latin typeface="Times New Roman"/>
                <a:ea typeface="+mn-lt"/>
                <a:cs typeface="+mn-lt"/>
              </a:rPr>
              <a:t> – mapping common questions (like "skills", "projects") to appropriate chatbot responses.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DOM Manipulation</a:t>
            </a:r>
            <a:r>
              <a:rPr lang="en-US" dirty="0">
                <a:latin typeface="Times New Roman"/>
                <a:ea typeface="+mn-lt"/>
                <a:cs typeface="+mn-lt"/>
              </a:rPr>
              <a:t> – dynamically updating the chat window with user queries and bot replies.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Asynchronous Interaction (if using API)</a:t>
            </a:r>
            <a:r>
              <a:rPr lang="en-US" dirty="0">
                <a:latin typeface="Times New Roman"/>
                <a:ea typeface="+mn-lt"/>
                <a:cs typeface="+mn-lt"/>
              </a:rPr>
              <a:t> – sending user queries to an AI API and displaying real-time intelligent responses.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UI/UX Design Principles</a:t>
            </a:r>
            <a:r>
              <a:rPr lang="en-US" dirty="0">
                <a:latin typeface="Times New Roman"/>
                <a:ea typeface="+mn-lt"/>
                <a:cs typeface="+mn-lt"/>
              </a:rPr>
              <a:t> – designing the chatbot widget to be clean, simple, and user-friendly.</a:t>
            </a:r>
            <a:endParaRPr lang="en-US" dirty="0">
              <a:latin typeface="Calibri"/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969413" y="5687208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42E0BC-62D3-F1A1-4780-BC3F40A7E4E3}"/>
              </a:ext>
            </a:extLst>
          </p:cNvPr>
          <p:cNvSpPr txBox="1"/>
          <p:nvPr/>
        </p:nvSpPr>
        <p:spPr>
          <a:xfrm>
            <a:off x="288099" y="914400"/>
            <a:ext cx="11459225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The AI-Powered Portfolio is designed with a clean, modern, and user-friendly interface to ensure smooth navigation and interactive engagement. The layout is divided into key sections that highlight personal and professional details, while integrating a chatbot for conversational interaction.</a:t>
            </a:r>
          </a:p>
          <a:p>
            <a:r>
              <a:rPr lang="en-US" dirty="0">
                <a:latin typeface="Times New Roman"/>
                <a:cs typeface="Times New Roman"/>
              </a:rPr>
              <a:t>1. Header Section</a:t>
            </a:r>
            <a:endParaRPr lang="en-US" dirty="0">
              <a:latin typeface="Times New Roman"/>
              <a:ea typeface="Calibri"/>
              <a:cs typeface="Times New Roman"/>
            </a:endParaRPr>
          </a:p>
          <a:p>
            <a:pPr marL="228600" indent="-228600">
              <a:buFont typeface=""/>
              <a:buChar char="•"/>
            </a:pPr>
            <a:r>
              <a:rPr lang="en-US" dirty="0">
                <a:latin typeface="Times New Roman"/>
                <a:cs typeface="Times New Roman"/>
              </a:rPr>
              <a:t>Contains the portfolio owner’s name, logo, and navigation menu.</a:t>
            </a:r>
            <a:endParaRPr lang="en-US">
              <a:latin typeface="Times New Roman"/>
              <a:ea typeface="Calibri"/>
              <a:cs typeface="Calibri"/>
            </a:endParaRPr>
          </a:p>
          <a:p>
            <a:pPr marL="228600" indent="-228600">
              <a:buFont typeface=""/>
              <a:buChar char="•"/>
            </a:pPr>
            <a:r>
              <a:rPr lang="en-US" dirty="0">
                <a:latin typeface="Times New Roman"/>
                <a:cs typeface="Times New Roman"/>
              </a:rPr>
              <a:t>Provides quick access to different sections like Home, About, Skills, Projects, Contact.</a:t>
            </a:r>
            <a:endParaRPr lang="en-US">
              <a:latin typeface="Times New Roman"/>
              <a:ea typeface="Calibri"/>
              <a:cs typeface="Calibri"/>
            </a:endParaRPr>
          </a:p>
          <a:p>
            <a:r>
              <a:rPr lang="en-US" dirty="0">
                <a:latin typeface="Times New Roman"/>
                <a:cs typeface="Times New Roman"/>
              </a:rPr>
              <a:t>2. Hero Section</a:t>
            </a:r>
            <a:endParaRPr lang="en-US" dirty="0">
              <a:latin typeface="Times New Roman"/>
              <a:ea typeface="Calibri"/>
              <a:cs typeface="Times New Roman"/>
            </a:endParaRPr>
          </a:p>
          <a:p>
            <a:pPr marL="228600" indent="-228600">
              <a:buFont typeface=""/>
              <a:buChar char="•"/>
            </a:pPr>
            <a:r>
              <a:rPr lang="en-US" dirty="0">
                <a:latin typeface="Times New Roman"/>
                <a:cs typeface="Times New Roman"/>
              </a:rPr>
              <a:t>A welcoming banner with a short introduction and tagline.</a:t>
            </a:r>
            <a:endParaRPr lang="en-US">
              <a:latin typeface="Times New Roman"/>
              <a:ea typeface="Calibri"/>
              <a:cs typeface="Calibri"/>
            </a:endParaRPr>
          </a:p>
          <a:p>
            <a:pPr marL="228600" indent="-228600">
              <a:buFont typeface=""/>
              <a:buChar char="•"/>
            </a:pPr>
            <a:r>
              <a:rPr lang="en-US" dirty="0">
                <a:latin typeface="Times New Roman"/>
                <a:cs typeface="Times New Roman"/>
              </a:rPr>
              <a:t>Includes a professional photo or illustration.</a:t>
            </a:r>
            <a:endParaRPr lang="en-US">
              <a:latin typeface="Times New Roman"/>
              <a:ea typeface="Calibri"/>
              <a:cs typeface="Calibri"/>
            </a:endParaRPr>
          </a:p>
          <a:p>
            <a:pPr marL="228600" indent="-228600">
              <a:buFont typeface=""/>
              <a:buChar char="•"/>
            </a:pPr>
            <a:r>
              <a:rPr lang="en-US" dirty="0">
                <a:latin typeface="Times New Roman"/>
                <a:cs typeface="Times New Roman"/>
              </a:rPr>
              <a:t>Acts as the first impression for visitors.</a:t>
            </a:r>
            <a:endParaRPr lang="en-US">
              <a:latin typeface="Times New Roman"/>
              <a:ea typeface="Calibri"/>
              <a:cs typeface="Calibri"/>
            </a:endParaRPr>
          </a:p>
          <a:p>
            <a:r>
              <a:rPr lang="en-US" dirty="0">
                <a:latin typeface="Times New Roman"/>
                <a:cs typeface="Times New Roman"/>
              </a:rPr>
              <a:t>3. About Section</a:t>
            </a:r>
            <a:endParaRPr lang="en-US" dirty="0">
              <a:latin typeface="Times New Roman"/>
              <a:ea typeface="Calibri"/>
              <a:cs typeface="Times New Roman"/>
            </a:endParaRPr>
          </a:p>
          <a:p>
            <a:pPr marL="228600" indent="-228600">
              <a:buFont typeface=""/>
              <a:buChar char="•"/>
            </a:pPr>
            <a:r>
              <a:rPr lang="en-US" dirty="0">
                <a:latin typeface="Times New Roman"/>
                <a:cs typeface="Times New Roman"/>
              </a:rPr>
              <a:t>Brief personal introduction, background, and career summary.</a:t>
            </a:r>
            <a:endParaRPr lang="en-US">
              <a:latin typeface="Times New Roman"/>
              <a:ea typeface="Calibri"/>
              <a:cs typeface="Calibri"/>
            </a:endParaRPr>
          </a:p>
          <a:p>
            <a:pPr marL="228600" indent="-228600">
              <a:buFont typeface=""/>
              <a:buChar char="•"/>
            </a:pPr>
            <a:r>
              <a:rPr lang="en-US" dirty="0">
                <a:latin typeface="Times New Roman"/>
                <a:cs typeface="Times New Roman"/>
              </a:rPr>
              <a:t>Highlights personality and professional interests.</a:t>
            </a:r>
            <a:endParaRPr lang="en-US">
              <a:latin typeface="Times New Roman"/>
              <a:ea typeface="Calibri"/>
              <a:cs typeface="Calibri"/>
            </a:endParaRPr>
          </a:p>
          <a:p>
            <a:r>
              <a:rPr lang="en-US" dirty="0">
                <a:latin typeface="Times New Roman"/>
                <a:cs typeface="Times New Roman"/>
              </a:rPr>
              <a:t>4. Skills Section</a:t>
            </a:r>
            <a:endParaRPr lang="en-US" dirty="0">
              <a:latin typeface="Times New Roman"/>
              <a:ea typeface="Calibri"/>
              <a:cs typeface="Times New Roman"/>
            </a:endParaRPr>
          </a:p>
          <a:p>
            <a:pPr marL="228600" indent="-228600">
              <a:buFont typeface=""/>
              <a:buChar char="•"/>
            </a:pPr>
            <a:r>
              <a:rPr lang="en-US" dirty="0">
                <a:latin typeface="Times New Roman"/>
                <a:cs typeface="Times New Roman"/>
              </a:rPr>
              <a:t>Displays technical and soft skills using progress bars, badges, or icons.</a:t>
            </a:r>
            <a:endParaRPr lang="en-US">
              <a:latin typeface="Times New Roman"/>
              <a:ea typeface="Calibri"/>
              <a:cs typeface="Calibri"/>
            </a:endParaRPr>
          </a:p>
          <a:p>
            <a:pPr marL="228600" indent="-228600">
              <a:buFont typeface=""/>
              <a:buChar char="•"/>
            </a:pPr>
            <a:r>
              <a:rPr lang="en-US" dirty="0">
                <a:latin typeface="Times New Roman"/>
                <a:cs typeface="Times New Roman"/>
              </a:rPr>
              <a:t>Example: Python, Web Development, AI, Communication, Problem-Solving.</a:t>
            </a:r>
            <a:endParaRPr lang="en-US">
              <a:latin typeface="Times New Roman"/>
              <a:ea typeface="Calibri"/>
              <a:cs typeface="Calibri"/>
            </a:endParaRPr>
          </a:p>
          <a:p>
            <a:r>
              <a:rPr lang="en-US" dirty="0">
                <a:latin typeface="Times New Roman"/>
                <a:cs typeface="Times New Roman"/>
              </a:rPr>
              <a:t>5. Projects Section</a:t>
            </a:r>
          </a:p>
          <a:p>
            <a:pPr marL="228600" indent="-228600">
              <a:buFont typeface=""/>
              <a:buChar char="•"/>
            </a:pPr>
            <a:r>
              <a:rPr lang="en-US" dirty="0">
                <a:latin typeface="Times New Roman"/>
                <a:cs typeface="Times New Roman"/>
              </a:rPr>
              <a:t>Showcases key projects with descriptions, images, and links (GitHub, live demo).</a:t>
            </a:r>
            <a:endParaRPr lang="en-US">
              <a:latin typeface="Times New Roman"/>
              <a:ea typeface="Calibri"/>
              <a:cs typeface="Calibri"/>
            </a:endParaRPr>
          </a:p>
          <a:p>
            <a:pPr marL="228600" indent="-228600">
              <a:buFont typeface=""/>
              <a:buChar char="•"/>
            </a:pPr>
            <a:r>
              <a:rPr lang="en-US" dirty="0">
                <a:latin typeface="Times New Roman"/>
                <a:cs typeface="Times New Roman"/>
              </a:rPr>
              <a:t>Each project card includes tools used and outcomes achieved.</a:t>
            </a:r>
            <a:endParaRPr lang="en-US" dirty="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715" y="-775"/>
            <a:ext cx="10462130" cy="758190"/>
          </a:xfrm>
        </p:spPr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C7540A-0C57-16B2-D5D5-0E4E8955B799}"/>
              </a:ext>
            </a:extLst>
          </p:cNvPr>
          <p:cNvSpPr txBox="1"/>
          <p:nvPr/>
        </p:nvSpPr>
        <p:spPr>
          <a:xfrm>
            <a:off x="413359" y="736948"/>
            <a:ext cx="14789062" cy="5909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1</a:t>
            </a:r>
            <a:r>
              <a:rPr lang="en-US" b="1" dirty="0">
                <a:latin typeface="Times New Roman"/>
                <a:cs typeface="Times New Roman"/>
              </a:rPr>
              <a:t>. Portfolio Features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latin typeface="Times New Roman"/>
                <a:cs typeface="Times New Roman"/>
              </a:rPr>
              <a:t>Responsive Design</a:t>
            </a:r>
            <a:r>
              <a:rPr lang="en-US" dirty="0">
                <a:latin typeface="Times New Roman"/>
                <a:cs typeface="Times New Roman"/>
              </a:rPr>
              <a:t> – Works seamlessly across desktops, tablets, and mobile devices.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latin typeface="Times New Roman"/>
                <a:cs typeface="Times New Roman"/>
              </a:rPr>
              <a:t>Navigation Menu</a:t>
            </a:r>
            <a:r>
              <a:rPr lang="en-US" dirty="0">
                <a:latin typeface="Times New Roman"/>
                <a:cs typeface="Times New Roman"/>
              </a:rPr>
              <a:t> – Smooth scrolling and quick access to different portfolio sections.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latin typeface="Times New Roman"/>
                <a:cs typeface="Times New Roman"/>
              </a:rPr>
              <a:t>About Section</a:t>
            </a:r>
            <a:r>
              <a:rPr lang="en-US" dirty="0">
                <a:latin typeface="Times New Roman"/>
                <a:cs typeface="Times New Roman"/>
              </a:rPr>
              <a:t> – Highlights personal background, career goals, and achievements.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latin typeface="Times New Roman"/>
                <a:cs typeface="Times New Roman"/>
              </a:rPr>
              <a:t>Skills Showcase</a:t>
            </a:r>
            <a:r>
              <a:rPr lang="en-US" dirty="0">
                <a:latin typeface="Times New Roman"/>
                <a:cs typeface="Times New Roman"/>
              </a:rPr>
              <a:t> – Displays technical and soft skills using icons, bars, or badges.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latin typeface="Times New Roman"/>
                <a:cs typeface="Times New Roman"/>
              </a:rPr>
              <a:t>Project Gallery</a:t>
            </a:r>
            <a:r>
              <a:rPr lang="en-US" dirty="0">
                <a:latin typeface="Times New Roman"/>
                <a:cs typeface="Times New Roman"/>
              </a:rPr>
              <a:t> – Showcases key projects with descriptions, screenshots, and links (GitHub/live demo).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latin typeface="Times New Roman"/>
                <a:cs typeface="Times New Roman"/>
              </a:rPr>
              <a:t>Contact Section</a:t>
            </a:r>
            <a:r>
              <a:rPr lang="en-US" dirty="0">
                <a:latin typeface="Times New Roman"/>
                <a:cs typeface="Times New Roman"/>
              </a:rPr>
              <a:t> – Provides email, social links, and/or a contact form for easy communication.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latin typeface="Times New Roman"/>
                <a:cs typeface="Times New Roman"/>
              </a:rPr>
              <a:t>Clean UI/UX</a:t>
            </a:r>
            <a:r>
              <a:rPr lang="en-US" dirty="0">
                <a:latin typeface="Times New Roman"/>
                <a:cs typeface="Times New Roman"/>
              </a:rPr>
              <a:t> – Minimalist, modern design that ensures a professional look.</a:t>
            </a:r>
          </a:p>
          <a:p>
            <a:r>
              <a:rPr lang="en-US" b="1" dirty="0">
                <a:latin typeface="Times New Roman"/>
                <a:cs typeface="Times New Roman"/>
              </a:rPr>
              <a:t>2. Chatbot Features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latin typeface="Times New Roman"/>
                <a:cs typeface="Times New Roman"/>
              </a:rPr>
              <a:t>Interactive Assistant</a:t>
            </a:r>
            <a:r>
              <a:rPr lang="en-US" dirty="0">
                <a:latin typeface="Times New Roman"/>
                <a:cs typeface="Times New Roman"/>
              </a:rPr>
              <a:t> – A floating chat widget that users can open and interact with.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latin typeface="Times New Roman"/>
                <a:cs typeface="Times New Roman"/>
              </a:rPr>
              <a:t>FAQ-Based Responses</a:t>
            </a:r>
            <a:r>
              <a:rPr lang="en-US" dirty="0">
                <a:latin typeface="Times New Roman"/>
                <a:cs typeface="Times New Roman"/>
              </a:rPr>
              <a:t> – Handles predefined queries like:</a:t>
            </a:r>
          </a:p>
          <a:p>
            <a:pPr marL="228600" lvl="1" indent="-228600">
              <a:buFont typeface=""/>
              <a:buChar char="•"/>
            </a:pPr>
            <a:r>
              <a:rPr lang="en-US" i="1" dirty="0">
                <a:latin typeface="Times New Roman"/>
                <a:cs typeface="Times New Roman"/>
              </a:rPr>
              <a:t>“Tell me about your skills”</a:t>
            </a:r>
          </a:p>
          <a:p>
            <a:pPr marL="228600" lvl="1" indent="-228600">
              <a:buFont typeface=""/>
              <a:buChar char="•"/>
            </a:pPr>
            <a:r>
              <a:rPr lang="en-US" i="1" dirty="0">
                <a:latin typeface="Times New Roman"/>
                <a:cs typeface="Times New Roman"/>
              </a:rPr>
              <a:t>“Show me your projects”</a:t>
            </a:r>
          </a:p>
          <a:p>
            <a:pPr marL="228600" lvl="1" indent="-228600">
              <a:buFont typeface=""/>
              <a:buChar char="•"/>
            </a:pPr>
            <a:r>
              <a:rPr lang="en-US" i="1" dirty="0">
                <a:latin typeface="Times New Roman"/>
                <a:cs typeface="Times New Roman"/>
              </a:rPr>
              <a:t>“How can I contact you?”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latin typeface="Times New Roman"/>
                <a:cs typeface="Times New Roman"/>
              </a:rPr>
              <a:t>Real-Time Messaging</a:t>
            </a:r>
            <a:r>
              <a:rPr lang="en-US" dirty="0">
                <a:latin typeface="Times New Roman"/>
                <a:cs typeface="Times New Roman"/>
              </a:rPr>
              <a:t> – Displays user input and bot responses instantly in the chat window.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latin typeface="Times New Roman"/>
                <a:cs typeface="Times New Roman"/>
              </a:rPr>
              <a:t>Error Handling / Default Replies</a:t>
            </a:r>
            <a:r>
              <a:rPr lang="en-US" dirty="0">
                <a:latin typeface="Times New Roman"/>
                <a:cs typeface="Times New Roman"/>
              </a:rPr>
              <a:t> – Provides fallback answers when a query is not recognized.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latin typeface="Times New Roman"/>
                <a:cs typeface="Times New Roman"/>
              </a:rPr>
              <a:t>Expandable to AI API</a:t>
            </a:r>
            <a:r>
              <a:rPr lang="en-US" dirty="0">
                <a:latin typeface="Times New Roman"/>
                <a:cs typeface="Times New Roman"/>
              </a:rPr>
              <a:t> – Can be integrated with OpenAI or other APIs for more natural, intelligent responses.</a:t>
            </a:r>
          </a:p>
          <a:p>
            <a:r>
              <a:rPr lang="en-US" b="1" dirty="0">
                <a:latin typeface="Times New Roman"/>
                <a:cs typeface="Times New Roman"/>
              </a:rPr>
              <a:t>3. Functionalities in Action</a:t>
            </a:r>
          </a:p>
          <a:p>
            <a:pPr marL="228600" indent="-228600">
              <a:buFont typeface=""/>
              <a:buChar char="•"/>
            </a:pPr>
            <a:r>
              <a:rPr lang="en-US" dirty="0">
                <a:latin typeface="Times New Roman"/>
                <a:cs typeface="Times New Roman"/>
              </a:rPr>
              <a:t>Visitors can </a:t>
            </a:r>
            <a:r>
              <a:rPr lang="en-US" b="1" dirty="0">
                <a:latin typeface="Times New Roman"/>
                <a:cs typeface="Times New Roman"/>
              </a:rPr>
              <a:t>browse portfolio sections</a:t>
            </a:r>
            <a:r>
              <a:rPr lang="en-US" dirty="0">
                <a:latin typeface="Times New Roman"/>
                <a:cs typeface="Times New Roman"/>
              </a:rPr>
              <a:t> manually OR </a:t>
            </a:r>
            <a:r>
              <a:rPr lang="en-US" b="1" dirty="0">
                <a:latin typeface="Times New Roman"/>
                <a:cs typeface="Times New Roman"/>
              </a:rPr>
              <a:t>chat with the bot</a:t>
            </a:r>
            <a:r>
              <a:rPr lang="en-US" dirty="0">
                <a:latin typeface="Times New Roman"/>
                <a:cs typeface="Times New Roman"/>
              </a:rPr>
              <a:t> to find information quickly.</a:t>
            </a:r>
          </a:p>
          <a:p>
            <a:pPr marL="228600" indent="-228600">
              <a:buFont typeface=""/>
              <a:buChar char="•"/>
            </a:pPr>
            <a:r>
              <a:rPr lang="en-US" dirty="0">
                <a:latin typeface="Times New Roman"/>
                <a:cs typeface="Times New Roman"/>
              </a:rPr>
              <a:t>The chatbot enhances accessibility by giving recruiters and clients an </a:t>
            </a:r>
            <a:r>
              <a:rPr lang="en-US" b="1" dirty="0">
                <a:latin typeface="Times New Roman"/>
                <a:cs typeface="Times New Roman"/>
              </a:rPr>
              <a:t>interactive way</a:t>
            </a:r>
            <a:r>
              <a:rPr lang="en-US" dirty="0">
                <a:latin typeface="Times New Roman"/>
                <a:cs typeface="Times New Roman"/>
              </a:rPr>
              <a:t> to explore skills and projects.</a:t>
            </a:r>
          </a:p>
          <a:p>
            <a:pPr marL="228600" indent="-228600">
              <a:buFont typeface=""/>
              <a:buChar char="•"/>
            </a:pPr>
            <a:r>
              <a:rPr lang="en-US" dirty="0">
                <a:latin typeface="Times New Roman"/>
                <a:cs typeface="Times New Roman"/>
              </a:rPr>
              <a:t>The portfolio functions as both a </a:t>
            </a:r>
            <a:r>
              <a:rPr lang="en-US" b="1" dirty="0">
                <a:latin typeface="Times New Roman"/>
                <a:cs typeface="Times New Roman"/>
              </a:rPr>
              <a:t>showcase of work</a:t>
            </a:r>
            <a:r>
              <a:rPr lang="en-US" dirty="0">
                <a:latin typeface="Times New Roman"/>
                <a:cs typeface="Times New Roman"/>
              </a:rPr>
              <a:t> and a </a:t>
            </a:r>
            <a:r>
              <a:rPr lang="en-US" b="1" dirty="0">
                <a:latin typeface="Times New Roman"/>
                <a:cs typeface="Times New Roman"/>
              </a:rPr>
              <a:t>demonstration of technical ability</a:t>
            </a:r>
            <a:r>
              <a:rPr lang="en-US" dirty="0">
                <a:latin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</TotalTime>
  <Words>1354</Words>
  <Application>Microsoft Office PowerPoint</Application>
  <PresentationFormat>Widescreen</PresentationFormat>
  <Paragraphs>121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naveen kumar</cp:lastModifiedBy>
  <cp:revision>148</cp:revision>
  <dcterms:created xsi:type="dcterms:W3CDTF">2024-03-29T15:07:22Z</dcterms:created>
  <dcterms:modified xsi:type="dcterms:W3CDTF">2025-09-02T08:38:21Z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