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8B5E2B-597B-4761-8323-532E7FEB36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Twb packaged workbook for Fifa 2018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AAFFDC-854C-44A3-9231-C33116F7A1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6/9/2023 3:18:05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layers by highest free kick acuracy " id="10" name="slide10">
            <a:extLst>
              <a:ext uri="{FF2B5EF4-FFF2-40B4-BE49-F238E27FC236}">
                <a16:creationId xmlns:a16="http://schemas.microsoft.com/office/drawing/2014/main" id="{242FA526-6279-419D-BDF9-111F7812B8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247775"/>
            <a:ext cx="13525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ies by most players" id="11" name="slide11">
            <a:extLst>
              <a:ext uri="{FF2B5EF4-FFF2-40B4-BE49-F238E27FC236}">
                <a16:creationId xmlns:a16="http://schemas.microsoft.com/office/drawing/2014/main" id="{E00E9266-E04C-4A84-A616-2B2C9FD0DE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790575"/>
            <a:ext cx="9553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 For number of playersanfd avg. Age of players country wise1" id="12" name="slide12">
            <a:extLst>
              <a:ext uri="{FF2B5EF4-FFF2-40B4-BE49-F238E27FC236}">
                <a16:creationId xmlns:a16="http://schemas.microsoft.com/office/drawing/2014/main" id="{CD3181FE-47F2-4937-876A-E8DE2191FD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 for players stats" id="13" name="slide13">
            <a:extLst>
              <a:ext uri="{FF2B5EF4-FFF2-40B4-BE49-F238E27FC236}">
                <a16:creationId xmlns:a16="http://schemas.microsoft.com/office/drawing/2014/main" id="{ADC20A0D-7691-4916-8BE0-455EA0C610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 Stats for values and wages" id="14" name="slide14">
            <a:extLst>
              <a:ext uri="{FF2B5EF4-FFF2-40B4-BE49-F238E27FC236}">
                <a16:creationId xmlns:a16="http://schemas.microsoft.com/office/drawing/2014/main" id="{C756B7EF-2FA1-4397-ABA4-FC14898115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age of each nationality players " id="2" name="slide2">
            <a:extLst>
              <a:ext uri="{FF2B5EF4-FFF2-40B4-BE49-F238E27FC236}">
                <a16:creationId xmlns:a16="http://schemas.microsoft.com/office/drawing/2014/main" id="{32B2F8F6-64B1-4F3F-9ED9-04D5E285B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09612"/>
            <a:ext cx="95440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most expensive players" id="3" name="slide3">
            <a:extLst>
              <a:ext uri="{FF2B5EF4-FFF2-40B4-BE49-F238E27FC236}">
                <a16:creationId xmlns:a16="http://schemas.microsoft.com/office/drawing/2014/main" id="{A4EDC931-8A7A-4CDB-8F22-304E53BDCF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790575"/>
            <a:ext cx="7810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overall rated players" id="4" name="slide4">
            <a:extLst>
              <a:ext uri="{FF2B5EF4-FFF2-40B4-BE49-F238E27FC236}">
                <a16:creationId xmlns:a16="http://schemas.microsoft.com/office/drawing/2014/main" id="{27889A65-3B71-490A-8699-61F12DA4E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871537"/>
            <a:ext cx="105632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 for Wage &amp;amp; values by Age" id="5" name="slide5">
            <a:extLst>
              <a:ext uri="{FF2B5EF4-FFF2-40B4-BE49-F238E27FC236}">
                <a16:creationId xmlns:a16="http://schemas.microsoft.com/office/drawing/2014/main" id="{75A685EF-3EB7-4D45-981A-7B1F5425DA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871537"/>
            <a:ext cx="96488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players by avg. Potential &amp;amp; avg. shot power" id="6" name="slide6">
            <a:extLst>
              <a:ext uri="{FF2B5EF4-FFF2-40B4-BE49-F238E27FC236}">
                <a16:creationId xmlns:a16="http://schemas.microsoft.com/office/drawing/2014/main" id="{E7487384-A6C3-44EB-8A6A-F4CC9032B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790575"/>
            <a:ext cx="7724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untries by highest wages" id="7" name="slide7">
            <a:extLst>
              <a:ext uri="{FF2B5EF4-FFF2-40B4-BE49-F238E27FC236}">
                <a16:creationId xmlns:a16="http://schemas.microsoft.com/office/drawing/2014/main" id="{96D66416-B96B-45B4-B378-B086FDFF3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90575"/>
            <a:ext cx="9544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five clubs by value" id="8" name="slide8">
            <a:extLst>
              <a:ext uri="{FF2B5EF4-FFF2-40B4-BE49-F238E27FC236}">
                <a16:creationId xmlns:a16="http://schemas.microsoft.com/office/drawing/2014/main" id="{E315FD6C-B234-4DAA-B201-A67ACA4E51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790575"/>
            <a:ext cx="98298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Oldest players" id="9" name="slide9">
            <a:extLst>
              <a:ext uri="{FF2B5EF4-FFF2-40B4-BE49-F238E27FC236}">
                <a16:creationId xmlns:a16="http://schemas.microsoft.com/office/drawing/2014/main" id="{042B57DC-5EEC-456B-B4AB-4E641EBF9C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790575"/>
            <a:ext cx="9544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2023-06-09T10:18:16Z</dcterms:created>
  <dcterms:modified xsi:type="dcterms:W3CDTF">2023-06-09T10:18:16Z</dcterms:modified>
</cp:coreProperties>
</file>