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9C80A29-F000-4EE5-9028-347B92F1D41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Twb packaged workbookon Hollywood data Updated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BD8CA00-D64C-4F48-B4B9-77517F1EDDF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6/8/2023 7:47:58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0" name="slide10">
            <a:extLst>
              <a:ext uri="{FF2B5EF4-FFF2-40B4-BE49-F238E27FC236}">
                <a16:creationId xmlns:a16="http://schemas.microsoft.com/office/drawing/2014/main" id="{7E3DEF48-AA57-4BED-861F-1B5763A2CC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1" name="slide11">
            <a:extLst>
              <a:ext uri="{FF2B5EF4-FFF2-40B4-BE49-F238E27FC236}">
                <a16:creationId xmlns:a16="http://schemas.microsoft.com/office/drawing/2014/main" id="{88E0F21D-5992-4E26-AD29-840EE7128F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1-1" id="12" name="slide12">
            <a:extLst>
              <a:ext uri="{FF2B5EF4-FFF2-40B4-BE49-F238E27FC236}">
                <a16:creationId xmlns:a16="http://schemas.microsoft.com/office/drawing/2014/main" id="{9B16753D-9C2E-4C14-87D5-CD0A7BB7C5A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90575"/>
            <a:ext cx="9163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1-2" id="13" name="slide13">
            <a:extLst>
              <a:ext uri="{FF2B5EF4-FFF2-40B4-BE49-F238E27FC236}">
                <a16:creationId xmlns:a16="http://schemas.microsoft.com/office/drawing/2014/main" id="{955E283D-2AE5-4EEB-AED9-AB11CEB2A26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2" y="709612"/>
            <a:ext cx="94011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-2011 analysis" id="14" name="slide14">
            <a:extLst>
              <a:ext uri="{FF2B5EF4-FFF2-40B4-BE49-F238E27FC236}">
                <a16:creationId xmlns:a16="http://schemas.microsoft.com/office/drawing/2014/main" id="{83A5A4B5-3EC9-475B-AC53-E3458A6F52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15" name="slide15">
            <a:extLst>
              <a:ext uri="{FF2B5EF4-FFF2-40B4-BE49-F238E27FC236}">
                <a16:creationId xmlns:a16="http://schemas.microsoft.com/office/drawing/2014/main" id="{EF3B35D4-94FF-436C-A3A7-A9EB7D9043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6" name="slide16">
            <a:extLst>
              <a:ext uri="{FF2B5EF4-FFF2-40B4-BE49-F238E27FC236}">
                <a16:creationId xmlns:a16="http://schemas.microsoft.com/office/drawing/2014/main" id="{AA3AE3CE-CE86-4CD7-8A3D-19727A95E62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7" name="slide17">
            <a:extLst>
              <a:ext uri="{FF2B5EF4-FFF2-40B4-BE49-F238E27FC236}">
                <a16:creationId xmlns:a16="http://schemas.microsoft.com/office/drawing/2014/main" id="{19C6FDC1-C34B-45C9-BB5D-B9F0CDCBEE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8" name="slide18">
            <a:extLst>
              <a:ext uri="{FF2B5EF4-FFF2-40B4-BE49-F238E27FC236}">
                <a16:creationId xmlns:a16="http://schemas.microsoft.com/office/drawing/2014/main" id="{848E58EA-EB21-430B-9951-D88681948EF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9" name="slide19">
            <a:extLst>
              <a:ext uri="{FF2B5EF4-FFF2-40B4-BE49-F238E27FC236}">
                <a16:creationId xmlns:a16="http://schemas.microsoft.com/office/drawing/2014/main" id="{C2CAC60D-E13C-4B13-ADFA-FCDC391AE94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profitable genre(11-17)" id="2" name="slide2">
            <a:extLst>
              <a:ext uri="{FF2B5EF4-FFF2-40B4-BE49-F238E27FC236}">
                <a16:creationId xmlns:a16="http://schemas.microsoft.com/office/drawing/2014/main" id="{9466885F-7CAB-4BC5-B04F-5EBD81E061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90575"/>
            <a:ext cx="9163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20" name="slide20">
            <a:extLst>
              <a:ext uri="{FF2B5EF4-FFF2-40B4-BE49-F238E27FC236}">
                <a16:creationId xmlns:a16="http://schemas.microsoft.com/office/drawing/2014/main" id="{8981B8F3-79D2-4FD8-B358-A78FABBB312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21" name="slide21">
            <a:extLst>
              <a:ext uri="{FF2B5EF4-FFF2-40B4-BE49-F238E27FC236}">
                <a16:creationId xmlns:a16="http://schemas.microsoft.com/office/drawing/2014/main" id="{29BE3CE4-23A4-469E-9980-C8CA0F37BA5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22" name="slide22">
            <a:extLst>
              <a:ext uri="{FF2B5EF4-FFF2-40B4-BE49-F238E27FC236}">
                <a16:creationId xmlns:a16="http://schemas.microsoft.com/office/drawing/2014/main" id="{C5B8B1CD-074A-4B4F-A428-D178A141651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five films based on Audience score(11-17)" id="3" name="slide3">
            <a:extLst>
              <a:ext uri="{FF2B5EF4-FFF2-40B4-BE49-F238E27FC236}">
                <a16:creationId xmlns:a16="http://schemas.microsoft.com/office/drawing/2014/main" id="{B309C1B6-1C45-48BE-9901-7F93A1D325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90575"/>
            <a:ext cx="9163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studios with profitability &amp;amp; Gross" id="4" name="slide4">
            <a:extLst>
              <a:ext uri="{FF2B5EF4-FFF2-40B4-BE49-F238E27FC236}">
                <a16:creationId xmlns:a16="http://schemas.microsoft.com/office/drawing/2014/main" id="{FCB6C943-6AD2-4441-A062-1A4E55408F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790575"/>
            <a:ext cx="77343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films based on rotten tomato(11-20)" id="5" name="slide5">
            <a:extLst>
              <a:ext uri="{FF2B5EF4-FFF2-40B4-BE49-F238E27FC236}">
                <a16:creationId xmlns:a16="http://schemas.microsoft.com/office/drawing/2014/main" id="{D11B64D1-39BA-4F69-90B6-A4E893AAF9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790575"/>
            <a:ext cx="77057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 by worlwide gross(11-17)" id="6" name="slide6">
            <a:extLst>
              <a:ext uri="{FF2B5EF4-FFF2-40B4-BE49-F238E27FC236}">
                <a16:creationId xmlns:a16="http://schemas.microsoft.com/office/drawing/2014/main" id="{EA1F5D49-68B5-4C40-B341-4CF2084012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871537"/>
            <a:ext cx="111537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films most profitable(11-17)" id="7" name="slide7">
            <a:extLst>
              <a:ext uri="{FF2B5EF4-FFF2-40B4-BE49-F238E27FC236}">
                <a16:creationId xmlns:a16="http://schemas.microsoft.com/office/drawing/2014/main" id="{6EDCB162-C9DD-4832-AD99-B3FDC68FFC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795337"/>
            <a:ext cx="92868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rr. b/w gross and profit" id="8" name="slide8">
            <a:extLst>
              <a:ext uri="{FF2B5EF4-FFF2-40B4-BE49-F238E27FC236}">
                <a16:creationId xmlns:a16="http://schemas.microsoft.com/office/drawing/2014/main" id="{C179F497-B06A-4677-8817-F50AF95756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709612"/>
            <a:ext cx="44386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wide gross yearwise" id="9" name="slide9">
            <a:extLst>
              <a:ext uri="{FF2B5EF4-FFF2-40B4-BE49-F238E27FC236}">
                <a16:creationId xmlns:a16="http://schemas.microsoft.com/office/drawing/2014/main" id="{02493297-3D4F-4543-8411-C70FA89330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90575"/>
            <a:ext cx="9163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2023-06-08T14:48:09Z</dcterms:created>
  <dcterms:modified xsi:type="dcterms:W3CDTF">2023-06-08T14:48:09Z</dcterms:modified>
</cp:coreProperties>
</file>