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4E37D82C-D2CE-4883-9204-D5D7B0F51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/>
              <a:t>Titanic dataset packaged workkbook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394B1FE3-4043-48A0-A3FE-0E28F188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6/8/2023 3:28:37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 12">
            <a:extLst>
              <a:ext uri="{FF2B5EF4-FFF2-40B4-BE49-F238E27FC236}">
                <a16:creationId xmlns:a16="http://schemas.microsoft.com/office/drawing/2014/main" xmlns="" id="{F3BE2A3C-272F-4378-B23B-44817A497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Story 13">
            <a:extLst>
              <a:ext uri="{FF2B5EF4-FFF2-40B4-BE49-F238E27FC236}">
                <a16:creationId xmlns:a16="http://schemas.microsoft.com/office/drawing/2014/main" xmlns="" id="{A2E00544-E84B-4400-AE63-B6C330042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4">
            <a:extLst>
              <a:ext uri="{FF2B5EF4-FFF2-40B4-BE49-F238E27FC236}">
                <a16:creationId xmlns:a16="http://schemas.microsoft.com/office/drawing/2014/main" xmlns="" id="{BB25581E-F3BD-4BD7-BE9B-700578EE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5">
            <a:extLst>
              <a:ext uri="{FF2B5EF4-FFF2-40B4-BE49-F238E27FC236}">
                <a16:creationId xmlns:a16="http://schemas.microsoft.com/office/drawing/2014/main" xmlns="" id="{A00F9972-52F7-4382-B43D-4B64626D0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6">
            <a:extLst>
              <a:ext uri="{FF2B5EF4-FFF2-40B4-BE49-F238E27FC236}">
                <a16:creationId xmlns:a16="http://schemas.microsoft.com/office/drawing/2014/main" xmlns="" id="{F93282F8-B2C2-48F8-8147-352D350F3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7">
            <a:extLst>
              <a:ext uri="{FF2B5EF4-FFF2-40B4-BE49-F238E27FC236}">
                <a16:creationId xmlns:a16="http://schemas.microsoft.com/office/drawing/2014/main" xmlns="" id="{8EEA1D91-7A96-4F4B-AB16-FEA2850E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8">
            <a:extLst>
              <a:ext uri="{FF2B5EF4-FFF2-40B4-BE49-F238E27FC236}">
                <a16:creationId xmlns:a16="http://schemas.microsoft.com/office/drawing/2014/main" xmlns="" id="{0F1B470F-E62E-491D-999B-8514D3C51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9">
            <a:extLst>
              <a:ext uri="{FF2B5EF4-FFF2-40B4-BE49-F238E27FC236}">
                <a16:creationId xmlns:a16="http://schemas.microsoft.com/office/drawing/2014/main" xmlns="" id="{56FF8155-1EB6-46CA-9E62-C22FBF648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no of People boarded from per port station">
            <a:extLst>
              <a:ext uri="{FF2B5EF4-FFF2-40B4-BE49-F238E27FC236}">
                <a16:creationId xmlns:a16="http://schemas.microsoft.com/office/drawing/2014/main" xmlns="" id="{8AE58D93-B933-46B0-9727-B0AFCD88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790575"/>
            <a:ext cx="9172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tal no. of Survivors &amp;amp; perished peoples sexwise">
            <a:extLst>
              <a:ext uri="{FF2B5EF4-FFF2-40B4-BE49-F238E27FC236}">
                <a16:creationId xmlns:a16="http://schemas.microsoft.com/office/drawing/2014/main" xmlns="" id="{2D0FE587-8063-4827-8053-1BAA1734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76300"/>
            <a:ext cx="91725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ge distribution sexwise ">
            <a:extLst>
              <a:ext uri="{FF2B5EF4-FFF2-40B4-BE49-F238E27FC236}">
                <a16:creationId xmlns:a16="http://schemas.microsoft.com/office/drawing/2014/main" xmlns="" id="{067A9BAA-5BB2-437A-90D8-2FC6E8668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790575"/>
            <a:ext cx="77343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no of survivers from each port sexwise">
            <a:extLst>
              <a:ext uri="{FF2B5EF4-FFF2-40B4-BE49-F238E27FC236}">
                <a16:creationId xmlns:a16="http://schemas.microsoft.com/office/drawing/2014/main" xmlns="" id="{0F2003D8-2AB7-425C-BE9D-62F143A6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90575"/>
            <a:ext cx="9163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ticket fare generated by portwise and sexwise">
            <a:extLst>
              <a:ext uri="{FF2B5EF4-FFF2-40B4-BE49-F238E27FC236}">
                <a16:creationId xmlns:a16="http://schemas.microsoft.com/office/drawing/2014/main" xmlns="" id="{F6CA962A-FC1E-495C-A8E0-7DE4DE03F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871537"/>
            <a:ext cx="91725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rd for Each name status about survival cabin Embarked ">
            <a:extLst>
              <a:ext uri="{FF2B5EF4-FFF2-40B4-BE49-F238E27FC236}">
                <a16:creationId xmlns:a16="http://schemas.microsoft.com/office/drawing/2014/main" xmlns="" id="{DAA59B1C-CD1E-4BE5-BEFE-7871B201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809625"/>
            <a:ext cx="104775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tal survival and bording and revenue generated by each port">
            <a:extLst>
              <a:ext uri="{FF2B5EF4-FFF2-40B4-BE49-F238E27FC236}">
                <a16:creationId xmlns:a16="http://schemas.microsoft.com/office/drawing/2014/main" xmlns="" id="{F28AC84E-CA41-4C2E-B061-C9160646E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 11">
            <a:extLst>
              <a:ext uri="{FF2B5EF4-FFF2-40B4-BE49-F238E27FC236}">
                <a16:creationId xmlns:a16="http://schemas.microsoft.com/office/drawing/2014/main" xmlns="" id="{561EC2FE-0E68-420F-96AE-6B866ACE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Titanic dataset packaged workkbook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dataset packaged workkbook</dc:title>
  <dc:creator/>
  <cp:lastModifiedBy>aditya</cp:lastModifiedBy>
  <cp:revision>2</cp:revision>
  <dcterms:created xsi:type="dcterms:W3CDTF">2023-06-08T10:28:51Z</dcterms:created>
  <dcterms:modified xsi:type="dcterms:W3CDTF">2023-06-08T10:50:08Z</dcterms:modified>
</cp:coreProperties>
</file>