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71" r:id="rId2"/>
    <p:sldId id="290" r:id="rId3"/>
    <p:sldId id="284" r:id="rId4"/>
    <p:sldId id="291" r:id="rId5"/>
    <p:sldId id="285" r:id="rId6"/>
    <p:sldId id="292" r:id="rId7"/>
    <p:sldId id="286" r:id="rId8"/>
    <p:sldId id="287" r:id="rId9"/>
    <p:sldId id="288" r:id="rId10"/>
    <p:sldId id="293" r:id="rId11"/>
    <p:sldId id="294" r:id="rId12"/>
    <p:sldId id="289" r:id="rId13"/>
    <p:sldId id="295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AB7EBA-E6E9-9E82-D8B3-F731F249C9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3EE48-6C3E-5383-66EC-2DF1C96D2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FBADC-BEEE-4E6C-9496-368D6F5AE9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E9F68-D83B-DD10-B995-BA7E446327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F8E77-E8C4-045E-92C2-60AEBDDAAE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44A53-90CC-41C6-B21B-E84362E3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29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99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7020E0B-52AC-3EB7-C662-D741DA43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4F2DFCF4-A62B-3B39-E0E3-90745DEE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92A600-F2D1-386D-6845-1D536DC3CCA5}"/>
              </a:ext>
            </a:extLst>
          </p:cNvPr>
          <p:cNvSpPr txBox="1"/>
          <p:nvPr/>
        </p:nvSpPr>
        <p:spPr>
          <a:xfrm>
            <a:off x="539964" y="3761932"/>
            <a:ext cx="3686007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of related data types sharing a common name</a:t>
            </a:r>
          </a:p>
        </p:txBody>
      </p:sp>
    </p:spTree>
    <p:extLst>
      <p:ext uri="{BB962C8B-B14F-4D97-AF65-F5344CB8AC3E}">
        <p14:creationId xmlns:p14="http://schemas.microsoft.com/office/powerpoint/2010/main" val="116112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0A72-DF44-4569-5800-D37D22BB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DE38-4A2D-C949-0A7A-93F08F30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strlen</a:t>
            </a:r>
            <a:r>
              <a:rPr lang="en-US" dirty="0"/>
              <a:t>()</a:t>
            </a:r>
          </a:p>
          <a:p>
            <a:r>
              <a:rPr lang="en-US" dirty="0" err="1"/>
              <a:t>strcpy</a:t>
            </a:r>
            <a:r>
              <a:rPr lang="en-US" dirty="0"/>
              <a:t>()</a:t>
            </a:r>
          </a:p>
          <a:p>
            <a:r>
              <a:rPr lang="en-US" dirty="0" err="1"/>
              <a:t>strcat</a:t>
            </a:r>
            <a:r>
              <a:rPr lang="en-US" dirty="0"/>
              <a:t>()</a:t>
            </a:r>
          </a:p>
          <a:p>
            <a:r>
              <a:rPr lang="en-US" dirty="0" err="1"/>
              <a:t>strcmp</a:t>
            </a:r>
            <a:r>
              <a:rPr lang="en-US" dirty="0"/>
              <a:t>()</a:t>
            </a:r>
          </a:p>
          <a:p>
            <a:r>
              <a:rPr lang="en-US" dirty="0" err="1"/>
              <a:t>strrev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9C0C-D6F6-6852-220C-E8610E6A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</a:t>
            </a:r>
            <a:r>
              <a:rPr lang="en-US" dirty="0" err="1"/>
              <a:t>getline</a:t>
            </a:r>
            <a:r>
              <a:rPr lang="en-US" dirty="0"/>
              <a:t>()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8267-B10F-81A9-1979-5380F5BA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DE6FB-A3BA-2ED0-BEC6-D46925BD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Variable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lue arrows pointing at a red button">
            <a:extLst>
              <a:ext uri="{FF2B5EF4-FFF2-40B4-BE49-F238E27FC236}">
                <a16:creationId xmlns:a16="http://schemas.microsoft.com/office/drawing/2014/main" id="{CC844383-1646-B4FC-684F-61788A320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8" r="9563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9AAE3-14AA-D644-0BC1-778355973F31}"/>
              </a:ext>
            </a:extLst>
          </p:cNvPr>
          <p:cNvSpPr txBox="1"/>
          <p:nvPr/>
        </p:nvSpPr>
        <p:spPr>
          <a:xfrm>
            <a:off x="539964" y="3761932"/>
            <a:ext cx="368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 (i.e. other name) for a variable, similar to pointer with few key differences</a:t>
            </a:r>
          </a:p>
        </p:txBody>
      </p:sp>
    </p:spTree>
    <p:extLst>
      <p:ext uri="{BB962C8B-B14F-4D97-AF65-F5344CB8AC3E}">
        <p14:creationId xmlns:p14="http://schemas.microsoft.com/office/powerpoint/2010/main" val="409619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D100-66A8-722C-A379-0A6D867B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pointer and reference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6AEE-8EF2-431C-B7E2-B67C27EA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reference variable can’t be reassigned after initialization</a:t>
            </a:r>
          </a:p>
          <a:p>
            <a:r>
              <a:rPr lang="en-US" dirty="0"/>
              <a:t>References can’t be null</a:t>
            </a:r>
          </a:p>
          <a:p>
            <a:r>
              <a:rPr lang="en-US" dirty="0"/>
              <a:t>References cannot be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297479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D410-F1D2-CFAE-731C-6AFF777E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Next Class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E611-C198-CFBC-F108-8A56B569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en-US"/>
              <a:t>Functions in C++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101B-B8BB-EC7C-3483-09ABB8D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269135"/>
            <a:ext cx="11091600" cy="1332000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0D12-A205-E8A4-864E-8D357376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180511"/>
            <a:ext cx="11090274" cy="3979625"/>
          </a:xfrm>
        </p:spPr>
        <p:txBody>
          <a:bodyPr/>
          <a:lstStyle/>
          <a:p>
            <a:r>
              <a:rPr lang="en-US" dirty="0"/>
              <a:t>1D Array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Array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F9A5BC-5F12-528B-D319-A1C521712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3173"/>
              </p:ext>
            </p:extLst>
          </p:nvPr>
        </p:nvGraphicFramePr>
        <p:xfrm>
          <a:off x="824992" y="1736358"/>
          <a:ext cx="9196830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2805">
                  <a:extLst>
                    <a:ext uri="{9D8B030D-6E8A-4147-A177-3AD203B41FA5}">
                      <a16:colId xmlns:a16="http://schemas.microsoft.com/office/drawing/2014/main" val="4182078289"/>
                    </a:ext>
                  </a:extLst>
                </a:gridCol>
                <a:gridCol w="1532805">
                  <a:extLst>
                    <a:ext uri="{9D8B030D-6E8A-4147-A177-3AD203B41FA5}">
                      <a16:colId xmlns:a16="http://schemas.microsoft.com/office/drawing/2014/main" val="380154567"/>
                    </a:ext>
                  </a:extLst>
                </a:gridCol>
                <a:gridCol w="1532805">
                  <a:extLst>
                    <a:ext uri="{9D8B030D-6E8A-4147-A177-3AD203B41FA5}">
                      <a16:colId xmlns:a16="http://schemas.microsoft.com/office/drawing/2014/main" val="4216605330"/>
                    </a:ext>
                  </a:extLst>
                </a:gridCol>
                <a:gridCol w="1532805">
                  <a:extLst>
                    <a:ext uri="{9D8B030D-6E8A-4147-A177-3AD203B41FA5}">
                      <a16:colId xmlns:a16="http://schemas.microsoft.com/office/drawing/2014/main" val="3295882107"/>
                    </a:ext>
                  </a:extLst>
                </a:gridCol>
                <a:gridCol w="1532805">
                  <a:extLst>
                    <a:ext uri="{9D8B030D-6E8A-4147-A177-3AD203B41FA5}">
                      <a16:colId xmlns:a16="http://schemas.microsoft.com/office/drawing/2014/main" val="2643016593"/>
                    </a:ext>
                  </a:extLst>
                </a:gridCol>
                <a:gridCol w="1532805">
                  <a:extLst>
                    <a:ext uri="{9D8B030D-6E8A-4147-A177-3AD203B41FA5}">
                      <a16:colId xmlns:a16="http://schemas.microsoft.com/office/drawing/2014/main" val="223420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element</a:t>
                      </a:r>
                    </a:p>
                    <a:p>
                      <a:r>
                        <a:rPr lang="en-US" dirty="0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element</a:t>
                      </a:r>
                    </a:p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element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element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element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7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7007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FD4CF9-9989-A9E7-2A06-EAC56902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27861"/>
              </p:ext>
            </p:extLst>
          </p:nvPr>
        </p:nvGraphicFramePr>
        <p:xfrm>
          <a:off x="824992" y="3956105"/>
          <a:ext cx="8128000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428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4507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76003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342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*(*(x+0)+0)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*(*(x)+1)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*(*(x)+1)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3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4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*(*(x+1)+0)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*(*(x+1)+1)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*(*(x+1)+2)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0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5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*(*(x+2)+0)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*(*(x+2)+2)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3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0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0F0A0A-BF42-0AB5-766E-F151ABF1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Pointers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Line Arrow: Straight">
            <a:extLst>
              <a:ext uri="{FF2B5EF4-FFF2-40B4-BE49-F238E27FC236}">
                <a16:creationId xmlns:a16="http://schemas.microsoft.com/office/drawing/2014/main" id="{1EEB8E4F-60AF-19FD-CEA6-C4790062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FE889-55D7-F435-2A72-9B14FD142416}"/>
              </a:ext>
            </a:extLst>
          </p:cNvPr>
          <p:cNvSpPr txBox="1"/>
          <p:nvPr/>
        </p:nvSpPr>
        <p:spPr>
          <a:xfrm>
            <a:off x="539964" y="3761932"/>
            <a:ext cx="368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that contains memory address of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10389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FF7F-F44B-B934-C9AF-96516F3E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FBB0-C5D6-43DA-8C53-E6A8B011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operator (&amp;)</a:t>
            </a:r>
          </a:p>
          <a:p>
            <a:pPr lvl="1"/>
            <a:r>
              <a:rPr lang="en-US" dirty="0"/>
              <a:t>Used to get address of the variable</a:t>
            </a:r>
          </a:p>
          <a:p>
            <a:pPr lvl="1"/>
            <a:endParaRPr lang="en-US" dirty="0"/>
          </a:p>
          <a:p>
            <a:r>
              <a:rPr lang="en-US" dirty="0"/>
              <a:t>Dereference operator (*)</a:t>
            </a:r>
          </a:p>
          <a:p>
            <a:pPr lvl="1"/>
            <a:r>
              <a:rPr lang="en-US" dirty="0"/>
              <a:t>Used to get the value pointed by the pointer</a:t>
            </a:r>
          </a:p>
        </p:txBody>
      </p:sp>
    </p:spTree>
    <p:extLst>
      <p:ext uri="{BB962C8B-B14F-4D97-AF65-F5344CB8AC3E}">
        <p14:creationId xmlns:p14="http://schemas.microsoft.com/office/powerpoint/2010/main" val="61025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5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D17CB-8EA5-0812-52C5-5B7CC51C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Dynamic Memory</a:t>
            </a:r>
          </a:p>
        </p:txBody>
      </p:sp>
      <p:grpSp>
        <p:nvGrpSpPr>
          <p:cNvPr id="47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Brain">
            <a:extLst>
              <a:ext uri="{FF2B5EF4-FFF2-40B4-BE49-F238E27FC236}">
                <a16:creationId xmlns:a16="http://schemas.microsoft.com/office/drawing/2014/main" id="{84944A1E-665E-4434-9EED-53E869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E4DA5-38C7-ED41-FF20-6D3457B53D05}"/>
              </a:ext>
            </a:extLst>
          </p:cNvPr>
          <p:cNvSpPr txBox="1"/>
          <p:nvPr/>
        </p:nvSpPr>
        <p:spPr>
          <a:xfrm>
            <a:off x="539964" y="3761932"/>
            <a:ext cx="368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of allocating and freeing memory at runtime</a:t>
            </a:r>
          </a:p>
        </p:txBody>
      </p:sp>
    </p:spTree>
    <p:extLst>
      <p:ext uri="{BB962C8B-B14F-4D97-AF65-F5344CB8AC3E}">
        <p14:creationId xmlns:p14="http://schemas.microsoft.com/office/powerpoint/2010/main" val="83800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F7A4-2F7A-C91A-043E-764E354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C062-70BE-82C5-6220-80D8E99D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and new[] operator</a:t>
            </a:r>
          </a:p>
          <a:p>
            <a:endParaRPr lang="en-US" dirty="0"/>
          </a:p>
          <a:p>
            <a:r>
              <a:rPr lang="en-US" dirty="0"/>
              <a:t>delete and delete[] operator</a:t>
            </a:r>
          </a:p>
        </p:txBody>
      </p:sp>
    </p:spTree>
    <p:extLst>
      <p:ext uri="{BB962C8B-B14F-4D97-AF65-F5344CB8AC3E}">
        <p14:creationId xmlns:p14="http://schemas.microsoft.com/office/powerpoint/2010/main" val="20929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retched steel tapes in different lengths">
            <a:extLst>
              <a:ext uri="{FF2B5EF4-FFF2-40B4-BE49-F238E27FC236}">
                <a16:creationId xmlns:a16="http://schemas.microsoft.com/office/drawing/2014/main" id="{74319406-765C-4918-7866-31CA7BC57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594BD-55B4-C62C-CB60-9BC5DE96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Manipulators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FBCE3-6035-75A7-8CFC-E4EAA7F70D95}"/>
              </a:ext>
            </a:extLst>
          </p:cNvPr>
          <p:cNvSpPr txBox="1"/>
          <p:nvPr/>
        </p:nvSpPr>
        <p:spPr>
          <a:xfrm>
            <a:off x="539964" y="3761932"/>
            <a:ext cx="368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type of function used to format output as user’s requirements</a:t>
            </a:r>
          </a:p>
        </p:txBody>
      </p:sp>
    </p:spTree>
    <p:extLst>
      <p:ext uri="{BB962C8B-B14F-4D97-AF65-F5344CB8AC3E}">
        <p14:creationId xmlns:p14="http://schemas.microsoft.com/office/powerpoint/2010/main" val="89487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A107-E44A-3061-7ED7-E5CDE69D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6AD65-C3B9-5C8B-473A-9CBCADEC545B}"/>
              </a:ext>
            </a:extLst>
          </p:cNvPr>
          <p:cNvSpPr txBox="1"/>
          <p:nvPr/>
        </p:nvSpPr>
        <p:spPr>
          <a:xfrm>
            <a:off x="3359149" y="3926524"/>
            <a:ext cx="368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of naming data with numerical values</a:t>
            </a:r>
          </a:p>
        </p:txBody>
      </p:sp>
    </p:spTree>
    <p:extLst>
      <p:ext uri="{BB962C8B-B14F-4D97-AF65-F5344CB8AC3E}">
        <p14:creationId xmlns:p14="http://schemas.microsoft.com/office/powerpoint/2010/main" val="64331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threads and scribbles">
            <a:extLst>
              <a:ext uri="{FF2B5EF4-FFF2-40B4-BE49-F238E27FC236}">
                <a16:creationId xmlns:a16="http://schemas.microsoft.com/office/drawing/2014/main" id="{B1CA3912-5702-B85D-DFE1-14F535952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4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50D4-3961-2D57-51AA-233C5A2C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27E2D-032D-3725-8DBC-332665E13B27}"/>
              </a:ext>
            </a:extLst>
          </p:cNvPr>
          <p:cNvSpPr txBox="1"/>
          <p:nvPr/>
        </p:nvSpPr>
        <p:spPr>
          <a:xfrm>
            <a:off x="539964" y="3761932"/>
            <a:ext cx="36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of characters</a:t>
            </a:r>
          </a:p>
        </p:txBody>
      </p:sp>
    </p:spTree>
    <p:extLst>
      <p:ext uri="{BB962C8B-B14F-4D97-AF65-F5344CB8AC3E}">
        <p14:creationId xmlns:p14="http://schemas.microsoft.com/office/powerpoint/2010/main" val="250390128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2E8E5"/>
      </a:lt2>
      <a:accent1>
        <a:srgbClr val="EE6EB8"/>
      </a:accent1>
      <a:accent2>
        <a:srgbClr val="EB4EEA"/>
      </a:accent2>
      <a:accent3>
        <a:srgbClr val="B96EEE"/>
      </a:accent3>
      <a:accent4>
        <a:srgbClr val="694EEB"/>
      </a:accent4>
      <a:accent5>
        <a:srgbClr val="6E8EEE"/>
      </a:accent5>
      <a:accent6>
        <a:srgbClr val="38ADE8"/>
      </a:accent6>
      <a:hlink>
        <a:srgbClr val="558D6D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342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Sitka Heading</vt:lpstr>
      <vt:lpstr>Source Sans Pro</vt:lpstr>
      <vt:lpstr>3DFloatVTI</vt:lpstr>
      <vt:lpstr>Array</vt:lpstr>
      <vt:lpstr>Array</vt:lpstr>
      <vt:lpstr>Pointers</vt:lpstr>
      <vt:lpstr>Pointers</vt:lpstr>
      <vt:lpstr>Dynamic Memory</vt:lpstr>
      <vt:lpstr>Dynamic Memory</vt:lpstr>
      <vt:lpstr>Manipulators</vt:lpstr>
      <vt:lpstr>Enumeration</vt:lpstr>
      <vt:lpstr>String</vt:lpstr>
      <vt:lpstr>String Handling functions</vt:lpstr>
      <vt:lpstr>get and getline() functions</vt:lpstr>
      <vt:lpstr>Reference Variable</vt:lpstr>
      <vt:lpstr>Differences between pointer and reference variables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Setup</dc:title>
  <dc:creator>Kritagya Ghimire</dc:creator>
  <cp:lastModifiedBy>Kritagya Ghimire</cp:lastModifiedBy>
  <cp:revision>4</cp:revision>
  <dcterms:created xsi:type="dcterms:W3CDTF">2023-07-30T08:48:16Z</dcterms:created>
  <dcterms:modified xsi:type="dcterms:W3CDTF">2023-10-27T06:44:29Z</dcterms:modified>
</cp:coreProperties>
</file>