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8" r:id="rId5"/>
    <p:sldId id="269" r:id="rId6"/>
    <p:sldId id="258" r:id="rId7"/>
    <p:sldId id="267" r:id="rId8"/>
    <p:sldId id="259" r:id="rId9"/>
    <p:sldId id="260" r:id="rId10"/>
    <p:sldId id="261" r:id="rId11"/>
    <p:sldId id="263" r:id="rId12"/>
    <p:sldId id="264" r:id="rId13"/>
    <p:sldId id="262" r:id="rId14"/>
    <p:sldId id="266" r:id="rId15"/>
    <p:sldId id="26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>
        <p:scale>
          <a:sx n="75" d="100"/>
          <a:sy n="75" d="100"/>
        </p:scale>
        <p:origin x="196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05D7-242F-379A-E606-F097D3279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396F0-A27A-024F-B494-C90EE6487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D94DB-0750-5EB2-2495-13AE5B7D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4F10-3618-4102-96EB-D134C1F11B2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D6D7E-C5E5-F351-D9D7-C6ED6C54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8D10-D753-9A22-DDF1-236BBFDA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E4F7-8647-4C82-BABE-7068A2B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9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9C60-9765-E9BA-E8A3-E51680FD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68D00-AAAD-D8C4-A541-FA7FB5376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97A88-DC20-9FDF-02CD-3F656C0D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4F10-3618-4102-96EB-D134C1F11B2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74D1E-7733-CBA5-67EF-55994486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C12BA-ACD4-C50F-D60B-BF6C19AD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E4F7-8647-4C82-BABE-7068A2B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A1F0F-C567-B3A7-363E-F0CDDF636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38916-0776-4F84-7D45-A7B468AAE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E751A-9291-112E-048D-0BA3F4F2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4F10-3618-4102-96EB-D134C1F11B2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CECBB-073D-58F5-39A4-72C26B14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AEAFA-778C-1BC4-CC3B-24799A1F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E4F7-8647-4C82-BABE-7068A2B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3217-66E4-92AD-1438-C9D7E0F7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6A778-287F-100E-A36B-3C71077B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3E8E5-8F7D-18AB-4D66-DF4E2175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4F10-3618-4102-96EB-D134C1F11B2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4075A-3041-CC7A-D1D8-95505C1A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CD504-96B3-DE3C-9D85-7B9AF404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E4F7-8647-4C82-BABE-7068A2B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7A4E-B072-50C7-C15E-48BC4706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D863F-469B-A05C-D5F2-D4A7F6257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98938-6044-B854-4EE7-511561FC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4F10-3618-4102-96EB-D134C1F11B2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E48CE-F66A-BAD0-307C-DCE9DF2C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00BA5-D663-0B8C-FBCA-ED27073F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E4F7-8647-4C82-BABE-7068A2B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0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EA2B-AECA-EFE6-01A8-28EE1F4C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D5FBF-CCCD-887A-1C8B-18E2E998F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6B909-5E53-0DB3-D343-F54F77AD0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7E134-F9DE-DDB9-9FDF-5FC22291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4F10-3618-4102-96EB-D134C1F11B2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55238-4E7B-5806-B303-E6B0BAAD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F65D1-B234-2A68-3FA1-7A99D0D2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E4F7-8647-4C82-BABE-7068A2B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7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953C-ADDC-BC70-F060-6429F9A4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02964-3858-A9A3-4CE2-C54920982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DBB67-5B92-46D9-498E-F16C1889C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74578-D380-5028-E627-B959D9E0C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31F475-09AC-34D1-FD37-36834737F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D9B02-A951-39B6-CA96-34405683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4F10-3618-4102-96EB-D134C1F11B2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C1FBA-E03F-1BFF-94C4-3D1025F1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CE509-4B72-06F4-5546-46A88839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E4F7-8647-4C82-BABE-7068A2B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0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1B6A-8762-CCAF-7447-2DD3CAF9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B87E7-680A-BA28-D96B-368D4615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4F10-3618-4102-96EB-D134C1F11B2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260A3-947F-024D-CDDB-3086732B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70A39-C38D-3751-2AC5-D4689E2E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E4F7-8647-4C82-BABE-7068A2B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0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FFF248-34C3-7127-8B64-E0CC2226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4F10-3618-4102-96EB-D134C1F11B2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56AEA-585B-2FED-F561-CCD12C63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660FB-8B54-4A3A-39FE-E94BB065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E4F7-8647-4C82-BABE-7068A2B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7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37DA-7DA2-7344-FE7D-A105E7DA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4C17-B203-1384-89E0-DD72DDF79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FC88-8F4E-6D97-5AE8-A11353945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B63A9-3ADF-3045-8FC1-199EF80C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4F10-3618-4102-96EB-D134C1F11B2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0C79A-6A57-2793-A900-EFBC4701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CA8F1-1731-C041-B3DA-B9881054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E4F7-8647-4C82-BABE-7068A2B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61C6-8DBE-53A7-E879-23E3D585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D6ABF-280C-A74C-A92E-8C5F00243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6C87D-D39B-5E83-BB3C-6800E42AF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0D01A-794A-84F7-74FB-6E91B080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4F10-3618-4102-96EB-D134C1F11B2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27457-07C9-816F-51E3-0B5227FE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F8975-51AE-ED59-4075-750B127C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E4F7-8647-4C82-BABE-7068A2B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6C304-7CB3-E031-7439-E513DDF6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0D374-CAD1-9518-03D0-2DB3012BD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8ACEF-F2DC-71BC-C2C7-32B2981E1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24F10-3618-4102-96EB-D134C1F11B2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1BDA8-3E7F-AA1A-0CD7-56C9371A3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37EEE-9F72-03CB-8D55-C639CA902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FE4F7-8647-4C82-BABE-7068A2B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7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664C-90A0-1C01-D700-826E7E083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Structured Programming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D1FE1-7F85-C7DC-395D-5665BE7AE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Rishikesh Paudel</a:t>
            </a:r>
          </a:p>
        </p:txBody>
      </p:sp>
    </p:spTree>
    <p:extLst>
      <p:ext uri="{BB962C8B-B14F-4D97-AF65-F5344CB8AC3E}">
        <p14:creationId xmlns:p14="http://schemas.microsoft.com/office/powerpoint/2010/main" val="3015894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84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89EC5-E654-75BA-01EB-B52F4D7B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Switch statement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041C06E-CC31-8D85-F4D5-19BBE0FE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321" y="961812"/>
            <a:ext cx="378075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04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941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B5F56-13F0-81F7-A8F4-2E1A954E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While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3441F-BE96-D3E6-B959-9F39FFA78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927016"/>
            <a:ext cx="7188199" cy="300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55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B84DF-1EA5-0CCE-F6C6-C7882C54D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do…while loop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9B862-4A7F-87E8-C7C3-C709C98E9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45" y="2633472"/>
            <a:ext cx="10617862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3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66F95-80AC-AE73-6C2B-ECE3EC09E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loop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CB813-8629-6568-5AAC-9E15381D6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3864"/>
            <a:ext cx="12192000" cy="18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2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ral shell pattern">
            <a:extLst>
              <a:ext uri="{FF2B5EF4-FFF2-40B4-BE49-F238E27FC236}">
                <a16:creationId xmlns:a16="http://schemas.microsoft.com/office/drawing/2014/main" id="{35F6E114-91C3-AD9A-4AA1-9D0A6A03E5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D62EE-23BB-FE17-89AE-95B2FBC8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Nesting for and while loops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878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04D1-8DE3-40E1-A5BE-DB9687EE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8A4A-F376-6859-CC15-2F1FF008D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1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F58C-0D77-CDB9-F8C7-3683F498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82A81-C72B-6619-D384-0B1423576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 Datta Bhatta, “</a:t>
            </a:r>
            <a:r>
              <a:rPr lang="en-US" i="1" dirty="0"/>
              <a:t>A Textbook of Object Oriented Programming</a:t>
            </a:r>
            <a:r>
              <a:rPr lang="en-US" dirty="0"/>
              <a:t>”, Second Edition, Vidyarthi </a:t>
            </a:r>
            <a:r>
              <a:rPr lang="en-US" dirty="0" err="1"/>
              <a:t>Pustak</a:t>
            </a:r>
            <a:r>
              <a:rPr lang="en-US" dirty="0"/>
              <a:t> </a:t>
            </a:r>
            <a:r>
              <a:rPr lang="en-US" dirty="0" err="1"/>
              <a:t>Bhandar</a:t>
            </a:r>
            <a:endParaRPr lang="en-US" dirty="0"/>
          </a:p>
          <a:p>
            <a:r>
              <a:rPr lang="en-US" dirty="0"/>
              <a:t>Krishna Kandel, “</a:t>
            </a:r>
            <a:r>
              <a:rPr lang="en-US" i="1" dirty="0"/>
              <a:t>Learning C By Examples</a:t>
            </a:r>
            <a:r>
              <a:rPr lang="en-US" dirty="0"/>
              <a:t>”, Seventh Edition, Shree </a:t>
            </a:r>
            <a:r>
              <a:rPr lang="en-US" dirty="0" err="1"/>
              <a:t>Chandeswori</a:t>
            </a:r>
            <a:r>
              <a:rPr lang="en-US" dirty="0"/>
              <a:t> Publication Pvt. Ltd.</a:t>
            </a:r>
          </a:p>
        </p:txBody>
      </p:sp>
    </p:spTree>
    <p:extLst>
      <p:ext uri="{BB962C8B-B14F-4D97-AF65-F5344CB8AC3E}">
        <p14:creationId xmlns:p14="http://schemas.microsoft.com/office/powerpoint/2010/main" val="339923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62A0-935B-67A2-E6F0-DE0EAE3A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E14F-4DD5-41D4-D866-520216AA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statement</a:t>
            </a:r>
          </a:p>
          <a:p>
            <a:r>
              <a:rPr lang="en-US" dirty="0"/>
              <a:t>If … else statement</a:t>
            </a:r>
          </a:p>
          <a:p>
            <a:r>
              <a:rPr lang="en-US" dirty="0"/>
              <a:t>Conditional statement ( ?: )</a:t>
            </a:r>
          </a:p>
          <a:p>
            <a:r>
              <a:rPr lang="en-US" dirty="0"/>
              <a:t>If … else if … else statement</a:t>
            </a:r>
          </a:p>
          <a:p>
            <a:r>
              <a:rPr lang="en-US" dirty="0"/>
              <a:t>Switch statement</a:t>
            </a:r>
          </a:p>
          <a:p>
            <a:r>
              <a:rPr lang="en-US" dirty="0"/>
              <a:t>While statement</a:t>
            </a:r>
          </a:p>
          <a:p>
            <a:r>
              <a:rPr lang="en-US" dirty="0"/>
              <a:t>Do … while statement</a:t>
            </a:r>
          </a:p>
          <a:p>
            <a:r>
              <a:rPr lang="en-US" dirty="0"/>
              <a:t>For statement</a:t>
            </a:r>
          </a:p>
          <a:p>
            <a:r>
              <a:rPr lang="en-US" dirty="0"/>
              <a:t>Nested if, while, for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4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E0C68-108D-2D9A-5706-292D6589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If Statement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9095E6-67A8-2ED7-5A3C-018696368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88817"/>
            <a:ext cx="7188199" cy="427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8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2386DD-5BCC-9C21-F76F-232EF6061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124700" cy="6917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E49220-6213-FBD7-4A72-6A44AE00A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107" y="1689073"/>
            <a:ext cx="5760893" cy="914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119C0E-C30A-5592-5AA5-F19FFC7C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121" y="3517926"/>
            <a:ext cx="5669879" cy="82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7494-2590-B46B-16D5-F5B587D8B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 salary += 0.1 * salary</a:t>
            </a:r>
          </a:p>
          <a:p>
            <a:endParaRPr lang="en-US" sz="6600" dirty="0"/>
          </a:p>
          <a:p>
            <a:r>
              <a:rPr lang="en-US" sz="6600" dirty="0"/>
              <a:t> salary = salary + 0.1 * salary</a:t>
            </a:r>
          </a:p>
        </p:txBody>
      </p:sp>
    </p:spTree>
    <p:extLst>
      <p:ext uri="{BB962C8B-B14F-4D97-AF65-F5344CB8AC3E}">
        <p14:creationId xmlns:p14="http://schemas.microsoft.com/office/powerpoint/2010/main" val="234418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B1F9B-3826-C4C0-1172-FE44FA08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If…else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FF627-D68D-4847-119B-154AE310E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330" y="961812"/>
            <a:ext cx="642473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149672-55DA-F1AF-A361-332196BE8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59963"/>
            <a:ext cx="6504382" cy="67380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163812-A41E-70AE-335C-DFF39F303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115" y="1820836"/>
            <a:ext cx="4194638" cy="11128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57E5AE-8632-2A94-1001-B2DA0E861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801" y="3924301"/>
            <a:ext cx="4202324" cy="97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6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23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542C6-32D5-82AA-0BE2-13126BF3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47" y="1860901"/>
            <a:ext cx="3182620" cy="313280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If…else if…else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031D52-82BC-A050-A2D7-C550C55F6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67" y="961812"/>
            <a:ext cx="294626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4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94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53D87-0BDA-B08C-1868-D5B19C7A3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Nested if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4442F-115A-D23C-B06F-4D6D9CF66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749" y="961812"/>
            <a:ext cx="3549900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3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127</Words>
  <Application>Microsoft Office PowerPoint</Application>
  <PresentationFormat>Widescreen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Structured Programming Fundamentals</vt:lpstr>
      <vt:lpstr>Today’s objective</vt:lpstr>
      <vt:lpstr>If Statement</vt:lpstr>
      <vt:lpstr>PowerPoint Presentation</vt:lpstr>
      <vt:lpstr>PowerPoint Presentation</vt:lpstr>
      <vt:lpstr>If…else statement</vt:lpstr>
      <vt:lpstr>PowerPoint Presentation</vt:lpstr>
      <vt:lpstr>If…else if…else statement</vt:lpstr>
      <vt:lpstr>Nested if statement</vt:lpstr>
      <vt:lpstr>Switch statement</vt:lpstr>
      <vt:lpstr>While loop</vt:lpstr>
      <vt:lpstr>do…while loop</vt:lpstr>
      <vt:lpstr>For loop</vt:lpstr>
      <vt:lpstr>Nesting for and while loops</vt:lpstr>
      <vt:lpstr>goto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Programming Fundamentals</dc:title>
  <dc:creator>Kritagya Ghimire</dc:creator>
  <cp:lastModifiedBy>Kritagya Ghimire</cp:lastModifiedBy>
  <cp:revision>1</cp:revision>
  <dcterms:created xsi:type="dcterms:W3CDTF">2023-11-01T05:06:34Z</dcterms:created>
  <dcterms:modified xsi:type="dcterms:W3CDTF">2023-11-01T07:41:23Z</dcterms:modified>
</cp:coreProperties>
</file>