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33E8-9520-35BA-5715-93E0C2C06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3203F-EF94-32F1-2587-47669B55C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51A07-DCE3-8E36-3221-E69E70A96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39F8-BF07-4135-8742-74FA2FDABBD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4DFFE-1684-BC6C-613B-A12AA2ABF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AF615-F7F3-7DCF-3110-7A07E20F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31C8-61D7-4E9A-AFF9-17B7EF79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2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B3BEA-29FA-BBD0-C7E4-705E8BAC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4588C-CC3A-23C6-0DA2-BD63670E4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2ECBD-7AC4-7170-3BE3-A7ED76D3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39F8-BF07-4135-8742-74FA2FDABBD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B6803-CBCE-2D5D-366A-4517F402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46768-BCE6-F47D-0682-AFACDAF8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31C8-61D7-4E9A-AFF9-17B7EF79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95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DCD79-6C58-2B1E-E5C2-56369E9D1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50414-ED77-8858-D458-A152B5931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86CA6-49BB-1227-CA5B-53C0FDF9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39F8-BF07-4135-8742-74FA2FDABBD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F4B4A-4068-D5EC-0AF6-1758FC5F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3883D-142C-AEED-1A77-0DE59C9A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31C8-61D7-4E9A-AFF9-17B7EF79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6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382F5-3722-1236-0D1A-805DA8EE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B4F95-8618-ADE1-17E2-516A42476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39168-B457-C743-FFB2-3D698F2ED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39F8-BF07-4135-8742-74FA2FDABBD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CACAF-4121-12E0-A6C2-64A3CD980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C67FE-BF12-7219-652A-07C64CA3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31C8-61D7-4E9A-AFF9-17B7EF79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2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B2276-C9CB-774C-489E-8ACE90E9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F2B48-ECD1-0F0E-4280-FEDFD461D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199F8-4BE2-DC8E-8B71-4E69C9A30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39F8-BF07-4135-8742-74FA2FDABBD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94523-DECE-432D-BF61-E2A399CB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E0BA0-6950-1BFB-692F-F76CAEAEB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31C8-61D7-4E9A-AFF9-17B7EF79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1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AC9A1-E21C-1ACC-E08A-4E4EEBDBB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2C9D9-029F-0F39-1936-FC5290B2B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4CFBD-3850-01FB-B84D-AB197F4A2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E0718-3223-57D8-4D15-477397FD7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39F8-BF07-4135-8742-74FA2FDABBD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1D4F2-FC5D-9415-E79C-F46A1CDBB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F1E18-8E81-CE5A-D684-3311A481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31C8-61D7-4E9A-AFF9-17B7EF79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2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42BFD-E51D-816D-C83A-672910783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EB74B-4455-338D-31E8-07CA8AF43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BC569-3FED-D588-02A4-F62AB3F4A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9CDDC-873D-A387-F454-5B895A8B0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9D07F-E1BC-1F75-985B-5E382C8DC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1900DD-F78B-BD69-CCE3-80D8F270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39F8-BF07-4135-8742-74FA2FDABBD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70528-CC96-2264-23C9-515EA6F9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1B35F-C75A-8D19-4EC5-8112A0650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31C8-61D7-4E9A-AFF9-17B7EF79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2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65550-CF0E-37A5-576A-6D1D6462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C245F-7054-C52B-3D39-D77EC2A9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39F8-BF07-4135-8742-74FA2FDABBD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E6B5E-287F-4D97-1DFC-9A4F6F3DC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BCA7C-4687-27A5-989B-FA7D6371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31C8-61D7-4E9A-AFF9-17B7EF79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2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F1EACB-6C69-FFAB-D86D-617F1CBC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39F8-BF07-4135-8742-74FA2FDABBD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8CB4F6-3C1D-C38E-F5A5-CA4A42C4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EF75-1391-852A-11C6-CDDCDE24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31C8-61D7-4E9A-AFF9-17B7EF79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8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A061-77FD-4EA6-8581-8E9EA7CD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43B2D-859C-C671-83BF-3FBE9A5E4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EA29D-9E12-8F1D-CDC3-000111108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B5F9E-A94A-9066-8266-39513EC6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39F8-BF07-4135-8742-74FA2FDABBD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2DB41-6A70-850E-E5EA-374F730C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251A6-8E94-727A-93E5-7D580483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31C8-61D7-4E9A-AFF9-17B7EF79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97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A91B-4235-E37D-06D2-8C8D387F4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91CA9F-8DC8-EDED-AEFC-C02C457B1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17318-25B4-A3D8-B6F7-57F6FDB87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AA3AF-2943-C6CB-29C8-841F07D8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39F8-BF07-4135-8742-74FA2FDABBD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3C344-ABAA-FBFB-9453-F35AB761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9D2CF-3AC2-657E-C663-E669ECE0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31C8-61D7-4E9A-AFF9-17B7EF79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5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8F69F-A892-0278-02AB-4B5A4B408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4A06B-AE92-DFD8-309C-123C19147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5677D-8CD3-41BC-4BD5-8D9C8E6EE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339F8-BF07-4135-8742-74FA2FDABBD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D75F4-6E4D-0340-BA45-F4C643CAF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9FA37-E003-61DB-BBEE-8EFBFB213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831C8-61D7-4E9A-AFF9-17B7EF79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7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lourful maths learning objects">
            <a:extLst>
              <a:ext uri="{FF2B5EF4-FFF2-40B4-BE49-F238E27FC236}">
                <a16:creationId xmlns:a16="http://schemas.microsoft.com/office/drawing/2014/main" id="{DC17A695-8710-9039-989D-618A6547F2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369" b="103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2E0E4F-6109-66DA-18B6-654E315EE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Arrays in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8D3B7-2BF6-68DA-FA92-364CDB80C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- Rishikesh Paudel</a:t>
            </a:r>
          </a:p>
        </p:txBody>
      </p:sp>
    </p:spTree>
    <p:extLst>
      <p:ext uri="{BB962C8B-B14F-4D97-AF65-F5344CB8AC3E}">
        <p14:creationId xmlns:p14="http://schemas.microsoft.com/office/powerpoint/2010/main" val="1576949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2AC533-8D5F-D357-9B97-20B4B39DC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Multi-dimensional arrays: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82B67-056C-67F8-D14A-149A8FF76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An array of arrays</a:t>
            </a:r>
          </a:p>
        </p:txBody>
      </p:sp>
    </p:spTree>
    <p:extLst>
      <p:ext uri="{BB962C8B-B14F-4D97-AF65-F5344CB8AC3E}">
        <p14:creationId xmlns:p14="http://schemas.microsoft.com/office/powerpoint/2010/main" val="3137180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7D9E4-FE73-127B-B08D-D03076A7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Declaration and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522B2-612B-7B14-90D8-498624351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Declaration: </a:t>
            </a:r>
          </a:p>
          <a:p>
            <a:pPr marL="0" indent="0">
              <a:buNone/>
            </a:pPr>
            <a:r>
              <a:rPr lang="en-US" sz="2000" b="1"/>
              <a:t>string letters[2][4];</a:t>
            </a:r>
          </a:p>
          <a:p>
            <a:pPr marL="0" indent="0">
              <a:buNone/>
            </a:pPr>
            <a:endParaRPr lang="en-US" sz="2000" b="1"/>
          </a:p>
          <a:p>
            <a:pPr marL="0" indent="0">
              <a:buNone/>
            </a:pPr>
            <a:r>
              <a:rPr lang="en-US" sz="2000"/>
              <a:t>Declaration + Definition:</a:t>
            </a:r>
          </a:p>
          <a:p>
            <a:pPr marL="0" indent="0">
              <a:buNone/>
            </a:pPr>
            <a:r>
              <a:rPr lang="en-US" sz="2000" b="1"/>
              <a:t>string letters[2][4] = {</a:t>
            </a:r>
          </a:p>
          <a:p>
            <a:pPr marL="0" indent="0">
              <a:buNone/>
            </a:pPr>
            <a:r>
              <a:rPr lang="en-US" sz="2000" b="1"/>
              <a:t>  { "A", "B", "C", "D" },</a:t>
            </a:r>
          </a:p>
          <a:p>
            <a:pPr marL="0" indent="0">
              <a:buNone/>
            </a:pPr>
            <a:r>
              <a:rPr lang="en-US" sz="2000" b="1"/>
              <a:t>  { "E", "F", "G", "H" }</a:t>
            </a:r>
          </a:p>
          <a:p>
            <a:pPr marL="0" indent="0">
              <a:buNone/>
            </a:pPr>
            <a:r>
              <a:rPr lang="en-US" sz="2000" b="1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28688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F6107-8F52-AE89-12FE-C490366D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C++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11520-DA3A-E53C-6148-8F885DB17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A way to group several related variables into one place.</a:t>
            </a:r>
          </a:p>
          <a:p>
            <a:r>
              <a:rPr lang="en-US" sz="2000"/>
              <a:t>Each variable in the structure is known as a </a:t>
            </a:r>
            <a:r>
              <a:rPr lang="en-US" sz="2000" b="1"/>
              <a:t>member</a:t>
            </a:r>
            <a:r>
              <a:rPr lang="en-US" sz="2000"/>
              <a:t> of the structure.</a:t>
            </a:r>
          </a:p>
        </p:txBody>
      </p:sp>
    </p:spTree>
    <p:extLst>
      <p:ext uri="{BB962C8B-B14F-4D97-AF65-F5344CB8AC3E}">
        <p14:creationId xmlns:p14="http://schemas.microsoft.com/office/powerpoint/2010/main" val="233589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8492A-477D-F839-3DFF-4F284729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Creating 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5FE11-4AB6-CEBF-BDDD-9ED60FC68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b="1"/>
              <a:t>Syntax: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struct </a:t>
            </a:r>
            <a:r>
              <a:rPr lang="en-US" sz="2000" b="1"/>
              <a:t>myStruct</a:t>
            </a:r>
            <a:r>
              <a:rPr lang="en-US" sz="2000"/>
              <a:t>{             // Structure declaration</a:t>
            </a:r>
          </a:p>
          <a:p>
            <a:pPr marL="0" indent="0">
              <a:buNone/>
            </a:pPr>
            <a:r>
              <a:rPr lang="en-US" sz="2000"/>
              <a:t>  int myNum;         // Member (int variable)</a:t>
            </a:r>
          </a:p>
          <a:p>
            <a:pPr marL="0" indent="0">
              <a:buNone/>
            </a:pPr>
            <a:r>
              <a:rPr lang="en-US" sz="2000"/>
              <a:t>  string myString;   // Member (string variable)</a:t>
            </a:r>
          </a:p>
          <a:p>
            <a:pPr marL="0" indent="0">
              <a:buNone/>
            </a:pPr>
            <a:r>
              <a:rPr lang="en-US" sz="2000"/>
              <a:t>};       // Structure variable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int main()</a:t>
            </a:r>
          </a:p>
          <a:p>
            <a:pPr marL="0" indent="0">
              <a:buNone/>
            </a:pPr>
            <a:r>
              <a:rPr lang="en-US" sz="2000"/>
              <a:t>{</a:t>
            </a:r>
          </a:p>
          <a:p>
            <a:pPr marL="0" indent="0">
              <a:buNone/>
            </a:pPr>
            <a:r>
              <a:rPr lang="en-US" sz="2000"/>
              <a:t>	</a:t>
            </a:r>
            <a:r>
              <a:rPr lang="en-US" sz="2000" b="1"/>
              <a:t>myStruct</a:t>
            </a:r>
            <a:r>
              <a:rPr lang="en-US" sz="2000"/>
              <a:t> myStruct1;</a:t>
            </a:r>
          </a:p>
          <a:p>
            <a:pPr marL="0" indent="0">
              <a:buNone/>
            </a:pPr>
            <a:r>
              <a:rPr lang="en-US" sz="20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6216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800738-AFFD-C706-D3CE-62E49A89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C++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47713-07DF-F0C8-A3BF-941126919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A reference variable is a "reference" to an existing variable</a:t>
            </a:r>
          </a:p>
          <a:p>
            <a:r>
              <a:rPr lang="en-US" sz="2000"/>
              <a:t>It is created with the &amp; operator</a:t>
            </a:r>
          </a:p>
          <a:p>
            <a:endParaRPr lang="en-US" sz="2000"/>
          </a:p>
          <a:p>
            <a:r>
              <a:rPr lang="en-US" sz="2000"/>
              <a:t>In short, it is a nickname of an existing variable</a:t>
            </a:r>
          </a:p>
        </p:txBody>
      </p:sp>
    </p:spTree>
    <p:extLst>
      <p:ext uri="{BB962C8B-B14F-4D97-AF65-F5344CB8AC3E}">
        <p14:creationId xmlns:p14="http://schemas.microsoft.com/office/powerpoint/2010/main" val="2508413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1C750-B195-BC35-77C2-C344EA47E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know the address of any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C976A-1371-66FC-B417-F15586EF8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‘&amp;’ operator</a:t>
            </a:r>
          </a:p>
        </p:txBody>
      </p:sp>
    </p:spTree>
    <p:extLst>
      <p:ext uri="{BB962C8B-B14F-4D97-AF65-F5344CB8AC3E}">
        <p14:creationId xmlns:p14="http://schemas.microsoft.com/office/powerpoint/2010/main" val="3134676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BE32E-F4AD-995B-9763-2A2C914AF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Arrays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735FE-6BAA-8245-ACB0-90FE5FA54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Name of array is a pointer</a:t>
            </a:r>
          </a:p>
        </p:txBody>
      </p:sp>
    </p:spTree>
    <p:extLst>
      <p:ext uri="{BB962C8B-B14F-4D97-AF65-F5344CB8AC3E}">
        <p14:creationId xmlns:p14="http://schemas.microsoft.com/office/powerpoint/2010/main" val="334236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EA9DC-835A-A47D-7F99-9F222623F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US" b="1" dirty="0"/>
              <a:t>What does it point to then?</a:t>
            </a:r>
          </a:p>
        </p:txBody>
      </p:sp>
      <p:pic>
        <p:nvPicPr>
          <p:cNvPr id="22" name="Picture 21" descr="Push pins laying down with one standing up">
            <a:extLst>
              <a:ext uri="{FF2B5EF4-FFF2-40B4-BE49-F238E27FC236}">
                <a16:creationId xmlns:a16="http://schemas.microsoft.com/office/drawing/2014/main" id="{FB11C744-F529-ACBA-B3E6-218A66ED6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27" r="36923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BA835-1C19-68F0-B437-76856EF47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r>
              <a:rPr lang="en-US" dirty="0"/>
              <a:t>The first item in the array list</a:t>
            </a:r>
          </a:p>
        </p:txBody>
      </p:sp>
    </p:spTree>
    <p:extLst>
      <p:ext uri="{BB962C8B-B14F-4D97-AF65-F5344CB8AC3E}">
        <p14:creationId xmlns:p14="http://schemas.microsoft.com/office/powerpoint/2010/main" val="1420404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574B1-C504-8F2B-8695-01817A49C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4600" b="1" dirty="0"/>
              <a:t>How to access the remaining items of array using pointer?</a:t>
            </a:r>
          </a:p>
        </p:txBody>
      </p:sp>
      <p:pic>
        <p:nvPicPr>
          <p:cNvPr id="5" name="Picture 4" descr="Black pen against a sheet with shaded numbers">
            <a:extLst>
              <a:ext uri="{FF2B5EF4-FFF2-40B4-BE49-F238E27FC236}">
                <a16:creationId xmlns:a16="http://schemas.microsoft.com/office/drawing/2014/main" id="{740FAFDB-C647-5328-E344-A3A9237B88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557" r="-2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D2ECA-ADEB-D630-F0C7-33DEBEB36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/>
              <a:t>adding index number to pointer variable</a:t>
            </a:r>
          </a:p>
        </p:txBody>
      </p:sp>
    </p:spTree>
    <p:extLst>
      <p:ext uri="{BB962C8B-B14F-4D97-AF65-F5344CB8AC3E}">
        <p14:creationId xmlns:p14="http://schemas.microsoft.com/office/powerpoint/2010/main" val="1028469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6C12E-A638-3284-2C7C-4FE63232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about 2D arrays?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8F4F0-E091-61DB-A172-164EC8D03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/>
              <a:t>the example!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9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853AA-7BB8-487D-6DE5-C0A948E9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B491D-21DE-46A4-BABD-473A6522A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about arrays</a:t>
            </a:r>
          </a:p>
          <a:p>
            <a:r>
              <a:rPr lang="en-US" dirty="0"/>
              <a:t>Strings: an array of characters</a:t>
            </a:r>
          </a:p>
          <a:p>
            <a:r>
              <a:rPr lang="en-US" dirty="0"/>
              <a:t>All about pointers</a:t>
            </a:r>
          </a:p>
        </p:txBody>
      </p:sp>
    </p:spTree>
    <p:extLst>
      <p:ext uri="{BB962C8B-B14F-4D97-AF65-F5344CB8AC3E}">
        <p14:creationId xmlns:p14="http://schemas.microsoft.com/office/powerpoint/2010/main" val="202798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53B185-8650-FC3C-2E03-E8F6959F1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What are Arrays and why do we need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73DE0-B0C1-33DA-4DCF-4E616E10C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Arrays: 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An array is a data structure that stores a collection of elements, such as numbers, or strings, in a contiguous block of memory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6BB7AC41-A4C4-8475-FD2E-81726DC11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6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9">
            <a:extLst>
              <a:ext uri="{FF2B5EF4-FFF2-40B4-BE49-F238E27FC236}">
                <a16:creationId xmlns:a16="http://schemas.microsoft.com/office/drawing/2014/main" id="{9C867835-A917-4A2B-8424-3AFAF7436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11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557C3A-42D8-A2A1-BE94-1CDC121CF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87" y="2139110"/>
            <a:ext cx="3768917" cy="160616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a contiguous block of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456F4-5C8E-DAD9-81A5-4FF664727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87" y="3915808"/>
            <a:ext cx="3665550" cy="775494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Consecutive and Unbroken range of memory addresses within a computer's memory space</a:t>
            </a:r>
          </a:p>
        </p:txBody>
      </p:sp>
      <p:pic>
        <p:nvPicPr>
          <p:cNvPr id="5" name="Picture 4" descr="A purple and green rectangular object&#10;&#10;Description automatically generated">
            <a:extLst>
              <a:ext uri="{FF2B5EF4-FFF2-40B4-BE49-F238E27FC236}">
                <a16:creationId xmlns:a16="http://schemas.microsoft.com/office/drawing/2014/main" id="{A4256C9F-4B95-5141-845D-8264844FB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636" y="643467"/>
            <a:ext cx="229806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9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C6E50-9976-06CF-A008-DD038E2E9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Defining and Printing an Array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7FCFC35-7C40-342E-AAB3-8DDB56BCE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#include &lt;iostream&gt;</a:t>
            </a:r>
          </a:p>
          <a:p>
            <a:pPr marL="0" indent="0">
              <a:buNone/>
            </a:pPr>
            <a:r>
              <a:rPr lang="en-US" sz="2000" dirty="0"/>
              <a:t>using namespace std;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int main() {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// Defining an array</a:t>
            </a:r>
          </a:p>
          <a:p>
            <a:pPr marL="457200" lvl="1" indent="0">
              <a:buNone/>
            </a:pPr>
            <a:r>
              <a:rPr lang="en-US" sz="2000" b="1" dirty="0"/>
              <a:t>string cars[5] = {"Volvo", "BMW", "Ford", "Mazda", "Tesla"};</a:t>
            </a:r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// Displaying Array</a:t>
            </a:r>
          </a:p>
          <a:p>
            <a:pPr marL="457200" lvl="1" indent="0">
              <a:buNone/>
            </a:pPr>
            <a:r>
              <a:rPr lang="en-US" sz="2000" b="1" dirty="0"/>
              <a:t>for (int </a:t>
            </a:r>
            <a:r>
              <a:rPr lang="en-US" sz="2000" b="1" dirty="0" err="1"/>
              <a:t>i</a:t>
            </a:r>
            <a:r>
              <a:rPr lang="en-US" sz="2000" b="1" dirty="0"/>
              <a:t> = 0; </a:t>
            </a:r>
            <a:r>
              <a:rPr lang="en-US" sz="2000" b="1" dirty="0" err="1"/>
              <a:t>i</a:t>
            </a:r>
            <a:r>
              <a:rPr lang="en-US" sz="2000" b="1" dirty="0"/>
              <a:t> &lt; 5; </a:t>
            </a:r>
            <a:r>
              <a:rPr lang="en-US" sz="2000" b="1" dirty="0" err="1"/>
              <a:t>i</a:t>
            </a:r>
            <a:r>
              <a:rPr lang="en-US" sz="2000" b="1" dirty="0"/>
              <a:t>++) {</a:t>
            </a:r>
          </a:p>
          <a:p>
            <a:pPr marL="914400" lvl="2" indent="0">
              <a:buNone/>
            </a:pPr>
            <a:r>
              <a:rPr lang="en-US" b="1" dirty="0" err="1"/>
              <a:t>cout</a:t>
            </a:r>
            <a:r>
              <a:rPr lang="en-US" b="1" dirty="0"/>
              <a:t> &lt;&lt; cars[</a:t>
            </a:r>
            <a:r>
              <a:rPr lang="en-US" b="1" dirty="0" err="1"/>
              <a:t>i</a:t>
            </a:r>
            <a:r>
              <a:rPr lang="en-US" b="1" dirty="0"/>
              <a:t>] &lt;&lt; "\n";</a:t>
            </a:r>
          </a:p>
          <a:p>
            <a:pPr marL="457200" lvl="1" indent="0">
              <a:buNone/>
            </a:pPr>
            <a:r>
              <a:rPr lang="en-US" sz="2000" b="1" dirty="0"/>
              <a:t>}</a:t>
            </a:r>
          </a:p>
          <a:p>
            <a:pPr marL="457200" lvl="1" indent="0">
              <a:buNone/>
            </a:pPr>
            <a:r>
              <a:rPr lang="en-US" sz="2000" dirty="0"/>
              <a:t>return 0;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597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AA630-A9CF-9BC8-727A-6FA7D0FC5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597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Omitting Array Size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31C4E-729D-4A3D-03B1-1E50C4A68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5897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string cars[] = {"Volvo", "BMW", "Ford"};</a:t>
            </a:r>
          </a:p>
          <a:p>
            <a:pPr marL="0" indent="0" algn="ctr">
              <a:buNone/>
            </a:pPr>
            <a:r>
              <a:rPr lang="en-US" sz="3600" dirty="0"/>
              <a:t>is equivalent to</a:t>
            </a:r>
          </a:p>
          <a:p>
            <a:pPr marL="0" indent="0" algn="ctr">
              <a:buNone/>
            </a:pPr>
            <a:r>
              <a:rPr lang="en-US" sz="3600" b="1" dirty="0"/>
              <a:t>string cars[3] = {"Volvo", "BMW", "Ford"};</a:t>
            </a:r>
          </a:p>
        </p:txBody>
      </p:sp>
    </p:spTree>
    <p:extLst>
      <p:ext uri="{BB962C8B-B14F-4D97-AF65-F5344CB8AC3E}">
        <p14:creationId xmlns:p14="http://schemas.microsoft.com/office/powerpoint/2010/main" val="3880697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6EA466-EF95-8EE8-6351-481DFDD8B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Getting Array Size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55A14AF-34C0-2EE9-142B-67EE9584F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Using </a:t>
            </a:r>
            <a:r>
              <a:rPr lang="en-US" sz="2000" b="1"/>
              <a:t>sizeof() </a:t>
            </a:r>
            <a:r>
              <a:rPr lang="en-US" sz="2000"/>
              <a:t>operator:</a:t>
            </a:r>
          </a:p>
          <a:p>
            <a:endParaRPr lang="en-US" sz="2000"/>
          </a:p>
          <a:p>
            <a:pPr marL="0" indent="0">
              <a:buNone/>
            </a:pPr>
            <a:r>
              <a:rPr lang="en-US" sz="2000" b="1"/>
              <a:t>int myNumbers[5] = {10, 20, 30, 40, 50};</a:t>
            </a:r>
          </a:p>
          <a:p>
            <a:pPr marL="0" indent="0">
              <a:buNone/>
            </a:pPr>
            <a:r>
              <a:rPr lang="en-US" sz="2000" b="1"/>
              <a:t>cout &lt;&lt; sizeof(myNumbers);</a:t>
            </a:r>
          </a:p>
          <a:p>
            <a:pPr marL="0" indent="0">
              <a:buNone/>
            </a:pPr>
            <a:endParaRPr lang="en-US" sz="2000" b="1"/>
          </a:p>
          <a:p>
            <a:r>
              <a:rPr lang="en-US" sz="2000"/>
              <a:t>sizeof() returns size in </a:t>
            </a:r>
            <a:r>
              <a:rPr lang="en-US" sz="2000" b="1"/>
              <a:t>bytes</a:t>
            </a:r>
          </a:p>
        </p:txBody>
      </p:sp>
    </p:spTree>
    <p:extLst>
      <p:ext uri="{BB962C8B-B14F-4D97-AF65-F5344CB8AC3E}">
        <p14:creationId xmlns:p14="http://schemas.microsoft.com/office/powerpoint/2010/main" val="1009915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6EA466-EF95-8EE8-6351-481DFDD8B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Getting Array Size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55A14AF-34C0-2EE9-142B-67EE9584F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To display the actual length instead of memory space: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int </a:t>
            </a:r>
            <a:r>
              <a:rPr lang="en-US" sz="2000" b="1" dirty="0" err="1"/>
              <a:t>myNumbers</a:t>
            </a:r>
            <a:r>
              <a:rPr lang="en-US" sz="2000" b="1" dirty="0"/>
              <a:t>[5] = {10, 20, 30, 40, 50};</a:t>
            </a:r>
          </a:p>
          <a:p>
            <a:pPr marL="0" indent="0">
              <a:buNone/>
            </a:pPr>
            <a:r>
              <a:rPr lang="en-US" sz="2000" b="1" dirty="0"/>
              <a:t>int </a:t>
            </a:r>
            <a:r>
              <a:rPr lang="en-US" sz="2000" b="1" dirty="0" err="1"/>
              <a:t>getArrayLength</a:t>
            </a:r>
            <a:r>
              <a:rPr lang="en-US" sz="2000" b="1" dirty="0"/>
              <a:t> = </a:t>
            </a:r>
            <a:r>
              <a:rPr lang="en-US" sz="2000" b="1" dirty="0" err="1"/>
              <a:t>sizeof</a:t>
            </a:r>
            <a:r>
              <a:rPr lang="en-US" sz="2000" b="1" dirty="0"/>
              <a:t>(</a:t>
            </a:r>
            <a:r>
              <a:rPr lang="en-US" sz="2000" b="1" dirty="0" err="1"/>
              <a:t>myNumbers</a:t>
            </a:r>
            <a:r>
              <a:rPr lang="en-US" sz="2000" b="1" dirty="0"/>
              <a:t>) / </a:t>
            </a:r>
            <a:r>
              <a:rPr lang="en-US" sz="2000" b="1" dirty="0" err="1"/>
              <a:t>sizeof</a:t>
            </a:r>
            <a:r>
              <a:rPr lang="en-US" sz="2000" b="1" dirty="0"/>
              <a:t>(int);</a:t>
            </a:r>
          </a:p>
          <a:p>
            <a:pPr marL="0" indent="0">
              <a:buNone/>
            </a:pPr>
            <a:r>
              <a:rPr lang="en-US" sz="2000" b="1" dirty="0" err="1"/>
              <a:t>cout</a:t>
            </a:r>
            <a:r>
              <a:rPr lang="en-US" sz="2000" b="1" dirty="0"/>
              <a:t> &lt;&lt; </a:t>
            </a:r>
            <a:r>
              <a:rPr lang="en-US" sz="2000" b="1" dirty="0" err="1"/>
              <a:t>getArrayLength</a:t>
            </a:r>
            <a:r>
              <a:rPr lang="en-US" sz="2000" b="1" dirty="0"/>
              <a:t>;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dirty="0"/>
              <a:t>This returns result 5</a:t>
            </a:r>
          </a:p>
        </p:txBody>
      </p:sp>
    </p:spTree>
    <p:extLst>
      <p:ext uri="{BB962C8B-B14F-4D97-AF65-F5344CB8AC3E}">
        <p14:creationId xmlns:p14="http://schemas.microsoft.com/office/powerpoint/2010/main" val="234689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AA224-89F7-BA1B-E04D-6278AE0B1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b="1"/>
              <a:t>String: An array of letters?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9ECFC-DAC3-D84F-BAD9-1D6999C04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/>
              <a:t>char word[10] = {“w”, “o”, “r”, “d”};</a:t>
            </a:r>
          </a:p>
          <a:p>
            <a:endParaRPr lang="en-US" sz="2000"/>
          </a:p>
          <a:p>
            <a:r>
              <a:rPr lang="en-US" sz="2000"/>
              <a:t>char word[10] = “word”;</a:t>
            </a:r>
          </a:p>
        </p:txBody>
      </p:sp>
      <p:pic>
        <p:nvPicPr>
          <p:cNvPr id="5" name="Picture 4" descr="Multi-coloured confetti">
            <a:extLst>
              <a:ext uri="{FF2B5EF4-FFF2-40B4-BE49-F238E27FC236}">
                <a16:creationId xmlns:a16="http://schemas.microsoft.com/office/drawing/2014/main" id="{A1A7CABE-8453-B7C4-0A9C-FC070746F2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53" r="6246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38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540</Words>
  <Application>Microsoft Office PowerPoint</Application>
  <PresentationFormat>Widescreen</PresentationFormat>
  <Paragraphs>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Arrays in C++</vt:lpstr>
      <vt:lpstr>Objectives</vt:lpstr>
      <vt:lpstr>What are Arrays and why do we need them?</vt:lpstr>
      <vt:lpstr>What is a contiguous block of memory?</vt:lpstr>
      <vt:lpstr>Defining and Printing an Array</vt:lpstr>
      <vt:lpstr>Omitting Array Size in C++</vt:lpstr>
      <vt:lpstr>Getting Array Size</vt:lpstr>
      <vt:lpstr>Getting Array Size</vt:lpstr>
      <vt:lpstr>String: An array of letters?</vt:lpstr>
      <vt:lpstr>Multi-dimensional arrays:</vt:lpstr>
      <vt:lpstr>Declaration and Definition</vt:lpstr>
      <vt:lpstr>C++ Structures</vt:lpstr>
      <vt:lpstr>Creating a structure</vt:lpstr>
      <vt:lpstr>C++ References</vt:lpstr>
      <vt:lpstr>How to know the address of any variable?</vt:lpstr>
      <vt:lpstr>Arrays and Pointers</vt:lpstr>
      <vt:lpstr>What does it point to then?</vt:lpstr>
      <vt:lpstr>How to access the remaining items of array using pointer?</vt:lpstr>
      <vt:lpstr>What about 2D arrays?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in C++</dc:title>
  <dc:creator>Kritagya Ghimire</dc:creator>
  <cp:lastModifiedBy>Kritagya Ghimire</cp:lastModifiedBy>
  <cp:revision>3</cp:revision>
  <dcterms:created xsi:type="dcterms:W3CDTF">2023-11-06T10:04:33Z</dcterms:created>
  <dcterms:modified xsi:type="dcterms:W3CDTF">2023-11-07T11:18:47Z</dcterms:modified>
</cp:coreProperties>
</file>