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C616-36E5-1FE9-8039-467AB3F53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8018-E21F-9A73-B809-4AA470BE6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E83A-74D3-717B-EAA6-C44A0FE1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E1A4-841E-4952-88C7-EFE4654D402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EF9C-8D96-9FB3-6504-BECBB29F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DEAE-4013-065A-7CD3-54569DC8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0B9-868A-4912-9E31-27C686BA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3205-FE66-C5F3-8F8D-C6AF0C17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77F91-D7F1-2790-3D46-AE6F6B349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BFA04-06A0-2EA0-361F-ACD04726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E1A4-841E-4952-88C7-EFE4654D402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60F9-2EC4-1DE5-9A52-129DE889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63CB-552E-A0A7-F194-C91A5CEF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0B9-868A-4912-9E31-27C686BA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69113-1AD8-1BBE-510A-79E21BEE7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045A2-0636-439A-6407-DB8EE24B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743C-05C9-E1A1-5873-B8E16A12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E1A4-841E-4952-88C7-EFE4654D402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7312-FC34-AB33-E5FD-6E242979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2F15-968D-A63F-8842-E003D8E7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0B9-868A-4912-9E31-27C686BA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5889-EB73-2E97-119A-92EADEC4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B01B-9B94-27F2-7AE2-B730E60E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F6EAA-B25A-D0DF-39CC-1994BCD1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E1A4-841E-4952-88C7-EFE4654D402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6623-D660-B9F9-9483-CCA509BF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5857-B898-6EC1-8A6D-2A6F494C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0B9-868A-4912-9E31-27C686BA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B62E-10AB-18A0-027B-C6C958C6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47802-75C3-83F1-8D5E-C5C6E426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4832-7DA7-EC08-E04D-125F228F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E1A4-841E-4952-88C7-EFE4654D402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D428-5ADF-DC77-4FBA-920AA0EB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0B3F-80B2-4606-196B-71019C86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0B9-868A-4912-9E31-27C686BA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3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E07D-055D-2CE4-8B76-0EAB16F5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71EB-DFA6-3720-7841-D212C5BD2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AC9F9-EAF7-4F16-E5F7-82F8E87EB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F2B40-F642-6DC0-64AD-F428D600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E1A4-841E-4952-88C7-EFE4654D402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72EAD-ECE1-9FEB-5505-AE8B57CF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4A5ED-216B-990F-2732-24D03311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0B9-868A-4912-9E31-27C686BA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A205-42CA-E09E-223E-4B55081D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BE4FB-EF7C-1DA3-BED5-34A151F0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0156C-6D11-8362-835F-F6A6681E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0E1FE-6C06-C77A-8DCA-626F3D1BF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5D7C1-68D6-6624-55F1-524AC1494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09A18-FB9D-A29F-A747-ED166A42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E1A4-841E-4952-88C7-EFE4654D402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BBAD6-B13D-C0A0-FE46-5892B100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0356A-17EB-68DF-106B-987C348E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0B9-868A-4912-9E31-27C686BA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2390-E523-0886-7EAE-BB7146D1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8ECDD-4863-2E40-711F-599B20FB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E1A4-841E-4952-88C7-EFE4654D402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1F9DC-D7FA-629F-E4F3-97DA2EDB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896FD-F27A-675C-1EE1-CC1A8D5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0B9-868A-4912-9E31-27C686BA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6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B9726-2CF5-D4AC-5450-52C10C76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E1A4-841E-4952-88C7-EFE4654D402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F728D-9F4B-FC9D-F3C4-B16A17F8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343D-80A0-FA92-325A-633CAFBF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0B9-868A-4912-9E31-27C686BA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D0E1-0AE9-33C4-12C3-1E17C809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FC0F7-EB28-F399-1B1A-D1392B79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F0EA6-D63D-1B71-18B6-8B955CB14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B6C2B-8796-CADE-AA8E-43A10481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E1A4-841E-4952-88C7-EFE4654D402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542AD-4728-8E5D-4E6E-CB0AACB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CD5EE-7468-7E98-0396-62B0A218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0B9-868A-4912-9E31-27C686BA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0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CA3D-F66B-EF9A-BF1D-705CAA6F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2ED4D-C6A7-031A-20E4-BB447D566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DBC86-8B9E-E481-7080-9BFC93514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F84BD-DCE2-A831-E0E6-7C597F33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E1A4-841E-4952-88C7-EFE4654D402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75DC-2DD7-5B7D-E5B7-7505356F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99EB3-215E-B0C4-3AFF-1B99CFA0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20B9-868A-4912-9E31-27C686BA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3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6C69A-74C2-C396-6D61-27F256F5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0892-C2BE-04D9-D272-1B6A56C58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A8FC7-D4B8-576A-4948-3B3B9DDD5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E1A4-841E-4952-88C7-EFE4654D402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7ACB-BB88-1F99-1C2A-2CE82961E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646B-F6B0-36C2-C938-6AFC7B4CE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20B9-868A-4912-9E31-27C686BA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9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E51-9377-324F-79E6-E0BFD87BD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Structures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DFFDE-73FB-7AD8-2A48-5712875E7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Rishikesh Paudel</a:t>
            </a:r>
          </a:p>
          <a:p>
            <a:r>
              <a:rPr lang="en-US" i="1" dirty="0"/>
              <a:t>(Class 4)</a:t>
            </a:r>
          </a:p>
        </p:txBody>
      </p:sp>
    </p:spTree>
    <p:extLst>
      <p:ext uri="{BB962C8B-B14F-4D97-AF65-F5344CB8AC3E}">
        <p14:creationId xmlns:p14="http://schemas.microsoft.com/office/powerpoint/2010/main" val="19170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9E5D-6771-B614-7214-78D41381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For s1</a:t>
            </a: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E5747B8A-AFD0-0AC4-8D03-BE560FCB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50 bytes of name</a:t>
            </a:r>
          </a:p>
          <a:p>
            <a:r>
              <a:rPr lang="en-US" sz="1600" dirty="0">
                <a:solidFill>
                  <a:schemeClr val="tx2"/>
                </a:solidFill>
              </a:rPr>
              <a:t>2 bytes for roll</a:t>
            </a:r>
          </a:p>
          <a:p>
            <a:r>
              <a:rPr lang="en-US" sz="1600" dirty="0">
                <a:solidFill>
                  <a:schemeClr val="tx2"/>
                </a:solidFill>
              </a:rPr>
              <a:t>1 byte for sec</a:t>
            </a:r>
          </a:p>
          <a:p>
            <a:r>
              <a:rPr lang="en-US" sz="1600" dirty="0">
                <a:solidFill>
                  <a:schemeClr val="tx2"/>
                </a:solidFill>
              </a:rPr>
              <a:t>4 bytes for marks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Total: 57 bytes</a:t>
            </a:r>
          </a:p>
        </p:txBody>
      </p:sp>
      <p:pic>
        <p:nvPicPr>
          <p:cNvPr id="5" name="Content Placeholder 4" descr="A black and white paper with text&#10;&#10;Description automatically generated with medium confidence">
            <a:extLst>
              <a:ext uri="{FF2B5EF4-FFF2-40B4-BE49-F238E27FC236}">
                <a16:creationId xmlns:a16="http://schemas.microsoft.com/office/drawing/2014/main" id="{8747B18C-D097-93CA-9E02-F1285DD1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27" y="609600"/>
            <a:ext cx="638957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4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DA5D5-6745-5208-7DFA-4674949A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14" b="10364"/>
          <a:stretch/>
        </p:blipFill>
        <p:spPr>
          <a:xfrm>
            <a:off x="1" y="10"/>
            <a:ext cx="121988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5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0E0A2-7734-D779-B0F2-14DF507D4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-36040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8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2609A-A863-DA03-E36D-500AD84F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94" r="1070" b="1"/>
          <a:stretch/>
        </p:blipFill>
        <p:spPr>
          <a:xfrm>
            <a:off x="1" y="10"/>
            <a:ext cx="121988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6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NA render">
            <a:extLst>
              <a:ext uri="{FF2B5EF4-FFF2-40B4-BE49-F238E27FC236}">
                <a16:creationId xmlns:a16="http://schemas.microsoft.com/office/drawing/2014/main" id="{07CC253C-9BA7-6C82-2FA4-3A666114B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14797-26DD-B4F8-8ED9-928AAD99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Illustrating the use of structure</a:t>
            </a:r>
          </a:p>
        </p:txBody>
      </p:sp>
    </p:spTree>
    <p:extLst>
      <p:ext uri="{BB962C8B-B14F-4D97-AF65-F5344CB8AC3E}">
        <p14:creationId xmlns:p14="http://schemas.microsoft.com/office/powerpoint/2010/main" val="273082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7A740-BC7B-3C3D-194A-E4BCEF71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9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Arrays of structures: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B093CB04-CFEC-68F2-C6BA-6018296EB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6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96859-2BBF-0181-27AE-921B74B67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8984" r="-1" b="133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99031-DBBE-0B80-44EC-731B87A8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</a:rPr>
              <a:t>Structure of Arrays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Spiral and curve design of a roof">
            <a:extLst>
              <a:ext uri="{FF2B5EF4-FFF2-40B4-BE49-F238E27FC236}">
                <a16:creationId xmlns:a16="http://schemas.microsoft.com/office/drawing/2014/main" id="{1ED161FA-8895-99F3-FC6A-50A178A58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1" b="9579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862C8-8C1E-94BF-2986-A7CF98B8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70" y="3129321"/>
            <a:ext cx="8823587" cy="40559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Structure within Structures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A8F735B-89DD-459E-BB4B-B9E1603DE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047" y="0"/>
            <a:ext cx="760887" cy="6858000"/>
          </a:xfrm>
          <a:prstGeom prst="rect">
            <a:avLst/>
          </a:prstGeom>
          <a:ln>
            <a:noFill/>
          </a:ln>
          <a:effectLst>
            <a:outerShdw blurRad="190500" dist="76200" dir="5700000" sx="95000" sy="95000" algn="t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8D1852C4-EC20-BDD2-50BB-B759C2A1A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37630-7153-8C29-FDD3-DA8D58F3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49" y="1008993"/>
            <a:ext cx="8841302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solidFill>
                  <a:srgbClr val="FFFFFF"/>
                </a:solidFill>
              </a:rPr>
              <a:t>Useful to know: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A768-7F9A-A956-947C-EF64FD4B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349" y="4582814"/>
            <a:ext cx="6742227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The ”.” is also known as member operator</a:t>
            </a:r>
          </a:p>
        </p:txBody>
      </p:sp>
    </p:spTree>
    <p:extLst>
      <p:ext uri="{BB962C8B-B14F-4D97-AF65-F5344CB8AC3E}">
        <p14:creationId xmlns:p14="http://schemas.microsoft.com/office/powerpoint/2010/main" val="42878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939C-B475-EFD5-E7A9-2EF5195D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have we learnt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283A-00CD-1757-A2C4-2BD43E63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Day 0</a:t>
            </a:r>
          </a:p>
          <a:p>
            <a:r>
              <a:rPr lang="en-US" dirty="0"/>
              <a:t>Installing and Using C/C++ compiler</a:t>
            </a:r>
          </a:p>
          <a:p>
            <a:r>
              <a:rPr lang="en-US" dirty="0"/>
              <a:t>Make programs, compile and execute C/C++ programs using VS Code IDE</a:t>
            </a:r>
          </a:p>
          <a:p>
            <a:r>
              <a:rPr lang="en-US" dirty="0"/>
              <a:t>Format of C/C++ Program</a:t>
            </a:r>
          </a:p>
          <a:p>
            <a:r>
              <a:rPr lang="en-US" dirty="0"/>
              <a:t>Comments in C/C++</a:t>
            </a:r>
          </a:p>
          <a:p>
            <a:r>
              <a:rPr lang="en-US" dirty="0"/>
              <a:t>Taking Input and Providing Output</a:t>
            </a:r>
          </a:p>
          <a:p>
            <a:r>
              <a:rPr lang="en-US" dirty="0"/>
              <a:t>Variable, Data types and how much memory they occupy</a:t>
            </a:r>
          </a:p>
          <a:p>
            <a:r>
              <a:rPr lang="en-US" dirty="0"/>
              <a:t>Rules for variable declaration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5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774A-F763-4784-4C37-EF03CEC9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have we learnt so far?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337A-7048-83B4-2A8F-A3AC9025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Day 1</a:t>
            </a:r>
          </a:p>
          <a:p>
            <a:r>
              <a:rPr lang="en-US" dirty="0"/>
              <a:t>Tokens (Operators, Identifiers, Keywords, Constants, String, Special Symbols)</a:t>
            </a:r>
          </a:p>
          <a:p>
            <a:r>
              <a:rPr lang="en-US" dirty="0"/>
              <a:t>Arrays and Pointers </a:t>
            </a:r>
            <a:r>
              <a:rPr lang="en-US" i="1" dirty="0"/>
              <a:t>(Pointers will be discussed again!)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9482-7681-8146-B583-A2F60B86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have we learnt so far?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C3D6-9749-7830-2177-8D701872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Day 2</a:t>
            </a:r>
          </a:p>
          <a:p>
            <a:r>
              <a:rPr lang="en-US" dirty="0"/>
              <a:t>If statement</a:t>
            </a:r>
          </a:p>
          <a:p>
            <a:r>
              <a:rPr lang="en-US" dirty="0"/>
              <a:t>If … else statement</a:t>
            </a:r>
          </a:p>
          <a:p>
            <a:r>
              <a:rPr lang="en-US" dirty="0"/>
              <a:t>Conditional statement ( ?: )</a:t>
            </a:r>
          </a:p>
          <a:p>
            <a:r>
              <a:rPr lang="en-US" dirty="0"/>
              <a:t>If … else if … else statement</a:t>
            </a:r>
          </a:p>
          <a:p>
            <a:r>
              <a:rPr lang="en-US" dirty="0"/>
              <a:t>Switch statement</a:t>
            </a:r>
          </a:p>
          <a:p>
            <a:r>
              <a:rPr lang="en-US" dirty="0"/>
              <a:t>While statement</a:t>
            </a:r>
          </a:p>
          <a:p>
            <a:r>
              <a:rPr lang="en-US" dirty="0"/>
              <a:t>Do … while statement</a:t>
            </a:r>
          </a:p>
          <a:p>
            <a:r>
              <a:rPr lang="en-US" dirty="0"/>
              <a:t>For statement</a:t>
            </a:r>
          </a:p>
          <a:p>
            <a:r>
              <a:rPr lang="en-US" dirty="0"/>
              <a:t>Nested if, while, for statements</a:t>
            </a:r>
          </a:p>
        </p:txBody>
      </p:sp>
    </p:spTree>
    <p:extLst>
      <p:ext uri="{BB962C8B-B14F-4D97-AF65-F5344CB8AC3E}">
        <p14:creationId xmlns:p14="http://schemas.microsoft.com/office/powerpoint/2010/main" val="362376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7336-669B-2229-8957-0A6FF781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have we learnt so far?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A762-53CB-E4E9-1DD1-4C4AD4CF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Day 3</a:t>
            </a:r>
          </a:p>
          <a:p>
            <a:r>
              <a:rPr lang="en-US" dirty="0"/>
              <a:t>All about arrays</a:t>
            </a:r>
          </a:p>
          <a:p>
            <a:r>
              <a:rPr lang="en-US" dirty="0"/>
              <a:t>Strings: an array of characters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2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9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1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A72D3-1798-BB61-1BD1-09B8CC7C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9770022" cy="1330841"/>
          </a:xfrm>
        </p:spPr>
        <p:txBody>
          <a:bodyPr>
            <a:normAutofit/>
          </a:bodyPr>
          <a:lstStyle/>
          <a:p>
            <a:r>
              <a:rPr lang="en-US" b="1"/>
              <a:t>Objectives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AA36-5D57-43CE-7E0B-AE67AA65B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4100"/>
            <a:ext cx="5950970" cy="3908588"/>
          </a:xfrm>
        </p:spPr>
        <p:txBody>
          <a:bodyPr>
            <a:normAutofit/>
          </a:bodyPr>
          <a:lstStyle/>
          <a:p>
            <a:r>
              <a:rPr lang="en-US" sz="2000"/>
              <a:t>Structures Definition</a:t>
            </a:r>
          </a:p>
          <a:p>
            <a:r>
              <a:rPr lang="en-US" sz="2000"/>
              <a:t>How to create a structure?</a:t>
            </a:r>
          </a:p>
          <a:p>
            <a:r>
              <a:rPr lang="en-US" sz="2000"/>
              <a:t>How to declare a structure for using it?</a:t>
            </a:r>
          </a:p>
          <a:p>
            <a:r>
              <a:rPr lang="en-US" sz="2000"/>
              <a:t>How is structure stored in memory?</a:t>
            </a:r>
          </a:p>
          <a:p>
            <a:r>
              <a:rPr lang="en-US" sz="2000"/>
              <a:t>How does the memory look like?</a:t>
            </a:r>
          </a:p>
          <a:p>
            <a:r>
              <a:rPr lang="en-US" sz="2000"/>
              <a:t>Use case of structure</a:t>
            </a:r>
          </a:p>
          <a:p>
            <a:r>
              <a:rPr lang="en-US" sz="2000"/>
              <a:t>Array of structure</a:t>
            </a:r>
          </a:p>
          <a:p>
            <a:r>
              <a:rPr lang="en-US" sz="2000"/>
              <a:t>Structure of arrays</a:t>
            </a:r>
          </a:p>
          <a:p>
            <a:r>
              <a:rPr lang="en-US" sz="2000"/>
              <a:t>Structure within structures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36" name="Freeform: Shape 13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6C9D7AF-8A61-000C-FEAB-D371384D0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1362" y="2308377"/>
            <a:ext cx="3482910" cy="3482910"/>
          </a:xfrm>
          <a:prstGeom prst="rect">
            <a:avLst/>
          </a:prstGeom>
        </p:spPr>
      </p:pic>
      <p:sp>
        <p:nvSpPr>
          <p:cNvPr id="37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A7C2-915A-F009-2E13-4DB88CBE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3FF0-C68A-3BE6-A207-F477B0EC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(also called </a:t>
            </a:r>
            <a:r>
              <a:rPr lang="en-US" b="1" dirty="0"/>
              <a:t>structs</a:t>
            </a:r>
            <a:r>
              <a:rPr lang="en-US" dirty="0"/>
              <a:t>) are a way to group several related variables into one place for easier handling and identification.</a:t>
            </a:r>
          </a:p>
          <a:p>
            <a:endParaRPr lang="en-US" dirty="0"/>
          </a:p>
          <a:p>
            <a:r>
              <a:rPr lang="en-US" dirty="0"/>
              <a:t>Each variable in the structure is known as a </a:t>
            </a:r>
            <a:r>
              <a:rPr lang="en-US" b="1" dirty="0"/>
              <a:t>member</a:t>
            </a:r>
            <a:r>
              <a:rPr lang="en-US" dirty="0"/>
              <a:t> of the structure.</a:t>
            </a:r>
          </a:p>
        </p:txBody>
      </p:sp>
    </p:spTree>
    <p:extLst>
      <p:ext uri="{BB962C8B-B14F-4D97-AF65-F5344CB8AC3E}">
        <p14:creationId xmlns:p14="http://schemas.microsoft.com/office/powerpoint/2010/main" val="75884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75A2-3CEB-ACCB-17BF-42A5E521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797C-6A83-D03B-454E-6A910DAE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struct</a:t>
            </a:r>
            <a:r>
              <a:rPr lang="en-US" dirty="0"/>
              <a:t>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char</a:t>
            </a:r>
            <a:r>
              <a:rPr lang="en-US" dirty="0"/>
              <a:t> name[50];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int</a:t>
            </a:r>
            <a:r>
              <a:rPr lang="en-US" dirty="0"/>
              <a:t> roll;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char</a:t>
            </a:r>
            <a:r>
              <a:rPr lang="en-US" dirty="0"/>
              <a:t> sec;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float</a:t>
            </a:r>
            <a:r>
              <a:rPr lang="en-US" dirty="0"/>
              <a:t> marks;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3359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A4DF-F289-E130-29EC-546B7EF2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declare a structure for using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417F-EFF9-22D3-8A1C-AE8BEA68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student s1, s2, s3;</a:t>
            </a:r>
          </a:p>
        </p:txBody>
      </p:sp>
    </p:spTree>
    <p:extLst>
      <p:ext uri="{BB962C8B-B14F-4D97-AF65-F5344CB8AC3E}">
        <p14:creationId xmlns:p14="http://schemas.microsoft.com/office/powerpoint/2010/main" val="288155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350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Structures in C++</vt:lpstr>
      <vt:lpstr>What have we learnt so far?</vt:lpstr>
      <vt:lpstr>What have we learnt so far?</vt:lpstr>
      <vt:lpstr>What have we learnt so far?</vt:lpstr>
      <vt:lpstr>What have we learnt so far?</vt:lpstr>
      <vt:lpstr>Objectives</vt:lpstr>
      <vt:lpstr>What are Structures?</vt:lpstr>
      <vt:lpstr>How to create a Structure?</vt:lpstr>
      <vt:lpstr>How to declare a structure for using it?</vt:lpstr>
      <vt:lpstr>For s1</vt:lpstr>
      <vt:lpstr>PowerPoint Presentation</vt:lpstr>
      <vt:lpstr>PowerPoint Presentation</vt:lpstr>
      <vt:lpstr>PowerPoint Presentation</vt:lpstr>
      <vt:lpstr>Illustrating the use of structure</vt:lpstr>
      <vt:lpstr>Arrays of structures:</vt:lpstr>
      <vt:lpstr>Structure of Arrays</vt:lpstr>
      <vt:lpstr>Structure within Structures</vt:lpstr>
      <vt:lpstr>Useful to know: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in C++</dc:title>
  <dc:creator>Kritagya Ghimire</dc:creator>
  <cp:lastModifiedBy>Kritagya Ghimire</cp:lastModifiedBy>
  <cp:revision>2</cp:revision>
  <dcterms:created xsi:type="dcterms:W3CDTF">2023-11-13T06:05:07Z</dcterms:created>
  <dcterms:modified xsi:type="dcterms:W3CDTF">2023-11-13T10:12:46Z</dcterms:modified>
</cp:coreProperties>
</file>