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5"/>
  </p:notesMasterIdLst>
  <p:sldIdLst>
    <p:sldId id="290" r:id="rId3"/>
    <p:sldId id="266" r:id="rId4"/>
    <p:sldId id="277" r:id="rId5"/>
    <p:sldId id="287" r:id="rId6"/>
    <p:sldId id="281" r:id="rId7"/>
    <p:sldId id="288" r:id="rId8"/>
    <p:sldId id="280" r:id="rId9"/>
    <p:sldId id="269" r:id="rId10"/>
    <p:sldId id="270" r:id="rId11"/>
    <p:sldId id="297" r:id="rId12"/>
    <p:sldId id="298"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E7E73C-66DC-4C40-94A3-B20FE8B93267}" v="40" dt="2023-07-11T11:56:59.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kesh Patil" userId="a7db48a0215ab824" providerId="LiveId" clId="{72E7E73C-66DC-4C40-94A3-B20FE8B93267}"/>
    <pc:docChg chg="undo redo custSel addSld delSld modSld sldOrd">
      <pc:chgData name="Rishikesh Patil" userId="a7db48a0215ab824" providerId="LiveId" clId="{72E7E73C-66DC-4C40-94A3-B20FE8B93267}" dt="2023-07-11T12:09:57.552" v="1693" actId="20577"/>
      <pc:docMkLst>
        <pc:docMk/>
      </pc:docMkLst>
      <pc:sldChg chg="addSp delSp modSp add mod">
        <pc:chgData name="Rishikesh Patil" userId="a7db48a0215ab824" providerId="LiveId" clId="{72E7E73C-66DC-4C40-94A3-B20FE8B93267}" dt="2023-07-11T05:43:53.502" v="1195" actId="113"/>
        <pc:sldMkLst>
          <pc:docMk/>
          <pc:sldMk cId="1184594721" sldId="258"/>
        </pc:sldMkLst>
        <pc:spChg chg="del">
          <ac:chgData name="Rishikesh Patil" userId="a7db48a0215ab824" providerId="LiveId" clId="{72E7E73C-66DC-4C40-94A3-B20FE8B93267}" dt="2023-07-11T05:37:35.299" v="1147" actId="478"/>
          <ac:spMkLst>
            <pc:docMk/>
            <pc:sldMk cId="1184594721" sldId="258"/>
            <ac:spMk id="3" creationId="{87E5E16A-0D31-4900-A188-4D8C5D964470}"/>
          </ac:spMkLst>
        </pc:spChg>
        <pc:spChg chg="mod">
          <ac:chgData name="Rishikesh Patil" userId="a7db48a0215ab824" providerId="LiveId" clId="{72E7E73C-66DC-4C40-94A3-B20FE8B93267}" dt="2023-07-11T05:37:59.404" v="1159" actId="6549"/>
          <ac:spMkLst>
            <pc:docMk/>
            <pc:sldMk cId="1184594721" sldId="258"/>
            <ac:spMk id="5" creationId="{A16661CB-EBB5-4397-ABD3-2360A7A92409}"/>
          </ac:spMkLst>
        </pc:spChg>
        <pc:spChg chg="add del mod">
          <ac:chgData name="Rishikesh Patil" userId="a7db48a0215ab824" providerId="LiveId" clId="{72E7E73C-66DC-4C40-94A3-B20FE8B93267}" dt="2023-07-11T05:38:14.556" v="1165" actId="478"/>
          <ac:spMkLst>
            <pc:docMk/>
            <pc:sldMk cId="1184594721" sldId="258"/>
            <ac:spMk id="7" creationId="{B693175A-AD92-CE5E-2B8E-E6D5864D7B6A}"/>
          </ac:spMkLst>
        </pc:spChg>
        <pc:spChg chg="add mod">
          <ac:chgData name="Rishikesh Patil" userId="a7db48a0215ab824" providerId="LiveId" clId="{72E7E73C-66DC-4C40-94A3-B20FE8B93267}" dt="2023-07-11T05:43:19.099" v="1193" actId="1076"/>
          <ac:spMkLst>
            <pc:docMk/>
            <pc:sldMk cId="1184594721" sldId="258"/>
            <ac:spMk id="8" creationId="{A84D1882-3474-A385-753E-87D30A738DF0}"/>
          </ac:spMkLst>
        </pc:spChg>
        <pc:spChg chg="add mod">
          <ac:chgData name="Rishikesh Patil" userId="a7db48a0215ab824" providerId="LiveId" clId="{72E7E73C-66DC-4C40-94A3-B20FE8B93267}" dt="2023-07-11T05:43:53.502" v="1195" actId="113"/>
          <ac:spMkLst>
            <pc:docMk/>
            <pc:sldMk cId="1184594721" sldId="258"/>
            <ac:spMk id="9" creationId="{6EDEC17D-A5F3-C4DC-0AB9-767B08164CFF}"/>
          </ac:spMkLst>
        </pc:spChg>
        <pc:spChg chg="del">
          <ac:chgData name="Rishikesh Patil" userId="a7db48a0215ab824" providerId="LiveId" clId="{72E7E73C-66DC-4C40-94A3-B20FE8B93267}" dt="2023-07-11T05:37:41.379" v="1150" actId="478"/>
          <ac:spMkLst>
            <pc:docMk/>
            <pc:sldMk cId="1184594721" sldId="258"/>
            <ac:spMk id="18" creationId="{6AC72F08-D6B7-4E11-9955-8C276A43341A}"/>
          </ac:spMkLst>
        </pc:spChg>
        <pc:spChg chg="del">
          <ac:chgData name="Rishikesh Patil" userId="a7db48a0215ab824" providerId="LiveId" clId="{72E7E73C-66DC-4C40-94A3-B20FE8B93267}" dt="2023-07-11T05:37:36.253" v="1148" actId="478"/>
          <ac:spMkLst>
            <pc:docMk/>
            <pc:sldMk cId="1184594721" sldId="258"/>
            <ac:spMk id="19" creationId="{00000000-0000-0000-0000-000000000000}"/>
          </ac:spMkLst>
        </pc:spChg>
        <pc:spChg chg="del">
          <ac:chgData name="Rishikesh Patil" userId="a7db48a0215ab824" providerId="LiveId" clId="{72E7E73C-66DC-4C40-94A3-B20FE8B93267}" dt="2023-07-11T05:37:41.995" v="1151" actId="478"/>
          <ac:spMkLst>
            <pc:docMk/>
            <pc:sldMk cId="1184594721" sldId="258"/>
            <ac:spMk id="21" creationId="{00000000-0000-0000-0000-000000000000}"/>
          </ac:spMkLst>
        </pc:spChg>
        <pc:spChg chg="del">
          <ac:chgData name="Rishikesh Patil" userId="a7db48a0215ab824" providerId="LiveId" clId="{72E7E73C-66DC-4C40-94A3-B20FE8B93267}" dt="2023-07-11T05:37:47.415" v="1157" actId="478"/>
          <ac:spMkLst>
            <pc:docMk/>
            <pc:sldMk cId="1184594721" sldId="258"/>
            <ac:spMk id="25" creationId="{00000000-0000-0000-0000-000000000000}"/>
          </ac:spMkLst>
        </pc:spChg>
        <pc:spChg chg="del">
          <ac:chgData name="Rishikesh Patil" userId="a7db48a0215ab824" providerId="LiveId" clId="{72E7E73C-66DC-4C40-94A3-B20FE8B93267}" dt="2023-07-11T05:38:07.245" v="1163" actId="478"/>
          <ac:spMkLst>
            <pc:docMk/>
            <pc:sldMk cId="1184594721" sldId="258"/>
            <ac:spMk id="26" creationId="{00000000-0000-0000-0000-000000000000}"/>
          </ac:spMkLst>
        </pc:spChg>
        <pc:spChg chg="del">
          <ac:chgData name="Rishikesh Patil" userId="a7db48a0215ab824" providerId="LiveId" clId="{72E7E73C-66DC-4C40-94A3-B20FE8B93267}" dt="2023-07-11T05:37:44.939" v="1154" actId="478"/>
          <ac:spMkLst>
            <pc:docMk/>
            <pc:sldMk cId="1184594721" sldId="258"/>
            <ac:spMk id="29" creationId="{77311713-3B68-4682-95A8-44CEA3DDCB20}"/>
          </ac:spMkLst>
        </pc:spChg>
        <pc:spChg chg="del">
          <ac:chgData name="Rishikesh Patil" userId="a7db48a0215ab824" providerId="LiveId" clId="{72E7E73C-66DC-4C40-94A3-B20FE8B93267}" dt="2023-07-11T05:38:11.711" v="1164" actId="478"/>
          <ac:spMkLst>
            <pc:docMk/>
            <pc:sldMk cId="1184594721" sldId="258"/>
            <ac:spMk id="36" creationId="{00000000-0000-0000-0000-000000000000}"/>
          </ac:spMkLst>
        </pc:spChg>
        <pc:grpChg chg="del">
          <ac:chgData name="Rishikesh Patil" userId="a7db48a0215ab824" providerId="LiveId" clId="{72E7E73C-66DC-4C40-94A3-B20FE8B93267}" dt="2023-07-11T05:38:00.298" v="1160" actId="478"/>
          <ac:grpSpMkLst>
            <pc:docMk/>
            <pc:sldMk cId="1184594721" sldId="258"/>
            <ac:grpSpMk id="4" creationId="{A7A617A8-E8B3-41D6-A4AC-E1D3BDF3F5FB}"/>
          </ac:grpSpMkLst>
        </pc:grpChg>
        <pc:grpChg chg="del">
          <ac:chgData name="Rishikesh Patil" userId="a7db48a0215ab824" providerId="LiveId" clId="{72E7E73C-66DC-4C40-94A3-B20FE8B93267}" dt="2023-07-11T05:38:02.588" v="1161" actId="478"/>
          <ac:grpSpMkLst>
            <pc:docMk/>
            <pc:sldMk cId="1184594721" sldId="258"/>
            <ac:grpSpMk id="20" creationId="{0D1960FF-CE7A-44F3-9FF5-C1808312EC56}"/>
          </ac:grpSpMkLst>
        </pc:grpChg>
        <pc:grpChg chg="del">
          <ac:chgData name="Rishikesh Patil" userId="a7db48a0215ab824" providerId="LiveId" clId="{72E7E73C-66DC-4C40-94A3-B20FE8B93267}" dt="2023-07-11T05:38:04.699" v="1162" actId="478"/>
          <ac:grpSpMkLst>
            <pc:docMk/>
            <pc:sldMk cId="1184594721" sldId="258"/>
            <ac:grpSpMk id="31" creationId="{66169ABB-2F33-4002-80E7-71193FACB20B}"/>
          </ac:grpSpMkLst>
        </pc:grpChg>
        <pc:picChg chg="del">
          <ac:chgData name="Rishikesh Patil" userId="a7db48a0215ab824" providerId="LiveId" clId="{72E7E73C-66DC-4C40-94A3-B20FE8B93267}" dt="2023-07-11T05:37:46.827" v="1156" actId="478"/>
          <ac:picMkLst>
            <pc:docMk/>
            <pc:sldMk cId="1184594721" sldId="258"/>
            <ac:picMk id="11" creationId="{EC466F6F-5C94-4197-BD53-F28BB3E4BE77}"/>
          </ac:picMkLst>
        </pc:picChg>
        <pc:picChg chg="del">
          <ac:chgData name="Rishikesh Patil" userId="a7db48a0215ab824" providerId="LiveId" clId="{72E7E73C-66DC-4C40-94A3-B20FE8B93267}" dt="2023-07-11T05:37:42.852" v="1152" actId="478"/>
          <ac:picMkLst>
            <pc:docMk/>
            <pc:sldMk cId="1184594721" sldId="258"/>
            <ac:picMk id="12" creationId="{8429E828-0DE0-4349-840D-22E2E480A4AF}"/>
          </ac:picMkLst>
        </pc:picChg>
        <pc:picChg chg="del">
          <ac:chgData name="Rishikesh Patil" userId="a7db48a0215ab824" providerId="LiveId" clId="{72E7E73C-66DC-4C40-94A3-B20FE8B93267}" dt="2023-07-11T05:37:37.843" v="1149" actId="478"/>
          <ac:picMkLst>
            <pc:docMk/>
            <pc:sldMk cId="1184594721" sldId="258"/>
            <ac:picMk id="13" creationId="{22B21AC0-1800-488C-866F-7C7E9D5FA8B7}"/>
          </ac:picMkLst>
        </pc:picChg>
        <pc:picChg chg="add mod">
          <ac:chgData name="Rishikesh Patil" userId="a7db48a0215ab824" providerId="LiveId" clId="{72E7E73C-66DC-4C40-94A3-B20FE8B93267}" dt="2023-07-11T05:41:47.147" v="1185" actId="1076"/>
          <ac:picMkLst>
            <pc:docMk/>
            <pc:sldMk cId="1184594721" sldId="258"/>
            <ac:picMk id="16" creationId="{09468BB8-76C6-484A-F01D-85889DA2DAF5}"/>
          </ac:picMkLst>
        </pc:picChg>
        <pc:picChg chg="del">
          <ac:chgData name="Rishikesh Patil" userId="a7db48a0215ab824" providerId="LiveId" clId="{72E7E73C-66DC-4C40-94A3-B20FE8B93267}" dt="2023-07-11T05:37:56.013" v="1158" actId="478"/>
          <ac:picMkLst>
            <pc:docMk/>
            <pc:sldMk cId="1184594721" sldId="258"/>
            <ac:picMk id="46" creationId="{6297957F-F53F-4309-90AE-29600A2870DB}"/>
          </ac:picMkLst>
        </pc:picChg>
        <pc:cxnChg chg="del">
          <ac:chgData name="Rishikesh Patil" userId="a7db48a0215ab824" providerId="LiveId" clId="{72E7E73C-66DC-4C40-94A3-B20FE8B93267}" dt="2023-07-11T05:37:34.241" v="1146" actId="478"/>
          <ac:cxnSpMkLst>
            <pc:docMk/>
            <pc:sldMk cId="1184594721" sldId="258"/>
            <ac:cxnSpMk id="14" creationId="{8AFD3650-D21C-49FA-81E4-66A5F18A901C}"/>
          </ac:cxnSpMkLst>
        </pc:cxnChg>
        <pc:cxnChg chg="del">
          <ac:chgData name="Rishikesh Patil" userId="a7db48a0215ab824" providerId="LiveId" clId="{72E7E73C-66DC-4C40-94A3-B20FE8B93267}" dt="2023-07-11T05:37:43.820" v="1153" actId="478"/>
          <ac:cxnSpMkLst>
            <pc:docMk/>
            <pc:sldMk cId="1184594721" sldId="258"/>
            <ac:cxnSpMk id="22" creationId="{34C21FC7-6C58-4202-8273-BBDB999D2852}"/>
          </ac:cxnSpMkLst>
        </pc:cxnChg>
        <pc:cxnChg chg="del">
          <ac:chgData name="Rishikesh Patil" userId="a7db48a0215ab824" providerId="LiveId" clId="{72E7E73C-66DC-4C40-94A3-B20FE8B93267}" dt="2023-07-11T05:37:46.179" v="1155" actId="478"/>
          <ac:cxnSpMkLst>
            <pc:docMk/>
            <pc:sldMk cId="1184594721" sldId="258"/>
            <ac:cxnSpMk id="32" creationId="{A075A0FA-F37E-4AB1-A788-6FBE35C88B33}"/>
          </ac:cxnSpMkLst>
        </pc:cxnChg>
      </pc:sldChg>
      <pc:sldChg chg="modSp mod">
        <pc:chgData name="Rishikesh Patil" userId="a7db48a0215ab824" providerId="LiveId" clId="{72E7E73C-66DC-4C40-94A3-B20FE8B93267}" dt="2023-07-11T04:31:35.996" v="1085" actId="33524"/>
        <pc:sldMkLst>
          <pc:docMk/>
          <pc:sldMk cId="1709998192" sldId="266"/>
        </pc:sldMkLst>
        <pc:spChg chg="mod">
          <ac:chgData name="Rishikesh Patil" userId="a7db48a0215ab824" providerId="LiveId" clId="{72E7E73C-66DC-4C40-94A3-B20FE8B93267}" dt="2023-07-11T04:31:35.996" v="1085" actId="33524"/>
          <ac:spMkLst>
            <pc:docMk/>
            <pc:sldMk cId="1709998192" sldId="266"/>
            <ac:spMk id="25" creationId="{16183540-4978-AA1D-094B-0277645D8B9F}"/>
          </ac:spMkLst>
        </pc:spChg>
      </pc:sldChg>
      <pc:sldChg chg="addSp delSp modSp add mod modClrScheme chgLayout">
        <pc:chgData name="Rishikesh Patil" userId="a7db48a0215ab824" providerId="LiveId" clId="{72E7E73C-66DC-4C40-94A3-B20FE8B93267}" dt="2023-07-11T04:31:23.078" v="1084" actId="33524"/>
        <pc:sldMkLst>
          <pc:docMk/>
          <pc:sldMk cId="543388470" sldId="269"/>
        </pc:sldMkLst>
        <pc:spChg chg="mod">
          <ac:chgData name="Rishikesh Patil" userId="a7db48a0215ab824" providerId="LiveId" clId="{72E7E73C-66DC-4C40-94A3-B20FE8B93267}" dt="2023-07-11T04:31:23.078" v="1084" actId="33524"/>
          <ac:spMkLst>
            <pc:docMk/>
            <pc:sldMk cId="543388470" sldId="269"/>
            <ac:spMk id="2" creationId="{F1EED67A-4238-41A3-95CA-B4568B849666}"/>
          </ac:spMkLst>
        </pc:spChg>
        <pc:spChg chg="add del mod">
          <ac:chgData name="Rishikesh Patil" userId="a7db48a0215ab824" providerId="LiveId" clId="{72E7E73C-66DC-4C40-94A3-B20FE8B93267}" dt="2023-07-11T04:08:35.078" v="984" actId="22"/>
          <ac:spMkLst>
            <pc:docMk/>
            <pc:sldMk cId="543388470" sldId="269"/>
            <ac:spMk id="4" creationId="{78828519-090D-B0AA-E0F0-F402FFFD065C}"/>
          </ac:spMkLst>
        </pc:spChg>
        <pc:spChg chg="mod">
          <ac:chgData name="Rishikesh Patil" userId="a7db48a0215ab824" providerId="LiveId" clId="{72E7E73C-66DC-4C40-94A3-B20FE8B93267}" dt="2023-07-11T04:10:19.796" v="996" actId="113"/>
          <ac:spMkLst>
            <pc:docMk/>
            <pc:sldMk cId="543388470" sldId="269"/>
            <ac:spMk id="5" creationId="{2DCEC9CA-C831-40C4-A223-1EDEA22B2E06}"/>
          </ac:spMkLst>
        </pc:spChg>
      </pc:sldChg>
      <pc:sldChg chg="addSp delSp modSp add mod modClrScheme chgLayout">
        <pc:chgData name="Rishikesh Patil" userId="a7db48a0215ab824" providerId="LiveId" clId="{72E7E73C-66DC-4C40-94A3-B20FE8B93267}" dt="2023-07-11T04:09:54.408" v="993" actId="255"/>
        <pc:sldMkLst>
          <pc:docMk/>
          <pc:sldMk cId="1514180870" sldId="270"/>
        </pc:sldMkLst>
        <pc:spChg chg="add del mod">
          <ac:chgData name="Rishikesh Patil" userId="a7db48a0215ab824" providerId="LiveId" clId="{72E7E73C-66DC-4C40-94A3-B20FE8B93267}" dt="2023-07-11T04:07:43.997" v="977"/>
          <ac:spMkLst>
            <pc:docMk/>
            <pc:sldMk cId="1514180870" sldId="270"/>
            <ac:spMk id="3" creationId="{EABA816D-4612-4504-0D11-A419EBC4C94A}"/>
          </ac:spMkLst>
        </pc:spChg>
        <pc:spChg chg="add del mod">
          <ac:chgData name="Rishikesh Patil" userId="a7db48a0215ab824" providerId="LiveId" clId="{72E7E73C-66DC-4C40-94A3-B20FE8B93267}" dt="2023-07-11T04:08:55.108" v="986" actId="478"/>
          <ac:spMkLst>
            <pc:docMk/>
            <pc:sldMk cId="1514180870" sldId="270"/>
            <ac:spMk id="4" creationId="{0758687B-3F89-B60D-DB31-8CC26AD7DD7D}"/>
          </ac:spMkLst>
        </pc:spChg>
        <pc:spChg chg="mod">
          <ac:chgData name="Rishikesh Patil" userId="a7db48a0215ab824" providerId="LiveId" clId="{72E7E73C-66DC-4C40-94A3-B20FE8B93267}" dt="2023-07-11T04:09:54.408" v="993" actId="255"/>
          <ac:spMkLst>
            <pc:docMk/>
            <pc:sldMk cId="1514180870" sldId="270"/>
            <ac:spMk id="5" creationId="{2DCEC9CA-C831-40C4-A223-1EDEA22B2E06}"/>
          </ac:spMkLst>
        </pc:spChg>
      </pc:sldChg>
      <pc:sldChg chg="addSp delSp modSp mod modClrScheme chgLayout">
        <pc:chgData name="Rishikesh Patil" userId="a7db48a0215ab824" providerId="LiveId" clId="{72E7E73C-66DC-4C40-94A3-B20FE8B93267}" dt="2023-07-11T04:32:50.665" v="1114"/>
        <pc:sldMkLst>
          <pc:docMk/>
          <pc:sldMk cId="3876333089" sldId="277"/>
        </pc:sldMkLst>
        <pc:spChg chg="mod">
          <ac:chgData name="Rishikesh Patil" userId="a7db48a0215ab824" providerId="LiveId" clId="{72E7E73C-66DC-4C40-94A3-B20FE8B93267}" dt="2023-07-11T04:12:59.615" v="1020" actId="255"/>
          <ac:spMkLst>
            <pc:docMk/>
            <pc:sldMk cId="3876333089" sldId="277"/>
            <ac:spMk id="10" creationId="{4B7C325B-3A14-4D25-9AA8-2AE82BE96148}"/>
          </ac:spMkLst>
        </pc:spChg>
        <pc:spChg chg="mod ord">
          <ac:chgData name="Rishikesh Patil" userId="a7db48a0215ab824" providerId="LiveId" clId="{72E7E73C-66DC-4C40-94A3-B20FE8B93267}" dt="2023-07-11T04:31:52.633" v="1086" actId="1076"/>
          <ac:spMkLst>
            <pc:docMk/>
            <pc:sldMk cId="3876333089" sldId="277"/>
            <ac:spMk id="12" creationId="{00000000-0000-0000-0000-000000000000}"/>
          </ac:spMkLst>
        </pc:spChg>
        <pc:spChg chg="mod">
          <ac:chgData name="Rishikesh Patil" userId="a7db48a0215ab824" providerId="LiveId" clId="{72E7E73C-66DC-4C40-94A3-B20FE8B93267}" dt="2023-07-11T04:12:41.688" v="1018" actId="255"/>
          <ac:spMkLst>
            <pc:docMk/>
            <pc:sldMk cId="3876333089" sldId="277"/>
            <ac:spMk id="16" creationId="{8B1E1CE3-BBB1-4ADC-B9E0-CE8C3F309DBF}"/>
          </ac:spMkLst>
        </pc:spChg>
        <pc:spChg chg="mod">
          <ac:chgData name="Rishikesh Patil" userId="a7db48a0215ab824" providerId="LiveId" clId="{72E7E73C-66DC-4C40-94A3-B20FE8B93267}" dt="2023-07-11T04:12:53.455" v="1019" actId="255"/>
          <ac:spMkLst>
            <pc:docMk/>
            <pc:sldMk cId="3876333089" sldId="277"/>
            <ac:spMk id="19" creationId="{131ABED9-5174-40ED-814E-58DB0A2315B2}"/>
          </ac:spMkLst>
        </pc:spChg>
        <pc:spChg chg="mod ord">
          <ac:chgData name="Rishikesh Patil" userId="a7db48a0215ab824" providerId="LiveId" clId="{72E7E73C-66DC-4C40-94A3-B20FE8B93267}" dt="2023-07-11T04:12:13.287" v="1017" actId="700"/>
          <ac:spMkLst>
            <pc:docMk/>
            <pc:sldMk cId="3876333089" sldId="277"/>
            <ac:spMk id="37" creationId="{00000000-0000-0000-0000-000000000000}"/>
          </ac:spMkLst>
        </pc:spChg>
        <pc:picChg chg="add del mod ord">
          <ac:chgData name="Rishikesh Patil" userId="a7db48a0215ab824" providerId="LiveId" clId="{72E7E73C-66DC-4C40-94A3-B20FE8B93267}" dt="2023-07-11T04:32:50.665" v="1114"/>
          <ac:picMkLst>
            <pc:docMk/>
            <pc:sldMk cId="3876333089" sldId="277"/>
            <ac:picMk id="2" creationId="{11D6FEE9-0683-F35D-AA0B-2852FC66F82D}"/>
          </ac:picMkLst>
        </pc:picChg>
      </pc:sldChg>
      <pc:sldChg chg="del">
        <pc:chgData name="Rishikesh Patil" userId="a7db48a0215ab824" providerId="LiveId" clId="{72E7E73C-66DC-4C40-94A3-B20FE8B93267}" dt="2023-07-11T04:27:02.719" v="1079" actId="47"/>
        <pc:sldMkLst>
          <pc:docMk/>
          <pc:sldMk cId="1254364116" sldId="278"/>
        </pc:sldMkLst>
      </pc:sldChg>
      <pc:sldChg chg="add del">
        <pc:chgData name="Rishikesh Patil" userId="a7db48a0215ab824" providerId="LiveId" clId="{72E7E73C-66DC-4C40-94A3-B20FE8B93267}" dt="2023-07-11T04:06:25.279" v="970" actId="47"/>
        <pc:sldMkLst>
          <pc:docMk/>
          <pc:sldMk cId="3254843044" sldId="279"/>
        </pc:sldMkLst>
      </pc:sldChg>
      <pc:sldChg chg="addSp delSp modSp mod ord">
        <pc:chgData name="Rishikesh Patil" userId="a7db48a0215ab824" providerId="LiveId" clId="{72E7E73C-66DC-4C40-94A3-B20FE8B93267}" dt="2023-07-11T11:56:01.245" v="1451" actId="167"/>
        <pc:sldMkLst>
          <pc:docMk/>
          <pc:sldMk cId="1201937476" sldId="280"/>
        </pc:sldMkLst>
        <pc:spChg chg="add mod">
          <ac:chgData name="Rishikesh Patil" userId="a7db48a0215ab824" providerId="LiveId" clId="{72E7E73C-66DC-4C40-94A3-B20FE8B93267}" dt="2023-07-10T14:13:48.010" v="953" actId="1076"/>
          <ac:spMkLst>
            <pc:docMk/>
            <pc:sldMk cId="1201937476" sldId="280"/>
            <ac:spMk id="2" creationId="{26CE5513-6C99-8C89-E63E-0B9554279FA5}"/>
          </ac:spMkLst>
        </pc:spChg>
        <pc:spChg chg="add mod ord">
          <ac:chgData name="Rishikesh Patil" userId="a7db48a0215ab824" providerId="LiveId" clId="{72E7E73C-66DC-4C40-94A3-B20FE8B93267}" dt="2023-07-11T11:56:01.245" v="1451" actId="167"/>
          <ac:spMkLst>
            <pc:docMk/>
            <pc:sldMk cId="1201937476" sldId="280"/>
            <ac:spMk id="4" creationId="{79C8B60C-3531-AEE8-A3C3-992B9DFDB9B3}"/>
          </ac:spMkLst>
        </pc:spChg>
        <pc:spChg chg="add del mod">
          <ac:chgData name="Rishikesh Patil" userId="a7db48a0215ab824" providerId="LiveId" clId="{72E7E73C-66DC-4C40-94A3-B20FE8B93267}" dt="2023-07-10T13:20:22.174" v="446" actId="478"/>
          <ac:spMkLst>
            <pc:docMk/>
            <pc:sldMk cId="1201937476" sldId="280"/>
            <ac:spMk id="6" creationId="{DC113295-6C7D-909A-4677-A73BE1C9F812}"/>
          </ac:spMkLst>
        </pc:spChg>
        <pc:spChg chg="add del">
          <ac:chgData name="Rishikesh Patil" userId="a7db48a0215ab824" providerId="LiveId" clId="{72E7E73C-66DC-4C40-94A3-B20FE8B93267}" dt="2023-07-10T14:09:25.139" v="691" actId="478"/>
          <ac:spMkLst>
            <pc:docMk/>
            <pc:sldMk cId="1201937476" sldId="280"/>
            <ac:spMk id="17" creationId="{D43E866D-8670-A4C8-8B96-B400D72525B9}"/>
          </ac:spMkLst>
        </pc:spChg>
        <pc:spChg chg="mod">
          <ac:chgData name="Rishikesh Patil" userId="a7db48a0215ab824" providerId="LiveId" clId="{72E7E73C-66DC-4C40-94A3-B20FE8B93267}" dt="2023-07-11T04:23:37.366" v="1074" actId="255"/>
          <ac:spMkLst>
            <pc:docMk/>
            <pc:sldMk cId="1201937476" sldId="280"/>
            <ac:spMk id="18" creationId="{2D4E6652-EFCF-C189-B6F7-ECB7816C5572}"/>
          </ac:spMkLst>
        </pc:spChg>
        <pc:picChg chg="add mod modCrop">
          <ac:chgData name="Rishikesh Patil" userId="a7db48a0215ab824" providerId="LiveId" clId="{72E7E73C-66DC-4C40-94A3-B20FE8B93267}" dt="2023-07-10T14:14:57.433" v="957" actId="1076"/>
          <ac:picMkLst>
            <pc:docMk/>
            <pc:sldMk cId="1201937476" sldId="280"/>
            <ac:picMk id="3" creationId="{EC05156F-A110-9928-0D63-355E49F997AB}"/>
          </ac:picMkLst>
        </pc:picChg>
        <pc:picChg chg="add mod">
          <ac:chgData name="Rishikesh Patil" userId="a7db48a0215ab824" providerId="LiveId" clId="{72E7E73C-66DC-4C40-94A3-B20FE8B93267}" dt="2023-07-10T13:17:56.070" v="382" actId="1076"/>
          <ac:picMkLst>
            <pc:docMk/>
            <pc:sldMk cId="1201937476" sldId="280"/>
            <ac:picMk id="5" creationId="{4CB7CCDF-B37C-9310-55DA-B0582C21F79F}"/>
          </ac:picMkLst>
        </pc:picChg>
        <pc:picChg chg="add mod">
          <ac:chgData name="Rishikesh Patil" userId="a7db48a0215ab824" providerId="LiveId" clId="{72E7E73C-66DC-4C40-94A3-B20FE8B93267}" dt="2023-07-10T13:20:08.117" v="445" actId="1076"/>
          <ac:picMkLst>
            <pc:docMk/>
            <pc:sldMk cId="1201937476" sldId="280"/>
            <ac:picMk id="8" creationId="{4B9CA5D9-F41F-EF9F-F898-2BACA91E8A48}"/>
          </ac:picMkLst>
        </pc:picChg>
        <pc:picChg chg="add mod">
          <ac:chgData name="Rishikesh Patil" userId="a7db48a0215ab824" providerId="LiveId" clId="{72E7E73C-66DC-4C40-94A3-B20FE8B93267}" dt="2023-07-10T13:20:31.206" v="452" actId="1076"/>
          <ac:picMkLst>
            <pc:docMk/>
            <pc:sldMk cId="1201937476" sldId="280"/>
            <ac:picMk id="10" creationId="{69F0BB52-5132-1733-FB9D-06986F48CEBE}"/>
          </ac:picMkLst>
        </pc:picChg>
        <pc:picChg chg="del">
          <ac:chgData name="Rishikesh Patil" userId="a7db48a0215ab824" providerId="LiveId" clId="{72E7E73C-66DC-4C40-94A3-B20FE8B93267}" dt="2023-07-10T13:16:27.439" v="352" actId="478"/>
          <ac:picMkLst>
            <pc:docMk/>
            <pc:sldMk cId="1201937476" sldId="280"/>
            <ac:picMk id="16" creationId="{A7E447AE-1B2A-F2C4-5396-801B95697BF0}"/>
          </ac:picMkLst>
        </pc:picChg>
      </pc:sldChg>
      <pc:sldChg chg="addSp delSp modSp mod">
        <pc:chgData name="Rishikesh Patil" userId="a7db48a0215ab824" providerId="LiveId" clId="{72E7E73C-66DC-4C40-94A3-B20FE8B93267}" dt="2023-07-11T11:18:28.726" v="1435" actId="1076"/>
        <pc:sldMkLst>
          <pc:docMk/>
          <pc:sldMk cId="696588752" sldId="281"/>
        </pc:sldMkLst>
        <pc:spChg chg="add mod">
          <ac:chgData name="Rishikesh Patil" userId="a7db48a0215ab824" providerId="LiveId" clId="{72E7E73C-66DC-4C40-94A3-B20FE8B93267}" dt="2023-07-11T11:18:28.726" v="1435" actId="1076"/>
          <ac:spMkLst>
            <pc:docMk/>
            <pc:sldMk cId="696588752" sldId="281"/>
            <ac:spMk id="2" creationId="{0528F058-9CAD-A14E-3E48-677AD8C1B976}"/>
          </ac:spMkLst>
        </pc:spChg>
        <pc:spChg chg="mod">
          <ac:chgData name="Rishikesh Patil" userId="a7db48a0215ab824" providerId="LiveId" clId="{72E7E73C-66DC-4C40-94A3-B20FE8B93267}" dt="2023-07-11T11:16:29.048" v="1429" actId="33524"/>
          <ac:spMkLst>
            <pc:docMk/>
            <pc:sldMk cId="696588752" sldId="281"/>
            <ac:spMk id="8" creationId="{A0192DC8-EB45-A962-F41D-0FC6B350572D}"/>
          </ac:spMkLst>
        </pc:spChg>
        <pc:picChg chg="add del mod">
          <ac:chgData name="Rishikesh Patil" userId="a7db48a0215ab824" providerId="LiveId" clId="{72E7E73C-66DC-4C40-94A3-B20FE8B93267}" dt="2023-07-10T12:54:42.819" v="150" actId="478"/>
          <ac:picMkLst>
            <pc:docMk/>
            <pc:sldMk cId="696588752" sldId="281"/>
            <ac:picMk id="3" creationId="{8A4CF98C-D02E-2CBA-A0AC-C4140F85AA20}"/>
          </ac:picMkLst>
        </pc:picChg>
        <pc:picChg chg="add mod">
          <ac:chgData name="Rishikesh Patil" userId="a7db48a0215ab824" providerId="LiveId" clId="{72E7E73C-66DC-4C40-94A3-B20FE8B93267}" dt="2023-07-11T09:58:30.780" v="1218" actId="1076"/>
          <ac:picMkLst>
            <pc:docMk/>
            <pc:sldMk cId="696588752" sldId="281"/>
            <ac:picMk id="4" creationId="{BA475209-00DD-DFF6-A22A-06474D45765B}"/>
          </ac:picMkLst>
        </pc:picChg>
        <pc:picChg chg="add del mod">
          <ac:chgData name="Rishikesh Patil" userId="a7db48a0215ab824" providerId="LiveId" clId="{72E7E73C-66DC-4C40-94A3-B20FE8B93267}" dt="2023-07-11T09:58:18.396" v="1214" actId="478"/>
          <ac:picMkLst>
            <pc:docMk/>
            <pc:sldMk cId="696588752" sldId="281"/>
            <ac:picMk id="6" creationId="{708A2D55-5BF1-622A-3E16-3AEB8121642B}"/>
          </ac:picMkLst>
        </pc:picChg>
        <pc:picChg chg="del mod">
          <ac:chgData name="Rishikesh Patil" userId="a7db48a0215ab824" providerId="LiveId" clId="{72E7E73C-66DC-4C40-94A3-B20FE8B93267}" dt="2023-07-10T12:50:48.157" v="45" actId="478"/>
          <ac:picMkLst>
            <pc:docMk/>
            <pc:sldMk cId="696588752" sldId="281"/>
            <ac:picMk id="7" creationId="{33BEBEDE-9D74-9501-8351-E1932E0F7C26}"/>
          </ac:picMkLst>
        </pc:picChg>
      </pc:sldChg>
      <pc:sldChg chg="addSp delSp modSp mod">
        <pc:chgData name="Rishikesh Patil" userId="a7db48a0215ab824" providerId="LiveId" clId="{72E7E73C-66DC-4C40-94A3-B20FE8B93267}" dt="2023-07-11T12:05:47.803" v="1657" actId="167"/>
        <pc:sldMkLst>
          <pc:docMk/>
          <pc:sldMk cId="3484808377" sldId="287"/>
        </pc:sldMkLst>
        <pc:spChg chg="add mod ord">
          <ac:chgData name="Rishikesh Patil" userId="a7db48a0215ab824" providerId="LiveId" clId="{72E7E73C-66DC-4C40-94A3-B20FE8B93267}" dt="2023-07-11T12:05:47.803" v="1657" actId="167"/>
          <ac:spMkLst>
            <pc:docMk/>
            <pc:sldMk cId="3484808377" sldId="287"/>
            <ac:spMk id="2" creationId="{5536910E-5026-13B6-3F6D-A75DD676EDF0}"/>
          </ac:spMkLst>
        </pc:spChg>
        <pc:spChg chg="add del mod">
          <ac:chgData name="Rishikesh Patil" userId="a7db48a0215ab824" providerId="LiveId" clId="{72E7E73C-66DC-4C40-94A3-B20FE8B93267}" dt="2023-07-10T13:23:16.517" v="476" actId="478"/>
          <ac:spMkLst>
            <pc:docMk/>
            <pc:sldMk cId="3484808377" sldId="287"/>
            <ac:spMk id="2" creationId="{77FD17B0-46E1-7448-31CA-5FE9A170972F}"/>
          </ac:spMkLst>
        </pc:spChg>
        <pc:spChg chg="mod">
          <ac:chgData name="Rishikesh Patil" userId="a7db48a0215ab824" providerId="LiveId" clId="{72E7E73C-66DC-4C40-94A3-B20FE8B93267}" dt="2023-07-10T13:30:15.516" v="521" actId="1076"/>
          <ac:spMkLst>
            <pc:docMk/>
            <pc:sldMk cId="3484808377" sldId="287"/>
            <ac:spMk id="5" creationId="{E5B6696D-1A39-E38E-7418-889667328A7A}"/>
          </ac:spMkLst>
        </pc:spChg>
        <pc:spChg chg="add mod">
          <ac:chgData name="Rishikesh Patil" userId="a7db48a0215ab824" providerId="LiveId" clId="{72E7E73C-66DC-4C40-94A3-B20FE8B93267}" dt="2023-07-11T04:13:05.834" v="1021" actId="1076"/>
          <ac:spMkLst>
            <pc:docMk/>
            <pc:sldMk cId="3484808377" sldId="287"/>
            <ac:spMk id="11" creationId="{25B83B70-8473-153E-60C5-865FE410257C}"/>
          </ac:spMkLst>
        </pc:spChg>
        <pc:spChg chg="add mod">
          <ac:chgData name="Rishikesh Patil" userId="a7db48a0215ab824" providerId="LiveId" clId="{72E7E73C-66DC-4C40-94A3-B20FE8B93267}" dt="2023-07-10T13:39:23.537" v="618" actId="1076"/>
          <ac:spMkLst>
            <pc:docMk/>
            <pc:sldMk cId="3484808377" sldId="287"/>
            <ac:spMk id="14" creationId="{58830B7D-649A-160F-A736-2D253D244A9E}"/>
          </ac:spMkLst>
        </pc:spChg>
        <pc:picChg chg="add del mod">
          <ac:chgData name="Rishikesh Patil" userId="a7db48a0215ab824" providerId="LiveId" clId="{72E7E73C-66DC-4C40-94A3-B20FE8B93267}" dt="2023-07-10T13:27:26.820" v="493" actId="478"/>
          <ac:picMkLst>
            <pc:docMk/>
            <pc:sldMk cId="3484808377" sldId="287"/>
            <ac:picMk id="4" creationId="{7761070F-E9D8-AF82-61D2-99099CAE666E}"/>
          </ac:picMkLst>
        </pc:picChg>
        <pc:picChg chg="mod">
          <ac:chgData name="Rishikesh Patil" userId="a7db48a0215ab824" providerId="LiveId" clId="{72E7E73C-66DC-4C40-94A3-B20FE8B93267}" dt="2023-07-10T13:38:33.441" v="566" actId="1076"/>
          <ac:picMkLst>
            <pc:docMk/>
            <pc:sldMk cId="3484808377" sldId="287"/>
            <ac:picMk id="7" creationId="{76CCBE0C-963E-314C-A94D-5637B3371133}"/>
          </ac:picMkLst>
        </pc:picChg>
        <pc:picChg chg="add del mod">
          <ac:chgData name="Rishikesh Patil" userId="a7db48a0215ab824" providerId="LiveId" clId="{72E7E73C-66DC-4C40-94A3-B20FE8B93267}" dt="2023-07-10T13:29:21.123" v="508" actId="478"/>
          <ac:picMkLst>
            <pc:docMk/>
            <pc:sldMk cId="3484808377" sldId="287"/>
            <ac:picMk id="8" creationId="{3B86D35C-E55C-0549-8054-07CFF78A07EC}"/>
          </ac:picMkLst>
        </pc:picChg>
        <pc:picChg chg="add del mod">
          <ac:chgData name="Rishikesh Patil" userId="a7db48a0215ab824" providerId="LiveId" clId="{72E7E73C-66DC-4C40-94A3-B20FE8B93267}" dt="2023-07-10T13:37:26.514" v="551" actId="478"/>
          <ac:picMkLst>
            <pc:docMk/>
            <pc:sldMk cId="3484808377" sldId="287"/>
            <ac:picMk id="10" creationId="{53535F24-AC4B-B85A-0828-4EF96E44D628}"/>
          </ac:picMkLst>
        </pc:picChg>
        <pc:picChg chg="add mod">
          <ac:chgData name="Rishikesh Patil" userId="a7db48a0215ab824" providerId="LiveId" clId="{72E7E73C-66DC-4C40-94A3-B20FE8B93267}" dt="2023-07-10T13:38:30.129" v="565" actId="1076"/>
          <ac:picMkLst>
            <pc:docMk/>
            <pc:sldMk cId="3484808377" sldId="287"/>
            <ac:picMk id="13" creationId="{26EB1469-756C-965A-0C12-604E9FEA1D62}"/>
          </ac:picMkLst>
        </pc:picChg>
      </pc:sldChg>
      <pc:sldChg chg="addSp delSp modSp mod">
        <pc:chgData name="Rishikesh Patil" userId="a7db48a0215ab824" providerId="LiveId" clId="{72E7E73C-66DC-4C40-94A3-B20FE8B93267}" dt="2023-07-11T11:57:43.877" v="1470" actId="167"/>
        <pc:sldMkLst>
          <pc:docMk/>
          <pc:sldMk cId="346287540" sldId="288"/>
        </pc:sldMkLst>
        <pc:spChg chg="add mod ord">
          <ac:chgData name="Rishikesh Patil" userId="a7db48a0215ab824" providerId="LiveId" clId="{72E7E73C-66DC-4C40-94A3-B20FE8B93267}" dt="2023-07-11T11:57:43.877" v="1470" actId="167"/>
          <ac:spMkLst>
            <pc:docMk/>
            <pc:sldMk cId="346287540" sldId="288"/>
            <ac:spMk id="2" creationId="{70E2E55B-335A-162C-7773-5B0EF771BDEE}"/>
          </ac:spMkLst>
        </pc:spChg>
        <pc:spChg chg="add del mod">
          <ac:chgData name="Rishikesh Patil" userId="a7db48a0215ab824" providerId="LiveId" clId="{72E7E73C-66DC-4C40-94A3-B20FE8B93267}" dt="2023-07-10T12:42:49.346" v="17" actId="21"/>
          <ac:spMkLst>
            <pc:docMk/>
            <pc:sldMk cId="346287540" sldId="288"/>
            <ac:spMk id="6" creationId="{34865996-32CF-DF81-A7BA-9CC40C7E1CE7}"/>
          </ac:spMkLst>
        </pc:spChg>
        <pc:spChg chg="add mod">
          <ac:chgData name="Rishikesh Patil" userId="a7db48a0215ab824" providerId="LiveId" clId="{72E7E73C-66DC-4C40-94A3-B20FE8B93267}" dt="2023-07-11T04:23:23.791" v="1071" actId="255"/>
          <ac:spMkLst>
            <pc:docMk/>
            <pc:sldMk cId="346287540" sldId="288"/>
            <ac:spMk id="9" creationId="{0AAC2750-4C07-744F-841D-7081D7A04790}"/>
          </ac:spMkLst>
        </pc:spChg>
        <pc:picChg chg="del mod">
          <ac:chgData name="Rishikesh Patil" userId="a7db48a0215ab824" providerId="LiveId" clId="{72E7E73C-66DC-4C40-94A3-B20FE8B93267}" dt="2023-07-10T12:42:05.574" v="9" actId="478"/>
          <ac:picMkLst>
            <pc:docMk/>
            <pc:sldMk cId="346287540" sldId="288"/>
            <ac:picMk id="5" creationId="{6A6397FF-D9DC-286F-8124-8B2B6957B9A1}"/>
          </ac:picMkLst>
        </pc:picChg>
        <pc:picChg chg="add del mod">
          <ac:chgData name="Rishikesh Patil" userId="a7db48a0215ab824" providerId="LiveId" clId="{72E7E73C-66DC-4C40-94A3-B20FE8B93267}" dt="2023-07-10T12:46:13.806" v="23" actId="478"/>
          <ac:picMkLst>
            <pc:docMk/>
            <pc:sldMk cId="346287540" sldId="288"/>
            <ac:picMk id="8" creationId="{A1C18A68-912A-63F7-761A-C6D3C6EC1D1E}"/>
          </ac:picMkLst>
        </pc:picChg>
        <pc:picChg chg="add mod">
          <ac:chgData name="Rishikesh Patil" userId="a7db48a0215ab824" providerId="LiveId" clId="{72E7E73C-66DC-4C40-94A3-B20FE8B93267}" dt="2023-07-10T12:46:58.949" v="37" actId="14100"/>
          <ac:picMkLst>
            <pc:docMk/>
            <pc:sldMk cId="346287540" sldId="288"/>
            <ac:picMk id="11" creationId="{2C1F7999-BC0F-34E2-B18B-F97BF357CA82}"/>
          </ac:picMkLst>
        </pc:picChg>
      </pc:sldChg>
      <pc:sldChg chg="addSp delSp modSp add del mod">
        <pc:chgData name="Rishikesh Patil" userId="a7db48a0215ab824" providerId="LiveId" clId="{72E7E73C-66DC-4C40-94A3-B20FE8B93267}" dt="2023-07-11T11:50:46.198" v="1437" actId="47"/>
        <pc:sldMkLst>
          <pc:docMk/>
          <pc:sldMk cId="947885844" sldId="289"/>
        </pc:sldMkLst>
        <pc:spChg chg="del mod">
          <ac:chgData name="Rishikesh Patil" userId="a7db48a0215ab824" providerId="LiveId" clId="{72E7E73C-66DC-4C40-94A3-B20FE8B93267}" dt="2023-07-11T04:11:26.290" v="1012" actId="478"/>
          <ac:spMkLst>
            <pc:docMk/>
            <pc:sldMk cId="947885844" sldId="289"/>
            <ac:spMk id="2" creationId="{2E711E0A-3720-E122-E34E-2E130B3B7FFB}"/>
          </ac:spMkLst>
        </pc:spChg>
        <pc:spChg chg="mod">
          <ac:chgData name="Rishikesh Patil" userId="a7db48a0215ab824" providerId="LiveId" clId="{72E7E73C-66DC-4C40-94A3-B20FE8B93267}" dt="2023-07-11T04:10:35.962" v="998" actId="1076"/>
          <ac:spMkLst>
            <pc:docMk/>
            <pc:sldMk cId="947885844" sldId="289"/>
            <ac:spMk id="4" creationId="{1A4A04B6-C337-6B49-17E7-2B1A62581E9D}"/>
          </ac:spMkLst>
        </pc:spChg>
        <pc:spChg chg="add mod">
          <ac:chgData name="Rishikesh Patil" userId="a7db48a0215ab824" providerId="LiveId" clId="{72E7E73C-66DC-4C40-94A3-B20FE8B93267}" dt="2023-07-11T04:11:32.059" v="1013" actId="1076"/>
          <ac:spMkLst>
            <pc:docMk/>
            <pc:sldMk cId="947885844" sldId="289"/>
            <ac:spMk id="5" creationId="{B7085855-D13E-7CE3-FAAD-4B15EFA8D691}"/>
          </ac:spMkLst>
        </pc:spChg>
      </pc:sldChg>
      <pc:sldChg chg="modSp new del mod">
        <pc:chgData name="Rishikesh Patil" userId="a7db48a0215ab824" providerId="LiveId" clId="{72E7E73C-66DC-4C40-94A3-B20FE8B93267}" dt="2023-07-10T14:17:07.557" v="962" actId="47"/>
        <pc:sldMkLst>
          <pc:docMk/>
          <pc:sldMk cId="3259739385" sldId="289"/>
        </pc:sldMkLst>
        <pc:spChg chg="mod">
          <ac:chgData name="Rishikesh Patil" userId="a7db48a0215ab824" providerId="LiveId" clId="{72E7E73C-66DC-4C40-94A3-B20FE8B93267}" dt="2023-07-10T14:16:55.899" v="960"/>
          <ac:spMkLst>
            <pc:docMk/>
            <pc:sldMk cId="3259739385" sldId="289"/>
            <ac:spMk id="3" creationId="{18C54DB5-DACF-A48E-0F99-C7FFC324E37D}"/>
          </ac:spMkLst>
        </pc:spChg>
      </pc:sldChg>
      <pc:sldChg chg="modSp add mod">
        <pc:chgData name="Rishikesh Patil" userId="a7db48a0215ab824" providerId="LiveId" clId="{72E7E73C-66DC-4C40-94A3-B20FE8B93267}" dt="2023-07-11T04:28:32.513" v="1083" actId="1076"/>
        <pc:sldMkLst>
          <pc:docMk/>
          <pc:sldMk cId="1870653104" sldId="290"/>
        </pc:sldMkLst>
        <pc:spChg chg="mod">
          <ac:chgData name="Rishikesh Patil" userId="a7db48a0215ab824" providerId="LiveId" clId="{72E7E73C-66DC-4C40-94A3-B20FE8B93267}" dt="2023-07-11T04:27:35.737" v="1081" actId="1076"/>
          <ac:spMkLst>
            <pc:docMk/>
            <pc:sldMk cId="1870653104" sldId="290"/>
            <ac:spMk id="2" creationId="{00000000-0000-0000-0000-000000000000}"/>
          </ac:spMkLst>
        </pc:spChg>
        <pc:spChg chg="mod">
          <ac:chgData name="Rishikesh Patil" userId="a7db48a0215ab824" providerId="LiveId" clId="{72E7E73C-66DC-4C40-94A3-B20FE8B93267}" dt="2023-07-11T04:27:39.145" v="1082" actId="1076"/>
          <ac:spMkLst>
            <pc:docMk/>
            <pc:sldMk cId="1870653104" sldId="290"/>
            <ac:spMk id="3" creationId="{6335A3F9-7F27-722A-6DB9-981F4B9A2FC7}"/>
          </ac:spMkLst>
        </pc:spChg>
        <pc:picChg chg="mod">
          <ac:chgData name="Rishikesh Patil" userId="a7db48a0215ab824" providerId="LiveId" clId="{72E7E73C-66DC-4C40-94A3-B20FE8B93267}" dt="2023-07-11T04:28:32.513" v="1083" actId="1076"/>
          <ac:picMkLst>
            <pc:docMk/>
            <pc:sldMk cId="1870653104" sldId="290"/>
            <ac:picMk id="5" creationId="{0511F00B-9F63-4EE7-BDEB-D37C9DA3E8A5}"/>
          </ac:picMkLst>
        </pc:picChg>
        <pc:picChg chg="mod">
          <ac:chgData name="Rishikesh Patil" userId="a7db48a0215ab824" providerId="LiveId" clId="{72E7E73C-66DC-4C40-94A3-B20FE8B93267}" dt="2023-07-11T04:27:09.737" v="1080" actId="14100"/>
          <ac:picMkLst>
            <pc:docMk/>
            <pc:sldMk cId="1870653104" sldId="290"/>
            <ac:picMk id="6" creationId="{EB5FD75A-99CB-4697-A33C-556EFF273286}"/>
          </ac:picMkLst>
        </pc:picChg>
      </pc:sldChg>
      <pc:sldChg chg="addSp delSp modSp new del mod">
        <pc:chgData name="Rishikesh Patil" userId="a7db48a0215ab824" providerId="LiveId" clId="{72E7E73C-66DC-4C40-94A3-B20FE8B93267}" dt="2023-07-11T05:44:20.314" v="1196" actId="2696"/>
        <pc:sldMkLst>
          <pc:docMk/>
          <pc:sldMk cId="350627034" sldId="291"/>
        </pc:sldMkLst>
        <pc:spChg chg="add mod">
          <ac:chgData name="Rishikesh Patil" userId="a7db48a0215ab824" providerId="LiveId" clId="{72E7E73C-66DC-4C40-94A3-B20FE8B93267}" dt="2023-07-11T05:43:03.204" v="1191" actId="1076"/>
          <ac:spMkLst>
            <pc:docMk/>
            <pc:sldMk cId="350627034" sldId="291"/>
            <ac:spMk id="10" creationId="{961FDB0E-8F3D-8ABF-9081-FA11EFD733F1}"/>
          </ac:spMkLst>
        </pc:spChg>
        <pc:spChg chg="add mod">
          <ac:chgData name="Rishikesh Patil" userId="a7db48a0215ab824" providerId="LiveId" clId="{72E7E73C-66DC-4C40-94A3-B20FE8B93267}" dt="2023-07-11T05:42:46.752" v="1189" actId="113"/>
          <ac:spMkLst>
            <pc:docMk/>
            <pc:sldMk cId="350627034" sldId="291"/>
            <ac:spMk id="11" creationId="{FFFC6BB4-9484-10FA-6B41-5B8081694A5C}"/>
          </ac:spMkLst>
        </pc:spChg>
        <pc:picChg chg="add del mod">
          <ac:chgData name="Rishikesh Patil" userId="a7db48a0215ab824" providerId="LiveId" clId="{72E7E73C-66DC-4C40-94A3-B20FE8B93267}" dt="2023-07-11T05:31:32.844" v="1122" actId="478"/>
          <ac:picMkLst>
            <pc:docMk/>
            <pc:sldMk cId="350627034" sldId="291"/>
            <ac:picMk id="5" creationId="{3FC251C6-48AB-B84C-48B3-4F964B45D093}"/>
          </ac:picMkLst>
        </pc:picChg>
        <pc:picChg chg="add del mod">
          <ac:chgData name="Rishikesh Patil" userId="a7db48a0215ab824" providerId="LiveId" clId="{72E7E73C-66DC-4C40-94A3-B20FE8B93267}" dt="2023-07-11T05:32:32.588" v="1126" actId="478"/>
          <ac:picMkLst>
            <pc:docMk/>
            <pc:sldMk cId="350627034" sldId="291"/>
            <ac:picMk id="7" creationId="{589DE8BB-5A86-70FB-6106-4D06045D3071}"/>
          </ac:picMkLst>
        </pc:picChg>
        <pc:picChg chg="add mod">
          <ac:chgData name="Rishikesh Patil" userId="a7db48a0215ab824" providerId="LiveId" clId="{72E7E73C-66DC-4C40-94A3-B20FE8B93267}" dt="2023-07-11T05:33:53.943" v="1133" actId="1076"/>
          <ac:picMkLst>
            <pc:docMk/>
            <pc:sldMk cId="350627034" sldId="291"/>
            <ac:picMk id="9" creationId="{9565B26C-A3F8-FB45-5927-909682940C06}"/>
          </ac:picMkLst>
        </pc:picChg>
      </pc:sldChg>
      <pc:sldChg chg="modSp add del mod">
        <pc:chgData name="Rishikesh Patil" userId="a7db48a0215ab824" providerId="LiveId" clId="{72E7E73C-66DC-4C40-94A3-B20FE8B93267}" dt="2023-07-11T11:54:43.332" v="1440" actId="47"/>
        <pc:sldMkLst>
          <pc:docMk/>
          <pc:sldMk cId="1269651627" sldId="291"/>
        </pc:sldMkLst>
        <pc:spChg chg="mod">
          <ac:chgData name="Rishikesh Patil" userId="a7db48a0215ab824" providerId="LiveId" clId="{72E7E73C-66DC-4C40-94A3-B20FE8B93267}" dt="2023-07-11T06:41:02.773" v="1210" actId="20577"/>
          <ac:spMkLst>
            <pc:docMk/>
            <pc:sldMk cId="1269651627" sldId="291"/>
            <ac:spMk id="4" creationId="{1A4A04B6-C337-6B49-17E7-2B1A62581E9D}"/>
          </ac:spMkLst>
        </pc:spChg>
        <pc:spChg chg="mod">
          <ac:chgData name="Rishikesh Patil" userId="a7db48a0215ab824" providerId="LiveId" clId="{72E7E73C-66DC-4C40-94A3-B20FE8B93267}" dt="2023-07-11T07:13:57.147" v="1212" actId="14100"/>
          <ac:spMkLst>
            <pc:docMk/>
            <pc:sldMk cId="1269651627" sldId="291"/>
            <ac:spMk id="5" creationId="{B7085855-D13E-7CE3-FAAD-4B15EFA8D691}"/>
          </ac:spMkLst>
        </pc:spChg>
      </pc:sldChg>
      <pc:sldChg chg="add">
        <pc:chgData name="Rishikesh Patil" userId="a7db48a0215ab824" providerId="LiveId" clId="{72E7E73C-66DC-4C40-94A3-B20FE8B93267}" dt="2023-07-11T11:50:42.140" v="1436"/>
        <pc:sldMkLst>
          <pc:docMk/>
          <pc:sldMk cId="3654709335" sldId="297"/>
        </pc:sldMkLst>
      </pc:sldChg>
      <pc:sldChg chg="addSp delSp modSp add mod">
        <pc:chgData name="Rishikesh Patil" userId="a7db48a0215ab824" providerId="LiveId" clId="{72E7E73C-66DC-4C40-94A3-B20FE8B93267}" dt="2023-07-11T12:09:57.552" v="1693" actId="20577"/>
        <pc:sldMkLst>
          <pc:docMk/>
          <pc:sldMk cId="1438227910" sldId="298"/>
        </pc:sldMkLst>
        <pc:spChg chg="add del mod">
          <ac:chgData name="Rishikesh Patil" userId="a7db48a0215ab824" providerId="LiveId" clId="{72E7E73C-66DC-4C40-94A3-B20FE8B93267}" dt="2023-07-11T11:56:31.253" v="1454" actId="478"/>
          <ac:spMkLst>
            <pc:docMk/>
            <pc:sldMk cId="1438227910" sldId="298"/>
            <ac:spMk id="2" creationId="{E9959B0A-A536-1475-D021-1FDAA03FA6F6}"/>
          </ac:spMkLst>
        </pc:spChg>
        <pc:spChg chg="mod">
          <ac:chgData name="Rishikesh Patil" userId="a7db48a0215ab824" providerId="LiveId" clId="{72E7E73C-66DC-4C40-94A3-B20FE8B93267}" dt="2023-07-11T11:54:40.779" v="1439"/>
          <ac:spMkLst>
            <pc:docMk/>
            <pc:sldMk cId="1438227910" sldId="298"/>
            <ac:spMk id="4" creationId="{1A4A04B6-C337-6B49-17E7-2B1A62581E9D}"/>
          </ac:spMkLst>
        </pc:spChg>
        <pc:spChg chg="del mod ord">
          <ac:chgData name="Rishikesh Patil" userId="a7db48a0215ab824" providerId="LiveId" clId="{72E7E73C-66DC-4C40-94A3-B20FE8B93267}" dt="2023-07-11T11:56:50.515" v="1456" actId="478"/>
          <ac:spMkLst>
            <pc:docMk/>
            <pc:sldMk cId="1438227910" sldId="298"/>
            <ac:spMk id="5" creationId="{B7085855-D13E-7CE3-FAAD-4B15EFA8D691}"/>
          </ac:spMkLst>
        </pc:spChg>
        <pc:spChg chg="add mod">
          <ac:chgData name="Rishikesh Patil" userId="a7db48a0215ab824" providerId="LiveId" clId="{72E7E73C-66DC-4C40-94A3-B20FE8B93267}" dt="2023-07-11T12:09:57.552" v="1693" actId="20577"/>
          <ac:spMkLst>
            <pc:docMk/>
            <pc:sldMk cId="1438227910" sldId="298"/>
            <ac:spMk id="6" creationId="{733BCD99-2FDB-6970-1FD5-F93638FFF6E1}"/>
          </ac:spMkLst>
        </pc:spChg>
        <pc:spChg chg="add del mod">
          <ac:chgData name="Rishikesh Patil" userId="a7db48a0215ab824" providerId="LiveId" clId="{72E7E73C-66DC-4C40-94A3-B20FE8B93267}" dt="2023-07-11T11:57:03.524" v="1459" actId="478"/>
          <ac:spMkLst>
            <pc:docMk/>
            <pc:sldMk cId="1438227910" sldId="298"/>
            <ac:spMk id="7" creationId="{D889ECA9-CEF7-3F6F-D80C-B9FB9DC2078F}"/>
          </ac:spMkLst>
        </pc:spChg>
      </pc:sldChg>
      <pc:sldMasterChg chg="addSldLayout delSldLayout">
        <pc:chgData name="Rishikesh Patil" userId="a7db48a0215ab824" providerId="LiveId" clId="{72E7E73C-66DC-4C40-94A3-B20FE8B93267}" dt="2023-07-11T04:06:25.279" v="970" actId="47"/>
        <pc:sldMasterMkLst>
          <pc:docMk/>
          <pc:sldMasterMk cId="2395005635" sldId="2147483648"/>
        </pc:sldMasterMkLst>
        <pc:sldLayoutChg chg="add del">
          <pc:chgData name="Rishikesh Patil" userId="a7db48a0215ab824" providerId="LiveId" clId="{72E7E73C-66DC-4C40-94A3-B20FE8B93267}" dt="2023-07-11T04:06:25.279" v="970" actId="47"/>
          <pc:sldLayoutMkLst>
            <pc:docMk/>
            <pc:sldMasterMk cId="2395005635" sldId="2147483648"/>
            <pc:sldLayoutMk cId="3386519912"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F73D7-AF52-45AB-8A36-5197E580BF5D}" type="datetimeFigureOut">
              <a:rPr lang="en-US" smtClean="0"/>
              <a:t>11-Jul-23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59D0F-9262-4709-8FB7-4E44BDEF3DEF}" type="slidenum">
              <a:rPr lang="en-US" smtClean="0"/>
              <a:t>‹#›</a:t>
            </a:fld>
            <a:endParaRPr lang="en-US"/>
          </a:p>
        </p:txBody>
      </p:sp>
    </p:spTree>
    <p:extLst>
      <p:ext uri="{BB962C8B-B14F-4D97-AF65-F5344CB8AC3E}">
        <p14:creationId xmlns:p14="http://schemas.microsoft.com/office/powerpoint/2010/main" val="3376660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876279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93019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AAC6-7B93-862E-5C7C-2E35322E7A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804C16-39B8-7D9B-05F2-38F0B13DB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2CD302-F069-1128-393C-53CCFEB5B608}"/>
              </a:ext>
            </a:extLst>
          </p:cNvPr>
          <p:cNvSpPr>
            <a:spLocks noGrp="1"/>
          </p:cNvSpPr>
          <p:nvPr>
            <p:ph type="dt" sz="half" idx="10"/>
          </p:nvPr>
        </p:nvSpPr>
        <p:spPr/>
        <p:txBody>
          <a:bodyPr/>
          <a:lstStyle/>
          <a:p>
            <a:fld id="{8A7A637D-8C15-4F07-83B9-6B80B06B6FC5}" type="datetimeFigureOut">
              <a:rPr lang="en-US" smtClean="0"/>
              <a:t>11-Jul-23</a:t>
            </a:fld>
            <a:endParaRPr lang="en-US"/>
          </a:p>
        </p:txBody>
      </p:sp>
      <p:sp>
        <p:nvSpPr>
          <p:cNvPr id="5" name="Footer Placeholder 4">
            <a:extLst>
              <a:ext uri="{FF2B5EF4-FFF2-40B4-BE49-F238E27FC236}">
                <a16:creationId xmlns:a16="http://schemas.microsoft.com/office/drawing/2014/main" id="{4EF51A87-22A1-FA5A-0845-9755EE59F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06B44-C3DC-89C9-5806-F4C24C1727CF}"/>
              </a:ext>
            </a:extLst>
          </p:cNvPr>
          <p:cNvSpPr>
            <a:spLocks noGrp="1"/>
          </p:cNvSpPr>
          <p:nvPr>
            <p:ph type="sldNum" sz="quarter" idx="12"/>
          </p:nvPr>
        </p:nvSpPr>
        <p:spPr/>
        <p:txBody>
          <a:bodyPr/>
          <a:lstStyle/>
          <a:p>
            <a:fld id="{E5B2FC8E-CBE7-4B20-93FC-E8FEF96F6122}" type="slidenum">
              <a:rPr lang="en-US" smtClean="0"/>
              <a:t>‹#›</a:t>
            </a:fld>
            <a:endParaRPr lang="en-US"/>
          </a:p>
        </p:txBody>
      </p:sp>
    </p:spTree>
    <p:extLst>
      <p:ext uri="{BB962C8B-B14F-4D97-AF65-F5344CB8AC3E}">
        <p14:creationId xmlns:p14="http://schemas.microsoft.com/office/powerpoint/2010/main" val="104060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214D-D7CE-DB00-B961-DB53137C44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7D3C5E-DA02-17E0-4A78-5589669278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98F56-0F13-B72C-9EBC-2B0ABD21E91C}"/>
              </a:ext>
            </a:extLst>
          </p:cNvPr>
          <p:cNvSpPr>
            <a:spLocks noGrp="1"/>
          </p:cNvSpPr>
          <p:nvPr>
            <p:ph type="dt" sz="half" idx="10"/>
          </p:nvPr>
        </p:nvSpPr>
        <p:spPr/>
        <p:txBody>
          <a:bodyPr/>
          <a:lstStyle/>
          <a:p>
            <a:fld id="{8A7A637D-8C15-4F07-83B9-6B80B06B6FC5}" type="datetimeFigureOut">
              <a:rPr lang="en-US" smtClean="0"/>
              <a:t>11-Jul-23</a:t>
            </a:fld>
            <a:endParaRPr lang="en-US"/>
          </a:p>
        </p:txBody>
      </p:sp>
      <p:sp>
        <p:nvSpPr>
          <p:cNvPr id="5" name="Footer Placeholder 4">
            <a:extLst>
              <a:ext uri="{FF2B5EF4-FFF2-40B4-BE49-F238E27FC236}">
                <a16:creationId xmlns:a16="http://schemas.microsoft.com/office/drawing/2014/main" id="{E3C55BBB-D146-D598-AA87-F7C4F8C9C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048FA-B4B5-F927-BC4D-7CD24BC0F48E}"/>
              </a:ext>
            </a:extLst>
          </p:cNvPr>
          <p:cNvSpPr>
            <a:spLocks noGrp="1"/>
          </p:cNvSpPr>
          <p:nvPr>
            <p:ph type="sldNum" sz="quarter" idx="12"/>
          </p:nvPr>
        </p:nvSpPr>
        <p:spPr/>
        <p:txBody>
          <a:bodyPr/>
          <a:lstStyle/>
          <a:p>
            <a:fld id="{E5B2FC8E-CBE7-4B20-93FC-E8FEF96F6122}" type="slidenum">
              <a:rPr lang="en-US" smtClean="0"/>
              <a:t>‹#›</a:t>
            </a:fld>
            <a:endParaRPr lang="en-US"/>
          </a:p>
        </p:txBody>
      </p:sp>
    </p:spTree>
    <p:extLst>
      <p:ext uri="{BB962C8B-B14F-4D97-AF65-F5344CB8AC3E}">
        <p14:creationId xmlns:p14="http://schemas.microsoft.com/office/powerpoint/2010/main" val="389251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8B3B0-A3BB-AA86-4943-A2A96C8FE5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7C9C81-8837-3241-4298-E0ACF9C286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81CD2-467C-FD97-F301-90D6A72A107C}"/>
              </a:ext>
            </a:extLst>
          </p:cNvPr>
          <p:cNvSpPr>
            <a:spLocks noGrp="1"/>
          </p:cNvSpPr>
          <p:nvPr>
            <p:ph type="dt" sz="half" idx="10"/>
          </p:nvPr>
        </p:nvSpPr>
        <p:spPr/>
        <p:txBody>
          <a:bodyPr/>
          <a:lstStyle/>
          <a:p>
            <a:fld id="{8A7A637D-8C15-4F07-83B9-6B80B06B6FC5}" type="datetimeFigureOut">
              <a:rPr lang="en-US" smtClean="0"/>
              <a:t>11-Jul-23</a:t>
            </a:fld>
            <a:endParaRPr lang="en-US"/>
          </a:p>
        </p:txBody>
      </p:sp>
      <p:sp>
        <p:nvSpPr>
          <p:cNvPr id="5" name="Footer Placeholder 4">
            <a:extLst>
              <a:ext uri="{FF2B5EF4-FFF2-40B4-BE49-F238E27FC236}">
                <a16:creationId xmlns:a16="http://schemas.microsoft.com/office/drawing/2014/main" id="{88D611FB-EE3D-1282-277A-2A4F2BC83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AB9F1-B21E-37F5-BC72-A3C5B6AAFCF9}"/>
              </a:ext>
            </a:extLst>
          </p:cNvPr>
          <p:cNvSpPr>
            <a:spLocks noGrp="1"/>
          </p:cNvSpPr>
          <p:nvPr>
            <p:ph type="sldNum" sz="quarter" idx="12"/>
          </p:nvPr>
        </p:nvSpPr>
        <p:spPr/>
        <p:txBody>
          <a:bodyPr/>
          <a:lstStyle/>
          <a:p>
            <a:fld id="{E5B2FC8E-CBE7-4B20-93FC-E8FEF96F6122}" type="slidenum">
              <a:rPr lang="en-US" smtClean="0"/>
              <a:t>‹#›</a:t>
            </a:fld>
            <a:endParaRPr lang="en-US"/>
          </a:p>
        </p:txBody>
      </p:sp>
    </p:spTree>
    <p:extLst>
      <p:ext uri="{BB962C8B-B14F-4D97-AF65-F5344CB8AC3E}">
        <p14:creationId xmlns:p14="http://schemas.microsoft.com/office/powerpoint/2010/main" val="74209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1"/>
          </p:nvPr>
        </p:nvSpPr>
        <p:spPr/>
        <p:txBody>
          <a:bodyPr/>
          <a:lstStyle/>
          <a:p>
            <a:fld id="{B4347B63-0B3C-4632-BEDB-785F618881AF}" type="datetime1">
              <a:rPr lang="en-US" smtClean="0"/>
              <a:t>11-Jul-23</a:t>
            </a:fld>
            <a:endParaRPr lang="en-US"/>
          </a:p>
        </p:txBody>
      </p:sp>
      <p:sp>
        <p:nvSpPr>
          <p:cNvPr id="7" name="Footer Placeholder 6"/>
          <p:cNvSpPr>
            <a:spLocks noGrp="1"/>
          </p:cNvSpPr>
          <p:nvPr>
            <p:ph type="ftr" sz="quarter" idx="12"/>
          </p:nvPr>
        </p:nvSpPr>
        <p:spPr/>
        <p:txBody>
          <a:bodyPr/>
          <a:lstStyle/>
          <a:p>
            <a:r>
              <a:rPr lang="en-US"/>
              <a:t>presentationstemplate.com</a:t>
            </a:r>
          </a:p>
        </p:txBody>
      </p:sp>
      <p:sp>
        <p:nvSpPr>
          <p:cNvPr id="8" name="Slide Number Placeholder 7"/>
          <p:cNvSpPr>
            <a:spLocks noGrp="1"/>
          </p:cNvSpPr>
          <p:nvPr>
            <p:ph type="sldNum" sz="quarter" idx="13"/>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1747087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427882-DF53-4178-99FE-9AEB4021C27F}" type="datetime1">
              <a:rPr lang="en-US" smtClean="0"/>
              <a:t>11-Jul-23</a:t>
            </a:fld>
            <a:endParaRPr lang="en-US"/>
          </a:p>
        </p:txBody>
      </p:sp>
      <p:sp>
        <p:nvSpPr>
          <p:cNvPr id="5" name="Footer Placeholder 4"/>
          <p:cNvSpPr>
            <a:spLocks noGrp="1"/>
          </p:cNvSpPr>
          <p:nvPr>
            <p:ph type="ftr" sz="quarter" idx="11"/>
          </p:nvPr>
        </p:nvSpPr>
        <p:spPr/>
        <p:txBody>
          <a:bodyPr/>
          <a:lstStyle/>
          <a:p>
            <a:r>
              <a:rPr lang="en-US"/>
              <a:t>presentationstemplate.com</a:t>
            </a:r>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4201819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0C37AD-FC75-47EE-A9B0-CBBA53889D60}" type="datetime1">
              <a:rPr lang="en-US" smtClean="0"/>
              <a:t>11-Jul-23</a:t>
            </a:fld>
            <a:endParaRPr lang="en-US"/>
          </a:p>
        </p:txBody>
      </p:sp>
      <p:sp>
        <p:nvSpPr>
          <p:cNvPr id="5" name="Footer Placeholder 4"/>
          <p:cNvSpPr>
            <a:spLocks noGrp="1"/>
          </p:cNvSpPr>
          <p:nvPr>
            <p:ph type="ftr" sz="quarter" idx="11"/>
          </p:nvPr>
        </p:nvSpPr>
        <p:spPr/>
        <p:txBody>
          <a:bodyPr/>
          <a:lstStyle/>
          <a:p>
            <a:r>
              <a:rPr lang="en-US"/>
              <a:t>presentationstemplate.com</a:t>
            </a:r>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3196940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967F1B-8397-4CA0-BDC1-F24A511A27C5}" type="datetime1">
              <a:rPr lang="en-US" smtClean="0"/>
              <a:t>11-Jul-23</a:t>
            </a:fld>
            <a:endParaRPr lang="en-US"/>
          </a:p>
        </p:txBody>
      </p:sp>
      <p:sp>
        <p:nvSpPr>
          <p:cNvPr id="5" name="Footer Placeholder 4"/>
          <p:cNvSpPr>
            <a:spLocks noGrp="1"/>
          </p:cNvSpPr>
          <p:nvPr>
            <p:ph type="ftr" sz="quarter" idx="11"/>
          </p:nvPr>
        </p:nvSpPr>
        <p:spPr/>
        <p:txBody>
          <a:bodyPr/>
          <a:lstStyle/>
          <a:p>
            <a:r>
              <a:rPr lang="en-US"/>
              <a:t>presentationstemplate.com</a:t>
            </a:r>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3027924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46E43C-B1FC-452D-9B5E-AD3A526CC6EE}" type="datetime1">
              <a:rPr lang="en-US" smtClean="0"/>
              <a:t>11-Jul-23</a:t>
            </a:fld>
            <a:endParaRPr lang="en-US"/>
          </a:p>
        </p:txBody>
      </p:sp>
      <p:sp>
        <p:nvSpPr>
          <p:cNvPr id="8" name="Footer Placeholder 7"/>
          <p:cNvSpPr>
            <a:spLocks noGrp="1"/>
          </p:cNvSpPr>
          <p:nvPr>
            <p:ph type="ftr" sz="quarter" idx="11"/>
          </p:nvPr>
        </p:nvSpPr>
        <p:spPr/>
        <p:txBody>
          <a:bodyPr/>
          <a:lstStyle/>
          <a:p>
            <a:r>
              <a:rPr lang="en-US"/>
              <a:t>presentationstemplate.com</a:t>
            </a:r>
          </a:p>
        </p:txBody>
      </p:sp>
      <p:sp>
        <p:nvSpPr>
          <p:cNvPr id="9" name="Slide Number Placeholder 8"/>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1360049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3D4FCB-EC8D-4D74-B35E-675AB4A0A815}" type="datetime1">
              <a:rPr lang="en-US" smtClean="0"/>
              <a:t>11-Jul-23</a:t>
            </a:fld>
            <a:endParaRPr lang="en-US"/>
          </a:p>
        </p:txBody>
      </p:sp>
      <p:sp>
        <p:nvSpPr>
          <p:cNvPr id="4" name="Footer Placeholder 3"/>
          <p:cNvSpPr>
            <a:spLocks noGrp="1"/>
          </p:cNvSpPr>
          <p:nvPr>
            <p:ph type="ftr" sz="quarter" idx="11"/>
          </p:nvPr>
        </p:nvSpPr>
        <p:spPr/>
        <p:txBody>
          <a:bodyPr/>
          <a:lstStyle/>
          <a:p>
            <a:r>
              <a:rPr lang="en-US"/>
              <a:t>presentationstemplate.com</a:t>
            </a:r>
          </a:p>
        </p:txBody>
      </p:sp>
      <p:sp>
        <p:nvSpPr>
          <p:cNvPr id="5" name="Slide Number Placeholder 4"/>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420987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1DBE2-5A55-47A7-A7D2-3E92E031603A}" type="datetime1">
              <a:rPr lang="en-US" smtClean="0"/>
              <a:t>11-Jul-23</a:t>
            </a:fld>
            <a:endParaRPr lang="en-US"/>
          </a:p>
        </p:txBody>
      </p:sp>
      <p:sp>
        <p:nvSpPr>
          <p:cNvPr id="3" name="Footer Placeholder 2"/>
          <p:cNvSpPr>
            <a:spLocks noGrp="1"/>
          </p:cNvSpPr>
          <p:nvPr>
            <p:ph type="ftr" sz="quarter" idx="11"/>
          </p:nvPr>
        </p:nvSpPr>
        <p:spPr/>
        <p:txBody>
          <a:bodyPr/>
          <a:lstStyle/>
          <a:p>
            <a:r>
              <a:rPr lang="en-US"/>
              <a:t>presentationstemplate.com</a:t>
            </a:r>
          </a:p>
        </p:txBody>
      </p:sp>
      <p:sp>
        <p:nvSpPr>
          <p:cNvPr id="4" name="Slide Number Placeholder 3"/>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2760850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BCE8D4-D570-4289-A9A5-061D11D38195}" type="datetime1">
              <a:rPr lang="en-US" smtClean="0"/>
              <a:t>11-Jul-23</a:t>
            </a:fld>
            <a:endParaRPr lang="en-US"/>
          </a:p>
        </p:txBody>
      </p:sp>
      <p:sp>
        <p:nvSpPr>
          <p:cNvPr id="6" name="Footer Placeholder 5"/>
          <p:cNvSpPr>
            <a:spLocks noGrp="1"/>
          </p:cNvSpPr>
          <p:nvPr>
            <p:ph type="ftr" sz="quarter" idx="11"/>
          </p:nvPr>
        </p:nvSpPr>
        <p:spPr/>
        <p:txBody>
          <a:bodyPr/>
          <a:lstStyle/>
          <a:p>
            <a:r>
              <a:rPr lang="en-US"/>
              <a:t>presentationstemplate.com</a:t>
            </a:r>
          </a:p>
        </p:txBody>
      </p:sp>
      <p:sp>
        <p:nvSpPr>
          <p:cNvPr id="7" name="Slide Number Placeholder 6"/>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109827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0B4A-2D41-EF3E-B71B-E9B7E49AEB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75DCC2-C7A1-65BE-1E06-9811A88D02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3553D-388B-C909-9311-AA07D36D19E4}"/>
              </a:ext>
            </a:extLst>
          </p:cNvPr>
          <p:cNvSpPr>
            <a:spLocks noGrp="1"/>
          </p:cNvSpPr>
          <p:nvPr>
            <p:ph type="dt" sz="half" idx="10"/>
          </p:nvPr>
        </p:nvSpPr>
        <p:spPr/>
        <p:txBody>
          <a:bodyPr/>
          <a:lstStyle/>
          <a:p>
            <a:fld id="{8A7A637D-8C15-4F07-83B9-6B80B06B6FC5}" type="datetimeFigureOut">
              <a:rPr lang="en-US" smtClean="0"/>
              <a:t>11-Jul-23</a:t>
            </a:fld>
            <a:endParaRPr lang="en-US"/>
          </a:p>
        </p:txBody>
      </p:sp>
      <p:sp>
        <p:nvSpPr>
          <p:cNvPr id="5" name="Footer Placeholder 4">
            <a:extLst>
              <a:ext uri="{FF2B5EF4-FFF2-40B4-BE49-F238E27FC236}">
                <a16:creationId xmlns:a16="http://schemas.microsoft.com/office/drawing/2014/main" id="{F81BF1DB-47CA-B44C-73EB-AF530B193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E8B82-2F6E-B8A7-8FDD-F96694E7D71F}"/>
              </a:ext>
            </a:extLst>
          </p:cNvPr>
          <p:cNvSpPr>
            <a:spLocks noGrp="1"/>
          </p:cNvSpPr>
          <p:nvPr>
            <p:ph type="sldNum" sz="quarter" idx="12"/>
          </p:nvPr>
        </p:nvSpPr>
        <p:spPr/>
        <p:txBody>
          <a:bodyPr/>
          <a:lstStyle/>
          <a:p>
            <a:fld id="{E5B2FC8E-CBE7-4B20-93FC-E8FEF96F6122}" type="slidenum">
              <a:rPr lang="en-US" smtClean="0"/>
              <a:t>‹#›</a:t>
            </a:fld>
            <a:endParaRPr lang="en-US"/>
          </a:p>
        </p:txBody>
      </p:sp>
    </p:spTree>
    <p:extLst>
      <p:ext uri="{BB962C8B-B14F-4D97-AF65-F5344CB8AC3E}">
        <p14:creationId xmlns:p14="http://schemas.microsoft.com/office/powerpoint/2010/main" val="12962708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C99AF3-8A33-42F6-9F22-44CCD2E48EF8}" type="datetime1">
              <a:rPr lang="en-US" smtClean="0"/>
              <a:t>11-Jul-23</a:t>
            </a:fld>
            <a:endParaRPr lang="en-US"/>
          </a:p>
        </p:txBody>
      </p:sp>
      <p:sp>
        <p:nvSpPr>
          <p:cNvPr id="6" name="Footer Placeholder 5"/>
          <p:cNvSpPr>
            <a:spLocks noGrp="1"/>
          </p:cNvSpPr>
          <p:nvPr>
            <p:ph type="ftr" sz="quarter" idx="11"/>
          </p:nvPr>
        </p:nvSpPr>
        <p:spPr/>
        <p:txBody>
          <a:bodyPr/>
          <a:lstStyle/>
          <a:p>
            <a:r>
              <a:rPr lang="en-US"/>
              <a:t>presentationstemplate.com</a:t>
            </a:r>
          </a:p>
        </p:txBody>
      </p:sp>
      <p:sp>
        <p:nvSpPr>
          <p:cNvPr id="7" name="Slide Number Placeholder 6"/>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3121607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477F9A-1623-4279-865D-3386593A110C}" type="datetime1">
              <a:rPr lang="en-US" smtClean="0"/>
              <a:t>11-Jul-23</a:t>
            </a:fld>
            <a:endParaRPr lang="en-US"/>
          </a:p>
        </p:txBody>
      </p:sp>
      <p:sp>
        <p:nvSpPr>
          <p:cNvPr id="5" name="Footer Placeholder 4"/>
          <p:cNvSpPr>
            <a:spLocks noGrp="1"/>
          </p:cNvSpPr>
          <p:nvPr>
            <p:ph type="ftr" sz="quarter" idx="11"/>
          </p:nvPr>
        </p:nvSpPr>
        <p:spPr/>
        <p:txBody>
          <a:bodyPr/>
          <a:lstStyle/>
          <a:p>
            <a:r>
              <a:rPr lang="en-US"/>
              <a:t>presentationstemplate.com</a:t>
            </a:r>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2165319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C466D4-F270-415D-8CE5-A4C79A7C895A}" type="datetime1">
              <a:rPr lang="en-US" smtClean="0"/>
              <a:t>11-Jul-23</a:t>
            </a:fld>
            <a:endParaRPr lang="en-US"/>
          </a:p>
        </p:txBody>
      </p:sp>
      <p:sp>
        <p:nvSpPr>
          <p:cNvPr id="5" name="Footer Placeholder 4"/>
          <p:cNvSpPr>
            <a:spLocks noGrp="1"/>
          </p:cNvSpPr>
          <p:nvPr>
            <p:ph type="ftr" sz="quarter" idx="11"/>
          </p:nvPr>
        </p:nvSpPr>
        <p:spPr/>
        <p:txBody>
          <a:bodyPr/>
          <a:lstStyle/>
          <a:p>
            <a:r>
              <a:rPr lang="en-US"/>
              <a:t>presentationstemplate.com</a:t>
            </a:r>
          </a:p>
        </p:txBody>
      </p:sp>
      <p:sp>
        <p:nvSpPr>
          <p:cNvPr id="6" name="Slide Number Placeholder 5"/>
          <p:cNvSpPr>
            <a:spLocks noGrp="1"/>
          </p:cNvSpPr>
          <p:nvPr>
            <p:ph type="sldNum" sz="quarter" idx="12"/>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33226663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0" name="Picture Placeholder 5">
            <a:extLst>
              <a:ext uri="{FF2B5EF4-FFF2-40B4-BE49-F238E27FC236}">
                <a16:creationId xmlns:a16="http://schemas.microsoft.com/office/drawing/2014/main" id="{252D4966-95B9-4A55-BCA4-9EB442EFF066}"/>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pic>
        <p:nvPicPr>
          <p:cNvPr id="2" name="Picture 1">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7416" y="264226"/>
            <a:ext cx="661342" cy="731264"/>
          </a:xfrm>
          <a:prstGeom prst="rect">
            <a:avLst/>
          </a:prstGeom>
        </p:spPr>
      </p:pic>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p:spPr>
        <p:txBody>
          <a:bodyPr vert="horz" wrap="square" lIns="91440" tIns="45720" rIns="91440" bIns="45720" rtlCol="0">
            <a:noAutofit/>
          </a:bodyPr>
          <a:lstStyle/>
          <a:p>
            <a:pPr marL="228600" lvl="0" indent="-228600">
              <a:lnSpc>
                <a:spcPct val="90000"/>
              </a:lnSpc>
              <a:spcBef>
                <a:spcPts val="1000"/>
              </a:spcBef>
              <a:buFont typeface="Arial" panose="020B0604020202020204" pitchFamily="34" charset="0"/>
              <a:buChar char="•"/>
            </a:pPr>
            <a:endParaRPr lang="en-US" sz="1200">
              <a:solidFill>
                <a:schemeClr val="tx1"/>
              </a:solidFill>
            </a:endParaRPr>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Picture Placeholder 16">
            <a:extLst>
              <a:ext uri="{FF2B5EF4-FFF2-40B4-BE49-F238E27FC236}">
                <a16:creationId xmlns:a16="http://schemas.microsoft.com/office/drawing/2014/main" id="{DF4E445D-FE3D-42A6-A29E-1A54FEE2DE10}"/>
              </a:ext>
            </a:extLst>
          </p:cNvPr>
          <p:cNvSpPr>
            <a:spLocks noGrp="1"/>
          </p:cNvSpPr>
          <p:nvPr>
            <p:ph type="pic" sz="quarter" idx="18"/>
          </p:nvPr>
        </p:nvSpPr>
        <p:spPr>
          <a:xfrm>
            <a:off x="9740748" y="2179960"/>
            <a:ext cx="1709871" cy="1832397"/>
          </a:xfrm>
          <a:custGeom>
            <a:avLst/>
            <a:gdLst>
              <a:gd name="connsiteX0" fmla="*/ 0 w 1709871"/>
              <a:gd name="connsiteY0" fmla="*/ 0 h 1832397"/>
              <a:gd name="connsiteX1" fmla="*/ 1467121 w 1709871"/>
              <a:gd name="connsiteY1" fmla="*/ 0 h 1832397"/>
              <a:gd name="connsiteX2" fmla="*/ 1709871 w 1709871"/>
              <a:gd name="connsiteY2" fmla="*/ 24275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67121" y="0"/>
                </a:lnTo>
                <a:cubicBezTo>
                  <a:pt x="1601188" y="0"/>
                  <a:pt x="1709871" y="108683"/>
                  <a:pt x="1709871" y="24275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8" name="Picture Placeholder 17">
            <a:extLst>
              <a:ext uri="{FF2B5EF4-FFF2-40B4-BE49-F238E27FC236}">
                <a16:creationId xmlns:a16="http://schemas.microsoft.com/office/drawing/2014/main" id="{5CACFBC2-531D-434F-AA3F-1EA7A6F61BAE}"/>
              </a:ext>
            </a:extLst>
          </p:cNvPr>
          <p:cNvSpPr>
            <a:spLocks noGrp="1"/>
          </p:cNvSpPr>
          <p:nvPr>
            <p:ph type="pic" sz="quarter" idx="17"/>
          </p:nvPr>
        </p:nvSpPr>
        <p:spPr>
          <a:xfrm>
            <a:off x="6094995" y="2179960"/>
            <a:ext cx="1709871" cy="1832397"/>
          </a:xfrm>
          <a:custGeom>
            <a:avLst/>
            <a:gdLst>
              <a:gd name="connsiteX0" fmla="*/ 0 w 1709871"/>
              <a:gd name="connsiteY0" fmla="*/ 0 h 1832397"/>
              <a:gd name="connsiteX1" fmla="*/ 1496154 w 1709871"/>
              <a:gd name="connsiteY1" fmla="*/ 0 h 1832397"/>
              <a:gd name="connsiteX2" fmla="*/ 1709871 w 1709871"/>
              <a:gd name="connsiteY2" fmla="*/ 213717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496154" y="0"/>
                </a:lnTo>
                <a:cubicBezTo>
                  <a:pt x="1614187" y="0"/>
                  <a:pt x="1709871" y="95684"/>
                  <a:pt x="1709871" y="213717"/>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19" name="Picture Placeholder 18">
            <a:extLst>
              <a:ext uri="{FF2B5EF4-FFF2-40B4-BE49-F238E27FC236}">
                <a16:creationId xmlns:a16="http://schemas.microsoft.com/office/drawing/2014/main" id="{3ACDC1F2-4150-4E13-96EE-8FCD3DC5652C}"/>
              </a:ext>
            </a:extLst>
          </p:cNvPr>
          <p:cNvSpPr>
            <a:spLocks noGrp="1"/>
          </p:cNvSpPr>
          <p:nvPr>
            <p:ph type="pic" sz="quarter" idx="16"/>
          </p:nvPr>
        </p:nvSpPr>
        <p:spPr>
          <a:xfrm>
            <a:off x="2449241" y="2179960"/>
            <a:ext cx="1709871" cy="1832397"/>
          </a:xfrm>
          <a:custGeom>
            <a:avLst/>
            <a:gdLst>
              <a:gd name="connsiteX0" fmla="*/ 0 w 1709871"/>
              <a:gd name="connsiteY0" fmla="*/ 0 h 1832397"/>
              <a:gd name="connsiteX1" fmla="*/ 1525171 w 1709871"/>
              <a:gd name="connsiteY1" fmla="*/ 0 h 1832397"/>
              <a:gd name="connsiteX2" fmla="*/ 1709871 w 1709871"/>
              <a:gd name="connsiteY2" fmla="*/ 184700 h 1832397"/>
              <a:gd name="connsiteX3" fmla="*/ 1709871 w 1709871"/>
              <a:gd name="connsiteY3" fmla="*/ 1832397 h 1832397"/>
              <a:gd name="connsiteX4" fmla="*/ 0 w 1709871"/>
              <a:gd name="connsiteY4" fmla="*/ 1832397 h 183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871" h="1832397">
                <a:moveTo>
                  <a:pt x="0" y="0"/>
                </a:moveTo>
                <a:lnTo>
                  <a:pt x="1525171" y="0"/>
                </a:lnTo>
                <a:cubicBezTo>
                  <a:pt x="1627178" y="0"/>
                  <a:pt x="1709871" y="82693"/>
                  <a:pt x="1709871" y="184700"/>
                </a:cubicBezTo>
                <a:lnTo>
                  <a:pt x="1709871" y="1832397"/>
                </a:lnTo>
                <a:lnTo>
                  <a:pt x="0" y="1832397"/>
                </a:lnTo>
                <a:close/>
              </a:path>
            </a:pathLst>
          </a:custGeom>
        </p:spPr>
        <p:txBody>
          <a:bodyPr vert="horz" wrap="square" lIns="91440" tIns="45720" rIns="91440" bIns="45720" rtlCol="0">
            <a:noAutofit/>
          </a:bodyPr>
          <a:lstStyle>
            <a:lvl1pPr>
              <a:defRPr lang="en-ID" sz="1200"/>
            </a:lvl1pPr>
          </a:lstStyle>
          <a:p>
            <a:pPr lvl="0"/>
            <a:endParaRPr lang="en-ID"/>
          </a:p>
        </p:txBody>
      </p:sp>
      <p:sp>
        <p:nvSpPr>
          <p:cNvPr id="5" name="Date Placeholder 4"/>
          <p:cNvSpPr>
            <a:spLocks noGrp="1"/>
          </p:cNvSpPr>
          <p:nvPr>
            <p:ph type="dt" sz="half" idx="19"/>
          </p:nvPr>
        </p:nvSpPr>
        <p:spPr/>
        <p:txBody>
          <a:bodyPr/>
          <a:lstStyle/>
          <a:p>
            <a:fld id="{6F69AF0C-D3DA-4B08-BCDC-BB9B6720BA52}" type="datetime1">
              <a:rPr lang="en-US" smtClean="0"/>
              <a:t>11-Jul-23</a:t>
            </a:fld>
            <a:endParaRPr lang="en-US"/>
          </a:p>
        </p:txBody>
      </p:sp>
      <p:sp>
        <p:nvSpPr>
          <p:cNvPr id="6" name="Footer Placeholder 5"/>
          <p:cNvSpPr>
            <a:spLocks noGrp="1"/>
          </p:cNvSpPr>
          <p:nvPr>
            <p:ph type="ftr" sz="quarter" idx="20"/>
          </p:nvPr>
        </p:nvSpPr>
        <p:spPr/>
        <p:txBody>
          <a:bodyPr/>
          <a:lstStyle/>
          <a:p>
            <a:r>
              <a:rPr lang="en-US"/>
              <a:t>presentationstemplate.com</a:t>
            </a:r>
          </a:p>
        </p:txBody>
      </p:sp>
      <p:sp>
        <p:nvSpPr>
          <p:cNvPr id="7" name="Slide Number Placeholder 6"/>
          <p:cNvSpPr>
            <a:spLocks noGrp="1"/>
          </p:cNvSpPr>
          <p:nvPr>
            <p:ph type="sldNum" sz="quarter" idx="21"/>
          </p:nvPr>
        </p:nvSpPr>
        <p:spPr/>
        <p:txBody>
          <a:bodyPr/>
          <a:lstStyle/>
          <a:p>
            <a:fld id="{9ED91052-A62B-43CA-9575-0BC7146249E0}" type="slidenum">
              <a:rPr lang="en-US" smtClean="0"/>
              <a:pPr/>
              <a:t>‹#›</a:t>
            </a:fld>
            <a:endParaRPr lang="en-US" dirty="0"/>
          </a:p>
        </p:txBody>
      </p:sp>
      <p:sp>
        <p:nvSpPr>
          <p:cNvPr id="11" name="Title 10"/>
          <p:cNvSpPr>
            <a:spLocks noGrp="1"/>
          </p:cNvSpPr>
          <p:nvPr>
            <p:ph type="title" hasCustomPrompt="1"/>
          </p:nvPr>
        </p:nvSpPr>
        <p:spPr/>
        <p:txBody>
          <a:bodyPr/>
          <a:lstStyle/>
          <a:p>
            <a:r>
              <a:rPr lang="en-US" dirty="0"/>
              <a:t>Click to edit title style</a:t>
            </a:r>
          </a:p>
        </p:txBody>
      </p:sp>
    </p:spTree>
    <p:extLst>
      <p:ext uri="{BB962C8B-B14F-4D97-AF65-F5344CB8AC3E}">
        <p14:creationId xmlns:p14="http://schemas.microsoft.com/office/powerpoint/2010/main" val="2207097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D0BF1-6376-446A-A7D6-6C8C9B55CDFD}" type="datetime1">
              <a:rPr lang="en-US" smtClean="0"/>
              <a:t>11-Jul-23</a:t>
            </a:fld>
            <a:endParaRPr lang="en-US"/>
          </a:p>
        </p:txBody>
      </p:sp>
      <p:sp>
        <p:nvSpPr>
          <p:cNvPr id="3" name="Footer Placeholder 2"/>
          <p:cNvSpPr>
            <a:spLocks noGrp="1"/>
          </p:cNvSpPr>
          <p:nvPr>
            <p:ph type="ftr" sz="quarter" idx="11"/>
          </p:nvPr>
        </p:nvSpPr>
        <p:spPr/>
        <p:txBody>
          <a:bodyPr/>
          <a:lstStyle/>
          <a:p>
            <a:r>
              <a:rPr lang="en-US"/>
              <a:t>presentationstemplate.com</a:t>
            </a:r>
          </a:p>
        </p:txBody>
      </p:sp>
      <p:sp>
        <p:nvSpPr>
          <p:cNvPr id="4" name="Slide Number Placeholder 3"/>
          <p:cNvSpPr>
            <a:spLocks noGrp="1"/>
          </p:cNvSpPr>
          <p:nvPr>
            <p:ph type="sldNum" sz="quarter" idx="12"/>
          </p:nvPr>
        </p:nvSpPr>
        <p:spPr/>
        <p:txBody>
          <a:bodyPr/>
          <a:lstStyle/>
          <a:p>
            <a:fld id="{9ED91052-A62B-43CA-9575-0BC7146249E0}" type="slidenum">
              <a:rPr lang="en-US" smtClean="0"/>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0496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29FC14D0-4D2C-4224-A507-FC0042C0067B}"/>
              </a:ext>
            </a:extLst>
          </p:cNvPr>
          <p:cNvSpPr>
            <a:spLocks noGrp="1"/>
          </p:cNvSpPr>
          <p:nvPr>
            <p:ph type="pic" sz="quarter" idx="13"/>
          </p:nvPr>
        </p:nvSpPr>
        <p:spPr>
          <a:xfrm>
            <a:off x="9804431"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20" name="Picture Placeholder 19">
            <a:extLst>
              <a:ext uri="{FF2B5EF4-FFF2-40B4-BE49-F238E27FC236}">
                <a16:creationId xmlns:a16="http://schemas.microsoft.com/office/drawing/2014/main" id="{DC2CF1DE-83F5-44A5-9D33-A92EEBA95D76}"/>
              </a:ext>
            </a:extLst>
          </p:cNvPr>
          <p:cNvSpPr>
            <a:spLocks noGrp="1"/>
          </p:cNvSpPr>
          <p:nvPr>
            <p:ph type="pic" sz="quarter" idx="12"/>
          </p:nvPr>
        </p:nvSpPr>
        <p:spPr>
          <a:xfrm>
            <a:off x="6922686"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9AA7961A-F68D-4A13-B157-6D5978D2BAC8}"/>
              </a:ext>
            </a:extLst>
          </p:cNvPr>
          <p:cNvSpPr>
            <a:spLocks noGrp="1"/>
          </p:cNvSpPr>
          <p:nvPr>
            <p:ph type="pic" sz="quarter" idx="11"/>
          </p:nvPr>
        </p:nvSpPr>
        <p:spPr>
          <a:xfrm>
            <a:off x="4018053" y="2069769"/>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3A6E48BF-2A94-47FD-A03C-0A8CA18626E0}"/>
              </a:ext>
            </a:extLst>
          </p:cNvPr>
          <p:cNvSpPr>
            <a:spLocks noGrp="1"/>
          </p:cNvSpPr>
          <p:nvPr>
            <p:ph type="pic" sz="quarter" idx="10"/>
          </p:nvPr>
        </p:nvSpPr>
        <p:spPr>
          <a:xfrm>
            <a:off x="1126803" y="2045255"/>
            <a:ext cx="1260764" cy="1260764"/>
          </a:xfrm>
          <a:custGeom>
            <a:avLst/>
            <a:gdLst>
              <a:gd name="connsiteX0" fmla="*/ 630382 w 1260764"/>
              <a:gd name="connsiteY0" fmla="*/ 0 h 1260764"/>
              <a:gd name="connsiteX1" fmla="*/ 1260764 w 1260764"/>
              <a:gd name="connsiteY1" fmla="*/ 630382 h 1260764"/>
              <a:gd name="connsiteX2" fmla="*/ 630382 w 1260764"/>
              <a:gd name="connsiteY2" fmla="*/ 1260764 h 1260764"/>
              <a:gd name="connsiteX3" fmla="*/ 0 w 1260764"/>
              <a:gd name="connsiteY3" fmla="*/ 630382 h 1260764"/>
              <a:gd name="connsiteX4" fmla="*/ 630382 w 1260764"/>
              <a:gd name="connsiteY4" fmla="*/ 0 h 126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764" h="1260764">
                <a:moveTo>
                  <a:pt x="630382" y="0"/>
                </a:moveTo>
                <a:cubicBezTo>
                  <a:pt x="978532" y="0"/>
                  <a:pt x="1260764" y="282232"/>
                  <a:pt x="1260764" y="630382"/>
                </a:cubicBezTo>
                <a:cubicBezTo>
                  <a:pt x="1260764" y="978532"/>
                  <a:pt x="978532" y="1260764"/>
                  <a:pt x="630382" y="1260764"/>
                </a:cubicBezTo>
                <a:cubicBezTo>
                  <a:pt x="282232" y="1260764"/>
                  <a:pt x="0" y="978532"/>
                  <a:pt x="0" y="630382"/>
                </a:cubicBezTo>
                <a:cubicBezTo>
                  <a:pt x="0" y="282232"/>
                  <a:pt x="282232" y="0"/>
                  <a:pt x="630382"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4"/>
          </p:nvPr>
        </p:nvSpPr>
        <p:spPr/>
        <p:txBody>
          <a:bodyPr/>
          <a:lstStyle/>
          <a:p>
            <a:fld id="{C1F7D235-E3FA-4618-946B-E67A90033B43}" type="datetime1">
              <a:rPr lang="en-US" smtClean="0"/>
              <a:t>11-Jul-23</a:t>
            </a:fld>
            <a:endParaRPr lang="en-US"/>
          </a:p>
        </p:txBody>
      </p:sp>
      <p:sp>
        <p:nvSpPr>
          <p:cNvPr id="7" name="Footer Placeholder 6"/>
          <p:cNvSpPr>
            <a:spLocks noGrp="1"/>
          </p:cNvSpPr>
          <p:nvPr>
            <p:ph type="ftr" sz="quarter" idx="15"/>
          </p:nvPr>
        </p:nvSpPr>
        <p:spPr/>
        <p:txBody>
          <a:bodyPr/>
          <a:lstStyle/>
          <a:p>
            <a:r>
              <a:rPr lang="en-US"/>
              <a:t>presentationstemplate.com</a:t>
            </a:r>
          </a:p>
        </p:txBody>
      </p:sp>
      <p:sp>
        <p:nvSpPr>
          <p:cNvPr id="8" name="Slide Number Placeholder 7"/>
          <p:cNvSpPr>
            <a:spLocks noGrp="1"/>
          </p:cNvSpPr>
          <p:nvPr>
            <p:ph type="sldNum" sz="quarter" idx="16"/>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29490679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45D49BE-CDB2-4926-80C5-C3A48E929F47}"/>
              </a:ext>
            </a:extLst>
          </p:cNvPr>
          <p:cNvSpPr>
            <a:spLocks noGrp="1"/>
          </p:cNvSpPr>
          <p:nvPr>
            <p:ph type="pic" sz="quarter" idx="16"/>
          </p:nvPr>
        </p:nvSpPr>
        <p:spPr>
          <a:xfrm>
            <a:off x="1108158"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9" name="Picture Placeholder 18">
            <a:extLst>
              <a:ext uri="{FF2B5EF4-FFF2-40B4-BE49-F238E27FC236}">
                <a16:creationId xmlns:a16="http://schemas.microsoft.com/office/drawing/2014/main" id="{EC20E53A-AD85-4653-A7F7-6D925DF3A7EC}"/>
              </a:ext>
            </a:extLst>
          </p:cNvPr>
          <p:cNvSpPr>
            <a:spLocks noGrp="1"/>
          </p:cNvSpPr>
          <p:nvPr>
            <p:ph type="pic" sz="quarter" idx="15"/>
          </p:nvPr>
        </p:nvSpPr>
        <p:spPr>
          <a:xfrm>
            <a:off x="4630002"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7" name="Picture Placeholder 16">
            <a:extLst>
              <a:ext uri="{FF2B5EF4-FFF2-40B4-BE49-F238E27FC236}">
                <a16:creationId xmlns:a16="http://schemas.microsoft.com/office/drawing/2014/main" id="{20365C77-F18C-4ED1-BF64-13295CE24DE1}"/>
              </a:ext>
            </a:extLst>
          </p:cNvPr>
          <p:cNvSpPr>
            <a:spLocks noGrp="1"/>
          </p:cNvSpPr>
          <p:nvPr>
            <p:ph type="pic" sz="quarter" idx="14"/>
          </p:nvPr>
        </p:nvSpPr>
        <p:spPr>
          <a:xfrm>
            <a:off x="8151845" y="2496911"/>
            <a:ext cx="1137426" cy="1137426"/>
          </a:xfrm>
          <a:custGeom>
            <a:avLst/>
            <a:gdLst>
              <a:gd name="connsiteX0" fmla="*/ 568713 w 1137426"/>
              <a:gd name="connsiteY0" fmla="*/ 0 h 1137426"/>
              <a:gd name="connsiteX1" fmla="*/ 1137426 w 1137426"/>
              <a:gd name="connsiteY1" fmla="*/ 568713 h 1137426"/>
              <a:gd name="connsiteX2" fmla="*/ 568713 w 1137426"/>
              <a:gd name="connsiteY2" fmla="*/ 1137426 h 1137426"/>
              <a:gd name="connsiteX3" fmla="*/ 0 w 1137426"/>
              <a:gd name="connsiteY3" fmla="*/ 568713 h 1137426"/>
              <a:gd name="connsiteX4" fmla="*/ 568713 w 1137426"/>
              <a:gd name="connsiteY4" fmla="*/ 0 h 113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26" h="1137426">
                <a:moveTo>
                  <a:pt x="568713" y="0"/>
                </a:moveTo>
                <a:cubicBezTo>
                  <a:pt x="882805" y="0"/>
                  <a:pt x="1137426" y="254621"/>
                  <a:pt x="1137426" y="568713"/>
                </a:cubicBezTo>
                <a:cubicBezTo>
                  <a:pt x="1137426" y="882805"/>
                  <a:pt x="882805" y="1137426"/>
                  <a:pt x="568713" y="1137426"/>
                </a:cubicBezTo>
                <a:cubicBezTo>
                  <a:pt x="254621" y="1137426"/>
                  <a:pt x="0" y="882805"/>
                  <a:pt x="0" y="568713"/>
                </a:cubicBezTo>
                <a:cubicBezTo>
                  <a:pt x="0" y="254621"/>
                  <a:pt x="254621" y="0"/>
                  <a:pt x="568713" y="0"/>
                </a:cubicBezTo>
                <a:close/>
              </a:path>
            </a:pathLst>
          </a:custGeom>
        </p:spPr>
        <p:txBody>
          <a:bodyPr wrap="square">
            <a:noAutofit/>
          </a:bodyPr>
          <a:lstStyle>
            <a:lvl1pPr>
              <a:defRPr sz="1200"/>
            </a:lvl1pPr>
          </a:lstStyle>
          <a:p>
            <a:endParaRPr lang="en-US" dirty="0"/>
          </a:p>
        </p:txBody>
      </p:sp>
      <p:sp>
        <p:nvSpPr>
          <p:cNvPr id="15" name="Picture Placeholder 14">
            <a:extLst>
              <a:ext uri="{FF2B5EF4-FFF2-40B4-BE49-F238E27FC236}">
                <a16:creationId xmlns:a16="http://schemas.microsoft.com/office/drawing/2014/main" id="{B0D17715-D1E7-4BDC-A9C7-82DCC5727F3C}"/>
              </a:ext>
            </a:extLst>
          </p:cNvPr>
          <p:cNvSpPr>
            <a:spLocks noGrp="1"/>
          </p:cNvSpPr>
          <p:nvPr>
            <p:ph type="pic" sz="quarter" idx="13"/>
          </p:nvPr>
        </p:nvSpPr>
        <p:spPr>
          <a:xfrm>
            <a:off x="8814038" y="-2"/>
            <a:ext cx="3367314" cy="4818744"/>
          </a:xfrm>
          <a:custGeom>
            <a:avLst/>
            <a:gdLst>
              <a:gd name="connsiteX0" fmla="*/ 0 w 3367314"/>
              <a:gd name="connsiteY0" fmla="*/ 0 h 4818744"/>
              <a:gd name="connsiteX1" fmla="*/ 3367314 w 3367314"/>
              <a:gd name="connsiteY1" fmla="*/ 0 h 4818744"/>
              <a:gd name="connsiteX2" fmla="*/ 3367314 w 3367314"/>
              <a:gd name="connsiteY2" fmla="*/ 4818744 h 4818744"/>
              <a:gd name="connsiteX3" fmla="*/ 462602 w 3367314"/>
              <a:gd name="connsiteY3" fmla="*/ 4818744 h 4818744"/>
              <a:gd name="connsiteX4" fmla="*/ 0 w 3367314"/>
              <a:gd name="connsiteY4" fmla="*/ 4356142 h 481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314" h="4818744">
                <a:moveTo>
                  <a:pt x="0" y="0"/>
                </a:moveTo>
                <a:lnTo>
                  <a:pt x="3367314" y="0"/>
                </a:lnTo>
                <a:lnTo>
                  <a:pt x="3367314" y="4818744"/>
                </a:lnTo>
                <a:lnTo>
                  <a:pt x="462602" y="4818744"/>
                </a:lnTo>
                <a:cubicBezTo>
                  <a:pt x="207114" y="4818744"/>
                  <a:pt x="0" y="4611630"/>
                  <a:pt x="0" y="4356142"/>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Date Placeholder 4"/>
          <p:cNvSpPr>
            <a:spLocks noGrp="1"/>
          </p:cNvSpPr>
          <p:nvPr>
            <p:ph type="dt" sz="half" idx="17"/>
          </p:nvPr>
        </p:nvSpPr>
        <p:spPr/>
        <p:txBody>
          <a:bodyPr/>
          <a:lstStyle/>
          <a:p>
            <a:fld id="{C8F065B1-6091-4AEC-BD00-8B0E0B0158E5}" type="datetime1">
              <a:rPr lang="en-US" smtClean="0"/>
              <a:t>11-Jul-23</a:t>
            </a:fld>
            <a:endParaRPr lang="en-US"/>
          </a:p>
        </p:txBody>
      </p:sp>
      <p:sp>
        <p:nvSpPr>
          <p:cNvPr id="6" name="Footer Placeholder 5"/>
          <p:cNvSpPr>
            <a:spLocks noGrp="1"/>
          </p:cNvSpPr>
          <p:nvPr>
            <p:ph type="ftr" sz="quarter" idx="18"/>
          </p:nvPr>
        </p:nvSpPr>
        <p:spPr/>
        <p:txBody>
          <a:bodyPr/>
          <a:lstStyle/>
          <a:p>
            <a:r>
              <a:rPr lang="en-US"/>
              <a:t>presentationstemplate.com</a:t>
            </a:r>
          </a:p>
        </p:txBody>
      </p:sp>
      <p:sp>
        <p:nvSpPr>
          <p:cNvPr id="7" name="Slide Number Placeholder 6"/>
          <p:cNvSpPr>
            <a:spLocks noGrp="1"/>
          </p:cNvSpPr>
          <p:nvPr>
            <p:ph type="sldNum" sz="quarter" idx="19"/>
          </p:nvPr>
        </p:nvSpPr>
        <p:spPr/>
        <p:txBody>
          <a:bodyPr/>
          <a:lstStyle/>
          <a:p>
            <a:fld id="{9ED91052-A62B-43CA-9575-0BC7146249E0}"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02233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AD32D0-A73D-4CE7-AA2F-300B9A868FB3}"/>
              </a:ext>
            </a:extLst>
          </p:cNvPr>
          <p:cNvSpPr>
            <a:spLocks noGrp="1"/>
          </p:cNvSpPr>
          <p:nvPr>
            <p:ph type="pic" sz="quarter" idx="10"/>
          </p:nvPr>
        </p:nvSpPr>
        <p:spPr>
          <a:xfrm>
            <a:off x="950686" y="1841611"/>
            <a:ext cx="10290629" cy="4319931"/>
          </a:xfrm>
          <a:custGeom>
            <a:avLst/>
            <a:gdLst>
              <a:gd name="connsiteX0" fmla="*/ 210811 w 10290629"/>
              <a:gd name="connsiteY0" fmla="*/ 0 h 4752270"/>
              <a:gd name="connsiteX1" fmla="*/ 10079818 w 10290629"/>
              <a:gd name="connsiteY1" fmla="*/ 0 h 4752270"/>
              <a:gd name="connsiteX2" fmla="*/ 10290629 w 10290629"/>
              <a:gd name="connsiteY2" fmla="*/ 210811 h 4752270"/>
              <a:gd name="connsiteX3" fmla="*/ 10290629 w 10290629"/>
              <a:gd name="connsiteY3" fmla="*/ 4541459 h 4752270"/>
              <a:gd name="connsiteX4" fmla="*/ 10079818 w 10290629"/>
              <a:gd name="connsiteY4" fmla="*/ 4752270 h 4752270"/>
              <a:gd name="connsiteX5" fmla="*/ 210811 w 10290629"/>
              <a:gd name="connsiteY5" fmla="*/ 4752270 h 4752270"/>
              <a:gd name="connsiteX6" fmla="*/ 0 w 10290629"/>
              <a:gd name="connsiteY6" fmla="*/ 4541459 h 4752270"/>
              <a:gd name="connsiteX7" fmla="*/ 0 w 10290629"/>
              <a:gd name="connsiteY7" fmla="*/ 210811 h 4752270"/>
              <a:gd name="connsiteX8" fmla="*/ 210811 w 10290629"/>
              <a:gd name="connsiteY8" fmla="*/ 0 h 475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0629" h="4752270">
                <a:moveTo>
                  <a:pt x="210811" y="0"/>
                </a:moveTo>
                <a:lnTo>
                  <a:pt x="10079818" y="0"/>
                </a:lnTo>
                <a:cubicBezTo>
                  <a:pt x="10196246" y="0"/>
                  <a:pt x="10290629" y="94383"/>
                  <a:pt x="10290629" y="210811"/>
                </a:cubicBezTo>
                <a:lnTo>
                  <a:pt x="10290629" y="4541459"/>
                </a:lnTo>
                <a:cubicBezTo>
                  <a:pt x="10290629" y="4657887"/>
                  <a:pt x="10196246" y="4752270"/>
                  <a:pt x="10079818" y="4752270"/>
                </a:cubicBezTo>
                <a:lnTo>
                  <a:pt x="210811" y="4752270"/>
                </a:lnTo>
                <a:cubicBezTo>
                  <a:pt x="94383" y="4752270"/>
                  <a:pt x="0" y="4657887"/>
                  <a:pt x="0" y="4541459"/>
                </a:cubicBezTo>
                <a:lnTo>
                  <a:pt x="0" y="210811"/>
                </a:lnTo>
                <a:cubicBezTo>
                  <a:pt x="0" y="94383"/>
                  <a:pt x="94383" y="0"/>
                  <a:pt x="210811" y="0"/>
                </a:cubicBezTo>
                <a:close/>
              </a:path>
            </a:pathLst>
          </a:custGeom>
        </p:spPr>
        <p:txBody>
          <a:bodyPr wrap="square">
            <a:noAutofit/>
          </a:bodyPr>
          <a:lstStyle>
            <a:lvl1pPr>
              <a:defRPr sz="1200"/>
            </a:lvl1pPr>
          </a:lstStyle>
          <a:p>
            <a:endParaRPr lang="en-US"/>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p:cNvSpPr>
            <a:spLocks noGrp="1"/>
          </p:cNvSpPr>
          <p:nvPr>
            <p:ph type="title"/>
          </p:nvPr>
        </p:nvSpPr>
        <p:spPr/>
        <p:txBody>
          <a:bodyPr/>
          <a:lstStyle/>
          <a:p>
            <a:r>
              <a:rPr lang="en-US" dirty="0"/>
              <a:t>Click to edit Master title style</a:t>
            </a:r>
          </a:p>
        </p:txBody>
      </p:sp>
      <p:sp>
        <p:nvSpPr>
          <p:cNvPr id="8" name="Date Placeholder 7"/>
          <p:cNvSpPr>
            <a:spLocks noGrp="1"/>
          </p:cNvSpPr>
          <p:nvPr>
            <p:ph type="dt" sz="half" idx="11"/>
          </p:nvPr>
        </p:nvSpPr>
        <p:spPr/>
        <p:txBody>
          <a:bodyPr/>
          <a:lstStyle/>
          <a:p>
            <a:fld id="{ECBD41B1-871C-475F-B448-0686C38A4830}" type="datetime1">
              <a:rPr lang="en-US" smtClean="0"/>
              <a:t>11-Jul-23</a:t>
            </a:fld>
            <a:endParaRPr lang="en-US"/>
          </a:p>
        </p:txBody>
      </p:sp>
      <p:sp>
        <p:nvSpPr>
          <p:cNvPr id="12" name="Footer Placeholder 11"/>
          <p:cNvSpPr>
            <a:spLocks noGrp="1"/>
          </p:cNvSpPr>
          <p:nvPr>
            <p:ph type="ftr" sz="quarter" idx="12"/>
          </p:nvPr>
        </p:nvSpPr>
        <p:spPr/>
        <p:txBody>
          <a:bodyPr/>
          <a:lstStyle/>
          <a:p>
            <a:r>
              <a:rPr lang="en-US"/>
              <a:t>presentationstemplate.com</a:t>
            </a:r>
          </a:p>
        </p:txBody>
      </p:sp>
      <p:sp>
        <p:nvSpPr>
          <p:cNvPr id="13" name="Slide Number Placeholder 12"/>
          <p:cNvSpPr>
            <a:spLocks noGrp="1"/>
          </p:cNvSpPr>
          <p:nvPr>
            <p:ph type="sldNum" sz="quarter" idx="13"/>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569440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E4508-01FE-4D47-BD11-C7896F224A93}" type="datetime1">
              <a:rPr lang="en-US" smtClean="0"/>
              <a:t>11-Jul-23</a:t>
            </a:fld>
            <a:endParaRPr lang="en-US"/>
          </a:p>
        </p:txBody>
      </p:sp>
      <p:sp>
        <p:nvSpPr>
          <p:cNvPr id="3" name="Footer Placeholder 2"/>
          <p:cNvSpPr>
            <a:spLocks noGrp="1"/>
          </p:cNvSpPr>
          <p:nvPr>
            <p:ph type="ftr" sz="quarter" idx="11"/>
          </p:nvPr>
        </p:nvSpPr>
        <p:spPr/>
        <p:txBody>
          <a:bodyPr/>
          <a:lstStyle/>
          <a:p>
            <a:r>
              <a:rPr lang="en-US"/>
              <a:t>presentationstemplate.com</a:t>
            </a:r>
          </a:p>
        </p:txBody>
      </p:sp>
      <p:sp>
        <p:nvSpPr>
          <p:cNvPr id="4" name="Slide Number Placeholder 3"/>
          <p:cNvSpPr>
            <a:spLocks noGrp="1"/>
          </p:cNvSpPr>
          <p:nvPr>
            <p:ph type="sldNum" sz="quarter" idx="12"/>
          </p:nvPr>
        </p:nvSpPr>
        <p:spPr/>
        <p:txBody>
          <a:bodyPr/>
          <a:lstStyle/>
          <a:p>
            <a:fld id="{9ED91052-A62B-43CA-9575-0BC7146249E0}" type="slidenum">
              <a:rPr lang="en-US" smtClean="0"/>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82099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7807C-A118-4931-84AD-B910F23AE66F}" type="datetime1">
              <a:rPr lang="en-US" smtClean="0"/>
              <a:t>11-Jul-23</a:t>
            </a:fld>
            <a:endParaRPr lang="en-US"/>
          </a:p>
        </p:txBody>
      </p:sp>
      <p:sp>
        <p:nvSpPr>
          <p:cNvPr id="3" name="Footer Placeholder 2"/>
          <p:cNvSpPr>
            <a:spLocks noGrp="1"/>
          </p:cNvSpPr>
          <p:nvPr>
            <p:ph type="ftr" sz="quarter" idx="11"/>
          </p:nvPr>
        </p:nvSpPr>
        <p:spPr/>
        <p:txBody>
          <a:bodyPr/>
          <a:lstStyle/>
          <a:p>
            <a:r>
              <a:rPr lang="en-US"/>
              <a:t>presentationstemplate.com</a:t>
            </a:r>
          </a:p>
        </p:txBody>
      </p:sp>
      <p:sp>
        <p:nvSpPr>
          <p:cNvPr id="4" name="Slide Number Placeholder 3"/>
          <p:cNvSpPr>
            <a:spLocks noGrp="1"/>
          </p:cNvSpPr>
          <p:nvPr>
            <p:ph type="sldNum" sz="quarter" idx="12"/>
          </p:nvPr>
        </p:nvSpPr>
        <p:spPr/>
        <p:txBody>
          <a:bodyPr/>
          <a:lstStyle/>
          <a:p>
            <a:fld id="{9ED91052-A62B-43CA-9575-0BC7146249E0}" type="slidenum">
              <a:rPr lang="en-US" smtClean="0"/>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481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5C2C-E59C-9174-A1AB-B130A054A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1F33D3-2A9B-43A2-5A96-29F2EA42F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C97B3E-E8BA-88F8-C2D9-66D05780F751}"/>
              </a:ext>
            </a:extLst>
          </p:cNvPr>
          <p:cNvSpPr>
            <a:spLocks noGrp="1"/>
          </p:cNvSpPr>
          <p:nvPr>
            <p:ph type="dt" sz="half" idx="10"/>
          </p:nvPr>
        </p:nvSpPr>
        <p:spPr/>
        <p:txBody>
          <a:bodyPr/>
          <a:lstStyle/>
          <a:p>
            <a:fld id="{8A7A637D-8C15-4F07-83B9-6B80B06B6FC5}" type="datetimeFigureOut">
              <a:rPr lang="en-US" smtClean="0"/>
              <a:t>11-Jul-23</a:t>
            </a:fld>
            <a:endParaRPr lang="en-US"/>
          </a:p>
        </p:txBody>
      </p:sp>
      <p:sp>
        <p:nvSpPr>
          <p:cNvPr id="5" name="Footer Placeholder 4">
            <a:extLst>
              <a:ext uri="{FF2B5EF4-FFF2-40B4-BE49-F238E27FC236}">
                <a16:creationId xmlns:a16="http://schemas.microsoft.com/office/drawing/2014/main" id="{C9923566-4629-AF73-51BF-726CDA1B0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E9CD7-C84E-DC95-D3A0-F4AA35013AF3}"/>
              </a:ext>
            </a:extLst>
          </p:cNvPr>
          <p:cNvSpPr>
            <a:spLocks noGrp="1"/>
          </p:cNvSpPr>
          <p:nvPr>
            <p:ph type="sldNum" sz="quarter" idx="12"/>
          </p:nvPr>
        </p:nvSpPr>
        <p:spPr/>
        <p:txBody>
          <a:bodyPr/>
          <a:lstStyle/>
          <a:p>
            <a:fld id="{E5B2FC8E-CBE7-4B20-93FC-E8FEF96F6122}" type="slidenum">
              <a:rPr lang="en-US" smtClean="0"/>
              <a:t>‹#›</a:t>
            </a:fld>
            <a:endParaRPr lang="en-US"/>
          </a:p>
        </p:txBody>
      </p:sp>
    </p:spTree>
    <p:extLst>
      <p:ext uri="{BB962C8B-B14F-4D97-AF65-F5344CB8AC3E}">
        <p14:creationId xmlns:p14="http://schemas.microsoft.com/office/powerpoint/2010/main" val="4148690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49F9B-2A2A-46D0-9F2E-9A91E67F9294}" type="datetime1">
              <a:rPr lang="en-US" smtClean="0"/>
              <a:t>11-Jul-23</a:t>
            </a:fld>
            <a:endParaRPr lang="en-US"/>
          </a:p>
        </p:txBody>
      </p:sp>
      <p:sp>
        <p:nvSpPr>
          <p:cNvPr id="3" name="Footer Placeholder 2"/>
          <p:cNvSpPr>
            <a:spLocks noGrp="1"/>
          </p:cNvSpPr>
          <p:nvPr>
            <p:ph type="ftr" sz="quarter" idx="11"/>
          </p:nvPr>
        </p:nvSpPr>
        <p:spPr/>
        <p:txBody>
          <a:bodyPr/>
          <a:lstStyle/>
          <a:p>
            <a:r>
              <a:rPr lang="en-US"/>
              <a:t>presentationstemplate.com</a:t>
            </a:r>
          </a:p>
        </p:txBody>
      </p:sp>
      <p:sp>
        <p:nvSpPr>
          <p:cNvPr id="4" name="Slide Number Placeholder 3"/>
          <p:cNvSpPr>
            <a:spLocks noGrp="1"/>
          </p:cNvSpPr>
          <p:nvPr>
            <p:ph type="sldNum" sz="quarter" idx="12"/>
          </p:nvPr>
        </p:nvSpPr>
        <p:spPr/>
        <p:txBody>
          <a:bodyPr/>
          <a:lstStyle/>
          <a:p>
            <a:fld id="{9ED91052-A62B-43CA-9575-0BC7146249E0}" type="slidenum">
              <a:rPr lang="en-US" smtClean="0"/>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8160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E6422-21CC-4051-ACC3-4C8974EBDEE9}" type="datetime1">
              <a:rPr lang="en-US" smtClean="0"/>
              <a:t>11-Jul-23</a:t>
            </a:fld>
            <a:endParaRPr lang="en-US"/>
          </a:p>
        </p:txBody>
      </p:sp>
      <p:sp>
        <p:nvSpPr>
          <p:cNvPr id="3" name="Footer Placeholder 2"/>
          <p:cNvSpPr>
            <a:spLocks noGrp="1"/>
          </p:cNvSpPr>
          <p:nvPr>
            <p:ph type="ftr" sz="quarter" idx="11"/>
          </p:nvPr>
        </p:nvSpPr>
        <p:spPr/>
        <p:txBody>
          <a:bodyPr/>
          <a:lstStyle/>
          <a:p>
            <a:r>
              <a:rPr lang="en-US"/>
              <a:t>presentationstemplate.com</a:t>
            </a:r>
          </a:p>
        </p:txBody>
      </p:sp>
      <p:sp>
        <p:nvSpPr>
          <p:cNvPr id="4" name="Slide Number Placeholder 3"/>
          <p:cNvSpPr>
            <a:spLocks noGrp="1"/>
          </p:cNvSpPr>
          <p:nvPr>
            <p:ph type="sldNum" sz="quarter" idx="12"/>
          </p:nvPr>
        </p:nvSpPr>
        <p:spPr/>
        <p:txBody>
          <a:bodyPr/>
          <a:lstStyle/>
          <a:p>
            <a:fld id="{9ED91052-A62B-43CA-9575-0BC7146249E0}" type="slidenum">
              <a:rPr lang="en-US" smtClean="0"/>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722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AC27875-0423-45D9-AAEF-3E169D0B7784}"/>
              </a:ext>
            </a:extLst>
          </p:cNvPr>
          <p:cNvSpPr>
            <a:spLocks noGrp="1"/>
          </p:cNvSpPr>
          <p:nvPr>
            <p:ph type="pic" sz="quarter" idx="10"/>
          </p:nvPr>
        </p:nvSpPr>
        <p:spPr>
          <a:xfrm>
            <a:off x="1" y="4516850"/>
            <a:ext cx="12192000" cy="2341150"/>
          </a:xfrm>
          <a:prstGeom prst="rect">
            <a:avLst/>
          </a:pr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1"/>
          </p:nvPr>
        </p:nvSpPr>
        <p:spPr/>
        <p:txBody>
          <a:bodyPr/>
          <a:lstStyle/>
          <a:p>
            <a:fld id="{B4347B63-0B3C-4632-BEDB-785F618881AF}" type="datetime1">
              <a:rPr lang="en-US" smtClean="0"/>
              <a:t>11-Jul-23</a:t>
            </a:fld>
            <a:endParaRPr lang="en-US"/>
          </a:p>
        </p:txBody>
      </p:sp>
      <p:sp>
        <p:nvSpPr>
          <p:cNvPr id="7" name="Footer Placeholder 6"/>
          <p:cNvSpPr>
            <a:spLocks noGrp="1"/>
          </p:cNvSpPr>
          <p:nvPr>
            <p:ph type="ftr" sz="quarter" idx="12"/>
          </p:nvPr>
        </p:nvSpPr>
        <p:spPr/>
        <p:txBody>
          <a:bodyPr/>
          <a:lstStyle/>
          <a:p>
            <a:r>
              <a:rPr lang="en-US"/>
              <a:t>presentationstemplate.com</a:t>
            </a:r>
          </a:p>
        </p:txBody>
      </p:sp>
      <p:sp>
        <p:nvSpPr>
          <p:cNvPr id="8" name="Slide Number Placeholder 7"/>
          <p:cNvSpPr>
            <a:spLocks noGrp="1"/>
          </p:cNvSpPr>
          <p:nvPr>
            <p:ph type="sldNum" sz="quarter" idx="13"/>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26257614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9FB12C4-DD62-4ABC-B905-77282CC465D3}"/>
              </a:ext>
            </a:extLst>
          </p:cNvPr>
          <p:cNvSpPr>
            <a:spLocks noGrp="1"/>
          </p:cNvSpPr>
          <p:nvPr>
            <p:ph type="pic" sz="quarter" idx="13"/>
          </p:nvPr>
        </p:nvSpPr>
        <p:spPr>
          <a:xfrm>
            <a:off x="703260" y="1656660"/>
            <a:ext cx="3804047" cy="4686216"/>
          </a:xfrm>
          <a:custGeom>
            <a:avLst/>
            <a:gdLst>
              <a:gd name="connsiteX0" fmla="*/ 199294 w 3804047"/>
              <a:gd name="connsiteY0" fmla="*/ 0 h 4686216"/>
              <a:gd name="connsiteX1" fmla="*/ 3604753 w 3804047"/>
              <a:gd name="connsiteY1" fmla="*/ 0 h 4686216"/>
              <a:gd name="connsiteX2" fmla="*/ 3804047 w 3804047"/>
              <a:gd name="connsiteY2" fmla="*/ 199294 h 4686216"/>
              <a:gd name="connsiteX3" fmla="*/ 3804047 w 3804047"/>
              <a:gd name="connsiteY3" fmla="*/ 4486922 h 4686216"/>
              <a:gd name="connsiteX4" fmla="*/ 3604753 w 3804047"/>
              <a:gd name="connsiteY4" fmla="*/ 4686216 h 4686216"/>
              <a:gd name="connsiteX5" fmla="*/ 199294 w 3804047"/>
              <a:gd name="connsiteY5" fmla="*/ 4686216 h 4686216"/>
              <a:gd name="connsiteX6" fmla="*/ 0 w 3804047"/>
              <a:gd name="connsiteY6" fmla="*/ 4486922 h 4686216"/>
              <a:gd name="connsiteX7" fmla="*/ 0 w 3804047"/>
              <a:gd name="connsiteY7" fmla="*/ 199294 h 4686216"/>
              <a:gd name="connsiteX8" fmla="*/ 199294 w 3804047"/>
              <a:gd name="connsiteY8" fmla="*/ 0 h 46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4047" h="4686216">
                <a:moveTo>
                  <a:pt x="199294" y="0"/>
                </a:moveTo>
                <a:lnTo>
                  <a:pt x="3604753" y="0"/>
                </a:lnTo>
                <a:cubicBezTo>
                  <a:pt x="3714820" y="0"/>
                  <a:pt x="3804047" y="89227"/>
                  <a:pt x="3804047" y="199294"/>
                </a:cubicBezTo>
                <a:lnTo>
                  <a:pt x="3804047" y="4486922"/>
                </a:lnTo>
                <a:cubicBezTo>
                  <a:pt x="3804047" y="4596989"/>
                  <a:pt x="3714820" y="4686216"/>
                  <a:pt x="3604753" y="4686216"/>
                </a:cubicBezTo>
                <a:lnTo>
                  <a:pt x="199294" y="4686216"/>
                </a:lnTo>
                <a:cubicBezTo>
                  <a:pt x="89227" y="4686216"/>
                  <a:pt x="0" y="4596989"/>
                  <a:pt x="0" y="4486922"/>
                </a:cubicBezTo>
                <a:lnTo>
                  <a:pt x="0" y="199294"/>
                </a:lnTo>
                <a:cubicBezTo>
                  <a:pt x="0" y="89227"/>
                  <a:pt x="89227" y="0"/>
                  <a:pt x="199294" y="0"/>
                </a:cubicBezTo>
                <a:close/>
              </a:path>
            </a:pathLst>
          </a:custGeom>
        </p:spPr>
        <p:txBody>
          <a:bodyPr wrap="square">
            <a:noAutofit/>
          </a:bodyPr>
          <a:lstStyle>
            <a:lvl1pPr>
              <a:defRPr sz="1200"/>
            </a:lvl1pPr>
          </a:lstStyle>
          <a:p>
            <a:endParaRPr lang="en-US" dirty="0"/>
          </a:p>
        </p:txBody>
      </p:sp>
      <p:sp>
        <p:nvSpPr>
          <p:cNvPr id="9" name="Freeform: Shape 8">
            <a:extLst>
              <a:ext uri="{FF2B5EF4-FFF2-40B4-BE49-F238E27FC236}">
                <a16:creationId xmlns:a16="http://schemas.microsoft.com/office/drawing/2014/main" id="{A1F47649-BE3E-4087-8717-2B231EA8DB0F}"/>
              </a:ext>
            </a:extLst>
          </p:cNvPr>
          <p:cNvSpPr/>
          <p:nvPr userDrawn="1"/>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A93BC47-50CA-4D22-B1F8-63534DAC8320}"/>
              </a:ext>
            </a:extLst>
          </p:cNvPr>
          <p:cNvSpPr/>
          <p:nvPr userDrawn="1"/>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Date Placeholder 4"/>
          <p:cNvSpPr>
            <a:spLocks noGrp="1"/>
          </p:cNvSpPr>
          <p:nvPr>
            <p:ph type="dt" sz="half" idx="14"/>
          </p:nvPr>
        </p:nvSpPr>
        <p:spPr/>
        <p:txBody>
          <a:bodyPr/>
          <a:lstStyle/>
          <a:p>
            <a:fld id="{CFAFE4DC-77C5-44AC-B50D-8ED4A2F02617}" type="datetime1">
              <a:rPr lang="en-US" smtClean="0"/>
              <a:t>11-Jul-23</a:t>
            </a:fld>
            <a:endParaRPr lang="en-US"/>
          </a:p>
        </p:txBody>
      </p:sp>
      <p:sp>
        <p:nvSpPr>
          <p:cNvPr id="6" name="Footer Placeholder 5"/>
          <p:cNvSpPr>
            <a:spLocks noGrp="1"/>
          </p:cNvSpPr>
          <p:nvPr>
            <p:ph type="ftr" sz="quarter" idx="15"/>
          </p:nvPr>
        </p:nvSpPr>
        <p:spPr/>
        <p:txBody>
          <a:bodyPr/>
          <a:lstStyle/>
          <a:p>
            <a:r>
              <a:rPr lang="en-US"/>
              <a:t>presentationstemplate.com</a:t>
            </a:r>
          </a:p>
        </p:txBody>
      </p:sp>
      <p:sp>
        <p:nvSpPr>
          <p:cNvPr id="7" name="Slide Number Placeholder 6"/>
          <p:cNvSpPr>
            <a:spLocks noGrp="1"/>
          </p:cNvSpPr>
          <p:nvPr>
            <p:ph type="sldNum" sz="quarter" idx="16"/>
          </p:nvPr>
        </p:nvSpPr>
        <p:spPr/>
        <p:txBody>
          <a:bodyPr/>
          <a:lstStyle/>
          <a:p>
            <a:fld id="{74C56289-2E4F-41AB-AC96-A58CF64457E5}" type="slidenum">
              <a:rPr lang="en-US" smtClean="0"/>
              <a:t>‹#›</a:t>
            </a:fld>
            <a:endParaRPr lang="en-US"/>
          </a:p>
        </p:txBody>
      </p:sp>
    </p:spTree>
    <p:extLst>
      <p:ext uri="{BB962C8B-B14F-4D97-AF65-F5344CB8AC3E}">
        <p14:creationId xmlns:p14="http://schemas.microsoft.com/office/powerpoint/2010/main" val="3443159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67CB54E-6139-4EAC-9F6F-AEDE8775F867}"/>
              </a:ext>
            </a:extLst>
          </p:cNvPr>
          <p:cNvSpPr>
            <a:spLocks noGrp="1"/>
          </p:cNvSpPr>
          <p:nvPr>
            <p:ph type="pic" sz="quarter" idx="10"/>
          </p:nvPr>
        </p:nvSpPr>
        <p:spPr>
          <a:xfrm>
            <a:off x="0" y="0"/>
            <a:ext cx="12192000" cy="6858000"/>
          </a:xfrm>
        </p:spPr>
        <p:txBody>
          <a:bodyPr>
            <a:normAutofit/>
          </a:bodyPr>
          <a:lstStyle>
            <a:lvl1pPr>
              <a:defRPr sz="1200"/>
            </a:lvl1pPr>
          </a:lstStyle>
          <a:p>
            <a:endParaRPr lang="en-US"/>
          </a:p>
        </p:txBody>
      </p:sp>
      <p:sp>
        <p:nvSpPr>
          <p:cNvPr id="5" name="Date Placeholder 4"/>
          <p:cNvSpPr>
            <a:spLocks noGrp="1"/>
          </p:cNvSpPr>
          <p:nvPr>
            <p:ph type="dt" sz="half" idx="11"/>
          </p:nvPr>
        </p:nvSpPr>
        <p:spPr/>
        <p:txBody>
          <a:bodyPr/>
          <a:lstStyle/>
          <a:p>
            <a:fld id="{F97D37F5-4B9F-446E-B467-809FE2BC94CA}" type="datetime1">
              <a:rPr lang="en-US" smtClean="0"/>
              <a:t>11-Jul-23</a:t>
            </a:fld>
            <a:endParaRPr lang="en-US"/>
          </a:p>
        </p:txBody>
      </p:sp>
      <p:sp>
        <p:nvSpPr>
          <p:cNvPr id="7" name="Footer Placeholder 6"/>
          <p:cNvSpPr>
            <a:spLocks noGrp="1"/>
          </p:cNvSpPr>
          <p:nvPr>
            <p:ph type="ftr" sz="quarter" idx="12"/>
          </p:nvPr>
        </p:nvSpPr>
        <p:spPr/>
        <p:txBody>
          <a:bodyPr/>
          <a:lstStyle/>
          <a:p>
            <a:r>
              <a:rPr lang="en-US"/>
              <a:t>presentationstemplate.com</a:t>
            </a:r>
          </a:p>
        </p:txBody>
      </p:sp>
      <p:sp>
        <p:nvSpPr>
          <p:cNvPr id="8" name="Slide Number Placeholder 7"/>
          <p:cNvSpPr>
            <a:spLocks noGrp="1"/>
          </p:cNvSpPr>
          <p:nvPr>
            <p:ph type="sldNum" sz="quarter" idx="13"/>
          </p:nvPr>
        </p:nvSpPr>
        <p:spPr/>
        <p:txBody>
          <a:bodyPr/>
          <a:lstStyle/>
          <a:p>
            <a:fld id="{9ED91052-A62B-43CA-9575-0BC7146249E0}" type="slidenum">
              <a:rPr lang="en-US" smtClean="0"/>
              <a:pPr/>
              <a:t>‹#›</a:t>
            </a:fld>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860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E5D8-1318-9328-B60C-3D5C9F2D6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5F9E0-9736-E30A-0A2E-116889D5B1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D527FB-892E-5F08-F78E-695D595585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E0FAE1-3DC9-F44B-E706-A24BEAB2AC72}"/>
              </a:ext>
            </a:extLst>
          </p:cNvPr>
          <p:cNvSpPr>
            <a:spLocks noGrp="1"/>
          </p:cNvSpPr>
          <p:nvPr>
            <p:ph type="dt" sz="half" idx="10"/>
          </p:nvPr>
        </p:nvSpPr>
        <p:spPr/>
        <p:txBody>
          <a:bodyPr/>
          <a:lstStyle/>
          <a:p>
            <a:fld id="{8A7A637D-8C15-4F07-83B9-6B80B06B6FC5}" type="datetimeFigureOut">
              <a:rPr lang="en-US" smtClean="0"/>
              <a:t>11-Jul-23</a:t>
            </a:fld>
            <a:endParaRPr lang="en-US"/>
          </a:p>
        </p:txBody>
      </p:sp>
      <p:sp>
        <p:nvSpPr>
          <p:cNvPr id="6" name="Footer Placeholder 5">
            <a:extLst>
              <a:ext uri="{FF2B5EF4-FFF2-40B4-BE49-F238E27FC236}">
                <a16:creationId xmlns:a16="http://schemas.microsoft.com/office/drawing/2014/main" id="{39E36F59-F770-2321-B7CE-D3A38D299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2C328-6D02-6418-F774-156EEA5D0173}"/>
              </a:ext>
            </a:extLst>
          </p:cNvPr>
          <p:cNvSpPr>
            <a:spLocks noGrp="1"/>
          </p:cNvSpPr>
          <p:nvPr>
            <p:ph type="sldNum" sz="quarter" idx="12"/>
          </p:nvPr>
        </p:nvSpPr>
        <p:spPr/>
        <p:txBody>
          <a:bodyPr/>
          <a:lstStyle/>
          <a:p>
            <a:fld id="{E5B2FC8E-CBE7-4B20-93FC-E8FEF96F6122}" type="slidenum">
              <a:rPr lang="en-US" smtClean="0"/>
              <a:t>‹#›</a:t>
            </a:fld>
            <a:endParaRPr lang="en-US"/>
          </a:p>
        </p:txBody>
      </p:sp>
    </p:spTree>
    <p:extLst>
      <p:ext uri="{BB962C8B-B14F-4D97-AF65-F5344CB8AC3E}">
        <p14:creationId xmlns:p14="http://schemas.microsoft.com/office/powerpoint/2010/main" val="206722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8342-4C1E-AF92-1FA3-4299DF4727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1235C6-A845-CE88-5AE8-F021E4BEA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037AEC-F05E-2D92-352F-3B1A8B2939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73CEF-B965-3859-94A0-EDD626395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EECEDA-FB62-C60B-6476-5285C7884D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0C46D-065F-6B0A-F25B-B6B9BBA7398B}"/>
              </a:ext>
            </a:extLst>
          </p:cNvPr>
          <p:cNvSpPr>
            <a:spLocks noGrp="1"/>
          </p:cNvSpPr>
          <p:nvPr>
            <p:ph type="dt" sz="half" idx="10"/>
          </p:nvPr>
        </p:nvSpPr>
        <p:spPr/>
        <p:txBody>
          <a:bodyPr/>
          <a:lstStyle/>
          <a:p>
            <a:fld id="{8A7A637D-8C15-4F07-83B9-6B80B06B6FC5}" type="datetimeFigureOut">
              <a:rPr lang="en-US" smtClean="0"/>
              <a:t>11-Jul-23</a:t>
            </a:fld>
            <a:endParaRPr lang="en-US"/>
          </a:p>
        </p:txBody>
      </p:sp>
      <p:sp>
        <p:nvSpPr>
          <p:cNvPr id="8" name="Footer Placeholder 7">
            <a:extLst>
              <a:ext uri="{FF2B5EF4-FFF2-40B4-BE49-F238E27FC236}">
                <a16:creationId xmlns:a16="http://schemas.microsoft.com/office/drawing/2014/main" id="{5447C639-39F7-0249-13B7-586725B05A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924797-B50A-3E2F-5ED0-C286A104E0A6}"/>
              </a:ext>
            </a:extLst>
          </p:cNvPr>
          <p:cNvSpPr>
            <a:spLocks noGrp="1"/>
          </p:cNvSpPr>
          <p:nvPr>
            <p:ph type="sldNum" sz="quarter" idx="12"/>
          </p:nvPr>
        </p:nvSpPr>
        <p:spPr/>
        <p:txBody>
          <a:bodyPr/>
          <a:lstStyle/>
          <a:p>
            <a:fld id="{E5B2FC8E-CBE7-4B20-93FC-E8FEF96F6122}" type="slidenum">
              <a:rPr lang="en-US" smtClean="0"/>
              <a:t>‹#›</a:t>
            </a:fld>
            <a:endParaRPr lang="en-US"/>
          </a:p>
        </p:txBody>
      </p:sp>
    </p:spTree>
    <p:extLst>
      <p:ext uri="{BB962C8B-B14F-4D97-AF65-F5344CB8AC3E}">
        <p14:creationId xmlns:p14="http://schemas.microsoft.com/office/powerpoint/2010/main" val="150926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A9D7-B0ED-2F47-8C7D-55A6A96B3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E07760-352D-6CFD-5380-3EAD98810C63}"/>
              </a:ext>
            </a:extLst>
          </p:cNvPr>
          <p:cNvSpPr>
            <a:spLocks noGrp="1"/>
          </p:cNvSpPr>
          <p:nvPr>
            <p:ph type="dt" sz="half" idx="10"/>
          </p:nvPr>
        </p:nvSpPr>
        <p:spPr/>
        <p:txBody>
          <a:bodyPr/>
          <a:lstStyle/>
          <a:p>
            <a:fld id="{8A7A637D-8C15-4F07-83B9-6B80B06B6FC5}" type="datetimeFigureOut">
              <a:rPr lang="en-US" smtClean="0"/>
              <a:t>11-Jul-23</a:t>
            </a:fld>
            <a:endParaRPr lang="en-US"/>
          </a:p>
        </p:txBody>
      </p:sp>
      <p:sp>
        <p:nvSpPr>
          <p:cNvPr id="4" name="Footer Placeholder 3">
            <a:extLst>
              <a:ext uri="{FF2B5EF4-FFF2-40B4-BE49-F238E27FC236}">
                <a16:creationId xmlns:a16="http://schemas.microsoft.com/office/drawing/2014/main" id="{11A6364F-1E8B-59F7-66DE-6E7F7E49F7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961293-BD4C-4C18-4797-C924D243F5E3}"/>
              </a:ext>
            </a:extLst>
          </p:cNvPr>
          <p:cNvSpPr>
            <a:spLocks noGrp="1"/>
          </p:cNvSpPr>
          <p:nvPr>
            <p:ph type="sldNum" sz="quarter" idx="12"/>
          </p:nvPr>
        </p:nvSpPr>
        <p:spPr/>
        <p:txBody>
          <a:bodyPr/>
          <a:lstStyle/>
          <a:p>
            <a:fld id="{E5B2FC8E-CBE7-4B20-93FC-E8FEF96F6122}" type="slidenum">
              <a:rPr lang="en-US" smtClean="0"/>
              <a:t>‹#›</a:t>
            </a:fld>
            <a:endParaRPr lang="en-US"/>
          </a:p>
        </p:txBody>
      </p:sp>
    </p:spTree>
    <p:extLst>
      <p:ext uri="{BB962C8B-B14F-4D97-AF65-F5344CB8AC3E}">
        <p14:creationId xmlns:p14="http://schemas.microsoft.com/office/powerpoint/2010/main" val="300675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66F3A-338D-1171-7664-A329B8CDF13E}"/>
              </a:ext>
            </a:extLst>
          </p:cNvPr>
          <p:cNvSpPr>
            <a:spLocks noGrp="1"/>
          </p:cNvSpPr>
          <p:nvPr>
            <p:ph type="dt" sz="half" idx="10"/>
          </p:nvPr>
        </p:nvSpPr>
        <p:spPr/>
        <p:txBody>
          <a:bodyPr/>
          <a:lstStyle/>
          <a:p>
            <a:fld id="{8A7A637D-8C15-4F07-83B9-6B80B06B6FC5}" type="datetimeFigureOut">
              <a:rPr lang="en-US" smtClean="0"/>
              <a:t>11-Jul-23</a:t>
            </a:fld>
            <a:endParaRPr lang="en-US"/>
          </a:p>
        </p:txBody>
      </p:sp>
      <p:sp>
        <p:nvSpPr>
          <p:cNvPr id="3" name="Footer Placeholder 2">
            <a:extLst>
              <a:ext uri="{FF2B5EF4-FFF2-40B4-BE49-F238E27FC236}">
                <a16:creationId xmlns:a16="http://schemas.microsoft.com/office/drawing/2014/main" id="{8EB294B5-5CD7-A266-4A80-E7BD4BECA3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F1B50A-2BEC-BDD0-2C26-FBA9D6F65DA7}"/>
              </a:ext>
            </a:extLst>
          </p:cNvPr>
          <p:cNvSpPr>
            <a:spLocks noGrp="1"/>
          </p:cNvSpPr>
          <p:nvPr>
            <p:ph type="sldNum" sz="quarter" idx="12"/>
          </p:nvPr>
        </p:nvSpPr>
        <p:spPr/>
        <p:txBody>
          <a:bodyPr/>
          <a:lstStyle/>
          <a:p>
            <a:fld id="{E5B2FC8E-CBE7-4B20-93FC-E8FEF96F6122}" type="slidenum">
              <a:rPr lang="en-US" smtClean="0"/>
              <a:t>‹#›</a:t>
            </a:fld>
            <a:endParaRPr lang="en-US"/>
          </a:p>
        </p:txBody>
      </p:sp>
    </p:spTree>
    <p:extLst>
      <p:ext uri="{BB962C8B-B14F-4D97-AF65-F5344CB8AC3E}">
        <p14:creationId xmlns:p14="http://schemas.microsoft.com/office/powerpoint/2010/main" val="309079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0334-2D4E-DDEA-9F86-23291D4D81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EA084B-1478-4E00-8E15-7456606B3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CC2650-1B0D-2A16-EBA0-FEDE2374D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11781-83A7-2E2C-4ED3-831A73EFCFCF}"/>
              </a:ext>
            </a:extLst>
          </p:cNvPr>
          <p:cNvSpPr>
            <a:spLocks noGrp="1"/>
          </p:cNvSpPr>
          <p:nvPr>
            <p:ph type="dt" sz="half" idx="10"/>
          </p:nvPr>
        </p:nvSpPr>
        <p:spPr/>
        <p:txBody>
          <a:bodyPr/>
          <a:lstStyle/>
          <a:p>
            <a:fld id="{8A7A637D-8C15-4F07-83B9-6B80B06B6FC5}" type="datetimeFigureOut">
              <a:rPr lang="en-US" smtClean="0"/>
              <a:t>11-Jul-23</a:t>
            </a:fld>
            <a:endParaRPr lang="en-US"/>
          </a:p>
        </p:txBody>
      </p:sp>
      <p:sp>
        <p:nvSpPr>
          <p:cNvPr id="6" name="Footer Placeholder 5">
            <a:extLst>
              <a:ext uri="{FF2B5EF4-FFF2-40B4-BE49-F238E27FC236}">
                <a16:creationId xmlns:a16="http://schemas.microsoft.com/office/drawing/2014/main" id="{EA1057A7-B356-05F4-F68E-7CEAF09F7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C4955-42AB-64BF-8E30-E695960ECE19}"/>
              </a:ext>
            </a:extLst>
          </p:cNvPr>
          <p:cNvSpPr>
            <a:spLocks noGrp="1"/>
          </p:cNvSpPr>
          <p:nvPr>
            <p:ph type="sldNum" sz="quarter" idx="12"/>
          </p:nvPr>
        </p:nvSpPr>
        <p:spPr/>
        <p:txBody>
          <a:bodyPr/>
          <a:lstStyle/>
          <a:p>
            <a:fld id="{E5B2FC8E-CBE7-4B20-93FC-E8FEF96F6122}" type="slidenum">
              <a:rPr lang="en-US" smtClean="0"/>
              <a:t>‹#›</a:t>
            </a:fld>
            <a:endParaRPr lang="en-US"/>
          </a:p>
        </p:txBody>
      </p:sp>
    </p:spTree>
    <p:extLst>
      <p:ext uri="{BB962C8B-B14F-4D97-AF65-F5344CB8AC3E}">
        <p14:creationId xmlns:p14="http://schemas.microsoft.com/office/powerpoint/2010/main" val="224659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3077-A1A6-8683-3F7D-0ACE23C2E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FD0DA-6261-2666-C234-1BD8C4062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2706A6-12B8-716C-CB19-025D9F285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F736F-43E2-4253-C304-DB22533BFEB4}"/>
              </a:ext>
            </a:extLst>
          </p:cNvPr>
          <p:cNvSpPr>
            <a:spLocks noGrp="1"/>
          </p:cNvSpPr>
          <p:nvPr>
            <p:ph type="dt" sz="half" idx="10"/>
          </p:nvPr>
        </p:nvSpPr>
        <p:spPr/>
        <p:txBody>
          <a:bodyPr/>
          <a:lstStyle/>
          <a:p>
            <a:fld id="{8A7A637D-8C15-4F07-83B9-6B80B06B6FC5}" type="datetimeFigureOut">
              <a:rPr lang="en-US" smtClean="0"/>
              <a:t>11-Jul-23</a:t>
            </a:fld>
            <a:endParaRPr lang="en-US"/>
          </a:p>
        </p:txBody>
      </p:sp>
      <p:sp>
        <p:nvSpPr>
          <p:cNvPr id="6" name="Footer Placeholder 5">
            <a:extLst>
              <a:ext uri="{FF2B5EF4-FFF2-40B4-BE49-F238E27FC236}">
                <a16:creationId xmlns:a16="http://schemas.microsoft.com/office/drawing/2014/main" id="{70410308-C993-7F8A-4E62-A0751811B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C9205-4F73-4726-E21D-1BCB26389BBE}"/>
              </a:ext>
            </a:extLst>
          </p:cNvPr>
          <p:cNvSpPr>
            <a:spLocks noGrp="1"/>
          </p:cNvSpPr>
          <p:nvPr>
            <p:ph type="sldNum" sz="quarter" idx="12"/>
          </p:nvPr>
        </p:nvSpPr>
        <p:spPr/>
        <p:txBody>
          <a:bodyPr/>
          <a:lstStyle/>
          <a:p>
            <a:fld id="{E5B2FC8E-CBE7-4B20-93FC-E8FEF96F6122}" type="slidenum">
              <a:rPr lang="en-US" smtClean="0"/>
              <a:t>‹#›</a:t>
            </a:fld>
            <a:endParaRPr lang="en-US"/>
          </a:p>
        </p:txBody>
      </p:sp>
    </p:spTree>
    <p:extLst>
      <p:ext uri="{BB962C8B-B14F-4D97-AF65-F5344CB8AC3E}">
        <p14:creationId xmlns:p14="http://schemas.microsoft.com/office/powerpoint/2010/main" val="2816423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1.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529ADD-E59F-8D74-E671-FA73F2977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120B58-6F88-7A9E-62EA-CC0C9EBD3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5E7DC-256B-13B3-5FD5-5C9FA0DA0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A637D-8C15-4F07-83B9-6B80B06B6FC5}" type="datetimeFigureOut">
              <a:rPr lang="en-US" smtClean="0"/>
              <a:t>11-Jul-23</a:t>
            </a:fld>
            <a:endParaRPr lang="en-US"/>
          </a:p>
        </p:txBody>
      </p:sp>
      <p:sp>
        <p:nvSpPr>
          <p:cNvPr id="5" name="Footer Placeholder 4">
            <a:extLst>
              <a:ext uri="{FF2B5EF4-FFF2-40B4-BE49-F238E27FC236}">
                <a16:creationId xmlns:a16="http://schemas.microsoft.com/office/drawing/2014/main" id="{E5DE0DF7-5953-43B4-F230-52D01BD108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30E8FC-1EC2-E705-0707-16069712F9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2FC8E-CBE7-4B20-93FC-E8FEF96F6122}" type="slidenum">
              <a:rPr lang="en-US" smtClean="0"/>
              <a:t>‹#›</a:t>
            </a:fld>
            <a:endParaRPr lang="en-US"/>
          </a:p>
        </p:txBody>
      </p:sp>
    </p:spTree>
    <p:extLst>
      <p:ext uri="{BB962C8B-B14F-4D97-AF65-F5344CB8AC3E}">
        <p14:creationId xmlns:p14="http://schemas.microsoft.com/office/powerpoint/2010/main" val="2395005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8758" y="546416"/>
            <a:ext cx="10214484" cy="74878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988758" y="1825625"/>
            <a:ext cx="10214484"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93584-EAB6-4880-A597-387756282434}" type="datetime1">
              <a:rPr lang="en-US" smtClean="0"/>
              <a:t>11-Jul-23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presentationstemplate.com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C56289-2E4F-41AB-AC96-A58CF64457E5}" type="slidenum">
              <a:rPr lang="en-US" smtClean="0"/>
              <a:t>‹#›</a:t>
            </a:fld>
            <a:endParaRPr lang="en-US"/>
          </a:p>
        </p:txBody>
      </p:sp>
      <p:pic>
        <p:nvPicPr>
          <p:cNvPr id="9" name="Picture 8">
            <a:extLst>
              <a:ext uri="{FF2B5EF4-FFF2-40B4-BE49-F238E27FC236}">
                <a16:creationId xmlns:a16="http://schemas.microsoft.com/office/drawing/2014/main" id="{645CCC4D-B10D-48BB-BCE0-F30D11B41710}"/>
              </a:ext>
            </a:extLst>
          </p:cNvPr>
          <p:cNvPicPr>
            <a:picLocks noChangeAspect="1"/>
          </p:cNvPicPr>
          <p:nvPr userDrawn="1"/>
        </p:nvPicPr>
        <p:blipFill rotWithShape="1">
          <a:blip r:embed="rId24" cstate="print">
            <a:extLst>
              <a:ext uri="{28A0092B-C50C-407E-A947-70E740481C1C}">
                <a14:useLocalDpi xmlns:a14="http://schemas.microsoft.com/office/drawing/2010/main" val="0"/>
              </a:ext>
            </a:extLst>
          </a:blip>
          <a:srcRect l="12911" t="12973" r="13878" b="12973"/>
          <a:stretch/>
        </p:blipFill>
        <p:spPr>
          <a:xfrm>
            <a:off x="327416" y="555174"/>
            <a:ext cx="661342" cy="731264"/>
          </a:xfrm>
          <a:prstGeom prst="rect">
            <a:avLst/>
          </a:prstGeom>
        </p:spPr>
      </p:pic>
    </p:spTree>
    <p:extLst>
      <p:ext uri="{BB962C8B-B14F-4D97-AF65-F5344CB8AC3E}">
        <p14:creationId xmlns:p14="http://schemas.microsoft.com/office/powerpoint/2010/main" val="359309888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Lst>
  <p:hf hdr="0" dt="0"/>
  <p:txStyles>
    <p:titleStyle>
      <a:lvl1pPr algn="ctr"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98279" y="2137494"/>
            <a:ext cx="5160963" cy="1184275"/>
          </a:xfrm>
        </p:spPr>
        <p:txBody>
          <a:bodyPr>
            <a:normAutofit fontScale="90000"/>
          </a:bodyPr>
          <a:lstStyle/>
          <a:p>
            <a:pPr algn="ctr"/>
            <a:r>
              <a:rPr lang="en-US" sz="4400" b="1" dirty="0">
                <a:solidFill>
                  <a:srgbClr val="FF5B60"/>
                </a:solidFill>
                <a:latin typeface="Circular (Headings)"/>
              </a:rPr>
              <a:t>Data Story Telling  Case Study</a:t>
            </a:r>
          </a:p>
        </p:txBody>
      </p:sp>
      <p:pic>
        <p:nvPicPr>
          <p:cNvPr id="5" name="Picture 4">
            <a:extLst>
              <a:ext uri="{FF2B5EF4-FFF2-40B4-BE49-F238E27FC236}">
                <a16:creationId xmlns:a16="http://schemas.microsoft.com/office/drawing/2014/main" id="{0511F00B-9F63-4EE7-BDEB-D37C9DA3E8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911" t="12973" r="13878" b="12973"/>
          <a:stretch/>
        </p:blipFill>
        <p:spPr>
          <a:xfrm>
            <a:off x="2545059" y="643891"/>
            <a:ext cx="1191360" cy="1317319"/>
          </a:xfrm>
          <a:prstGeom prst="rect">
            <a:avLst/>
          </a:prstGeom>
        </p:spPr>
      </p:pic>
      <p:pic>
        <p:nvPicPr>
          <p:cNvPr id="6" name="Picture Placeholder 19">
            <a:extLst>
              <a:ext uri="{FF2B5EF4-FFF2-40B4-BE49-F238E27FC236}">
                <a16:creationId xmlns:a16="http://schemas.microsoft.com/office/drawing/2014/main" id="{EB5FD75A-99CB-4697-A33C-556EFF2732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175" r="41343"/>
          <a:stretch/>
        </p:blipFill>
        <p:spPr>
          <a:xfrm>
            <a:off x="6799811" y="0"/>
            <a:ext cx="5392190" cy="6858000"/>
          </a:xfrm>
          <a:prstGeom prst="rect">
            <a:avLst/>
          </a:prstGeom>
        </p:spPr>
      </p:pic>
      <p:sp>
        <p:nvSpPr>
          <p:cNvPr id="3" name="TextBox 2">
            <a:extLst>
              <a:ext uri="{FF2B5EF4-FFF2-40B4-BE49-F238E27FC236}">
                <a16:creationId xmlns:a16="http://schemas.microsoft.com/office/drawing/2014/main" id="{6335A3F9-7F27-722A-6DB9-981F4B9A2FC7}"/>
              </a:ext>
            </a:extLst>
          </p:cNvPr>
          <p:cNvSpPr txBox="1"/>
          <p:nvPr/>
        </p:nvSpPr>
        <p:spPr>
          <a:xfrm>
            <a:off x="1942391" y="3498053"/>
            <a:ext cx="2396696" cy="1600438"/>
          </a:xfrm>
          <a:prstGeom prst="rect">
            <a:avLst/>
          </a:prstGeom>
          <a:noFill/>
        </p:spPr>
        <p:txBody>
          <a:bodyPr wrap="square" rtlCol="0">
            <a:spAutoFit/>
          </a:bodyPr>
          <a:lstStyle/>
          <a:p>
            <a:pPr algn="ctr"/>
            <a:r>
              <a:rPr lang="en-US" sz="2000" b="1" cap="all" dirty="0">
                <a:solidFill>
                  <a:srgbClr val="FF5B60"/>
                </a:solidFill>
                <a:latin typeface="Circular (Headings)"/>
                <a:ea typeface="+mj-ea"/>
                <a:cs typeface="+mj-cs"/>
              </a:rPr>
              <a:t>By </a:t>
            </a:r>
          </a:p>
          <a:p>
            <a:pPr algn="ctr"/>
            <a:r>
              <a:rPr lang="en-US" sz="2000" b="1" cap="all" dirty="0">
                <a:solidFill>
                  <a:srgbClr val="FF5B60"/>
                </a:solidFill>
                <a:latin typeface="Circular (Headings)"/>
                <a:ea typeface="+mj-ea"/>
                <a:cs typeface="+mj-cs"/>
              </a:rPr>
              <a:t>Ashitha Swaroop</a:t>
            </a:r>
          </a:p>
          <a:p>
            <a:pPr algn="ctr"/>
            <a:r>
              <a:rPr lang="en-US" sz="2000" b="1" cap="all" dirty="0">
                <a:solidFill>
                  <a:srgbClr val="FF5B60"/>
                </a:solidFill>
                <a:latin typeface="Circular (Headings)"/>
                <a:ea typeface="+mj-ea"/>
                <a:cs typeface="+mj-cs"/>
              </a:rPr>
              <a:t>Rashi Gupta</a:t>
            </a:r>
          </a:p>
          <a:p>
            <a:pPr algn="ctr"/>
            <a:r>
              <a:rPr lang="en-US" sz="2000" b="1" cap="all" dirty="0">
                <a:solidFill>
                  <a:srgbClr val="FF5B60"/>
                </a:solidFill>
                <a:latin typeface="Circular (Headings)"/>
                <a:ea typeface="+mj-ea"/>
                <a:cs typeface="+mj-cs"/>
              </a:rPr>
              <a:t>Rishikesh Patil</a:t>
            </a:r>
          </a:p>
          <a:p>
            <a:endParaRPr lang="en-US" dirty="0"/>
          </a:p>
        </p:txBody>
      </p:sp>
    </p:spTree>
    <p:extLst>
      <p:ext uri="{BB962C8B-B14F-4D97-AF65-F5344CB8AC3E}">
        <p14:creationId xmlns:p14="http://schemas.microsoft.com/office/powerpoint/2010/main" val="1870653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4B6-C337-6B49-17E7-2B1A62581E9D}"/>
              </a:ext>
            </a:extLst>
          </p:cNvPr>
          <p:cNvSpPr>
            <a:spLocks noGrp="1"/>
          </p:cNvSpPr>
          <p:nvPr>
            <p:ph type="title"/>
          </p:nvPr>
        </p:nvSpPr>
        <p:spPr>
          <a:xfrm>
            <a:off x="660955" y="632680"/>
            <a:ext cx="10214484" cy="748780"/>
          </a:xfrm>
        </p:spPr>
        <p:txBody>
          <a:bodyPr/>
          <a:lstStyle/>
          <a:p>
            <a:r>
              <a:rPr lang="en-US" sz="2800" dirty="0">
                <a:solidFill>
                  <a:srgbClr val="FF5A5F"/>
                </a:solidFill>
                <a:latin typeface="Circular (Headings)"/>
                <a:ea typeface="Lato Semibold" panose="020F0502020204030203" pitchFamily="34" charset="0"/>
                <a:cs typeface="Lato Semibold" panose="020F0502020204030203" pitchFamily="34" charset="0"/>
              </a:rPr>
              <a:t>Assumptions</a:t>
            </a:r>
          </a:p>
        </p:txBody>
      </p:sp>
      <p:sp>
        <p:nvSpPr>
          <p:cNvPr id="3" name="Slide Number Placeholder 2">
            <a:extLst>
              <a:ext uri="{FF2B5EF4-FFF2-40B4-BE49-F238E27FC236}">
                <a16:creationId xmlns:a16="http://schemas.microsoft.com/office/drawing/2014/main" id="{8EAD8B1D-B8A9-6AB5-BEC5-CEFCB6D6A6EC}"/>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5" name="Rectangle: Rounded Corners 4">
            <a:extLst>
              <a:ext uri="{FF2B5EF4-FFF2-40B4-BE49-F238E27FC236}">
                <a16:creationId xmlns:a16="http://schemas.microsoft.com/office/drawing/2014/main" id="{B7085855-D13E-7CE3-FAAD-4B15EFA8D691}"/>
              </a:ext>
            </a:extLst>
          </p:cNvPr>
          <p:cNvSpPr/>
          <p:nvPr/>
        </p:nvSpPr>
        <p:spPr>
          <a:xfrm>
            <a:off x="1321279" y="1788218"/>
            <a:ext cx="9704719" cy="3402067"/>
          </a:xfrm>
          <a:prstGeom prst="roundRect">
            <a:avLst>
              <a:gd name="adj" fmla="val 10699"/>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marR="0" lvl="0" indent="-342000" algn="l" defTabSz="914400" rtl="0" eaLnBrk="1" fontAlgn="auto" latinLnBrk="0" hangingPunct="1">
              <a:lnSpc>
                <a:spcPct val="100000"/>
              </a:lnSpc>
              <a:spcBef>
                <a:spcPts val="400"/>
              </a:spcBef>
              <a:spcAft>
                <a:spcPts val="400"/>
              </a:spcAft>
              <a:buClr>
                <a:srgbClr val="EE283C"/>
              </a:buClr>
              <a:buSzTx/>
              <a:buFont typeface="Wingdings" panose="05000000000000000000" pitchFamily="2" charset="2"/>
              <a:buChar char="¢"/>
              <a:tabLst/>
              <a:defRPr/>
            </a:pPr>
            <a:r>
              <a:rPr lang="en-US" sz="2000" dirty="0">
                <a:solidFill>
                  <a:prstClr val="black"/>
                </a:solidFill>
                <a:latin typeface="Lato`"/>
              </a:rPr>
              <a:t>The number of reviews provided in the dataset is considered a positive measure to analyze customer preferences and satisfaction.</a:t>
            </a:r>
          </a:p>
          <a:p>
            <a:pPr marL="342000" marR="0" lvl="0" indent="-342000" algn="l" defTabSz="914400" rtl="0" eaLnBrk="1" fontAlgn="auto" latinLnBrk="0" hangingPunct="1">
              <a:lnSpc>
                <a:spcPct val="100000"/>
              </a:lnSpc>
              <a:spcBef>
                <a:spcPts val="400"/>
              </a:spcBef>
              <a:spcAft>
                <a:spcPts val="400"/>
              </a:spcAft>
              <a:buClr>
                <a:srgbClr val="EE283C"/>
              </a:buClr>
              <a:buSzTx/>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latin typeface="Lato`"/>
                <a:ea typeface="+mn-ea"/>
                <a:cs typeface="+mn-cs"/>
              </a:rPr>
              <a:t>We acknowledge the presence of properties with the existence of outliers. However, for the purpose of our analysis, we assume that these outliers will not significantly impact our findings and conclusions.</a:t>
            </a:r>
          </a:p>
          <a:p>
            <a:pPr marL="342000" marR="0" lvl="0" indent="-342000" algn="l" defTabSz="914400" rtl="0" eaLnBrk="1" fontAlgn="auto" latinLnBrk="0" hangingPunct="1">
              <a:lnSpc>
                <a:spcPct val="100000"/>
              </a:lnSpc>
              <a:spcBef>
                <a:spcPts val="400"/>
              </a:spcBef>
              <a:spcAft>
                <a:spcPts val="400"/>
              </a:spcAft>
              <a:buClr>
                <a:srgbClr val="EE283C"/>
              </a:buClr>
              <a:buSzTx/>
              <a:buFont typeface="Wingdings" panose="05000000000000000000" pitchFamily="2" charset="2"/>
              <a:buChar char="¢"/>
              <a:tabLst/>
              <a:defRPr/>
            </a:pPr>
            <a:r>
              <a:rPr lang="en-US" sz="2000" dirty="0">
                <a:solidFill>
                  <a:prstClr val="black"/>
                </a:solidFill>
                <a:latin typeface="Lato`"/>
              </a:rPr>
              <a:t>Null values present in the dataset are assumed to have no significant impact on the analysis conducted</a:t>
            </a:r>
          </a:p>
        </p:txBody>
      </p:sp>
    </p:spTree>
    <p:extLst>
      <p:ext uri="{BB962C8B-B14F-4D97-AF65-F5344CB8AC3E}">
        <p14:creationId xmlns:p14="http://schemas.microsoft.com/office/powerpoint/2010/main" val="3654709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4B6-C337-6B49-17E7-2B1A62581E9D}"/>
              </a:ext>
            </a:extLst>
          </p:cNvPr>
          <p:cNvSpPr>
            <a:spLocks noGrp="1"/>
          </p:cNvSpPr>
          <p:nvPr>
            <p:ph type="title"/>
          </p:nvPr>
        </p:nvSpPr>
        <p:spPr>
          <a:xfrm>
            <a:off x="660955" y="632680"/>
            <a:ext cx="10214484" cy="748780"/>
          </a:xfrm>
        </p:spPr>
        <p:txBody>
          <a:bodyPr/>
          <a:lstStyle/>
          <a:p>
            <a:r>
              <a:rPr lang="en-US" sz="2800" dirty="0"/>
              <a:t>Suggestions</a:t>
            </a:r>
            <a:endParaRPr lang="en-US" sz="2800" dirty="0">
              <a:solidFill>
                <a:srgbClr val="FF5A5F"/>
              </a:solidFill>
              <a:latin typeface="Circular (Headings)"/>
              <a:ea typeface="Lato Semibold" panose="020F0502020204030203" pitchFamily="34" charset="0"/>
              <a:cs typeface="Lato Semibold" panose="020F0502020204030203" pitchFamily="34" charset="0"/>
            </a:endParaRPr>
          </a:p>
        </p:txBody>
      </p:sp>
      <p:sp>
        <p:nvSpPr>
          <p:cNvPr id="3" name="Slide Number Placeholder 2">
            <a:extLst>
              <a:ext uri="{FF2B5EF4-FFF2-40B4-BE49-F238E27FC236}">
                <a16:creationId xmlns:a16="http://schemas.microsoft.com/office/drawing/2014/main" id="{8EAD8B1D-B8A9-6AB5-BEC5-CEFCB6D6A6EC}"/>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6" name="Rectangle: Rounded Corners 5">
            <a:extLst>
              <a:ext uri="{FF2B5EF4-FFF2-40B4-BE49-F238E27FC236}">
                <a16:creationId xmlns:a16="http://schemas.microsoft.com/office/drawing/2014/main" id="{733BCD99-2FDB-6970-1FD5-F93638FFF6E1}"/>
              </a:ext>
            </a:extLst>
          </p:cNvPr>
          <p:cNvSpPr/>
          <p:nvPr/>
        </p:nvSpPr>
        <p:spPr>
          <a:xfrm>
            <a:off x="1321279" y="1788218"/>
            <a:ext cx="9704719" cy="3402067"/>
          </a:xfrm>
          <a:prstGeom prst="roundRect">
            <a:avLst>
              <a:gd name="adj" fmla="val 10699"/>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marR="0" lvl="0" indent="-342000" algn="l" defTabSz="914400" rtl="0" eaLnBrk="1" fontAlgn="auto" latinLnBrk="0" hangingPunct="1">
              <a:lnSpc>
                <a:spcPct val="100000"/>
              </a:lnSpc>
              <a:spcBef>
                <a:spcPts val="400"/>
              </a:spcBef>
              <a:spcAft>
                <a:spcPts val="400"/>
              </a:spcAft>
              <a:buClr>
                <a:srgbClr val="EE283C"/>
              </a:buClr>
              <a:buSzTx/>
              <a:buFont typeface="Wingdings" panose="05000000000000000000" pitchFamily="2" charset="2"/>
              <a:buChar char="¢"/>
              <a:tabLst/>
              <a:defRPr/>
            </a:pPr>
            <a:r>
              <a:rPr lang="en-US" dirty="0">
                <a:solidFill>
                  <a:prstClr val="black"/>
                </a:solidFill>
                <a:latin typeface="Lato`"/>
              </a:rPr>
              <a:t>Airbnb should focus more on increasing the number of  private properties as their popularities is more and availability is less</a:t>
            </a:r>
          </a:p>
          <a:p>
            <a:pPr marL="342000" marR="0" lvl="0" indent="-342000" algn="l" defTabSz="914400" rtl="0" eaLnBrk="1" fontAlgn="auto" latinLnBrk="0" hangingPunct="1">
              <a:lnSpc>
                <a:spcPct val="100000"/>
              </a:lnSpc>
              <a:spcBef>
                <a:spcPts val="400"/>
              </a:spcBef>
              <a:spcAft>
                <a:spcPts val="400"/>
              </a:spcAft>
              <a:buClr>
                <a:srgbClr val="EE283C"/>
              </a:buClr>
              <a:buSzTx/>
              <a:buFont typeface="Wingdings" panose="05000000000000000000" pitchFamily="2" charset="2"/>
              <a:buChar char="¢"/>
              <a:tabLst/>
              <a:defRPr/>
            </a:pPr>
            <a:r>
              <a:rPr lang="en-US" dirty="0">
                <a:solidFill>
                  <a:prstClr val="black"/>
                </a:solidFill>
                <a:latin typeface="Lato`"/>
              </a:rPr>
              <a:t>During peak seasons like winters and summers, Airbnb should prioritize acquiring the top 10 hosts who offer both high-priced properties and possess a significant number of listings.</a:t>
            </a:r>
          </a:p>
          <a:p>
            <a:pPr marL="342000" marR="0" lvl="0" indent="-342000" algn="l" defTabSz="914400" rtl="0" eaLnBrk="1" fontAlgn="auto" latinLnBrk="0" hangingPunct="1">
              <a:lnSpc>
                <a:spcPct val="100000"/>
              </a:lnSpc>
              <a:spcBef>
                <a:spcPts val="400"/>
              </a:spcBef>
              <a:spcAft>
                <a:spcPts val="400"/>
              </a:spcAft>
              <a:buClr>
                <a:srgbClr val="EE283C"/>
              </a:buClr>
              <a:buSzTx/>
              <a:buFont typeface="Wingdings" panose="05000000000000000000" pitchFamily="2" charset="2"/>
              <a:buChar char="¢"/>
              <a:tabLst/>
              <a:defRPr/>
            </a:pPr>
            <a:r>
              <a:rPr lang="en-US" dirty="0">
                <a:solidFill>
                  <a:prstClr val="black"/>
                </a:solidFill>
                <a:latin typeface="Lato`"/>
              </a:rPr>
              <a:t>It is recommended to focus on Bedford-Stuyvesant in Brooklyn and Harlem in Manhattan, as these two localities are widely recognized as the most popular areas in New York. Acquiring resources and targeting promotions in these neighborhoods can attract more guests and potentially drive higher bookings.</a:t>
            </a:r>
          </a:p>
        </p:txBody>
      </p:sp>
    </p:spTree>
    <p:extLst>
      <p:ext uri="{BB962C8B-B14F-4D97-AF65-F5344CB8AC3E}">
        <p14:creationId xmlns:p14="http://schemas.microsoft.com/office/powerpoint/2010/main" val="1438227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Placeholder 3">
            <a:extLst>
              <a:ext uri="{FF2B5EF4-FFF2-40B4-BE49-F238E27FC236}">
                <a16:creationId xmlns:a16="http://schemas.microsoft.com/office/drawing/2014/main" id="{BEB5D5A2-75E8-42CE-A04A-72B9CBD5982A}"/>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7813" b="7813"/>
          <a:stretch>
            <a:fillRect/>
          </a:stretch>
        </p:blipFill>
        <p:spPr/>
      </p:pic>
      <p:sp>
        <p:nvSpPr>
          <p:cNvPr id="43" name="Rectangle 42">
            <a:extLst>
              <a:ext uri="{FF2B5EF4-FFF2-40B4-BE49-F238E27FC236}">
                <a16:creationId xmlns:a16="http://schemas.microsoft.com/office/drawing/2014/main" id="{A9E083C1-7C83-4F67-BE1D-548B82D96DD6}"/>
              </a:ext>
            </a:extLst>
          </p:cNvPr>
          <p:cNvSpPr/>
          <p:nvPr/>
        </p:nvSpPr>
        <p:spPr>
          <a:xfrm>
            <a:off x="0" y="0"/>
            <a:ext cx="12192000" cy="685800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21"/>
          </p:nvPr>
        </p:nvSpPr>
        <p:spPr/>
        <p:txBody>
          <a:bodyPr/>
          <a:lstStyle/>
          <a:p>
            <a:fld id="{9ED91052-A62B-43CA-9575-0BC7146249E0}" type="slidenum">
              <a:rPr lang="en-US" smtClean="0">
                <a:solidFill>
                  <a:schemeClr val="bg1"/>
                </a:solidFill>
              </a:rPr>
              <a:pPr/>
              <a:t>12</a:t>
            </a:fld>
            <a:endParaRPr lang="en-US" dirty="0">
              <a:solidFill>
                <a:schemeClr val="bg1"/>
              </a:solidFill>
            </a:endParaRPr>
          </a:p>
        </p:txBody>
      </p:sp>
      <p:sp>
        <p:nvSpPr>
          <p:cNvPr id="50" name="Freeform: Shape 49">
            <a:extLst>
              <a:ext uri="{FF2B5EF4-FFF2-40B4-BE49-F238E27FC236}">
                <a16:creationId xmlns:a16="http://schemas.microsoft.com/office/drawing/2014/main" id="{5B4E33F9-7B81-44A9-BA3F-9CDD0CCBA21A}"/>
              </a:ext>
            </a:extLst>
          </p:cNvPr>
          <p:cNvSpPr/>
          <p:nvPr/>
        </p:nvSpPr>
        <p:spPr>
          <a:xfrm>
            <a:off x="0" y="2278436"/>
            <a:ext cx="2149725" cy="4299446"/>
          </a:xfrm>
          <a:custGeom>
            <a:avLst/>
            <a:gdLst>
              <a:gd name="connsiteX0" fmla="*/ 1 w 2149725"/>
              <a:gd name="connsiteY0" fmla="*/ 458730 h 4299446"/>
              <a:gd name="connsiteX1" fmla="*/ 1 w 2149725"/>
              <a:gd name="connsiteY1" fmla="*/ 3840716 h 4299446"/>
              <a:gd name="connsiteX2" fmla="*/ 1690994 w 2149725"/>
              <a:gd name="connsiteY2" fmla="*/ 2149723 h 4299446"/>
              <a:gd name="connsiteX3" fmla="*/ 1 w 2149725"/>
              <a:gd name="connsiteY3" fmla="*/ 458730 h 4299446"/>
              <a:gd name="connsiteX4" fmla="*/ 0 w 2149725"/>
              <a:gd name="connsiteY4" fmla="*/ 0 h 4299446"/>
              <a:gd name="connsiteX5" fmla="*/ 1 w 2149725"/>
              <a:gd name="connsiteY5" fmla="*/ 0 h 4299446"/>
              <a:gd name="connsiteX6" fmla="*/ 2149725 w 2149725"/>
              <a:gd name="connsiteY6" fmla="*/ 2149723 h 4299446"/>
              <a:gd name="connsiteX7" fmla="*/ 1 w 2149725"/>
              <a:gd name="connsiteY7" fmla="*/ 4299446 h 4299446"/>
              <a:gd name="connsiteX8" fmla="*/ 0 w 2149725"/>
              <a:gd name="connsiteY8" fmla="*/ 4299446 h 429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5" h="4299446">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chemeClr val="bg1">
              <a:lumMod val="9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B767D7FC-9EB3-409F-A260-E0AC7A7E93FB}"/>
              </a:ext>
            </a:extLst>
          </p:cNvPr>
          <p:cNvSpPr/>
          <p:nvPr/>
        </p:nvSpPr>
        <p:spPr>
          <a:xfrm>
            <a:off x="10042276" y="0"/>
            <a:ext cx="2149724" cy="3233904"/>
          </a:xfrm>
          <a:custGeom>
            <a:avLst/>
            <a:gdLst>
              <a:gd name="connsiteX0" fmla="*/ 295604 w 2149724"/>
              <a:gd name="connsiteY0" fmla="*/ 0 h 3233904"/>
              <a:gd name="connsiteX1" fmla="*/ 852643 w 2149724"/>
              <a:gd name="connsiteY1" fmla="*/ 0 h 3233904"/>
              <a:gd name="connsiteX2" fmla="*/ 844870 w 2149724"/>
              <a:gd name="connsiteY2" fmla="*/ 8552 h 3233904"/>
              <a:gd name="connsiteX3" fmla="*/ 458730 w 2149724"/>
              <a:gd name="connsiteY3" fmla="*/ 1084181 h 3233904"/>
              <a:gd name="connsiteX4" fmla="*/ 2149723 w 2149724"/>
              <a:gd name="connsiteY4" fmla="*/ 2775174 h 3233904"/>
              <a:gd name="connsiteX5" fmla="*/ 2149724 w 2149724"/>
              <a:gd name="connsiteY5" fmla="*/ 2775174 h 3233904"/>
              <a:gd name="connsiteX6" fmla="*/ 2149724 w 2149724"/>
              <a:gd name="connsiteY6" fmla="*/ 3233904 h 3233904"/>
              <a:gd name="connsiteX7" fmla="*/ 0 w 2149724"/>
              <a:gd name="connsiteY7" fmla="*/ 1084181 h 3233904"/>
              <a:gd name="connsiteX8" fmla="*/ 259460 w 2149724"/>
              <a:gd name="connsiteY8" fmla="*/ 59495 h 323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724" h="323390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chemeClr val="bg1">
              <a:lumMod val="9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extBox 16">
            <a:extLst>
              <a:ext uri="{FF2B5EF4-FFF2-40B4-BE49-F238E27FC236}">
                <a16:creationId xmlns:a16="http://schemas.microsoft.com/office/drawing/2014/main" id="{A84D1882-3474-A385-753E-87D30A738DF0}"/>
              </a:ext>
            </a:extLst>
          </p:cNvPr>
          <p:cNvSpPr txBox="1"/>
          <p:nvPr/>
        </p:nvSpPr>
        <p:spPr>
          <a:xfrm>
            <a:off x="2504032" y="1347576"/>
            <a:ext cx="7538244" cy="1538883"/>
          </a:xfrm>
          <a:prstGeom prst="rect">
            <a:avLst/>
          </a:prstGeom>
        </p:spPr>
        <p:txBody>
          <a:bodyPr lIns="0" tIns="0" rIns="0" bIns="0" rtlCol="0" anchor="t">
            <a:spAutoFit/>
          </a:bodyPr>
          <a:lstStyle/>
          <a:p>
            <a:pPr>
              <a:lnSpc>
                <a:spcPts val="11991"/>
              </a:lnSpc>
            </a:pPr>
            <a:r>
              <a:rPr lang="en-US" sz="10518" b="1" dirty="0">
                <a:solidFill>
                  <a:schemeClr val="bg1"/>
                </a:solidFill>
                <a:latin typeface="Poppins Bold"/>
              </a:rPr>
              <a:t>Thank You</a:t>
            </a:r>
          </a:p>
        </p:txBody>
      </p:sp>
      <p:sp>
        <p:nvSpPr>
          <p:cNvPr id="9" name="TextBox 15">
            <a:extLst>
              <a:ext uri="{FF2B5EF4-FFF2-40B4-BE49-F238E27FC236}">
                <a16:creationId xmlns:a16="http://schemas.microsoft.com/office/drawing/2014/main" id="{6EDEC17D-A5F3-C4DC-0AB9-767B08164CFF}"/>
              </a:ext>
            </a:extLst>
          </p:cNvPr>
          <p:cNvSpPr txBox="1"/>
          <p:nvPr/>
        </p:nvSpPr>
        <p:spPr>
          <a:xfrm>
            <a:off x="2428102" y="3245582"/>
            <a:ext cx="7614174" cy="525785"/>
          </a:xfrm>
          <a:prstGeom prst="rect">
            <a:avLst/>
          </a:prstGeom>
        </p:spPr>
        <p:txBody>
          <a:bodyPr lIns="0" tIns="0" rIns="0" bIns="0" rtlCol="0" anchor="t">
            <a:spAutoFit/>
          </a:bodyPr>
          <a:lstStyle/>
          <a:p>
            <a:pPr algn="ctr">
              <a:lnSpc>
                <a:spcPts val="4111"/>
              </a:lnSpc>
            </a:pPr>
            <a:r>
              <a:rPr lang="en-US" sz="3606" b="1" spc="600" dirty="0">
                <a:solidFill>
                  <a:schemeClr val="bg1"/>
                </a:solidFill>
                <a:latin typeface="Poppins Medium Bold"/>
              </a:rPr>
              <a:t>For Your Attention</a:t>
            </a:r>
          </a:p>
        </p:txBody>
      </p:sp>
      <p:pic>
        <p:nvPicPr>
          <p:cNvPr id="16" name="Picture 15" descr="A white text on a black background&#10;&#10;Description automatically generated">
            <a:extLst>
              <a:ext uri="{FF2B5EF4-FFF2-40B4-BE49-F238E27FC236}">
                <a16:creationId xmlns:a16="http://schemas.microsoft.com/office/drawing/2014/main" id="{09468BB8-76C6-484A-F01D-85889DA2D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79" y="5332590"/>
            <a:ext cx="2743200" cy="1023760"/>
          </a:xfrm>
          <a:prstGeom prst="rect">
            <a:avLst/>
          </a:prstGeom>
        </p:spPr>
      </p:pic>
    </p:spTree>
    <p:extLst>
      <p:ext uri="{BB962C8B-B14F-4D97-AF65-F5344CB8AC3E}">
        <p14:creationId xmlns:p14="http://schemas.microsoft.com/office/powerpoint/2010/main" val="1184594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E50353A-5447-B918-09E2-8936BC103EF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911" t="12973" r="13878" b="12973"/>
          <a:stretch/>
        </p:blipFill>
        <p:spPr>
          <a:xfrm>
            <a:off x="325648" y="448204"/>
            <a:ext cx="677183" cy="748780"/>
          </a:xfrm>
          <a:prstGeom prst="rect">
            <a:avLst/>
          </a:prstGeom>
        </p:spPr>
      </p:pic>
      <p:sp>
        <p:nvSpPr>
          <p:cNvPr id="21" name="Title 35">
            <a:extLst>
              <a:ext uri="{FF2B5EF4-FFF2-40B4-BE49-F238E27FC236}">
                <a16:creationId xmlns:a16="http://schemas.microsoft.com/office/drawing/2014/main" id="{E1F45727-C667-F652-CBA0-FF8C4CD84F42}"/>
              </a:ext>
            </a:extLst>
          </p:cNvPr>
          <p:cNvSpPr txBox="1">
            <a:spLocks/>
          </p:cNvSpPr>
          <p:nvPr/>
        </p:nvSpPr>
        <p:spPr>
          <a:xfrm>
            <a:off x="988758" y="546416"/>
            <a:ext cx="10214484" cy="7487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Problem</a:t>
            </a:r>
          </a:p>
        </p:txBody>
      </p:sp>
      <p:sp>
        <p:nvSpPr>
          <p:cNvPr id="22" name="Title 35">
            <a:extLst>
              <a:ext uri="{FF2B5EF4-FFF2-40B4-BE49-F238E27FC236}">
                <a16:creationId xmlns:a16="http://schemas.microsoft.com/office/drawing/2014/main" id="{C7A82EAD-B026-094A-317F-286C49FE96A0}"/>
              </a:ext>
            </a:extLst>
          </p:cNvPr>
          <p:cNvSpPr txBox="1">
            <a:spLocks/>
          </p:cNvSpPr>
          <p:nvPr/>
        </p:nvSpPr>
        <p:spPr>
          <a:xfrm>
            <a:off x="717473" y="448204"/>
            <a:ext cx="10214484" cy="7487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rgbClr val="FF5B60"/>
                </a:solidFill>
                <a:latin typeface="Circular (Headings)"/>
              </a:rPr>
              <a:t>Problem Statement</a:t>
            </a:r>
          </a:p>
        </p:txBody>
      </p:sp>
      <p:sp>
        <p:nvSpPr>
          <p:cNvPr id="3" name="Rectangle: Rounded Corners 2">
            <a:extLst>
              <a:ext uri="{FF2B5EF4-FFF2-40B4-BE49-F238E27FC236}">
                <a16:creationId xmlns:a16="http://schemas.microsoft.com/office/drawing/2014/main" id="{671B8A34-C77D-9FBA-91B3-DFB8BABDBBD8}"/>
              </a:ext>
            </a:extLst>
          </p:cNvPr>
          <p:cNvSpPr/>
          <p:nvPr/>
        </p:nvSpPr>
        <p:spPr>
          <a:xfrm>
            <a:off x="1392828" y="2096219"/>
            <a:ext cx="9406344" cy="3394006"/>
          </a:xfrm>
          <a:prstGeom prst="roundRect">
            <a:avLst>
              <a:gd name="adj" fmla="val 5963"/>
            </a:avLst>
          </a:prstGeom>
          <a:solidFill>
            <a:srgbClr val="FF5A5F"/>
          </a:solidFill>
          <a:ln w="12700" cap="flat" cmpd="sng" algn="ctr">
            <a:noFill/>
            <a:prstDash val="solid"/>
            <a:miter lim="800000"/>
          </a:ln>
          <a:effectLst>
            <a:outerShdw blurRad="50800" dist="38100" dir="13500000" algn="b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irbnb Cereal Light"/>
              <a:ea typeface="+mn-ea"/>
              <a:cs typeface="+mn-cs"/>
            </a:endParaRPr>
          </a:p>
        </p:txBody>
      </p:sp>
      <p:sp>
        <p:nvSpPr>
          <p:cNvPr id="25" name="TextBox 24">
            <a:extLst>
              <a:ext uri="{FF2B5EF4-FFF2-40B4-BE49-F238E27FC236}">
                <a16:creationId xmlns:a16="http://schemas.microsoft.com/office/drawing/2014/main" id="{16183540-4978-AA1D-094B-0277645D8B9F}"/>
              </a:ext>
            </a:extLst>
          </p:cNvPr>
          <p:cNvSpPr txBox="1"/>
          <p:nvPr/>
        </p:nvSpPr>
        <p:spPr>
          <a:xfrm>
            <a:off x="2060343" y="2518912"/>
            <a:ext cx="7981723" cy="2308324"/>
          </a:xfrm>
          <a:prstGeom prst="rect">
            <a:avLst/>
          </a:prstGeom>
          <a:noFill/>
        </p:spPr>
        <p:txBody>
          <a:bodyPr wrap="square" rtlCol="0">
            <a:spAutoFit/>
          </a:bodyPr>
          <a:lstStyle/>
          <a:p>
            <a:pPr algn="ctr"/>
            <a:r>
              <a:rPr lang="en-US" sz="2400" b="1" dirty="0">
                <a:solidFill>
                  <a:schemeClr val="bg1"/>
                </a:solidFill>
              </a:rPr>
              <a:t>The revenue of Airbnb has significantly decreased during the last few months. </a:t>
            </a:r>
          </a:p>
          <a:p>
            <a:pPr algn="ctr"/>
            <a:r>
              <a:rPr lang="en-US" sz="2400" b="1" dirty="0">
                <a:solidFill>
                  <a:schemeClr val="bg1"/>
                </a:solidFill>
              </a:rPr>
              <a:t>Now that restrictions have started to loosen, and people have started to travel more. </a:t>
            </a:r>
          </a:p>
          <a:p>
            <a:pPr algn="ctr"/>
            <a:r>
              <a:rPr lang="en-US" sz="2400" b="1" dirty="0">
                <a:solidFill>
                  <a:schemeClr val="bg1"/>
                </a:solidFill>
              </a:rPr>
              <a:t>Airbnb wants to make sure that the company is completely ready for this transformation</a:t>
            </a:r>
          </a:p>
        </p:txBody>
      </p:sp>
    </p:spTree>
    <p:extLst>
      <p:ext uri="{BB962C8B-B14F-4D97-AF65-F5344CB8AC3E}">
        <p14:creationId xmlns:p14="http://schemas.microsoft.com/office/powerpoint/2010/main" val="170999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C56289-2E4F-41AB-AC96-A58CF64457E5}" type="slidenum">
              <a:rPr kumimoji="0" lang="en-US" sz="1200" b="0" i="0" u="none" strike="noStrike" kern="1200" cap="none" spc="0" normalizeH="0" baseline="0" noProof="0" smtClean="0">
                <a:ln>
                  <a:noFill/>
                </a:ln>
                <a:solidFill>
                  <a:prstClr val="black">
                    <a:tint val="75000"/>
                  </a:prstClr>
                </a:solidFill>
                <a:effectLst/>
                <a:uLnTx/>
                <a:uFillTx/>
                <a:latin typeface="Airbnb Cereal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Airbnb Cereal Light"/>
              <a:ea typeface="+mn-ea"/>
              <a:cs typeface="+mn-cs"/>
            </a:endParaRPr>
          </a:p>
        </p:txBody>
      </p:sp>
      <p:sp>
        <p:nvSpPr>
          <p:cNvPr id="12" name="Title 11"/>
          <p:cNvSpPr>
            <a:spLocks noGrp="1"/>
          </p:cNvSpPr>
          <p:nvPr>
            <p:ph type="title" idx="4294967295"/>
          </p:nvPr>
        </p:nvSpPr>
        <p:spPr>
          <a:xfrm>
            <a:off x="646981" y="374809"/>
            <a:ext cx="10515600" cy="1325563"/>
          </a:xfrm>
        </p:spPr>
        <p:txBody>
          <a:bodyPr/>
          <a:lstStyle/>
          <a:p>
            <a:pPr algn="ctr"/>
            <a:r>
              <a:rPr lang="en-US" dirty="0"/>
              <a:t>Objectives</a:t>
            </a:r>
          </a:p>
        </p:txBody>
      </p:sp>
      <p:grpSp>
        <p:nvGrpSpPr>
          <p:cNvPr id="3" name="Group 2">
            <a:extLst>
              <a:ext uri="{FF2B5EF4-FFF2-40B4-BE49-F238E27FC236}">
                <a16:creationId xmlns:a16="http://schemas.microsoft.com/office/drawing/2014/main" id="{619720A0-D121-4DAA-A228-EA5F70A9B693}"/>
              </a:ext>
            </a:extLst>
          </p:cNvPr>
          <p:cNvGrpSpPr/>
          <p:nvPr/>
        </p:nvGrpSpPr>
        <p:grpSpPr>
          <a:xfrm>
            <a:off x="1282058" y="2563208"/>
            <a:ext cx="9627884" cy="2027078"/>
            <a:chOff x="1225510" y="2209555"/>
            <a:chExt cx="9474036" cy="1572736"/>
          </a:xfrm>
        </p:grpSpPr>
        <p:sp>
          <p:nvSpPr>
            <p:cNvPr id="8" name="Rectangle: Rounded Corners 7">
              <a:extLst>
                <a:ext uri="{FF2B5EF4-FFF2-40B4-BE49-F238E27FC236}">
                  <a16:creationId xmlns:a16="http://schemas.microsoft.com/office/drawing/2014/main" id="{688C156B-7758-48D4-8F22-6DC7E4FF2F18}"/>
                </a:ext>
              </a:extLst>
            </p:cNvPr>
            <p:cNvSpPr/>
            <p:nvPr/>
          </p:nvSpPr>
          <p:spPr>
            <a:xfrm>
              <a:off x="1225510" y="2209555"/>
              <a:ext cx="2927015" cy="1572736"/>
            </a:xfrm>
            <a:prstGeom prst="roundRect">
              <a:avLst>
                <a:gd name="adj" fmla="val 4888"/>
              </a:avLst>
            </a:prstGeom>
            <a:solidFill>
              <a:schemeClr val="bg1"/>
            </a:solidFill>
            <a:ln>
              <a:noFill/>
            </a:ln>
            <a:effectLst>
              <a:outerShdw blurRad="203200" dist="38100" dir="2700000" sx="97000" sy="97000" algn="t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9" name="Rectangle: Rounded Corners 8">
              <a:extLst>
                <a:ext uri="{FF2B5EF4-FFF2-40B4-BE49-F238E27FC236}">
                  <a16:creationId xmlns:a16="http://schemas.microsoft.com/office/drawing/2014/main" id="{63D58DFE-112B-492E-B693-8098C740B6A4}"/>
                </a:ext>
              </a:extLst>
            </p:cNvPr>
            <p:cNvSpPr/>
            <p:nvPr/>
          </p:nvSpPr>
          <p:spPr>
            <a:xfrm>
              <a:off x="4563225" y="2209555"/>
              <a:ext cx="2747487" cy="1572736"/>
            </a:xfrm>
            <a:prstGeom prst="roundRect">
              <a:avLst>
                <a:gd name="adj" fmla="val 4888"/>
              </a:avLst>
            </a:prstGeom>
            <a:solidFill>
              <a:schemeClr val="bg1"/>
            </a:solidFill>
            <a:ln>
              <a:noFill/>
            </a:ln>
            <a:effectLst>
              <a:outerShdw blurRad="203200" dist="38100" dir="2700000" sx="97000" sy="97000" algn="t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irbnb Cereal Light"/>
                <a:ea typeface="+mn-ea"/>
                <a:cs typeface="+mn-cs"/>
              </a:endParaRPr>
            </a:p>
          </p:txBody>
        </p:sp>
        <p:sp>
          <p:nvSpPr>
            <p:cNvPr id="10" name="Rectangle: Rounded Corners 9">
              <a:extLst>
                <a:ext uri="{FF2B5EF4-FFF2-40B4-BE49-F238E27FC236}">
                  <a16:creationId xmlns:a16="http://schemas.microsoft.com/office/drawing/2014/main" id="{4B7C325B-3A14-4D25-9AA8-2AE82BE96148}"/>
                </a:ext>
              </a:extLst>
            </p:cNvPr>
            <p:cNvSpPr/>
            <p:nvPr/>
          </p:nvSpPr>
          <p:spPr>
            <a:xfrm>
              <a:off x="7883192" y="2209555"/>
              <a:ext cx="2816354" cy="1572736"/>
            </a:xfrm>
            <a:prstGeom prst="roundRect">
              <a:avLst>
                <a:gd name="adj" fmla="val 4888"/>
              </a:avLst>
            </a:prstGeom>
            <a:solidFill>
              <a:schemeClr val="bg1"/>
            </a:solidFill>
            <a:ln>
              <a:noFill/>
            </a:ln>
            <a:effectLst>
              <a:outerShdw blurRad="203200" dist="38100" dir="2700000" sx="97000" sy="97000" algn="tl"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65000"/>
                      <a:lumOff val="35000"/>
                    </a:prstClr>
                  </a:solidFill>
                  <a:effectLst/>
                  <a:uLnTx/>
                  <a:uFillTx/>
                  <a:latin typeface="Airbnb Cereal Light"/>
                  <a:ea typeface="+mn-ea"/>
                  <a:cs typeface="+mn-cs"/>
                </a:rPr>
                <a:t>Increase revenue by implementing strategies that attract more bookings and drive higher occupancy rates.</a:t>
              </a:r>
            </a:p>
          </p:txBody>
        </p:sp>
      </p:grpSp>
      <p:grpSp>
        <p:nvGrpSpPr>
          <p:cNvPr id="25" name="Group 24">
            <a:extLst>
              <a:ext uri="{FF2B5EF4-FFF2-40B4-BE49-F238E27FC236}">
                <a16:creationId xmlns:a16="http://schemas.microsoft.com/office/drawing/2014/main" id="{1E75777E-2E47-453F-ACBA-3EC4F88D9F16}"/>
              </a:ext>
            </a:extLst>
          </p:cNvPr>
          <p:cNvGrpSpPr/>
          <p:nvPr/>
        </p:nvGrpSpPr>
        <p:grpSpPr>
          <a:xfrm>
            <a:off x="1487090" y="2679118"/>
            <a:ext cx="9307918" cy="1745235"/>
            <a:chOff x="1914226" y="1639246"/>
            <a:chExt cx="9307918" cy="1745235"/>
          </a:xfrm>
        </p:grpSpPr>
        <p:grpSp>
          <p:nvGrpSpPr>
            <p:cNvPr id="14" name="Group 13">
              <a:extLst>
                <a:ext uri="{FF2B5EF4-FFF2-40B4-BE49-F238E27FC236}">
                  <a16:creationId xmlns:a16="http://schemas.microsoft.com/office/drawing/2014/main" id="{B67DF01C-A870-42B2-9FD0-7152ACC8B92B}"/>
                </a:ext>
              </a:extLst>
            </p:cNvPr>
            <p:cNvGrpSpPr/>
            <p:nvPr/>
          </p:nvGrpSpPr>
          <p:grpSpPr>
            <a:xfrm>
              <a:off x="1914226" y="1660932"/>
              <a:ext cx="2564481" cy="1692772"/>
              <a:chOff x="1262674" y="2563678"/>
              <a:chExt cx="2564481" cy="1692772"/>
            </a:xfrm>
          </p:grpSpPr>
          <p:sp>
            <p:nvSpPr>
              <p:cNvPr id="15" name="Rectangle 14">
                <a:extLst>
                  <a:ext uri="{FF2B5EF4-FFF2-40B4-BE49-F238E27FC236}">
                    <a16:creationId xmlns:a16="http://schemas.microsoft.com/office/drawing/2014/main" id="{D6563069-6DA2-4266-8C94-C1092281803B}"/>
                  </a:ext>
                </a:extLst>
              </p:cNvPr>
              <p:cNvSpPr/>
              <p:nvPr/>
            </p:nvSpPr>
            <p:spPr>
              <a:xfrm>
                <a:off x="2038750" y="2563678"/>
                <a:ext cx="101232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black">
                        <a:lumMod val="75000"/>
                        <a:lumOff val="25000"/>
                      </a:prstClr>
                    </a:solidFill>
                    <a:latin typeface="Airbnb Cereal Light"/>
                  </a:rPr>
                  <a:t>Identify</a:t>
                </a:r>
                <a:endParaRPr kumimoji="0" lang="en-US" sz="2000" b="1"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6" name="Rectangle 15">
                <a:extLst>
                  <a:ext uri="{FF2B5EF4-FFF2-40B4-BE49-F238E27FC236}">
                    <a16:creationId xmlns:a16="http://schemas.microsoft.com/office/drawing/2014/main" id="{8B1E1CE3-BBB1-4ADC-B9E0-CE8C3F309DBF}"/>
                  </a:ext>
                </a:extLst>
              </p:cNvPr>
              <p:cNvSpPr/>
              <p:nvPr/>
            </p:nvSpPr>
            <p:spPr>
              <a:xfrm>
                <a:off x="1262674" y="2963788"/>
                <a:ext cx="2564481" cy="1292662"/>
              </a:xfrm>
              <a:prstGeom prst="rect">
                <a:avLst/>
              </a:prstGeom>
            </p:spPr>
            <p:txBody>
              <a:bodyPr wrap="square">
                <a:spAutoFit/>
              </a:bodyPr>
              <a:lstStyle/>
              <a:p>
                <a:pPr algn="ctr">
                  <a:defRPr/>
                </a:pPr>
                <a:r>
                  <a:rPr kumimoji="0" lang="en-US" sz="1400" b="0" i="0" u="none" strike="noStrike" kern="1200" cap="none" spc="0" normalizeH="0" baseline="0" noProof="0" dirty="0">
                    <a:ln>
                      <a:noFill/>
                    </a:ln>
                    <a:solidFill>
                      <a:prstClr val="black">
                        <a:lumMod val="65000"/>
                        <a:lumOff val="35000"/>
                      </a:prstClr>
                    </a:solidFill>
                    <a:effectLst/>
                    <a:uLnTx/>
                    <a:uFillTx/>
                    <a:latin typeface="Airbnb Cereal Light"/>
                    <a:ea typeface="+mn-ea"/>
                    <a:cs typeface="+mn-cs"/>
                  </a:rPr>
                  <a:t> </a:t>
                </a:r>
                <a:r>
                  <a:rPr lang="en-US" sz="1600" dirty="0">
                    <a:solidFill>
                      <a:prstClr val="black">
                        <a:lumMod val="65000"/>
                        <a:lumOff val="35000"/>
                      </a:prstClr>
                    </a:solidFill>
                    <a:latin typeface="Airbnb Cereal Light"/>
                  </a:rPr>
                  <a:t>Identify and analyze the factors contributing to the revenue during the past few months.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lumMod val="65000"/>
                      <a:lumOff val="35000"/>
                    </a:prstClr>
                  </a:solidFill>
                  <a:effectLst/>
                  <a:uLnTx/>
                  <a:uFillTx/>
                  <a:latin typeface="Airbnb Cereal Light"/>
                  <a:ea typeface="+mn-ea"/>
                  <a:cs typeface="+mn-cs"/>
                </a:endParaRPr>
              </a:p>
            </p:txBody>
          </p:sp>
        </p:grpSp>
        <p:grpSp>
          <p:nvGrpSpPr>
            <p:cNvPr id="17" name="Group 16">
              <a:extLst>
                <a:ext uri="{FF2B5EF4-FFF2-40B4-BE49-F238E27FC236}">
                  <a16:creationId xmlns:a16="http://schemas.microsoft.com/office/drawing/2014/main" id="{0F3787D0-F60A-4AB4-BED2-53F8DD1E9BFA}"/>
                </a:ext>
              </a:extLst>
            </p:cNvPr>
            <p:cNvGrpSpPr/>
            <p:nvPr/>
          </p:nvGrpSpPr>
          <p:grpSpPr>
            <a:xfrm>
              <a:off x="5172278" y="1639246"/>
              <a:ext cx="2466106" cy="1745235"/>
              <a:chOff x="1098652" y="2541992"/>
              <a:chExt cx="2466106" cy="1745235"/>
            </a:xfrm>
          </p:grpSpPr>
          <p:sp>
            <p:nvSpPr>
              <p:cNvPr id="18" name="Rectangle 17">
                <a:extLst>
                  <a:ext uri="{FF2B5EF4-FFF2-40B4-BE49-F238E27FC236}">
                    <a16:creationId xmlns:a16="http://schemas.microsoft.com/office/drawing/2014/main" id="{8F8C95A2-74DD-4E7C-8D05-8676429E1280}"/>
                  </a:ext>
                </a:extLst>
              </p:cNvPr>
              <p:cNvSpPr/>
              <p:nvPr/>
            </p:nvSpPr>
            <p:spPr>
              <a:xfrm>
                <a:off x="1707088" y="2541992"/>
                <a:ext cx="143289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black">
                        <a:lumMod val="75000"/>
                        <a:lumOff val="25000"/>
                      </a:prstClr>
                    </a:solidFill>
                    <a:latin typeface="Airbnb Cereal Light"/>
                  </a:rPr>
                  <a:t>Understand</a:t>
                </a:r>
                <a:endParaRPr kumimoji="0" lang="en-US" sz="2000" b="1"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19" name="Rectangle 18">
                <a:extLst>
                  <a:ext uri="{FF2B5EF4-FFF2-40B4-BE49-F238E27FC236}">
                    <a16:creationId xmlns:a16="http://schemas.microsoft.com/office/drawing/2014/main" id="{131ABED9-5174-40ED-814E-58DB0A2315B2}"/>
                  </a:ext>
                </a:extLst>
              </p:cNvPr>
              <p:cNvSpPr/>
              <p:nvPr/>
            </p:nvSpPr>
            <p:spPr>
              <a:xfrm>
                <a:off x="1098652" y="2963788"/>
                <a:ext cx="2466106" cy="132343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65000"/>
                        <a:lumOff val="35000"/>
                      </a:prstClr>
                    </a:solidFill>
                    <a:effectLst/>
                    <a:uLnTx/>
                    <a:uFillTx/>
                    <a:latin typeface="Airbnb Cereal Light"/>
                    <a:ea typeface="+mn-ea"/>
                    <a:cs typeface="+mn-cs"/>
                  </a:rPr>
                  <a:t>Gain a deep understanding of customer preferences and behavior to enhance the user experience and business revenue.</a:t>
                </a:r>
              </a:p>
            </p:txBody>
          </p:sp>
        </p:grpSp>
        <p:grpSp>
          <p:nvGrpSpPr>
            <p:cNvPr id="22" name="Group 21">
              <a:extLst>
                <a:ext uri="{FF2B5EF4-FFF2-40B4-BE49-F238E27FC236}">
                  <a16:creationId xmlns:a16="http://schemas.microsoft.com/office/drawing/2014/main" id="{4E3E1F09-0B52-4B26-9865-EA5D8485CB4B}"/>
                </a:ext>
              </a:extLst>
            </p:cNvPr>
            <p:cNvGrpSpPr/>
            <p:nvPr/>
          </p:nvGrpSpPr>
          <p:grpSpPr>
            <a:xfrm>
              <a:off x="8756038" y="1639246"/>
              <a:ext cx="2466106" cy="1006572"/>
              <a:chOff x="1301902" y="2541992"/>
              <a:chExt cx="2466106" cy="1006572"/>
            </a:xfrm>
          </p:grpSpPr>
          <p:sp>
            <p:nvSpPr>
              <p:cNvPr id="23" name="Rectangle 22">
                <a:extLst>
                  <a:ext uri="{FF2B5EF4-FFF2-40B4-BE49-F238E27FC236}">
                    <a16:creationId xmlns:a16="http://schemas.microsoft.com/office/drawing/2014/main" id="{03324E96-0108-4366-AF47-CE30E954D49C}"/>
                  </a:ext>
                </a:extLst>
              </p:cNvPr>
              <p:cNvSpPr/>
              <p:nvPr/>
            </p:nvSpPr>
            <p:spPr>
              <a:xfrm>
                <a:off x="1857910" y="2541992"/>
                <a:ext cx="135408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black">
                        <a:lumMod val="75000"/>
                        <a:lumOff val="25000"/>
                      </a:prstClr>
                    </a:solidFill>
                    <a:latin typeface="Airbnb Cereal Light"/>
                  </a:rPr>
                  <a:t>Implement</a:t>
                </a:r>
                <a:endParaRPr kumimoji="0" lang="en-US" sz="2000" b="1" i="0" u="none" strike="noStrike" kern="1200" cap="none" spc="0" normalizeH="0" baseline="0" noProof="0" dirty="0">
                  <a:ln>
                    <a:noFill/>
                  </a:ln>
                  <a:solidFill>
                    <a:prstClr val="black">
                      <a:lumMod val="75000"/>
                      <a:lumOff val="25000"/>
                    </a:prstClr>
                  </a:solidFill>
                  <a:effectLst/>
                  <a:uLnTx/>
                  <a:uFillTx/>
                  <a:latin typeface="Airbnb Cereal Light"/>
                  <a:ea typeface="+mn-ea"/>
                  <a:cs typeface="+mn-cs"/>
                </a:endParaRPr>
              </a:p>
            </p:txBody>
          </p:sp>
          <p:sp>
            <p:nvSpPr>
              <p:cNvPr id="24" name="Rectangle 23">
                <a:extLst>
                  <a:ext uri="{FF2B5EF4-FFF2-40B4-BE49-F238E27FC236}">
                    <a16:creationId xmlns:a16="http://schemas.microsoft.com/office/drawing/2014/main" id="{068D9EF0-397A-4CB3-9E84-776CCB513934}"/>
                  </a:ext>
                </a:extLst>
              </p:cNvPr>
              <p:cNvSpPr/>
              <p:nvPr/>
            </p:nvSpPr>
            <p:spPr>
              <a:xfrm>
                <a:off x="1301902" y="3240787"/>
                <a:ext cx="2466106"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lumMod val="65000"/>
                      <a:lumOff val="35000"/>
                    </a:prstClr>
                  </a:solidFill>
                  <a:effectLst/>
                  <a:uLnTx/>
                  <a:uFillTx/>
                  <a:latin typeface="Airbnb Cereal Light"/>
                  <a:ea typeface="+mn-ea"/>
                  <a:cs typeface="+mn-cs"/>
                </a:endParaRPr>
              </a:p>
            </p:txBody>
          </p:sp>
        </p:grpSp>
      </p:grpSp>
    </p:spTree>
    <p:extLst>
      <p:ext uri="{BB962C8B-B14F-4D97-AF65-F5344CB8AC3E}">
        <p14:creationId xmlns:p14="http://schemas.microsoft.com/office/powerpoint/2010/main" val="387633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536910E-5026-13B6-3F6D-A75DD676EDF0}"/>
              </a:ext>
            </a:extLst>
          </p:cNvPr>
          <p:cNvSpPr/>
          <p:nvPr/>
        </p:nvSpPr>
        <p:spPr>
          <a:xfrm>
            <a:off x="2168586" y="5279440"/>
            <a:ext cx="6638984" cy="1076910"/>
          </a:xfrm>
          <a:prstGeom prst="roundRect">
            <a:avLst>
              <a:gd name="adj" fmla="val 6060"/>
            </a:avLst>
          </a:prstGeom>
          <a:solidFill>
            <a:schemeClr val="bg1">
              <a:alpha val="0"/>
            </a:schemeClr>
          </a:solidFill>
          <a:ln w="285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75000"/>
                  <a:lumOff val="25000"/>
                </a:schemeClr>
              </a:solidFill>
            </a:endParaRPr>
          </a:p>
        </p:txBody>
      </p:sp>
      <p:sp>
        <p:nvSpPr>
          <p:cNvPr id="5" name="Slide Number Placeholder 4">
            <a:extLst>
              <a:ext uri="{FF2B5EF4-FFF2-40B4-BE49-F238E27FC236}">
                <a16:creationId xmlns:a16="http://schemas.microsoft.com/office/drawing/2014/main" id="{E5B6696D-1A39-E38E-7418-889667328A7A}"/>
              </a:ext>
            </a:extLst>
          </p:cNvPr>
          <p:cNvSpPr>
            <a:spLocks noGrp="1"/>
          </p:cNvSpPr>
          <p:nvPr>
            <p:ph type="sldNum" sz="quarter" idx="12"/>
          </p:nvPr>
        </p:nvSpPr>
        <p:spPr/>
        <p:txBody>
          <a:bodyPr/>
          <a:lstStyle/>
          <a:p>
            <a:fld id="{74C56289-2E4F-41AB-AC96-A58CF64457E5}" type="slidenum">
              <a:rPr lang="en-US" smtClean="0"/>
              <a:t>4</a:t>
            </a:fld>
            <a:endParaRPr lang="en-US" dirty="0"/>
          </a:p>
        </p:txBody>
      </p:sp>
      <p:pic>
        <p:nvPicPr>
          <p:cNvPr id="7" name="Picture 6" descr="A map of different countries/regions">
            <a:extLst>
              <a:ext uri="{FF2B5EF4-FFF2-40B4-BE49-F238E27FC236}">
                <a16:creationId xmlns:a16="http://schemas.microsoft.com/office/drawing/2014/main" id="{76CCBE0C-963E-314C-A94D-5637B3371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705" y="389944"/>
            <a:ext cx="6522295" cy="4552990"/>
          </a:xfrm>
          <a:prstGeom prst="rect">
            <a:avLst/>
          </a:prstGeom>
        </p:spPr>
      </p:pic>
      <p:sp>
        <p:nvSpPr>
          <p:cNvPr id="11" name="TextBox 10">
            <a:extLst>
              <a:ext uri="{FF2B5EF4-FFF2-40B4-BE49-F238E27FC236}">
                <a16:creationId xmlns:a16="http://schemas.microsoft.com/office/drawing/2014/main" id="{25B83B70-8473-153E-60C5-865FE410257C}"/>
              </a:ext>
            </a:extLst>
          </p:cNvPr>
          <p:cNvSpPr txBox="1"/>
          <p:nvPr/>
        </p:nvSpPr>
        <p:spPr>
          <a:xfrm>
            <a:off x="2667712" y="5408763"/>
            <a:ext cx="6003985" cy="646331"/>
          </a:xfrm>
          <a:prstGeom prst="rect">
            <a:avLst/>
          </a:prstGeom>
          <a:noFill/>
        </p:spPr>
        <p:txBody>
          <a:bodyPr wrap="square" rtlCol="0">
            <a:spAutoFit/>
          </a:bodyPr>
          <a:lstStyle/>
          <a:p>
            <a:r>
              <a:rPr lang="en-US" dirty="0"/>
              <a:t>Bedford-Stuyvesant  in Brooklyn and Harlem in Manhattan are the most popular localities in New York </a:t>
            </a:r>
          </a:p>
        </p:txBody>
      </p:sp>
      <p:pic>
        <p:nvPicPr>
          <p:cNvPr id="13" name="Picture 12">
            <a:extLst>
              <a:ext uri="{FF2B5EF4-FFF2-40B4-BE49-F238E27FC236}">
                <a16:creationId xmlns:a16="http://schemas.microsoft.com/office/drawing/2014/main" id="{26EB1469-756C-965A-0C12-604E9FEA1D62}"/>
              </a:ext>
            </a:extLst>
          </p:cNvPr>
          <p:cNvPicPr>
            <a:picLocks noChangeAspect="1"/>
          </p:cNvPicPr>
          <p:nvPr/>
        </p:nvPicPr>
        <p:blipFill>
          <a:blip r:embed="rId3"/>
          <a:stretch>
            <a:fillRect/>
          </a:stretch>
        </p:blipFill>
        <p:spPr>
          <a:xfrm>
            <a:off x="0" y="476208"/>
            <a:ext cx="5598543" cy="4552991"/>
          </a:xfrm>
          <a:prstGeom prst="rect">
            <a:avLst/>
          </a:prstGeom>
        </p:spPr>
      </p:pic>
      <p:sp>
        <p:nvSpPr>
          <p:cNvPr id="14" name="TextBox 13">
            <a:extLst>
              <a:ext uri="{FF2B5EF4-FFF2-40B4-BE49-F238E27FC236}">
                <a16:creationId xmlns:a16="http://schemas.microsoft.com/office/drawing/2014/main" id="{58830B7D-649A-160F-A736-2D253D244A9E}"/>
              </a:ext>
            </a:extLst>
          </p:cNvPr>
          <p:cNvSpPr txBox="1"/>
          <p:nvPr/>
        </p:nvSpPr>
        <p:spPr>
          <a:xfrm>
            <a:off x="2799271" y="53438"/>
            <a:ext cx="5598543" cy="369332"/>
          </a:xfrm>
          <a:prstGeom prst="rect">
            <a:avLst/>
          </a:prstGeom>
          <a:noFill/>
        </p:spPr>
        <p:txBody>
          <a:bodyPr wrap="square" rtlCol="0">
            <a:spAutoFit/>
          </a:bodyPr>
          <a:lstStyle/>
          <a:p>
            <a:pPr algn="ctr"/>
            <a:r>
              <a:rPr lang="en-US" dirty="0"/>
              <a:t>Most Popular Localities in New York</a:t>
            </a:r>
          </a:p>
        </p:txBody>
      </p:sp>
    </p:spTree>
    <p:extLst>
      <p:ext uri="{BB962C8B-B14F-4D97-AF65-F5344CB8AC3E}">
        <p14:creationId xmlns:p14="http://schemas.microsoft.com/office/powerpoint/2010/main" val="348480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F1633A-B5B9-BCBD-6D2B-DAE5CCDF0FC1}"/>
              </a:ext>
            </a:extLst>
          </p:cNvPr>
          <p:cNvSpPr>
            <a:spLocks noGrp="1"/>
          </p:cNvSpPr>
          <p:nvPr>
            <p:ph type="sldNum" sz="quarter" idx="12"/>
          </p:nvPr>
        </p:nvSpPr>
        <p:spPr/>
        <p:txBody>
          <a:bodyPr/>
          <a:lstStyle/>
          <a:p>
            <a:fld id="{74C56289-2E4F-41AB-AC96-A58CF64457E5}" type="slidenum">
              <a:rPr lang="en-US" smtClean="0"/>
              <a:t>5</a:t>
            </a:fld>
            <a:endParaRPr lang="en-US"/>
          </a:p>
        </p:txBody>
      </p:sp>
      <p:sp>
        <p:nvSpPr>
          <p:cNvPr id="8" name="TextBox 7">
            <a:extLst>
              <a:ext uri="{FF2B5EF4-FFF2-40B4-BE49-F238E27FC236}">
                <a16:creationId xmlns:a16="http://schemas.microsoft.com/office/drawing/2014/main" id="{A0192DC8-EB45-A962-F41D-0FC6B350572D}"/>
              </a:ext>
            </a:extLst>
          </p:cNvPr>
          <p:cNvSpPr txBox="1"/>
          <p:nvPr/>
        </p:nvSpPr>
        <p:spPr>
          <a:xfrm>
            <a:off x="812319" y="4784586"/>
            <a:ext cx="9332345" cy="132343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Söhne"/>
              </a:rPr>
              <a:t>Sought-after top 10 hosts with their respective neighborhood groups.</a:t>
            </a:r>
          </a:p>
          <a:p>
            <a:pPr marL="285750" indent="-285750">
              <a:buFont typeface="Arial" panose="020B0604020202020204" pitchFamily="34" charset="0"/>
              <a:buChar char="•"/>
            </a:pPr>
            <a:r>
              <a:rPr lang="en-US" sz="2000" dirty="0">
                <a:latin typeface="Söhne"/>
              </a:rPr>
              <a:t>The majority of hosts in the list are located in Queens.</a:t>
            </a:r>
          </a:p>
          <a:p>
            <a:pPr marL="285750" indent="-285750">
              <a:buFont typeface="Arial" panose="020B0604020202020204" pitchFamily="34" charset="0"/>
              <a:buChar char="•"/>
            </a:pPr>
            <a:r>
              <a:rPr lang="en-US" sz="2000" dirty="0">
                <a:latin typeface="Söhne"/>
              </a:rPr>
              <a:t>Among the top hosts, Dona (ID: 47621202), </a:t>
            </a:r>
            <a:r>
              <a:rPr lang="en-US" sz="2000" dirty="0" err="1">
                <a:latin typeface="Söhne"/>
              </a:rPr>
              <a:t>Jj</a:t>
            </a:r>
            <a:r>
              <a:rPr lang="en-US" sz="2000" dirty="0">
                <a:latin typeface="Söhne"/>
              </a:rPr>
              <a:t> (ID: 4734398), and Carol (ID: 2369681) stand out with the highest number of reviews.</a:t>
            </a:r>
            <a:endParaRPr lang="en-US" sz="2000" b="0" i="0" dirty="0">
              <a:effectLst/>
              <a:latin typeface="Söhne"/>
            </a:endParaRPr>
          </a:p>
        </p:txBody>
      </p:sp>
      <p:sp>
        <p:nvSpPr>
          <p:cNvPr id="2" name="Rectangle: Rounded Corners 1">
            <a:extLst>
              <a:ext uri="{FF2B5EF4-FFF2-40B4-BE49-F238E27FC236}">
                <a16:creationId xmlns:a16="http://schemas.microsoft.com/office/drawing/2014/main" id="{0528F058-9CAD-A14E-3E48-677AD8C1B976}"/>
              </a:ext>
            </a:extLst>
          </p:cNvPr>
          <p:cNvSpPr/>
          <p:nvPr/>
        </p:nvSpPr>
        <p:spPr>
          <a:xfrm>
            <a:off x="579407" y="4764614"/>
            <a:ext cx="9565257" cy="1363381"/>
          </a:xfrm>
          <a:prstGeom prst="roundRect">
            <a:avLst>
              <a:gd name="adj" fmla="val 6060"/>
            </a:avLst>
          </a:prstGeom>
          <a:solidFill>
            <a:schemeClr val="bg1">
              <a:alpha val="0"/>
            </a:schemeClr>
          </a:solidFill>
          <a:ln w="285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75000"/>
                  <a:lumOff val="25000"/>
                </a:schemeClr>
              </a:solidFill>
            </a:endParaRPr>
          </a:p>
        </p:txBody>
      </p:sp>
      <p:pic>
        <p:nvPicPr>
          <p:cNvPr id="4" name="Picture 3" descr="A colorful bar chart with text&#10;&#10;Description automatically generated">
            <a:extLst>
              <a:ext uri="{FF2B5EF4-FFF2-40B4-BE49-F238E27FC236}">
                <a16:creationId xmlns:a16="http://schemas.microsoft.com/office/drawing/2014/main" id="{BA475209-00DD-DFF6-A22A-06474D457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819972"/>
          </a:xfrm>
          <a:prstGeom prst="rect">
            <a:avLst/>
          </a:prstGeom>
        </p:spPr>
      </p:pic>
    </p:spTree>
    <p:extLst>
      <p:ext uri="{BB962C8B-B14F-4D97-AF65-F5344CB8AC3E}">
        <p14:creationId xmlns:p14="http://schemas.microsoft.com/office/powerpoint/2010/main" val="69658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0E2E55B-335A-162C-7773-5B0EF771BDEE}"/>
              </a:ext>
            </a:extLst>
          </p:cNvPr>
          <p:cNvSpPr/>
          <p:nvPr/>
        </p:nvSpPr>
        <p:spPr>
          <a:xfrm>
            <a:off x="181155" y="5373273"/>
            <a:ext cx="11488259" cy="1225936"/>
          </a:xfrm>
          <a:prstGeom prst="roundRect">
            <a:avLst>
              <a:gd name="adj" fmla="val 6060"/>
            </a:avLst>
          </a:prstGeom>
          <a:solidFill>
            <a:schemeClr val="bg1">
              <a:alpha val="0"/>
            </a:schemeClr>
          </a:solidFill>
          <a:ln w="285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75000"/>
                  <a:lumOff val="25000"/>
                </a:schemeClr>
              </a:solidFill>
            </a:endParaRPr>
          </a:p>
        </p:txBody>
      </p:sp>
      <p:sp>
        <p:nvSpPr>
          <p:cNvPr id="9" name="TextBox 8">
            <a:extLst>
              <a:ext uri="{FF2B5EF4-FFF2-40B4-BE49-F238E27FC236}">
                <a16:creationId xmlns:a16="http://schemas.microsoft.com/office/drawing/2014/main" id="{0AAC2750-4C07-744F-841D-7081D7A04790}"/>
              </a:ext>
            </a:extLst>
          </p:cNvPr>
          <p:cNvSpPr txBox="1"/>
          <p:nvPr/>
        </p:nvSpPr>
        <p:spPr>
          <a:xfrm>
            <a:off x="376687" y="5475563"/>
            <a:ext cx="11438625" cy="1292662"/>
          </a:xfrm>
          <a:prstGeom prst="rect">
            <a:avLst/>
          </a:prstGeom>
          <a:noFill/>
        </p:spPr>
        <p:txBody>
          <a:bodyPr wrap="square" rtlCol="0">
            <a:spAutoFit/>
          </a:bodyPr>
          <a:lstStyle/>
          <a:p>
            <a:pPr marL="342900" indent="-342900">
              <a:buFont typeface="Arial" panose="020B0604020202020204" pitchFamily="34" charset="0"/>
              <a:buChar char="•"/>
            </a:pPr>
            <a:r>
              <a:rPr lang="en-US" sz="2000" dirty="0"/>
              <a:t>In July 2019, there was a significant increase in reviews across all Neighborhood Groups</a:t>
            </a:r>
          </a:p>
          <a:p>
            <a:pPr marL="342900" indent="-342900">
              <a:buFont typeface="Arial" panose="020B0604020202020204" pitchFamily="34" charset="0"/>
              <a:buChar char="•"/>
            </a:pPr>
            <a:r>
              <a:rPr lang="en-US" sz="2000" dirty="0"/>
              <a:t>Review activity tends to peak during the winter months (December, January, February) and summer months (April, May, June, July).</a:t>
            </a:r>
          </a:p>
          <a:p>
            <a:endParaRPr lang="en-US" dirty="0"/>
          </a:p>
        </p:txBody>
      </p:sp>
      <p:pic>
        <p:nvPicPr>
          <p:cNvPr id="11" name="Picture 10">
            <a:extLst>
              <a:ext uri="{FF2B5EF4-FFF2-40B4-BE49-F238E27FC236}">
                <a16:creationId xmlns:a16="http://schemas.microsoft.com/office/drawing/2014/main" id="{2C1F7999-BC0F-34E2-B18B-F97BF357CA82}"/>
              </a:ext>
            </a:extLst>
          </p:cNvPr>
          <p:cNvPicPr>
            <a:picLocks noChangeAspect="1"/>
          </p:cNvPicPr>
          <p:nvPr/>
        </p:nvPicPr>
        <p:blipFill>
          <a:blip r:embed="rId2"/>
          <a:stretch>
            <a:fillRect/>
          </a:stretch>
        </p:blipFill>
        <p:spPr>
          <a:xfrm>
            <a:off x="181155" y="112143"/>
            <a:ext cx="11585275" cy="4942936"/>
          </a:xfrm>
          <a:prstGeom prst="rect">
            <a:avLst/>
          </a:prstGeom>
        </p:spPr>
      </p:pic>
    </p:spTree>
    <p:extLst>
      <p:ext uri="{BB962C8B-B14F-4D97-AF65-F5344CB8AC3E}">
        <p14:creationId xmlns:p14="http://schemas.microsoft.com/office/powerpoint/2010/main" val="34628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9C8B60C-3531-AEE8-A3C3-992B9DFDB9B3}"/>
              </a:ext>
            </a:extLst>
          </p:cNvPr>
          <p:cNvSpPr/>
          <p:nvPr/>
        </p:nvSpPr>
        <p:spPr>
          <a:xfrm>
            <a:off x="264318" y="1067021"/>
            <a:ext cx="10365594" cy="1363381"/>
          </a:xfrm>
          <a:prstGeom prst="roundRect">
            <a:avLst>
              <a:gd name="adj" fmla="val 6060"/>
            </a:avLst>
          </a:prstGeom>
          <a:solidFill>
            <a:schemeClr val="bg1">
              <a:alpha val="0"/>
            </a:schemeClr>
          </a:solidFill>
          <a:ln w="285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lumMod val="75000"/>
                  <a:lumOff val="25000"/>
                </a:schemeClr>
              </a:solidFill>
            </a:endParaRPr>
          </a:p>
        </p:txBody>
      </p:sp>
      <p:sp>
        <p:nvSpPr>
          <p:cNvPr id="18" name="TextBox 17">
            <a:extLst>
              <a:ext uri="{FF2B5EF4-FFF2-40B4-BE49-F238E27FC236}">
                <a16:creationId xmlns:a16="http://schemas.microsoft.com/office/drawing/2014/main" id="{2D4E6652-EFCF-C189-B6F7-ECB7816C5572}"/>
              </a:ext>
            </a:extLst>
          </p:cNvPr>
          <p:cNvSpPr txBox="1"/>
          <p:nvPr/>
        </p:nvSpPr>
        <p:spPr>
          <a:xfrm>
            <a:off x="806104" y="1067021"/>
            <a:ext cx="1017916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Room Type Entire Apartments and Private rooms are equally popular</a:t>
            </a:r>
          </a:p>
          <a:p>
            <a:pPr marL="285750" indent="-285750">
              <a:buFont typeface="Arial" panose="020B0604020202020204" pitchFamily="34" charset="0"/>
              <a:buChar char="•"/>
            </a:pPr>
            <a:r>
              <a:rPr lang="en-US" sz="2000" dirty="0"/>
              <a:t>Whereas the availability of entire apartments is more than the private room</a:t>
            </a:r>
          </a:p>
          <a:p>
            <a:pPr marL="285750" indent="-285750">
              <a:buFont typeface="Arial" panose="020B0604020202020204" pitchFamily="34" charset="0"/>
              <a:buChar char="•"/>
            </a:pPr>
            <a:r>
              <a:rPr lang="en-US" sz="2000" dirty="0"/>
              <a:t>Airbnb should focus more on increasing the number of  private properties as their popularities is more and availability is less</a:t>
            </a:r>
          </a:p>
        </p:txBody>
      </p:sp>
      <p:pic>
        <p:nvPicPr>
          <p:cNvPr id="3" name="Picture 2">
            <a:extLst>
              <a:ext uri="{FF2B5EF4-FFF2-40B4-BE49-F238E27FC236}">
                <a16:creationId xmlns:a16="http://schemas.microsoft.com/office/drawing/2014/main" id="{EC05156F-A110-9928-0D63-355E49F997AB}"/>
              </a:ext>
            </a:extLst>
          </p:cNvPr>
          <p:cNvPicPr>
            <a:picLocks noChangeAspect="1"/>
          </p:cNvPicPr>
          <p:nvPr/>
        </p:nvPicPr>
        <p:blipFill rotWithShape="1">
          <a:blip r:embed="rId2"/>
          <a:srcRect b="5161"/>
          <a:stretch/>
        </p:blipFill>
        <p:spPr>
          <a:xfrm>
            <a:off x="1127483" y="3582525"/>
            <a:ext cx="4117062" cy="3206463"/>
          </a:xfrm>
          <a:prstGeom prst="rect">
            <a:avLst/>
          </a:prstGeom>
        </p:spPr>
      </p:pic>
      <p:pic>
        <p:nvPicPr>
          <p:cNvPr id="5" name="Picture 4">
            <a:extLst>
              <a:ext uri="{FF2B5EF4-FFF2-40B4-BE49-F238E27FC236}">
                <a16:creationId xmlns:a16="http://schemas.microsoft.com/office/drawing/2014/main" id="{4CB7CCDF-B37C-9310-55DA-B0582C21F79F}"/>
              </a:ext>
            </a:extLst>
          </p:cNvPr>
          <p:cNvPicPr>
            <a:picLocks noChangeAspect="1"/>
          </p:cNvPicPr>
          <p:nvPr/>
        </p:nvPicPr>
        <p:blipFill>
          <a:blip r:embed="rId3"/>
          <a:stretch>
            <a:fillRect/>
          </a:stretch>
        </p:blipFill>
        <p:spPr>
          <a:xfrm>
            <a:off x="6947456" y="3381555"/>
            <a:ext cx="4037817" cy="3476445"/>
          </a:xfrm>
          <a:prstGeom prst="rect">
            <a:avLst/>
          </a:prstGeom>
        </p:spPr>
      </p:pic>
      <p:pic>
        <p:nvPicPr>
          <p:cNvPr id="8" name="Picture 7">
            <a:extLst>
              <a:ext uri="{FF2B5EF4-FFF2-40B4-BE49-F238E27FC236}">
                <a16:creationId xmlns:a16="http://schemas.microsoft.com/office/drawing/2014/main" id="{4B9CA5D9-F41F-EF9F-F898-2BACA91E8A48}"/>
              </a:ext>
            </a:extLst>
          </p:cNvPr>
          <p:cNvPicPr>
            <a:picLocks noChangeAspect="1"/>
          </p:cNvPicPr>
          <p:nvPr/>
        </p:nvPicPr>
        <p:blipFill>
          <a:blip r:embed="rId4"/>
          <a:stretch>
            <a:fillRect/>
          </a:stretch>
        </p:blipFill>
        <p:spPr>
          <a:xfrm>
            <a:off x="8121374" y="3111834"/>
            <a:ext cx="2000529" cy="352474"/>
          </a:xfrm>
          <a:prstGeom prst="rect">
            <a:avLst/>
          </a:prstGeom>
        </p:spPr>
      </p:pic>
      <p:pic>
        <p:nvPicPr>
          <p:cNvPr id="10" name="Picture 9">
            <a:extLst>
              <a:ext uri="{FF2B5EF4-FFF2-40B4-BE49-F238E27FC236}">
                <a16:creationId xmlns:a16="http://schemas.microsoft.com/office/drawing/2014/main" id="{69F0BB52-5132-1733-FB9D-06986F48CEBE}"/>
              </a:ext>
            </a:extLst>
          </p:cNvPr>
          <p:cNvPicPr>
            <a:picLocks noChangeAspect="1"/>
          </p:cNvPicPr>
          <p:nvPr/>
        </p:nvPicPr>
        <p:blipFill>
          <a:blip r:embed="rId5"/>
          <a:stretch>
            <a:fillRect/>
          </a:stretch>
        </p:blipFill>
        <p:spPr>
          <a:xfrm>
            <a:off x="2128592" y="3054676"/>
            <a:ext cx="2114845" cy="466790"/>
          </a:xfrm>
          <a:prstGeom prst="rect">
            <a:avLst/>
          </a:prstGeom>
        </p:spPr>
      </p:pic>
      <p:sp>
        <p:nvSpPr>
          <p:cNvPr id="2" name="TextBox 1">
            <a:extLst>
              <a:ext uri="{FF2B5EF4-FFF2-40B4-BE49-F238E27FC236}">
                <a16:creationId xmlns:a16="http://schemas.microsoft.com/office/drawing/2014/main" id="{26CE5513-6C99-8C89-E63E-0B9554279FA5}"/>
              </a:ext>
            </a:extLst>
          </p:cNvPr>
          <p:cNvSpPr txBox="1"/>
          <p:nvPr/>
        </p:nvSpPr>
        <p:spPr>
          <a:xfrm>
            <a:off x="3286198" y="222537"/>
            <a:ext cx="5218980" cy="400110"/>
          </a:xfrm>
          <a:prstGeom prst="rect">
            <a:avLst/>
          </a:prstGeom>
          <a:noFill/>
        </p:spPr>
        <p:txBody>
          <a:bodyPr wrap="square" rtlCol="0">
            <a:spAutoFit/>
          </a:bodyPr>
          <a:lstStyle/>
          <a:p>
            <a:pPr algn="ctr"/>
            <a:r>
              <a:rPr lang="en-US" sz="2000" b="1" dirty="0"/>
              <a:t>Room Type Based on Popularity and Availability </a:t>
            </a:r>
          </a:p>
        </p:txBody>
      </p:sp>
    </p:spTree>
    <p:extLst>
      <p:ext uri="{BB962C8B-B14F-4D97-AF65-F5344CB8AC3E}">
        <p14:creationId xmlns:p14="http://schemas.microsoft.com/office/powerpoint/2010/main" val="120193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3600" b="1" dirty="0">
                <a:solidFill>
                  <a:schemeClr val="accent1"/>
                </a:solidFill>
                <a:latin typeface="Circular (Headings)"/>
                <a:ea typeface="Lato Semibold" panose="020F0502020204030203" pitchFamily="34" charset="0"/>
                <a:cs typeface="Lato Semibold" panose="020F0502020204030203" pitchFamily="34" charset="0"/>
              </a:rPr>
              <a:t>APPENDIX - DATA SOURCES:</a:t>
            </a:r>
            <a:endParaRPr kumimoji="0" lang="en-US" altLang="en-US" sz="3600" b="1" i="0" u="none" strike="noStrike" kern="1200" cap="none" spc="0" normalizeH="0" baseline="0" noProof="0" dirty="0">
              <a:ln>
                <a:noFill/>
              </a:ln>
              <a:solidFill>
                <a:schemeClr val="accent1"/>
              </a:solidFill>
              <a:effectLst/>
              <a:uLnTx/>
              <a:uFillTx/>
              <a:latin typeface="Circular (Headings)"/>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243641" y="1921740"/>
            <a:ext cx="9704719" cy="3014520"/>
          </a:xfrm>
          <a:prstGeom prst="roundRect">
            <a:avLst>
              <a:gd name="adj" fmla="val 69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Here is a snapshot of our data dictionary. </a:t>
            </a:r>
          </a:p>
          <a:p>
            <a:pPr marL="720000" indent="-342900">
              <a:spcBef>
                <a:spcPts val="400"/>
              </a:spcBef>
              <a:spcAft>
                <a:spcPts val="400"/>
              </a:spcAft>
              <a:buClr>
                <a:srgbClr val="EE283C"/>
              </a:buClr>
              <a:buFont typeface="Wingdings" panose="05000000000000000000" pitchFamily="2" charset="2"/>
              <a:buChar char="l"/>
            </a:pPr>
            <a:r>
              <a:rPr lang="en-GB" sz="2000" dirty="0">
                <a:solidFill>
                  <a:schemeClr val="tx1"/>
                </a:solidFill>
              </a:rPr>
              <a:t>Different Airbnb listings along with their hosts, locations, prices, and other attributes.</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Properties information such as location, price, reviews, type of Room.</a:t>
            </a:r>
          </a:p>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The team used the following data sources: </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New York </a:t>
            </a:r>
            <a:r>
              <a:rPr lang="en-US" sz="2000" dirty="0" err="1">
                <a:solidFill>
                  <a:schemeClr val="tx1"/>
                </a:solidFill>
                <a:latin typeface="Lato`"/>
              </a:rPr>
              <a:t>Airbnbs</a:t>
            </a:r>
            <a:r>
              <a:rPr lang="en-US" sz="2000" dirty="0">
                <a:solidFill>
                  <a:schemeClr val="tx1"/>
                </a:solidFill>
                <a:latin typeface="Lato`"/>
              </a:rPr>
              <a:t> Dataset</a:t>
            </a:r>
          </a:p>
          <a:p>
            <a:pPr marL="720000" indent="-342900">
              <a:spcBef>
                <a:spcPts val="400"/>
              </a:spcBef>
              <a:spcAft>
                <a:spcPts val="400"/>
              </a:spcAft>
              <a:buClr>
                <a:srgbClr val="EE283C"/>
              </a:buClr>
              <a:buFont typeface="Wingdings" panose="05000000000000000000" pitchFamily="2" charset="2"/>
              <a:buChar char="l"/>
            </a:pPr>
            <a:r>
              <a:rPr lang="en-US" sz="2000" dirty="0">
                <a:solidFill>
                  <a:schemeClr val="tx1"/>
                </a:solidFill>
                <a:latin typeface="Lato`"/>
              </a:rPr>
              <a:t>Survey conducted in 2019</a:t>
            </a:r>
          </a:p>
        </p:txBody>
      </p:sp>
    </p:spTree>
    <p:extLst>
      <p:ext uri="{BB962C8B-B14F-4D97-AF65-F5344CB8AC3E}">
        <p14:creationId xmlns:p14="http://schemas.microsoft.com/office/powerpoint/2010/main" val="54338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1" y="637319"/>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3600" b="1" dirty="0">
                <a:solidFill>
                  <a:schemeClr val="accent1"/>
                </a:solidFill>
                <a:latin typeface="Circular (Headings)"/>
                <a:ea typeface="+mj-ea"/>
                <a:cs typeface="+mj-cs"/>
              </a:rPr>
              <a:t>APPENDIX - DATA METHODOLOGY</a:t>
            </a: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243641" y="2493110"/>
            <a:ext cx="9704719" cy="1871780"/>
          </a:xfrm>
          <a:prstGeom prst="roundRect">
            <a:avLst>
              <a:gd name="adj" fmla="val 10699"/>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r>
              <a:rPr lang="en-US" sz="2000" dirty="0">
                <a:solidFill>
                  <a:schemeClr val="tx1"/>
                </a:solidFill>
                <a:latin typeface="Lato`"/>
              </a:rPr>
              <a:t>We conducted a thorough analysis of the </a:t>
            </a:r>
            <a:r>
              <a:rPr lang="en-US" sz="2000" dirty="0" err="1">
                <a:solidFill>
                  <a:schemeClr val="tx1"/>
                </a:solidFill>
                <a:latin typeface="Lato`"/>
              </a:rPr>
              <a:t>AirBnb</a:t>
            </a:r>
            <a:r>
              <a:rPr lang="en-US" sz="2000" dirty="0">
                <a:solidFill>
                  <a:schemeClr val="tx1"/>
                </a:solidFill>
                <a:latin typeface="Lato`"/>
              </a:rPr>
              <a:t> Data. The process included:</a:t>
            </a:r>
          </a:p>
          <a:p>
            <a:pPr marL="720000" indent="-342900">
              <a:spcBef>
                <a:spcPts val="400"/>
              </a:spcBef>
              <a:spcAft>
                <a:spcPts val="400"/>
              </a:spcAft>
              <a:buClr>
                <a:srgbClr val="EE283C"/>
              </a:buClr>
              <a:buFont typeface="Wingdings" panose="05000000000000000000" pitchFamily="2" charset="2"/>
              <a:buChar char="l"/>
            </a:pPr>
            <a:r>
              <a:rPr lang="en-GB" sz="2000" dirty="0">
                <a:solidFill>
                  <a:schemeClr val="tx1"/>
                </a:solidFill>
                <a:latin typeface="Lato`"/>
              </a:rPr>
              <a:t>Cleaning and analysis done using Python.</a:t>
            </a:r>
          </a:p>
          <a:p>
            <a:pPr marL="720000" indent="-342900">
              <a:spcBef>
                <a:spcPts val="400"/>
              </a:spcBef>
              <a:spcAft>
                <a:spcPts val="400"/>
              </a:spcAft>
              <a:buClr>
                <a:srgbClr val="EE283C"/>
              </a:buClr>
              <a:buFont typeface="Wingdings" panose="05000000000000000000" pitchFamily="2" charset="2"/>
              <a:buChar char="l"/>
            </a:pPr>
            <a:r>
              <a:rPr lang="en-GB" sz="2000" dirty="0">
                <a:solidFill>
                  <a:schemeClr val="tx1"/>
                </a:solidFill>
                <a:latin typeface="Lato`"/>
              </a:rPr>
              <a:t>Analysis done using Excel.</a:t>
            </a:r>
          </a:p>
          <a:p>
            <a:pPr marL="720000" indent="-342900">
              <a:spcBef>
                <a:spcPts val="400"/>
              </a:spcBef>
              <a:spcAft>
                <a:spcPts val="400"/>
              </a:spcAft>
              <a:buClr>
                <a:srgbClr val="EE283C"/>
              </a:buClr>
              <a:buFont typeface="Wingdings" panose="05000000000000000000" pitchFamily="2" charset="2"/>
              <a:buChar char="l"/>
            </a:pPr>
            <a:r>
              <a:rPr lang="en-GB" sz="2000" dirty="0">
                <a:solidFill>
                  <a:schemeClr val="tx1"/>
                </a:solidFill>
                <a:latin typeface="Lato`"/>
              </a:rPr>
              <a:t>Visual Insight using Tableau.</a:t>
            </a:r>
            <a:endParaRPr lang="en-US" sz="2000" dirty="0">
              <a:solidFill>
                <a:schemeClr val="tx1"/>
              </a:solidFill>
              <a:latin typeface="Lato`"/>
            </a:endParaRPr>
          </a:p>
        </p:txBody>
      </p:sp>
    </p:spTree>
    <p:extLst>
      <p:ext uri="{BB962C8B-B14F-4D97-AF65-F5344CB8AC3E}">
        <p14:creationId xmlns:p14="http://schemas.microsoft.com/office/powerpoint/2010/main" val="1514180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irbnb">
      <a:dk1>
        <a:sysClr val="windowText" lastClr="000000"/>
      </a:dk1>
      <a:lt1>
        <a:sysClr val="window" lastClr="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Custom 40">
      <a:majorFont>
        <a:latin typeface="Circular"/>
        <a:ea typeface=""/>
        <a:cs typeface=""/>
      </a:majorFont>
      <a:minorFont>
        <a:latin typeface="Airbnb Cerea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558</Words>
  <Application>Microsoft Office PowerPoint</Application>
  <PresentationFormat>Widescreen</PresentationFormat>
  <Paragraphs>58</Paragraphs>
  <Slides>12</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Airbnb Cereal Light</vt:lpstr>
      <vt:lpstr>Arial</vt:lpstr>
      <vt:lpstr>Calibri</vt:lpstr>
      <vt:lpstr>Calibri Light</vt:lpstr>
      <vt:lpstr>Circular</vt:lpstr>
      <vt:lpstr>Circular (Headings)</vt:lpstr>
      <vt:lpstr>Lato`</vt:lpstr>
      <vt:lpstr>Poppins Bold</vt:lpstr>
      <vt:lpstr>Poppins Medium Bold</vt:lpstr>
      <vt:lpstr>Söhne</vt:lpstr>
      <vt:lpstr>Wingdings</vt:lpstr>
      <vt:lpstr>Office Theme</vt:lpstr>
      <vt:lpstr>1_Office Theme</vt:lpstr>
      <vt:lpstr>Data Story Telling  Case Study</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Assumptions</vt:lpstr>
      <vt:lpstr>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Story Telling  Case Study</dc:title>
  <dc:creator>Rishikesh Patil</dc:creator>
  <cp:lastModifiedBy>Rishikesh Patil</cp:lastModifiedBy>
  <cp:revision>1</cp:revision>
  <dcterms:created xsi:type="dcterms:W3CDTF">2023-07-10T12:30:47Z</dcterms:created>
  <dcterms:modified xsi:type="dcterms:W3CDTF">2023-07-11T12:10:03Z</dcterms:modified>
</cp:coreProperties>
</file>