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5"/>
  </p:notesMasterIdLst>
  <p:sldIdLst>
    <p:sldId id="278" r:id="rId3"/>
    <p:sldId id="289" r:id="rId4"/>
    <p:sldId id="283" r:id="rId5"/>
    <p:sldId id="286" r:id="rId6"/>
    <p:sldId id="293" r:id="rId7"/>
    <p:sldId id="295" r:id="rId8"/>
    <p:sldId id="294" r:id="rId9"/>
    <p:sldId id="269" r:id="rId10"/>
    <p:sldId id="270" r:id="rId11"/>
    <p:sldId id="297" r:id="rId12"/>
    <p:sldId id="298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A26E4-929D-4FCB-830F-2069E66E2B61}" v="42" dt="2023-07-11T12:16:10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 Patil" userId="a7db48a0215ab824" providerId="LiveId" clId="{252A26E4-929D-4FCB-830F-2069E66E2B61}"/>
    <pc:docChg chg="undo redo custSel addSld delSld modSld sldOrd">
      <pc:chgData name="Rishikesh Patil" userId="a7db48a0215ab824" providerId="LiveId" clId="{252A26E4-929D-4FCB-830F-2069E66E2B61}" dt="2023-07-11T12:35:37.960" v="2643" actId="313"/>
      <pc:docMkLst>
        <pc:docMk/>
      </pc:docMkLst>
      <pc:sldChg chg="modSp add del mod">
        <pc:chgData name="Rishikesh Patil" userId="a7db48a0215ab824" providerId="LiveId" clId="{252A26E4-929D-4FCB-830F-2069E66E2B61}" dt="2023-07-11T11:23:23.794" v="2495" actId="255"/>
        <pc:sldMkLst>
          <pc:docMk/>
          <pc:sldMk cId="543388470" sldId="269"/>
        </pc:sldMkLst>
        <pc:spChg chg="mod">
          <ac:chgData name="Rishikesh Patil" userId="a7db48a0215ab824" providerId="LiveId" clId="{252A26E4-929D-4FCB-830F-2069E66E2B61}" dt="2023-07-11T11:23:23.794" v="2495" actId="255"/>
          <ac:spMkLst>
            <pc:docMk/>
            <pc:sldMk cId="543388470" sldId="269"/>
            <ac:spMk id="5" creationId="{2DCEC9CA-C831-40C4-A223-1EDEA22B2E06}"/>
          </ac:spMkLst>
        </pc:spChg>
      </pc:sldChg>
      <pc:sldChg chg="modSp add del mod">
        <pc:chgData name="Rishikesh Patil" userId="a7db48a0215ab824" providerId="LiveId" clId="{252A26E4-929D-4FCB-830F-2069E66E2B61}" dt="2023-07-11T11:23:32.062" v="2497"/>
        <pc:sldMkLst>
          <pc:docMk/>
          <pc:sldMk cId="1514180870" sldId="270"/>
        </pc:sldMkLst>
        <pc:spChg chg="mod">
          <ac:chgData name="Rishikesh Patil" userId="a7db48a0215ab824" providerId="LiveId" clId="{252A26E4-929D-4FCB-830F-2069E66E2B61}" dt="2023-07-11T11:23:32.062" v="2497"/>
          <ac:spMkLst>
            <pc:docMk/>
            <pc:sldMk cId="1514180870" sldId="270"/>
            <ac:spMk id="5" creationId="{2DCEC9CA-C831-40C4-A223-1EDEA22B2E06}"/>
          </ac:spMkLst>
        </pc:spChg>
      </pc:sldChg>
      <pc:sldChg chg="modSp mod">
        <pc:chgData name="Rishikesh Patil" userId="a7db48a0215ab824" providerId="LiveId" clId="{252A26E4-929D-4FCB-830F-2069E66E2B61}" dt="2023-07-11T04:27:50.513" v="0" actId="1076"/>
        <pc:sldMkLst>
          <pc:docMk/>
          <pc:sldMk cId="1254364116" sldId="278"/>
        </pc:sldMkLst>
        <pc:spChg chg="mod">
          <ac:chgData name="Rishikesh Patil" userId="a7db48a0215ab824" providerId="LiveId" clId="{252A26E4-929D-4FCB-830F-2069E66E2B61}" dt="2023-07-11T04:27:50.513" v="0" actId="1076"/>
          <ac:spMkLst>
            <pc:docMk/>
            <pc:sldMk cId="1254364116" sldId="278"/>
            <ac:spMk id="2" creationId="{00000000-0000-0000-0000-000000000000}"/>
          </ac:spMkLst>
        </pc:spChg>
      </pc:sldChg>
      <pc:sldChg chg="delSp modSp del mod">
        <pc:chgData name="Rishikesh Patil" userId="a7db48a0215ab824" providerId="LiveId" clId="{252A26E4-929D-4FCB-830F-2069E66E2B61}" dt="2023-07-11T09:08:29.469" v="1066" actId="47"/>
        <pc:sldMkLst>
          <pc:docMk/>
          <pc:sldMk cId="1201937476" sldId="280"/>
        </pc:sldMkLst>
        <pc:spChg chg="del mod">
          <ac:chgData name="Rishikesh Patil" userId="a7db48a0215ab824" providerId="LiveId" clId="{252A26E4-929D-4FCB-830F-2069E66E2B61}" dt="2023-07-11T07:30:07.609" v="7" actId="478"/>
          <ac:spMkLst>
            <pc:docMk/>
            <pc:sldMk cId="1201937476" sldId="280"/>
            <ac:spMk id="2" creationId="{61FD2636-F369-66B4-8F74-20B7D26862E1}"/>
          </ac:spMkLst>
        </pc:spChg>
        <pc:spChg chg="mod">
          <ac:chgData name="Rishikesh Patil" userId="a7db48a0215ab824" providerId="LiveId" clId="{252A26E4-929D-4FCB-830F-2069E66E2B61}" dt="2023-07-11T07:30:03.882" v="5" actId="1076"/>
          <ac:spMkLst>
            <pc:docMk/>
            <pc:sldMk cId="1201937476" sldId="280"/>
            <ac:spMk id="18" creationId="{2D4E6652-EFCF-C189-B6F7-ECB7816C5572}"/>
          </ac:spMkLst>
        </pc:spChg>
      </pc:sldChg>
      <pc:sldChg chg="addSp delSp modSp mod">
        <pc:chgData name="Rishikesh Patil" userId="a7db48a0215ab824" providerId="LiveId" clId="{252A26E4-929D-4FCB-830F-2069E66E2B61}" dt="2023-07-11T11:24:14.670" v="2512" actId="14100"/>
        <pc:sldMkLst>
          <pc:docMk/>
          <pc:sldMk cId="1709660537" sldId="283"/>
        </pc:sldMkLst>
        <pc:spChg chg="add del mod">
          <ac:chgData name="Rishikesh Patil" userId="a7db48a0215ab824" providerId="LiveId" clId="{252A26E4-929D-4FCB-830F-2069E66E2B61}" dt="2023-07-11T11:24:14.670" v="2512" actId="14100"/>
          <ac:spMkLst>
            <pc:docMk/>
            <pc:sldMk cId="1709660537" sldId="283"/>
            <ac:spMk id="2" creationId="{1F220CC8-AD5F-EE64-9EE6-29A49470A994}"/>
          </ac:spMkLst>
        </pc:spChg>
        <pc:spChg chg="mod">
          <ac:chgData name="Rishikesh Patil" userId="a7db48a0215ab824" providerId="LiveId" clId="{252A26E4-929D-4FCB-830F-2069E66E2B61}" dt="2023-07-11T09:42:34.438" v="1523" actId="1076"/>
          <ac:spMkLst>
            <pc:docMk/>
            <pc:sldMk cId="1709660537" sldId="283"/>
            <ac:spMk id="6" creationId="{71128DA2-5761-E56E-87A8-7912671E7AE4}"/>
          </ac:spMkLst>
        </pc:spChg>
        <pc:picChg chg="mod modCrop">
          <ac:chgData name="Rishikesh Patil" userId="a7db48a0215ab824" providerId="LiveId" clId="{252A26E4-929D-4FCB-830F-2069E66E2B61}" dt="2023-07-11T09:46:36.015" v="1549" actId="14100"/>
          <ac:picMkLst>
            <pc:docMk/>
            <pc:sldMk cId="1709660537" sldId="283"/>
            <ac:picMk id="3" creationId="{FADD612D-92A6-5C9F-E8A4-6D7064A1DEC5}"/>
          </ac:picMkLst>
        </pc:picChg>
      </pc:sldChg>
      <pc:sldChg chg="addSp delSp modSp add del mod">
        <pc:chgData name="Rishikesh Patil" userId="a7db48a0215ab824" providerId="LiveId" clId="{252A26E4-929D-4FCB-830F-2069E66E2B61}" dt="2023-07-11T10:53:11.958" v="2221" actId="47"/>
        <pc:sldMkLst>
          <pc:docMk/>
          <pc:sldMk cId="3884015132" sldId="284"/>
        </pc:sldMkLst>
        <pc:spChg chg="add mod">
          <ac:chgData name="Rishikesh Patil" userId="a7db48a0215ab824" providerId="LiveId" clId="{252A26E4-929D-4FCB-830F-2069E66E2B61}" dt="2023-07-11T10:26:08.362" v="1695" actId="1076"/>
          <ac:spMkLst>
            <pc:docMk/>
            <pc:sldMk cId="3884015132" sldId="284"/>
            <ac:spMk id="2" creationId="{33736A6F-89E1-1D83-9E21-75052168D552}"/>
          </ac:spMkLst>
        </pc:spChg>
        <pc:spChg chg="add mod">
          <ac:chgData name="Rishikesh Patil" userId="a7db48a0215ab824" providerId="LiveId" clId="{252A26E4-929D-4FCB-830F-2069E66E2B61}" dt="2023-07-11T10:46:18.811" v="2217" actId="313"/>
          <ac:spMkLst>
            <pc:docMk/>
            <pc:sldMk cId="3884015132" sldId="284"/>
            <ac:spMk id="4" creationId="{6B86DD00-A118-C472-F7F3-2C34F214F064}"/>
          </ac:spMkLst>
        </pc:spChg>
        <pc:spChg chg="del">
          <ac:chgData name="Rishikesh Patil" userId="a7db48a0215ab824" providerId="LiveId" clId="{252A26E4-929D-4FCB-830F-2069E66E2B61}" dt="2023-07-11T09:52:59.494" v="1596" actId="478"/>
          <ac:spMkLst>
            <pc:docMk/>
            <pc:sldMk cId="3884015132" sldId="284"/>
            <ac:spMk id="8" creationId="{E9904BC1-A00D-EF8C-444F-8036AE8BCD81}"/>
          </ac:spMkLst>
        </pc:spChg>
        <pc:spChg chg="add mod">
          <ac:chgData name="Rishikesh Patil" userId="a7db48a0215ab824" providerId="LiveId" clId="{252A26E4-929D-4FCB-830F-2069E66E2B61}" dt="2023-07-11T10:35:49.658" v="2196" actId="20577"/>
          <ac:spMkLst>
            <pc:docMk/>
            <pc:sldMk cId="3884015132" sldId="284"/>
            <ac:spMk id="9" creationId="{78A76BC2-FB2C-F1FB-52AC-6F3EEF39D17D}"/>
          </ac:spMkLst>
        </pc:spChg>
        <pc:picChg chg="del mod">
          <ac:chgData name="Rishikesh Patil" userId="a7db48a0215ab824" providerId="LiveId" clId="{252A26E4-929D-4FCB-830F-2069E66E2B61}" dt="2023-07-11T10:25:42.402" v="1687" actId="478"/>
          <ac:picMkLst>
            <pc:docMk/>
            <pc:sldMk cId="3884015132" sldId="284"/>
            <ac:picMk id="5" creationId="{20458E87-6413-699B-D6F6-73AD33EE6500}"/>
          </ac:picMkLst>
        </pc:picChg>
        <pc:picChg chg="add mod modCrop">
          <ac:chgData name="Rishikesh Patil" userId="a7db48a0215ab824" providerId="LiveId" clId="{252A26E4-929D-4FCB-830F-2069E66E2B61}" dt="2023-07-11T10:33:11.570" v="2104" actId="1076"/>
          <ac:picMkLst>
            <pc:docMk/>
            <pc:sldMk cId="3884015132" sldId="284"/>
            <ac:picMk id="7" creationId="{2D39C549-ABF9-B5E9-8230-D5B2C78B6524}"/>
          </ac:picMkLst>
        </pc:picChg>
      </pc:sldChg>
      <pc:sldChg chg="addSp delSp modSp mod">
        <pc:chgData name="Rishikesh Patil" userId="a7db48a0215ab824" providerId="LiveId" clId="{252A26E4-929D-4FCB-830F-2069E66E2B61}" dt="2023-07-11T11:24:09.238" v="2509" actId="14100"/>
        <pc:sldMkLst>
          <pc:docMk/>
          <pc:sldMk cId="93526130" sldId="286"/>
        </pc:sldMkLst>
        <pc:spChg chg="add del mod">
          <ac:chgData name="Rishikesh Patil" userId="a7db48a0215ab824" providerId="LiveId" clId="{252A26E4-929D-4FCB-830F-2069E66E2B61}" dt="2023-07-11T09:10:22.881" v="1070"/>
          <ac:spMkLst>
            <pc:docMk/>
            <pc:sldMk cId="93526130" sldId="286"/>
            <ac:spMk id="2" creationId="{37E33781-FBFF-560E-44E1-7621105D3F4A}"/>
          </ac:spMkLst>
        </pc:spChg>
        <pc:spChg chg="add mod">
          <ac:chgData name="Rishikesh Patil" userId="a7db48a0215ab824" providerId="LiveId" clId="{252A26E4-929D-4FCB-830F-2069E66E2B61}" dt="2023-07-11T11:24:09.238" v="2509" actId="14100"/>
          <ac:spMkLst>
            <pc:docMk/>
            <pc:sldMk cId="93526130" sldId="286"/>
            <ac:spMk id="4" creationId="{99B99BD8-45C3-4AA7-F9E1-C6F8544A5CAD}"/>
          </ac:spMkLst>
        </pc:spChg>
        <pc:spChg chg="add del mod">
          <ac:chgData name="Rishikesh Patil" userId="a7db48a0215ab824" providerId="LiveId" clId="{252A26E4-929D-4FCB-830F-2069E66E2B61}" dt="2023-07-11T09:19:15.328" v="1120"/>
          <ac:spMkLst>
            <pc:docMk/>
            <pc:sldMk cId="93526130" sldId="286"/>
            <ac:spMk id="6" creationId="{241F8911-2696-E7B7-C9C8-3D08808AE831}"/>
          </ac:spMkLst>
        </pc:spChg>
        <pc:spChg chg="add mod">
          <ac:chgData name="Rishikesh Patil" userId="a7db48a0215ab824" providerId="LiveId" clId="{252A26E4-929D-4FCB-830F-2069E66E2B61}" dt="2023-07-11T09:33:12.514" v="1416" actId="14100"/>
          <ac:spMkLst>
            <pc:docMk/>
            <pc:sldMk cId="93526130" sldId="286"/>
            <ac:spMk id="10" creationId="{4B37CCEB-97B7-2F33-FD6D-CE9D5BA99BEE}"/>
          </ac:spMkLst>
        </pc:spChg>
        <pc:picChg chg="del">
          <ac:chgData name="Rishikesh Patil" userId="a7db48a0215ab824" providerId="LiveId" clId="{252A26E4-929D-4FCB-830F-2069E66E2B61}" dt="2023-07-11T09:12:26.532" v="1093" actId="21"/>
          <ac:picMkLst>
            <pc:docMk/>
            <pc:sldMk cId="93526130" sldId="286"/>
            <ac:picMk id="5" creationId="{179ED3D2-A25D-D70E-F712-DDB6D5AE7F9A}"/>
          </ac:picMkLst>
        </pc:picChg>
        <pc:picChg chg="add mod">
          <ac:chgData name="Rishikesh Patil" userId="a7db48a0215ab824" providerId="LiveId" clId="{252A26E4-929D-4FCB-830F-2069E66E2B61}" dt="2023-07-11T09:12:38.297" v="1098" actId="1076"/>
          <ac:picMkLst>
            <pc:docMk/>
            <pc:sldMk cId="93526130" sldId="286"/>
            <ac:picMk id="7" creationId="{77ED76B6-8A85-F465-AA7F-6BD1FD63C99B}"/>
          </ac:picMkLst>
        </pc:picChg>
        <pc:picChg chg="mod">
          <ac:chgData name="Rishikesh Patil" userId="a7db48a0215ab824" providerId="LiveId" clId="{252A26E4-929D-4FCB-830F-2069E66E2B61}" dt="2023-07-11T09:32:50.575" v="1413" actId="1076"/>
          <ac:picMkLst>
            <pc:docMk/>
            <pc:sldMk cId="93526130" sldId="286"/>
            <ac:picMk id="8" creationId="{DEA0683F-8F46-4BE1-34D4-23CE889DB034}"/>
          </ac:picMkLst>
        </pc:picChg>
        <pc:picChg chg="mod">
          <ac:chgData name="Rishikesh Patil" userId="a7db48a0215ab824" providerId="LiveId" clId="{252A26E4-929D-4FCB-830F-2069E66E2B61}" dt="2023-07-11T09:33:05.046" v="1415" actId="1076"/>
          <ac:picMkLst>
            <pc:docMk/>
            <pc:sldMk cId="93526130" sldId="286"/>
            <ac:picMk id="9" creationId="{22AC1341-C2A9-1736-4C5A-1CAB4AE1BA4D}"/>
          </ac:picMkLst>
        </pc:picChg>
      </pc:sldChg>
      <pc:sldChg chg="del">
        <pc:chgData name="Rishikesh Patil" userId="a7db48a0215ab824" providerId="LiveId" clId="{252A26E4-929D-4FCB-830F-2069E66E2B61}" dt="2023-07-11T11:25:17.254" v="2516" actId="47"/>
        <pc:sldMkLst>
          <pc:docMk/>
          <pc:sldMk cId="3484808377" sldId="287"/>
        </pc:sldMkLst>
      </pc:sldChg>
      <pc:sldChg chg="addSp delSp modSp mod">
        <pc:chgData name="Rishikesh Patil" userId="a7db48a0215ab824" providerId="LiveId" clId="{252A26E4-929D-4FCB-830F-2069E66E2B61}" dt="2023-07-11T10:57:36.031" v="2228" actId="1076"/>
        <pc:sldMkLst>
          <pc:docMk/>
          <pc:sldMk cId="4194642777" sldId="289"/>
        </pc:sldMkLst>
        <pc:spChg chg="add del mod">
          <ac:chgData name="Rishikesh Patil" userId="a7db48a0215ab824" providerId="LiveId" clId="{252A26E4-929D-4FCB-830F-2069E66E2B61}" dt="2023-07-11T10:57:22.619" v="2223"/>
          <ac:spMkLst>
            <pc:docMk/>
            <pc:sldMk cId="4194642777" sldId="289"/>
            <ac:spMk id="2" creationId="{ACDAC25C-E53D-A0E7-6865-85ABFCC82AF6}"/>
          </ac:spMkLst>
        </pc:spChg>
        <pc:spChg chg="add mod">
          <ac:chgData name="Rishikesh Patil" userId="a7db48a0215ab824" providerId="LiveId" clId="{252A26E4-929D-4FCB-830F-2069E66E2B61}" dt="2023-07-11T10:57:36.031" v="2228" actId="1076"/>
          <ac:spMkLst>
            <pc:docMk/>
            <pc:sldMk cId="4194642777" sldId="289"/>
            <ac:spMk id="4" creationId="{4E200B4B-AC66-DA1B-A387-12F0843A635B}"/>
          </ac:spMkLst>
        </pc:spChg>
        <pc:spChg chg="add del mod">
          <ac:chgData name="Rishikesh Patil" userId="a7db48a0215ab824" providerId="LiveId" clId="{252A26E4-929D-4FCB-830F-2069E66E2B61}" dt="2023-07-11T10:57:30.057" v="2227" actId="478"/>
          <ac:spMkLst>
            <pc:docMk/>
            <pc:sldMk cId="4194642777" sldId="289"/>
            <ac:spMk id="6" creationId="{3E6C33C1-1CBE-DAAC-108D-B1E7DFC4F54C}"/>
          </ac:spMkLst>
        </pc:spChg>
        <pc:spChg chg="del">
          <ac:chgData name="Rishikesh Patil" userId="a7db48a0215ab824" providerId="LiveId" clId="{252A26E4-929D-4FCB-830F-2069E66E2B61}" dt="2023-07-11T10:57:27.212" v="2226" actId="478"/>
          <ac:spMkLst>
            <pc:docMk/>
            <pc:sldMk cId="4194642777" sldId="289"/>
            <ac:spMk id="12" creationId="{00000000-0000-0000-0000-000000000000}"/>
          </ac:spMkLst>
        </pc:spChg>
      </pc:sldChg>
      <pc:sldChg chg="modSp del mod">
        <pc:chgData name="Rishikesh Patil" userId="a7db48a0215ab824" providerId="LiveId" clId="{252A26E4-929D-4FCB-830F-2069E66E2B61}" dt="2023-07-11T11:01:35.008" v="2229" actId="47"/>
        <pc:sldMkLst>
          <pc:docMk/>
          <pc:sldMk cId="2259255309" sldId="290"/>
        </pc:sldMkLst>
        <pc:picChg chg="mod">
          <ac:chgData name="Rishikesh Patil" userId="a7db48a0215ab824" providerId="LiveId" clId="{252A26E4-929D-4FCB-830F-2069E66E2B61}" dt="2023-07-11T07:10:41.123" v="4" actId="1076"/>
          <ac:picMkLst>
            <pc:docMk/>
            <pc:sldMk cId="2259255309" sldId="290"/>
            <ac:picMk id="6" creationId="{F7B573ED-173E-E5E8-730B-CEC045877746}"/>
          </ac:picMkLst>
        </pc:picChg>
      </pc:sldChg>
      <pc:sldChg chg="add">
        <pc:chgData name="Rishikesh Patil" userId="a7db48a0215ab824" providerId="LiveId" clId="{252A26E4-929D-4FCB-830F-2069E66E2B61}" dt="2023-07-11T05:44:23.284" v="1"/>
        <pc:sldMkLst>
          <pc:docMk/>
          <pc:sldMk cId="350627034" sldId="291"/>
        </pc:sldMkLst>
      </pc:sldChg>
      <pc:sldChg chg="new del">
        <pc:chgData name="Rishikesh Patil" userId="a7db48a0215ab824" providerId="LiveId" clId="{252A26E4-929D-4FCB-830F-2069E66E2B61}" dt="2023-07-11T10:05:37.262" v="1597" actId="47"/>
        <pc:sldMkLst>
          <pc:docMk/>
          <pc:sldMk cId="2207733356" sldId="292"/>
        </pc:sldMkLst>
      </pc:sldChg>
      <pc:sldChg chg="addSp delSp modSp new mod ord">
        <pc:chgData name="Rishikesh Patil" userId="a7db48a0215ab824" providerId="LiveId" clId="{252A26E4-929D-4FCB-830F-2069E66E2B61}" dt="2023-07-11T11:24:02.246" v="2506" actId="14100"/>
        <pc:sldMkLst>
          <pc:docMk/>
          <pc:sldMk cId="656162318" sldId="293"/>
        </pc:sldMkLst>
        <pc:spChg chg="add del mod">
          <ac:chgData name="Rishikesh Patil" userId="a7db48a0215ab824" providerId="LiveId" clId="{252A26E4-929D-4FCB-830F-2069E66E2B61}" dt="2023-07-11T07:54:00.326" v="128"/>
          <ac:spMkLst>
            <pc:docMk/>
            <pc:sldMk cId="656162318" sldId="293"/>
            <ac:spMk id="8" creationId="{6344478D-5E12-40A1-F946-6A9C1D22B186}"/>
          </ac:spMkLst>
        </pc:spChg>
        <pc:spChg chg="add mod">
          <ac:chgData name="Rishikesh Patil" userId="a7db48a0215ab824" providerId="LiveId" clId="{252A26E4-929D-4FCB-830F-2069E66E2B61}" dt="2023-07-11T11:24:02.246" v="2506" actId="14100"/>
          <ac:spMkLst>
            <pc:docMk/>
            <pc:sldMk cId="656162318" sldId="293"/>
            <ac:spMk id="9" creationId="{709E80DC-5941-E0C8-B244-E563AFEE8FEE}"/>
          </ac:spMkLst>
        </pc:spChg>
        <pc:spChg chg="add mod">
          <ac:chgData name="Rishikesh Patil" userId="a7db48a0215ab824" providerId="LiveId" clId="{252A26E4-929D-4FCB-830F-2069E66E2B61}" dt="2023-07-11T09:19:57.384" v="1139" actId="20577"/>
          <ac:spMkLst>
            <pc:docMk/>
            <pc:sldMk cId="656162318" sldId="293"/>
            <ac:spMk id="10" creationId="{F76FAECB-62F7-9E3B-BEB3-DE85B43FBA09}"/>
          </ac:spMkLst>
        </pc:spChg>
        <pc:picChg chg="add mod">
          <ac:chgData name="Rishikesh Patil" userId="a7db48a0215ab824" providerId="LiveId" clId="{252A26E4-929D-4FCB-830F-2069E66E2B61}" dt="2023-07-11T07:52:31.039" v="55" actId="14100"/>
          <ac:picMkLst>
            <pc:docMk/>
            <pc:sldMk cId="656162318" sldId="293"/>
            <ac:picMk id="3" creationId="{4F821688-5B39-23D8-C399-22D79F3C727E}"/>
          </ac:picMkLst>
        </pc:picChg>
        <pc:picChg chg="add mod modCrop">
          <ac:chgData name="Rishikesh Patil" userId="a7db48a0215ab824" providerId="LiveId" clId="{252A26E4-929D-4FCB-830F-2069E66E2B61}" dt="2023-07-11T07:52:25.784" v="54" actId="14100"/>
          <ac:picMkLst>
            <pc:docMk/>
            <pc:sldMk cId="656162318" sldId="293"/>
            <ac:picMk id="5" creationId="{55092143-4624-0466-51A8-D34D35911030}"/>
          </ac:picMkLst>
        </pc:picChg>
        <pc:picChg chg="add mod">
          <ac:chgData name="Rishikesh Patil" userId="a7db48a0215ab824" providerId="LiveId" clId="{252A26E4-929D-4FCB-830F-2069E66E2B61}" dt="2023-07-11T07:52:19.848" v="52" actId="1076"/>
          <ac:picMkLst>
            <pc:docMk/>
            <pc:sldMk cId="656162318" sldId="293"/>
            <ac:picMk id="7" creationId="{CA8AEFAA-FA22-2572-E61C-9C326DDEB283}"/>
          </ac:picMkLst>
        </pc:picChg>
      </pc:sldChg>
      <pc:sldChg chg="add del">
        <pc:chgData name="Rishikesh Patil" userId="a7db48a0215ab824" providerId="LiveId" clId="{252A26E4-929D-4FCB-830F-2069E66E2B61}" dt="2023-07-11T07:49:18.952" v="27" actId="2890"/>
        <pc:sldMkLst>
          <pc:docMk/>
          <pc:sldMk cId="2552264635" sldId="293"/>
        </pc:sldMkLst>
      </pc:sldChg>
      <pc:sldChg chg="addSp delSp modSp new mod">
        <pc:chgData name="Rishikesh Patil" userId="a7db48a0215ab824" providerId="LiveId" clId="{252A26E4-929D-4FCB-830F-2069E66E2B61}" dt="2023-07-11T11:22:37.245" v="2494" actId="1076"/>
        <pc:sldMkLst>
          <pc:docMk/>
          <pc:sldMk cId="356478908" sldId="294"/>
        </pc:sldMkLst>
        <pc:spChg chg="add mod">
          <ac:chgData name="Rishikesh Patil" userId="a7db48a0215ab824" providerId="LiveId" clId="{252A26E4-929D-4FCB-830F-2069E66E2B61}" dt="2023-07-11T11:20:32.856" v="2407" actId="14100"/>
          <ac:spMkLst>
            <pc:docMk/>
            <pc:sldMk cId="356478908" sldId="294"/>
            <ac:spMk id="13" creationId="{737EEDC4-6FA8-03F1-899A-364B68E99CC5}"/>
          </ac:spMkLst>
        </pc:spChg>
        <pc:spChg chg="add mod">
          <ac:chgData name="Rishikesh Patil" userId="a7db48a0215ab824" providerId="LiveId" clId="{252A26E4-929D-4FCB-830F-2069E66E2B61}" dt="2023-07-11T11:22:37.245" v="2494" actId="1076"/>
          <ac:spMkLst>
            <pc:docMk/>
            <pc:sldMk cId="356478908" sldId="294"/>
            <ac:spMk id="14" creationId="{D861F1DA-E802-32B8-9523-DFE6AF7C2B56}"/>
          </ac:spMkLst>
        </pc:spChg>
        <pc:picChg chg="add del mod">
          <ac:chgData name="Rishikesh Patil" userId="a7db48a0215ab824" providerId="LiveId" clId="{252A26E4-929D-4FCB-830F-2069E66E2B61}" dt="2023-07-11T11:11:04.463" v="2256" actId="478"/>
          <ac:picMkLst>
            <pc:docMk/>
            <pc:sldMk cId="356478908" sldId="294"/>
            <ac:picMk id="3" creationId="{4E4722D5-4701-8211-4BF1-80F0AAA1BB99}"/>
          </ac:picMkLst>
        </pc:picChg>
        <pc:picChg chg="add del mod">
          <ac:chgData name="Rishikesh Patil" userId="a7db48a0215ab824" providerId="LiveId" clId="{252A26E4-929D-4FCB-830F-2069E66E2B61}" dt="2023-07-11T11:08:36.915" v="2245" actId="478"/>
          <ac:picMkLst>
            <pc:docMk/>
            <pc:sldMk cId="356478908" sldId="294"/>
            <ac:picMk id="5" creationId="{4B708835-26FC-7F27-F370-585C8EF50D1E}"/>
          </ac:picMkLst>
        </pc:picChg>
        <pc:picChg chg="add del mod">
          <ac:chgData name="Rishikesh Patil" userId="a7db48a0215ab824" providerId="LiveId" clId="{252A26E4-929D-4FCB-830F-2069E66E2B61}" dt="2023-07-11T11:09:03.712" v="2249" actId="478"/>
          <ac:picMkLst>
            <pc:docMk/>
            <pc:sldMk cId="356478908" sldId="294"/>
            <ac:picMk id="7" creationId="{00F3D256-AFD5-9678-8D46-E71BF31EF12F}"/>
          </ac:picMkLst>
        </pc:picChg>
        <pc:picChg chg="add mod">
          <ac:chgData name="Rishikesh Patil" userId="a7db48a0215ab824" providerId="LiveId" clId="{252A26E4-929D-4FCB-830F-2069E66E2B61}" dt="2023-07-11T11:20:41.318" v="2409" actId="14100"/>
          <ac:picMkLst>
            <pc:docMk/>
            <pc:sldMk cId="356478908" sldId="294"/>
            <ac:picMk id="9" creationId="{B978DF95-8041-D4D5-826D-36C4C573A7A2}"/>
          </ac:picMkLst>
        </pc:picChg>
        <pc:picChg chg="add del mod">
          <ac:chgData name="Rishikesh Patil" userId="a7db48a0215ab824" providerId="LiveId" clId="{252A26E4-929D-4FCB-830F-2069E66E2B61}" dt="2023-07-11T11:11:21.439" v="2261" actId="478"/>
          <ac:picMkLst>
            <pc:docMk/>
            <pc:sldMk cId="356478908" sldId="294"/>
            <ac:picMk id="11" creationId="{985B340B-8280-3579-87BF-0E61897EE4F7}"/>
          </ac:picMkLst>
        </pc:picChg>
        <pc:picChg chg="add mod">
          <ac:chgData name="Rishikesh Patil" userId="a7db48a0215ab824" providerId="LiveId" clId="{252A26E4-929D-4FCB-830F-2069E66E2B61}" dt="2023-07-11T11:20:35.942" v="2408" actId="14100"/>
          <ac:picMkLst>
            <pc:docMk/>
            <pc:sldMk cId="356478908" sldId="294"/>
            <ac:picMk id="12" creationId="{53487F84-60F7-D3CF-F769-03A2DEBF4191}"/>
          </ac:picMkLst>
        </pc:picChg>
      </pc:sldChg>
      <pc:sldChg chg="add del">
        <pc:chgData name="Rishikesh Patil" userId="a7db48a0215ab824" providerId="LiveId" clId="{252A26E4-929D-4FCB-830F-2069E66E2B61}" dt="2023-07-11T07:49:18.105" v="26" actId="2890"/>
        <pc:sldMkLst>
          <pc:docMk/>
          <pc:sldMk cId="4258236973" sldId="294"/>
        </pc:sldMkLst>
      </pc:sldChg>
      <pc:sldChg chg="add del">
        <pc:chgData name="Rishikesh Patil" userId="a7db48a0215ab824" providerId="LiveId" clId="{252A26E4-929D-4FCB-830F-2069E66E2B61}" dt="2023-07-11T07:49:17.873" v="25" actId="2890"/>
        <pc:sldMkLst>
          <pc:docMk/>
          <pc:sldMk cId="1021198184" sldId="295"/>
        </pc:sldMkLst>
      </pc:sldChg>
      <pc:sldChg chg="addSp delSp modSp new mod ord">
        <pc:chgData name="Rishikesh Patil" userId="a7db48a0215ab824" providerId="LiveId" clId="{252A26E4-929D-4FCB-830F-2069E66E2B61}" dt="2023-07-11T12:18:05.696" v="2573" actId="14100"/>
        <pc:sldMkLst>
          <pc:docMk/>
          <pc:sldMk cId="1959963740" sldId="295"/>
        </pc:sldMkLst>
        <pc:spChg chg="add mod">
          <ac:chgData name="Rishikesh Patil" userId="a7db48a0215ab824" providerId="LiveId" clId="{252A26E4-929D-4FCB-830F-2069E66E2B61}" dt="2023-07-11T09:36:40.342" v="1437" actId="1076"/>
          <ac:spMkLst>
            <pc:docMk/>
            <pc:sldMk cId="1959963740" sldId="295"/>
            <ac:spMk id="6" creationId="{609438F0-0EC1-A422-7B01-5879B4A87594}"/>
          </ac:spMkLst>
        </pc:spChg>
        <pc:spChg chg="add mod">
          <ac:chgData name="Rishikesh Patil" userId="a7db48a0215ab824" providerId="LiveId" clId="{252A26E4-929D-4FCB-830F-2069E66E2B61}" dt="2023-07-11T11:23:55.949" v="2503" actId="1076"/>
          <ac:spMkLst>
            <pc:docMk/>
            <pc:sldMk cId="1959963740" sldId="295"/>
            <ac:spMk id="11" creationId="{B15E6EA9-8208-BF48-9FE9-2D83EB17B728}"/>
          </ac:spMkLst>
        </pc:spChg>
        <pc:picChg chg="add del mod">
          <ac:chgData name="Rishikesh Patil" userId="a7db48a0215ab824" providerId="LiveId" clId="{252A26E4-929D-4FCB-830F-2069E66E2B61}" dt="2023-07-11T08:59:35.417" v="870" actId="478"/>
          <ac:picMkLst>
            <pc:docMk/>
            <pc:sldMk cId="1959963740" sldId="295"/>
            <ac:picMk id="3" creationId="{C57BA130-9776-7886-3EDF-92FB25830FB0}"/>
          </ac:picMkLst>
        </pc:picChg>
        <pc:picChg chg="add mod">
          <ac:chgData name="Rishikesh Patil" userId="a7db48a0215ab824" providerId="LiveId" clId="{252A26E4-929D-4FCB-830F-2069E66E2B61}" dt="2023-07-11T12:18:05.696" v="2573" actId="14100"/>
          <ac:picMkLst>
            <pc:docMk/>
            <pc:sldMk cId="1959963740" sldId="295"/>
            <ac:picMk id="5" creationId="{1DA0F7F1-7FCD-5A3A-EC59-FC39DD894347}"/>
          </ac:picMkLst>
        </pc:picChg>
        <pc:picChg chg="add del mod">
          <ac:chgData name="Rishikesh Patil" userId="a7db48a0215ab824" providerId="LiveId" clId="{252A26E4-929D-4FCB-830F-2069E66E2B61}" dt="2023-07-11T09:01:27.290" v="889" actId="478"/>
          <ac:picMkLst>
            <pc:docMk/>
            <pc:sldMk cId="1959963740" sldId="295"/>
            <ac:picMk id="8" creationId="{40CE565B-0D5F-CEA8-260B-E9FACEAE7301}"/>
          </ac:picMkLst>
        </pc:picChg>
        <pc:picChg chg="add mod">
          <ac:chgData name="Rishikesh Patil" userId="a7db48a0215ab824" providerId="LiveId" clId="{252A26E4-929D-4FCB-830F-2069E66E2B61}" dt="2023-07-11T12:18:01.072" v="2572" actId="14100"/>
          <ac:picMkLst>
            <pc:docMk/>
            <pc:sldMk cId="1959963740" sldId="295"/>
            <ac:picMk id="10" creationId="{3DE30D5A-B29D-1061-A9BA-AD0EC6161F35}"/>
          </ac:picMkLst>
        </pc:picChg>
      </pc:sldChg>
      <pc:sldChg chg="add del">
        <pc:chgData name="Rishikesh Patil" userId="a7db48a0215ab824" providerId="LiveId" clId="{252A26E4-929D-4FCB-830F-2069E66E2B61}" dt="2023-07-11T07:49:17.666" v="24" actId="2890"/>
        <pc:sldMkLst>
          <pc:docMk/>
          <pc:sldMk cId="299906638" sldId="296"/>
        </pc:sldMkLst>
      </pc:sldChg>
      <pc:sldChg chg="addSp delSp modSp new del mod">
        <pc:chgData name="Rishikesh Patil" userId="a7db48a0215ab824" providerId="LiveId" clId="{252A26E4-929D-4FCB-830F-2069E66E2B61}" dt="2023-07-11T11:25:11.528" v="2515" actId="47"/>
        <pc:sldMkLst>
          <pc:docMk/>
          <pc:sldMk cId="774677072" sldId="296"/>
        </pc:sldMkLst>
        <pc:picChg chg="add del mod">
          <ac:chgData name="Rishikesh Patil" userId="a7db48a0215ab824" providerId="LiveId" clId="{252A26E4-929D-4FCB-830F-2069E66E2B61}" dt="2023-07-11T11:25:08.758" v="2514" actId="478"/>
          <ac:picMkLst>
            <pc:docMk/>
            <pc:sldMk cId="774677072" sldId="296"/>
            <ac:picMk id="2" creationId="{F7DD31A6-BFA3-260E-23C1-8CFC90CF0791}"/>
          </ac:picMkLst>
        </pc:picChg>
      </pc:sldChg>
      <pc:sldChg chg="modSp add del mod">
        <pc:chgData name="Rishikesh Patil" userId="a7db48a0215ab824" providerId="LiveId" clId="{252A26E4-929D-4FCB-830F-2069E66E2B61}" dt="2023-07-11T11:49:43.943" v="2550" actId="20577"/>
        <pc:sldMkLst>
          <pc:docMk/>
          <pc:sldMk cId="947885844" sldId="297"/>
        </pc:sldMkLst>
        <pc:spChg chg="mod">
          <ac:chgData name="Rishikesh Patil" userId="a7db48a0215ab824" providerId="LiveId" clId="{252A26E4-929D-4FCB-830F-2069E66E2B61}" dt="2023-07-11T11:23:35.896" v="2499"/>
          <ac:spMkLst>
            <pc:docMk/>
            <pc:sldMk cId="947885844" sldId="297"/>
            <ac:spMk id="4" creationId="{1A4A04B6-C337-6B49-17E7-2B1A62581E9D}"/>
          </ac:spMkLst>
        </pc:spChg>
        <pc:spChg chg="mod">
          <ac:chgData name="Rishikesh Patil" userId="a7db48a0215ab824" providerId="LiveId" clId="{252A26E4-929D-4FCB-830F-2069E66E2B61}" dt="2023-07-11T11:49:43.943" v="2550" actId="20577"/>
          <ac:spMkLst>
            <pc:docMk/>
            <pc:sldMk cId="947885844" sldId="297"/>
            <ac:spMk id="5" creationId="{B7085855-D13E-7CE3-FAAD-4B15EFA8D691}"/>
          </ac:spMkLst>
        </pc:spChg>
      </pc:sldChg>
      <pc:sldChg chg="add del">
        <pc:chgData name="Rishikesh Patil" userId="a7db48a0215ab824" providerId="LiveId" clId="{252A26E4-929D-4FCB-830F-2069E66E2B61}" dt="2023-07-11T07:49:17.465" v="23" actId="2890"/>
        <pc:sldMkLst>
          <pc:docMk/>
          <pc:sldMk cId="1571733527" sldId="297"/>
        </pc:sldMkLst>
      </pc:sldChg>
      <pc:sldChg chg="addSp delSp modSp add mod">
        <pc:chgData name="Rishikesh Patil" userId="a7db48a0215ab824" providerId="LiveId" clId="{252A26E4-929D-4FCB-830F-2069E66E2B61}" dt="2023-07-11T12:35:37.960" v="2643" actId="313"/>
        <pc:sldMkLst>
          <pc:docMk/>
          <pc:sldMk cId="1438227910" sldId="298"/>
        </pc:sldMkLst>
        <pc:spChg chg="add mod">
          <ac:chgData name="Rishikesh Patil" userId="a7db48a0215ab824" providerId="LiveId" clId="{252A26E4-929D-4FCB-830F-2069E66E2B61}" dt="2023-07-11T12:35:37.960" v="2643" actId="313"/>
          <ac:spMkLst>
            <pc:docMk/>
            <pc:sldMk cId="1438227910" sldId="298"/>
            <ac:spMk id="2" creationId="{2444EBD4-733F-B5D3-DDC2-D07FEAAD5987}"/>
          </ac:spMkLst>
        </pc:spChg>
        <pc:spChg chg="add del mod">
          <ac:chgData name="Rishikesh Patil" userId="a7db48a0215ab824" providerId="LiveId" clId="{252A26E4-929D-4FCB-830F-2069E66E2B61}" dt="2023-07-11T12:16:10.180" v="2556"/>
          <ac:spMkLst>
            <pc:docMk/>
            <pc:sldMk cId="1438227910" sldId="298"/>
            <ac:spMk id="5" creationId="{0C2109AB-92DF-C53A-9A3B-33B6011A6D7C}"/>
          </ac:spMkLst>
        </pc:spChg>
        <pc:spChg chg="del mod">
          <ac:chgData name="Rishikesh Patil" userId="a7db48a0215ab824" providerId="LiveId" clId="{252A26E4-929D-4FCB-830F-2069E66E2B61}" dt="2023-07-11T12:15:57.657" v="2553" actId="478"/>
          <ac:spMkLst>
            <pc:docMk/>
            <pc:sldMk cId="1438227910" sldId="298"/>
            <ac:spMk id="6" creationId="{733BCD99-2FDB-6970-1FD5-F93638FFF6E1}"/>
          </ac:spMkLst>
        </pc:spChg>
      </pc:sldChg>
      <pc:sldChg chg="add del">
        <pc:chgData name="Rishikesh Patil" userId="a7db48a0215ab824" providerId="LiveId" clId="{252A26E4-929D-4FCB-830F-2069E66E2B61}" dt="2023-07-11T07:49:17.270" v="22" actId="2890"/>
        <pc:sldMkLst>
          <pc:docMk/>
          <pc:sldMk cId="1790563017" sldId="298"/>
        </pc:sldMkLst>
      </pc:sldChg>
      <pc:sldChg chg="add del">
        <pc:chgData name="Rishikesh Patil" userId="a7db48a0215ab824" providerId="LiveId" clId="{252A26E4-929D-4FCB-830F-2069E66E2B61}" dt="2023-07-11T07:49:17.072" v="21" actId="2890"/>
        <pc:sldMkLst>
          <pc:docMk/>
          <pc:sldMk cId="2389203322" sldId="299"/>
        </pc:sldMkLst>
      </pc:sldChg>
      <pc:sldChg chg="add del">
        <pc:chgData name="Rishikesh Patil" userId="a7db48a0215ab824" providerId="LiveId" clId="{252A26E4-929D-4FCB-830F-2069E66E2B61}" dt="2023-07-11T07:49:16.873" v="20" actId="2890"/>
        <pc:sldMkLst>
          <pc:docMk/>
          <pc:sldMk cId="2800868690" sldId="300"/>
        </pc:sldMkLst>
      </pc:sldChg>
      <pc:sldChg chg="add del">
        <pc:chgData name="Rishikesh Patil" userId="a7db48a0215ab824" providerId="LiveId" clId="{252A26E4-929D-4FCB-830F-2069E66E2B61}" dt="2023-07-11T07:49:16.668" v="19" actId="2890"/>
        <pc:sldMkLst>
          <pc:docMk/>
          <pc:sldMk cId="1231853569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B1CB3-5CF0-4CCF-8762-E7576348621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067D7-C8EB-4C4C-AD03-E22DABD3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27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19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292A-95EB-CA12-906F-CC259253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D19FE-01AF-8BC6-C534-FE5A9DC40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56E1-8B0D-7ADF-A77D-A6F70779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65A5-30C0-2D63-144A-20734693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7DC6-12B3-9051-07E8-E7C29F9F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050E-9710-5E2E-89B5-CD6799C8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FDE5-40F9-F1D3-79E9-C10DFBE48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C925-EB87-B0CE-D164-4652D42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1AB7-9AD0-902E-A116-30414235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2312-1B87-293D-5D41-1CF592F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18B24-14E1-63ED-6EB0-69D9B8BF5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110B6-46D3-7FAC-28D5-603AA9BA2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5A22-B624-D762-A3DE-2B570B56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93E2-8BD7-FE62-8FB7-442632B0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D927-B82D-9A44-A1B9-B70B2DB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AC27875-0423-45D9-AAEF-3E169D0B7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4516850"/>
            <a:ext cx="12192000" cy="234115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F47649-BE3E-4087-8717-2B231EA8DB0F}"/>
              </a:ext>
            </a:extLst>
          </p:cNvPr>
          <p:cNvSpPr/>
          <p:nvPr userDrawn="1"/>
        </p:nvSpPr>
        <p:spPr>
          <a:xfrm>
            <a:off x="0" y="2278436"/>
            <a:ext cx="2149725" cy="4299446"/>
          </a:xfrm>
          <a:custGeom>
            <a:avLst/>
            <a:gdLst>
              <a:gd name="connsiteX0" fmla="*/ 1 w 2149725"/>
              <a:gd name="connsiteY0" fmla="*/ 458730 h 4299446"/>
              <a:gd name="connsiteX1" fmla="*/ 1 w 2149725"/>
              <a:gd name="connsiteY1" fmla="*/ 3840716 h 4299446"/>
              <a:gd name="connsiteX2" fmla="*/ 1690994 w 2149725"/>
              <a:gd name="connsiteY2" fmla="*/ 2149723 h 4299446"/>
              <a:gd name="connsiteX3" fmla="*/ 1 w 2149725"/>
              <a:gd name="connsiteY3" fmla="*/ 458730 h 4299446"/>
              <a:gd name="connsiteX4" fmla="*/ 0 w 2149725"/>
              <a:gd name="connsiteY4" fmla="*/ 0 h 4299446"/>
              <a:gd name="connsiteX5" fmla="*/ 1 w 2149725"/>
              <a:gd name="connsiteY5" fmla="*/ 0 h 4299446"/>
              <a:gd name="connsiteX6" fmla="*/ 2149725 w 2149725"/>
              <a:gd name="connsiteY6" fmla="*/ 2149723 h 4299446"/>
              <a:gd name="connsiteX7" fmla="*/ 1 w 2149725"/>
              <a:gd name="connsiteY7" fmla="*/ 4299446 h 4299446"/>
              <a:gd name="connsiteX8" fmla="*/ 0 w 2149725"/>
              <a:gd name="connsiteY8" fmla="*/ 4299446 h 429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5" h="4299446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93BC47-50CA-4D22-B1F8-63534DAC8320}"/>
              </a:ext>
            </a:extLst>
          </p:cNvPr>
          <p:cNvSpPr/>
          <p:nvPr userDrawn="1"/>
        </p:nvSpPr>
        <p:spPr>
          <a:xfrm>
            <a:off x="10042276" y="0"/>
            <a:ext cx="2149724" cy="3233904"/>
          </a:xfrm>
          <a:custGeom>
            <a:avLst/>
            <a:gdLst>
              <a:gd name="connsiteX0" fmla="*/ 295604 w 2149724"/>
              <a:gd name="connsiteY0" fmla="*/ 0 h 3233904"/>
              <a:gd name="connsiteX1" fmla="*/ 852643 w 2149724"/>
              <a:gd name="connsiteY1" fmla="*/ 0 h 3233904"/>
              <a:gd name="connsiteX2" fmla="*/ 844870 w 2149724"/>
              <a:gd name="connsiteY2" fmla="*/ 8552 h 3233904"/>
              <a:gd name="connsiteX3" fmla="*/ 458730 w 2149724"/>
              <a:gd name="connsiteY3" fmla="*/ 1084181 h 3233904"/>
              <a:gd name="connsiteX4" fmla="*/ 2149723 w 2149724"/>
              <a:gd name="connsiteY4" fmla="*/ 2775174 h 3233904"/>
              <a:gd name="connsiteX5" fmla="*/ 2149724 w 2149724"/>
              <a:gd name="connsiteY5" fmla="*/ 2775174 h 3233904"/>
              <a:gd name="connsiteX6" fmla="*/ 2149724 w 2149724"/>
              <a:gd name="connsiteY6" fmla="*/ 3233904 h 3233904"/>
              <a:gd name="connsiteX7" fmla="*/ 0 w 2149724"/>
              <a:gd name="connsiteY7" fmla="*/ 1084181 h 3233904"/>
              <a:gd name="connsiteX8" fmla="*/ 259460 w 2149724"/>
              <a:gd name="connsiteY8" fmla="*/ 59495 h 323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4" h="323390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347B63-0B3C-4632-BEDB-785F618881AF}" type="datetime1">
              <a:rPr lang="en-US" smtClean="0"/>
              <a:t>11-Jul-23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7882-DF53-4178-99FE-9AEB4021C27F}" type="datetime1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5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AD-FC75-47EE-A9B0-CBBA53889D60}" type="datetime1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4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F1B-8397-4CA0-BDC1-F24A511A27C5}" type="datetime1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E43C-B1FC-452D-9B5E-AD3A526CC6EE}" type="datetime1">
              <a:rPr lang="en-US" smtClean="0"/>
              <a:t>11-Jul-23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4FCB-EC8D-4D74-B35E-675AB4A0A815}" type="datetime1">
              <a:rPr lang="en-US" smtClean="0"/>
              <a:t>11-Jul-23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07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DBE2-5A55-47A7-A7D2-3E92E031603A}" type="datetime1">
              <a:rPr lang="en-US" smtClean="0"/>
              <a:t>11-Jul-23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5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E8D4-D570-4289-A9A5-061D11D38195}" type="datetime1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6F8B-8D36-C696-E6BE-7C3A3695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C386-2830-7F75-88A0-806DA78D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3554-4265-BD15-8986-093ED853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066A-01CB-BB26-4486-52971424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AFE0-E85B-30CF-DCD8-73000B1A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84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9AF3-8A33-42F6-9F22-44CCD2E48EF8}" type="datetime1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5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7F9A-1623-4279-865D-3386593A110C}" type="datetime1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6D4-F270-415D-8CE5-A4C79A7C895A}" type="datetime1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1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52D4966-95B9-4A55-BCA4-9EB442EFF0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5CCC4D-B10D-48BB-BCE0-F30D11B417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12973" r="13878" b="12973"/>
          <a:stretch/>
        </p:blipFill>
        <p:spPr>
          <a:xfrm>
            <a:off x="327416" y="264226"/>
            <a:ext cx="661342" cy="73126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F47649-BE3E-4087-8717-2B231EA8DB0F}"/>
              </a:ext>
            </a:extLst>
          </p:cNvPr>
          <p:cNvSpPr/>
          <p:nvPr userDrawn="1"/>
        </p:nvSpPr>
        <p:spPr>
          <a:xfrm>
            <a:off x="0" y="2278436"/>
            <a:ext cx="2149725" cy="4299446"/>
          </a:xfrm>
          <a:custGeom>
            <a:avLst/>
            <a:gdLst>
              <a:gd name="connsiteX0" fmla="*/ 1 w 2149725"/>
              <a:gd name="connsiteY0" fmla="*/ 458730 h 4299446"/>
              <a:gd name="connsiteX1" fmla="*/ 1 w 2149725"/>
              <a:gd name="connsiteY1" fmla="*/ 3840716 h 4299446"/>
              <a:gd name="connsiteX2" fmla="*/ 1690994 w 2149725"/>
              <a:gd name="connsiteY2" fmla="*/ 2149723 h 4299446"/>
              <a:gd name="connsiteX3" fmla="*/ 1 w 2149725"/>
              <a:gd name="connsiteY3" fmla="*/ 458730 h 4299446"/>
              <a:gd name="connsiteX4" fmla="*/ 0 w 2149725"/>
              <a:gd name="connsiteY4" fmla="*/ 0 h 4299446"/>
              <a:gd name="connsiteX5" fmla="*/ 1 w 2149725"/>
              <a:gd name="connsiteY5" fmla="*/ 0 h 4299446"/>
              <a:gd name="connsiteX6" fmla="*/ 2149725 w 2149725"/>
              <a:gd name="connsiteY6" fmla="*/ 2149723 h 4299446"/>
              <a:gd name="connsiteX7" fmla="*/ 1 w 2149725"/>
              <a:gd name="connsiteY7" fmla="*/ 4299446 h 4299446"/>
              <a:gd name="connsiteX8" fmla="*/ 0 w 2149725"/>
              <a:gd name="connsiteY8" fmla="*/ 4299446 h 429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5" h="4299446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93BC47-50CA-4D22-B1F8-63534DAC8320}"/>
              </a:ext>
            </a:extLst>
          </p:cNvPr>
          <p:cNvSpPr/>
          <p:nvPr userDrawn="1"/>
        </p:nvSpPr>
        <p:spPr>
          <a:xfrm>
            <a:off x="10042276" y="0"/>
            <a:ext cx="2149724" cy="3233904"/>
          </a:xfrm>
          <a:custGeom>
            <a:avLst/>
            <a:gdLst>
              <a:gd name="connsiteX0" fmla="*/ 295604 w 2149724"/>
              <a:gd name="connsiteY0" fmla="*/ 0 h 3233904"/>
              <a:gd name="connsiteX1" fmla="*/ 852643 w 2149724"/>
              <a:gd name="connsiteY1" fmla="*/ 0 h 3233904"/>
              <a:gd name="connsiteX2" fmla="*/ 844870 w 2149724"/>
              <a:gd name="connsiteY2" fmla="*/ 8552 h 3233904"/>
              <a:gd name="connsiteX3" fmla="*/ 458730 w 2149724"/>
              <a:gd name="connsiteY3" fmla="*/ 1084181 h 3233904"/>
              <a:gd name="connsiteX4" fmla="*/ 2149723 w 2149724"/>
              <a:gd name="connsiteY4" fmla="*/ 2775174 h 3233904"/>
              <a:gd name="connsiteX5" fmla="*/ 2149724 w 2149724"/>
              <a:gd name="connsiteY5" fmla="*/ 2775174 h 3233904"/>
              <a:gd name="connsiteX6" fmla="*/ 2149724 w 2149724"/>
              <a:gd name="connsiteY6" fmla="*/ 3233904 h 3233904"/>
              <a:gd name="connsiteX7" fmla="*/ 0 w 2149724"/>
              <a:gd name="connsiteY7" fmla="*/ 1084181 h 3233904"/>
              <a:gd name="connsiteX8" fmla="*/ 259460 w 2149724"/>
              <a:gd name="connsiteY8" fmla="*/ 59495 h 323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4" h="323390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F4E445D-FE3D-42A6-A29E-1A54FEE2DE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40748" y="2179960"/>
            <a:ext cx="1709871" cy="1832397"/>
          </a:xfrm>
          <a:custGeom>
            <a:avLst/>
            <a:gdLst>
              <a:gd name="connsiteX0" fmla="*/ 0 w 1709871"/>
              <a:gd name="connsiteY0" fmla="*/ 0 h 1832397"/>
              <a:gd name="connsiteX1" fmla="*/ 1467121 w 1709871"/>
              <a:gd name="connsiteY1" fmla="*/ 0 h 1832397"/>
              <a:gd name="connsiteX2" fmla="*/ 1709871 w 1709871"/>
              <a:gd name="connsiteY2" fmla="*/ 242750 h 1832397"/>
              <a:gd name="connsiteX3" fmla="*/ 1709871 w 1709871"/>
              <a:gd name="connsiteY3" fmla="*/ 1832397 h 1832397"/>
              <a:gd name="connsiteX4" fmla="*/ 0 w 1709871"/>
              <a:gd name="connsiteY4" fmla="*/ 1832397 h 183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871" h="1832397">
                <a:moveTo>
                  <a:pt x="0" y="0"/>
                </a:moveTo>
                <a:lnTo>
                  <a:pt x="1467121" y="0"/>
                </a:lnTo>
                <a:cubicBezTo>
                  <a:pt x="1601188" y="0"/>
                  <a:pt x="1709871" y="108683"/>
                  <a:pt x="1709871" y="242750"/>
                </a:cubicBezTo>
                <a:lnTo>
                  <a:pt x="1709871" y="1832397"/>
                </a:lnTo>
                <a:lnTo>
                  <a:pt x="0" y="1832397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>
              <a:defRPr lang="en-ID" sz="1200"/>
            </a:lvl1pPr>
          </a:lstStyle>
          <a:p>
            <a:pPr lvl="0"/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CACFBC2-531D-434F-AA3F-1EA7A6F61B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4995" y="2179960"/>
            <a:ext cx="1709871" cy="1832397"/>
          </a:xfrm>
          <a:custGeom>
            <a:avLst/>
            <a:gdLst>
              <a:gd name="connsiteX0" fmla="*/ 0 w 1709871"/>
              <a:gd name="connsiteY0" fmla="*/ 0 h 1832397"/>
              <a:gd name="connsiteX1" fmla="*/ 1496154 w 1709871"/>
              <a:gd name="connsiteY1" fmla="*/ 0 h 1832397"/>
              <a:gd name="connsiteX2" fmla="*/ 1709871 w 1709871"/>
              <a:gd name="connsiteY2" fmla="*/ 213717 h 1832397"/>
              <a:gd name="connsiteX3" fmla="*/ 1709871 w 1709871"/>
              <a:gd name="connsiteY3" fmla="*/ 1832397 h 1832397"/>
              <a:gd name="connsiteX4" fmla="*/ 0 w 1709871"/>
              <a:gd name="connsiteY4" fmla="*/ 1832397 h 183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871" h="1832397">
                <a:moveTo>
                  <a:pt x="0" y="0"/>
                </a:moveTo>
                <a:lnTo>
                  <a:pt x="1496154" y="0"/>
                </a:lnTo>
                <a:cubicBezTo>
                  <a:pt x="1614187" y="0"/>
                  <a:pt x="1709871" y="95684"/>
                  <a:pt x="1709871" y="213717"/>
                </a:cubicBezTo>
                <a:lnTo>
                  <a:pt x="1709871" y="1832397"/>
                </a:lnTo>
                <a:lnTo>
                  <a:pt x="0" y="1832397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>
              <a:defRPr lang="en-ID" sz="1200"/>
            </a:lvl1pPr>
          </a:lstStyle>
          <a:p>
            <a:pPr lvl="0"/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ACDC1F2-4150-4E13-96EE-8FCD3DC565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49241" y="2179960"/>
            <a:ext cx="1709871" cy="1832397"/>
          </a:xfrm>
          <a:custGeom>
            <a:avLst/>
            <a:gdLst>
              <a:gd name="connsiteX0" fmla="*/ 0 w 1709871"/>
              <a:gd name="connsiteY0" fmla="*/ 0 h 1832397"/>
              <a:gd name="connsiteX1" fmla="*/ 1525171 w 1709871"/>
              <a:gd name="connsiteY1" fmla="*/ 0 h 1832397"/>
              <a:gd name="connsiteX2" fmla="*/ 1709871 w 1709871"/>
              <a:gd name="connsiteY2" fmla="*/ 184700 h 1832397"/>
              <a:gd name="connsiteX3" fmla="*/ 1709871 w 1709871"/>
              <a:gd name="connsiteY3" fmla="*/ 1832397 h 1832397"/>
              <a:gd name="connsiteX4" fmla="*/ 0 w 1709871"/>
              <a:gd name="connsiteY4" fmla="*/ 1832397 h 183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871" h="1832397">
                <a:moveTo>
                  <a:pt x="0" y="0"/>
                </a:moveTo>
                <a:lnTo>
                  <a:pt x="1525171" y="0"/>
                </a:lnTo>
                <a:cubicBezTo>
                  <a:pt x="1627178" y="0"/>
                  <a:pt x="1709871" y="82693"/>
                  <a:pt x="1709871" y="184700"/>
                </a:cubicBezTo>
                <a:lnTo>
                  <a:pt x="1709871" y="1832397"/>
                </a:lnTo>
                <a:lnTo>
                  <a:pt x="0" y="1832397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>
              <a:defRPr lang="en-ID" sz="1200"/>
            </a:lvl1pPr>
          </a:lstStyle>
          <a:p>
            <a:pPr lvl="0"/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F69AF0C-D3DA-4B08-BCDC-BB9B6720BA52}" type="datetime1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7413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0BF1-6376-446A-A7D6-6C8C9B55CDFD}" type="datetime1">
              <a:rPr lang="en-US" smtClean="0"/>
              <a:t>11-Jul-23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164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9FC14D0-4D2C-4224-A507-FC0042C006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04431" y="2069769"/>
            <a:ext cx="1260764" cy="1260764"/>
          </a:xfrm>
          <a:custGeom>
            <a:avLst/>
            <a:gdLst>
              <a:gd name="connsiteX0" fmla="*/ 630382 w 1260764"/>
              <a:gd name="connsiteY0" fmla="*/ 0 h 1260764"/>
              <a:gd name="connsiteX1" fmla="*/ 1260764 w 1260764"/>
              <a:gd name="connsiteY1" fmla="*/ 630382 h 1260764"/>
              <a:gd name="connsiteX2" fmla="*/ 630382 w 1260764"/>
              <a:gd name="connsiteY2" fmla="*/ 1260764 h 1260764"/>
              <a:gd name="connsiteX3" fmla="*/ 0 w 1260764"/>
              <a:gd name="connsiteY3" fmla="*/ 630382 h 1260764"/>
              <a:gd name="connsiteX4" fmla="*/ 630382 w 1260764"/>
              <a:gd name="connsiteY4" fmla="*/ 0 h 126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764" h="1260764">
                <a:moveTo>
                  <a:pt x="630382" y="0"/>
                </a:moveTo>
                <a:cubicBezTo>
                  <a:pt x="978532" y="0"/>
                  <a:pt x="1260764" y="282232"/>
                  <a:pt x="1260764" y="630382"/>
                </a:cubicBezTo>
                <a:cubicBezTo>
                  <a:pt x="1260764" y="978532"/>
                  <a:pt x="978532" y="1260764"/>
                  <a:pt x="630382" y="1260764"/>
                </a:cubicBezTo>
                <a:cubicBezTo>
                  <a:pt x="282232" y="1260764"/>
                  <a:pt x="0" y="978532"/>
                  <a:pt x="0" y="630382"/>
                </a:cubicBezTo>
                <a:cubicBezTo>
                  <a:pt x="0" y="282232"/>
                  <a:pt x="282232" y="0"/>
                  <a:pt x="6303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C2CF1DE-83F5-44A5-9D33-A92EEBA95D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2686" y="2069769"/>
            <a:ext cx="1260764" cy="1260764"/>
          </a:xfrm>
          <a:custGeom>
            <a:avLst/>
            <a:gdLst>
              <a:gd name="connsiteX0" fmla="*/ 630382 w 1260764"/>
              <a:gd name="connsiteY0" fmla="*/ 0 h 1260764"/>
              <a:gd name="connsiteX1" fmla="*/ 1260764 w 1260764"/>
              <a:gd name="connsiteY1" fmla="*/ 630382 h 1260764"/>
              <a:gd name="connsiteX2" fmla="*/ 630382 w 1260764"/>
              <a:gd name="connsiteY2" fmla="*/ 1260764 h 1260764"/>
              <a:gd name="connsiteX3" fmla="*/ 0 w 1260764"/>
              <a:gd name="connsiteY3" fmla="*/ 630382 h 1260764"/>
              <a:gd name="connsiteX4" fmla="*/ 630382 w 1260764"/>
              <a:gd name="connsiteY4" fmla="*/ 0 h 126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764" h="1260764">
                <a:moveTo>
                  <a:pt x="630382" y="0"/>
                </a:moveTo>
                <a:cubicBezTo>
                  <a:pt x="978532" y="0"/>
                  <a:pt x="1260764" y="282232"/>
                  <a:pt x="1260764" y="630382"/>
                </a:cubicBezTo>
                <a:cubicBezTo>
                  <a:pt x="1260764" y="978532"/>
                  <a:pt x="978532" y="1260764"/>
                  <a:pt x="630382" y="1260764"/>
                </a:cubicBezTo>
                <a:cubicBezTo>
                  <a:pt x="282232" y="1260764"/>
                  <a:pt x="0" y="978532"/>
                  <a:pt x="0" y="630382"/>
                </a:cubicBezTo>
                <a:cubicBezTo>
                  <a:pt x="0" y="282232"/>
                  <a:pt x="282232" y="0"/>
                  <a:pt x="6303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AA7961A-F68D-4A13-B157-6D5978D2BA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18053" y="2069769"/>
            <a:ext cx="1260764" cy="1260764"/>
          </a:xfrm>
          <a:custGeom>
            <a:avLst/>
            <a:gdLst>
              <a:gd name="connsiteX0" fmla="*/ 630382 w 1260764"/>
              <a:gd name="connsiteY0" fmla="*/ 0 h 1260764"/>
              <a:gd name="connsiteX1" fmla="*/ 1260764 w 1260764"/>
              <a:gd name="connsiteY1" fmla="*/ 630382 h 1260764"/>
              <a:gd name="connsiteX2" fmla="*/ 630382 w 1260764"/>
              <a:gd name="connsiteY2" fmla="*/ 1260764 h 1260764"/>
              <a:gd name="connsiteX3" fmla="*/ 0 w 1260764"/>
              <a:gd name="connsiteY3" fmla="*/ 630382 h 1260764"/>
              <a:gd name="connsiteX4" fmla="*/ 630382 w 1260764"/>
              <a:gd name="connsiteY4" fmla="*/ 0 h 126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764" h="1260764">
                <a:moveTo>
                  <a:pt x="630382" y="0"/>
                </a:moveTo>
                <a:cubicBezTo>
                  <a:pt x="978532" y="0"/>
                  <a:pt x="1260764" y="282232"/>
                  <a:pt x="1260764" y="630382"/>
                </a:cubicBezTo>
                <a:cubicBezTo>
                  <a:pt x="1260764" y="978532"/>
                  <a:pt x="978532" y="1260764"/>
                  <a:pt x="630382" y="1260764"/>
                </a:cubicBezTo>
                <a:cubicBezTo>
                  <a:pt x="282232" y="1260764"/>
                  <a:pt x="0" y="978532"/>
                  <a:pt x="0" y="630382"/>
                </a:cubicBezTo>
                <a:cubicBezTo>
                  <a:pt x="0" y="282232"/>
                  <a:pt x="282232" y="0"/>
                  <a:pt x="6303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A6E48BF-2A94-47FD-A03C-0A8CA18626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6803" y="2045255"/>
            <a:ext cx="1260764" cy="1260764"/>
          </a:xfrm>
          <a:custGeom>
            <a:avLst/>
            <a:gdLst>
              <a:gd name="connsiteX0" fmla="*/ 630382 w 1260764"/>
              <a:gd name="connsiteY0" fmla="*/ 0 h 1260764"/>
              <a:gd name="connsiteX1" fmla="*/ 1260764 w 1260764"/>
              <a:gd name="connsiteY1" fmla="*/ 630382 h 1260764"/>
              <a:gd name="connsiteX2" fmla="*/ 630382 w 1260764"/>
              <a:gd name="connsiteY2" fmla="*/ 1260764 h 1260764"/>
              <a:gd name="connsiteX3" fmla="*/ 0 w 1260764"/>
              <a:gd name="connsiteY3" fmla="*/ 630382 h 1260764"/>
              <a:gd name="connsiteX4" fmla="*/ 630382 w 1260764"/>
              <a:gd name="connsiteY4" fmla="*/ 0 h 126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764" h="1260764">
                <a:moveTo>
                  <a:pt x="630382" y="0"/>
                </a:moveTo>
                <a:cubicBezTo>
                  <a:pt x="978532" y="0"/>
                  <a:pt x="1260764" y="282232"/>
                  <a:pt x="1260764" y="630382"/>
                </a:cubicBezTo>
                <a:cubicBezTo>
                  <a:pt x="1260764" y="978532"/>
                  <a:pt x="978532" y="1260764"/>
                  <a:pt x="630382" y="1260764"/>
                </a:cubicBezTo>
                <a:cubicBezTo>
                  <a:pt x="282232" y="1260764"/>
                  <a:pt x="0" y="978532"/>
                  <a:pt x="0" y="630382"/>
                </a:cubicBezTo>
                <a:cubicBezTo>
                  <a:pt x="0" y="282232"/>
                  <a:pt x="282232" y="0"/>
                  <a:pt x="6303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F47649-BE3E-4087-8717-2B231EA8DB0F}"/>
              </a:ext>
            </a:extLst>
          </p:cNvPr>
          <p:cNvSpPr/>
          <p:nvPr userDrawn="1"/>
        </p:nvSpPr>
        <p:spPr>
          <a:xfrm>
            <a:off x="0" y="2278436"/>
            <a:ext cx="2149725" cy="4299446"/>
          </a:xfrm>
          <a:custGeom>
            <a:avLst/>
            <a:gdLst>
              <a:gd name="connsiteX0" fmla="*/ 1 w 2149725"/>
              <a:gd name="connsiteY0" fmla="*/ 458730 h 4299446"/>
              <a:gd name="connsiteX1" fmla="*/ 1 w 2149725"/>
              <a:gd name="connsiteY1" fmla="*/ 3840716 h 4299446"/>
              <a:gd name="connsiteX2" fmla="*/ 1690994 w 2149725"/>
              <a:gd name="connsiteY2" fmla="*/ 2149723 h 4299446"/>
              <a:gd name="connsiteX3" fmla="*/ 1 w 2149725"/>
              <a:gd name="connsiteY3" fmla="*/ 458730 h 4299446"/>
              <a:gd name="connsiteX4" fmla="*/ 0 w 2149725"/>
              <a:gd name="connsiteY4" fmla="*/ 0 h 4299446"/>
              <a:gd name="connsiteX5" fmla="*/ 1 w 2149725"/>
              <a:gd name="connsiteY5" fmla="*/ 0 h 4299446"/>
              <a:gd name="connsiteX6" fmla="*/ 2149725 w 2149725"/>
              <a:gd name="connsiteY6" fmla="*/ 2149723 h 4299446"/>
              <a:gd name="connsiteX7" fmla="*/ 1 w 2149725"/>
              <a:gd name="connsiteY7" fmla="*/ 4299446 h 4299446"/>
              <a:gd name="connsiteX8" fmla="*/ 0 w 2149725"/>
              <a:gd name="connsiteY8" fmla="*/ 4299446 h 429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5" h="4299446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93BC47-50CA-4D22-B1F8-63534DAC8320}"/>
              </a:ext>
            </a:extLst>
          </p:cNvPr>
          <p:cNvSpPr/>
          <p:nvPr userDrawn="1"/>
        </p:nvSpPr>
        <p:spPr>
          <a:xfrm>
            <a:off x="10042276" y="0"/>
            <a:ext cx="2149724" cy="3233904"/>
          </a:xfrm>
          <a:custGeom>
            <a:avLst/>
            <a:gdLst>
              <a:gd name="connsiteX0" fmla="*/ 295604 w 2149724"/>
              <a:gd name="connsiteY0" fmla="*/ 0 h 3233904"/>
              <a:gd name="connsiteX1" fmla="*/ 852643 w 2149724"/>
              <a:gd name="connsiteY1" fmla="*/ 0 h 3233904"/>
              <a:gd name="connsiteX2" fmla="*/ 844870 w 2149724"/>
              <a:gd name="connsiteY2" fmla="*/ 8552 h 3233904"/>
              <a:gd name="connsiteX3" fmla="*/ 458730 w 2149724"/>
              <a:gd name="connsiteY3" fmla="*/ 1084181 h 3233904"/>
              <a:gd name="connsiteX4" fmla="*/ 2149723 w 2149724"/>
              <a:gd name="connsiteY4" fmla="*/ 2775174 h 3233904"/>
              <a:gd name="connsiteX5" fmla="*/ 2149724 w 2149724"/>
              <a:gd name="connsiteY5" fmla="*/ 2775174 h 3233904"/>
              <a:gd name="connsiteX6" fmla="*/ 2149724 w 2149724"/>
              <a:gd name="connsiteY6" fmla="*/ 3233904 h 3233904"/>
              <a:gd name="connsiteX7" fmla="*/ 0 w 2149724"/>
              <a:gd name="connsiteY7" fmla="*/ 1084181 h 3233904"/>
              <a:gd name="connsiteX8" fmla="*/ 259460 w 2149724"/>
              <a:gd name="connsiteY8" fmla="*/ 59495 h 323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4" h="323390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F7D235-E3FA-4618-946B-E67A90033B43}" type="datetime1">
              <a:rPr lang="en-US" smtClean="0"/>
              <a:t>11-Jul-23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0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45D49BE-CDB2-4926-80C5-C3A48E929F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8158" y="2496911"/>
            <a:ext cx="1137426" cy="1137426"/>
          </a:xfrm>
          <a:custGeom>
            <a:avLst/>
            <a:gdLst>
              <a:gd name="connsiteX0" fmla="*/ 568713 w 1137426"/>
              <a:gd name="connsiteY0" fmla="*/ 0 h 1137426"/>
              <a:gd name="connsiteX1" fmla="*/ 1137426 w 1137426"/>
              <a:gd name="connsiteY1" fmla="*/ 568713 h 1137426"/>
              <a:gd name="connsiteX2" fmla="*/ 568713 w 1137426"/>
              <a:gd name="connsiteY2" fmla="*/ 1137426 h 1137426"/>
              <a:gd name="connsiteX3" fmla="*/ 0 w 1137426"/>
              <a:gd name="connsiteY3" fmla="*/ 568713 h 1137426"/>
              <a:gd name="connsiteX4" fmla="*/ 568713 w 1137426"/>
              <a:gd name="connsiteY4" fmla="*/ 0 h 113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26" h="1137426">
                <a:moveTo>
                  <a:pt x="568713" y="0"/>
                </a:moveTo>
                <a:cubicBezTo>
                  <a:pt x="882805" y="0"/>
                  <a:pt x="1137426" y="254621"/>
                  <a:pt x="1137426" y="568713"/>
                </a:cubicBezTo>
                <a:cubicBezTo>
                  <a:pt x="1137426" y="882805"/>
                  <a:pt x="882805" y="1137426"/>
                  <a:pt x="568713" y="1137426"/>
                </a:cubicBezTo>
                <a:cubicBezTo>
                  <a:pt x="254621" y="1137426"/>
                  <a:pt x="0" y="882805"/>
                  <a:pt x="0" y="568713"/>
                </a:cubicBezTo>
                <a:cubicBezTo>
                  <a:pt x="0" y="254621"/>
                  <a:pt x="254621" y="0"/>
                  <a:pt x="5687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C20E53A-AD85-4653-A7F7-6D925DF3A7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30002" y="2496911"/>
            <a:ext cx="1137426" cy="1137426"/>
          </a:xfrm>
          <a:custGeom>
            <a:avLst/>
            <a:gdLst>
              <a:gd name="connsiteX0" fmla="*/ 568713 w 1137426"/>
              <a:gd name="connsiteY0" fmla="*/ 0 h 1137426"/>
              <a:gd name="connsiteX1" fmla="*/ 1137426 w 1137426"/>
              <a:gd name="connsiteY1" fmla="*/ 568713 h 1137426"/>
              <a:gd name="connsiteX2" fmla="*/ 568713 w 1137426"/>
              <a:gd name="connsiteY2" fmla="*/ 1137426 h 1137426"/>
              <a:gd name="connsiteX3" fmla="*/ 0 w 1137426"/>
              <a:gd name="connsiteY3" fmla="*/ 568713 h 1137426"/>
              <a:gd name="connsiteX4" fmla="*/ 568713 w 1137426"/>
              <a:gd name="connsiteY4" fmla="*/ 0 h 113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26" h="1137426">
                <a:moveTo>
                  <a:pt x="568713" y="0"/>
                </a:moveTo>
                <a:cubicBezTo>
                  <a:pt x="882805" y="0"/>
                  <a:pt x="1137426" y="254621"/>
                  <a:pt x="1137426" y="568713"/>
                </a:cubicBezTo>
                <a:cubicBezTo>
                  <a:pt x="1137426" y="882805"/>
                  <a:pt x="882805" y="1137426"/>
                  <a:pt x="568713" y="1137426"/>
                </a:cubicBezTo>
                <a:cubicBezTo>
                  <a:pt x="254621" y="1137426"/>
                  <a:pt x="0" y="882805"/>
                  <a:pt x="0" y="568713"/>
                </a:cubicBezTo>
                <a:cubicBezTo>
                  <a:pt x="0" y="254621"/>
                  <a:pt x="254621" y="0"/>
                  <a:pt x="5687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365C77-F18C-4ED1-BF64-13295CE24D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1845" y="2496911"/>
            <a:ext cx="1137426" cy="1137426"/>
          </a:xfrm>
          <a:custGeom>
            <a:avLst/>
            <a:gdLst>
              <a:gd name="connsiteX0" fmla="*/ 568713 w 1137426"/>
              <a:gd name="connsiteY0" fmla="*/ 0 h 1137426"/>
              <a:gd name="connsiteX1" fmla="*/ 1137426 w 1137426"/>
              <a:gd name="connsiteY1" fmla="*/ 568713 h 1137426"/>
              <a:gd name="connsiteX2" fmla="*/ 568713 w 1137426"/>
              <a:gd name="connsiteY2" fmla="*/ 1137426 h 1137426"/>
              <a:gd name="connsiteX3" fmla="*/ 0 w 1137426"/>
              <a:gd name="connsiteY3" fmla="*/ 568713 h 1137426"/>
              <a:gd name="connsiteX4" fmla="*/ 568713 w 1137426"/>
              <a:gd name="connsiteY4" fmla="*/ 0 h 113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26" h="1137426">
                <a:moveTo>
                  <a:pt x="568713" y="0"/>
                </a:moveTo>
                <a:cubicBezTo>
                  <a:pt x="882805" y="0"/>
                  <a:pt x="1137426" y="254621"/>
                  <a:pt x="1137426" y="568713"/>
                </a:cubicBezTo>
                <a:cubicBezTo>
                  <a:pt x="1137426" y="882805"/>
                  <a:pt x="882805" y="1137426"/>
                  <a:pt x="568713" y="1137426"/>
                </a:cubicBezTo>
                <a:cubicBezTo>
                  <a:pt x="254621" y="1137426"/>
                  <a:pt x="0" y="882805"/>
                  <a:pt x="0" y="568713"/>
                </a:cubicBezTo>
                <a:cubicBezTo>
                  <a:pt x="0" y="254621"/>
                  <a:pt x="254621" y="0"/>
                  <a:pt x="5687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0D17715-D1E7-4BDC-A9C7-82DCC5727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14038" y="-2"/>
            <a:ext cx="3367314" cy="4818744"/>
          </a:xfrm>
          <a:custGeom>
            <a:avLst/>
            <a:gdLst>
              <a:gd name="connsiteX0" fmla="*/ 0 w 3367314"/>
              <a:gd name="connsiteY0" fmla="*/ 0 h 4818744"/>
              <a:gd name="connsiteX1" fmla="*/ 3367314 w 3367314"/>
              <a:gd name="connsiteY1" fmla="*/ 0 h 4818744"/>
              <a:gd name="connsiteX2" fmla="*/ 3367314 w 3367314"/>
              <a:gd name="connsiteY2" fmla="*/ 4818744 h 4818744"/>
              <a:gd name="connsiteX3" fmla="*/ 462602 w 3367314"/>
              <a:gd name="connsiteY3" fmla="*/ 4818744 h 4818744"/>
              <a:gd name="connsiteX4" fmla="*/ 0 w 3367314"/>
              <a:gd name="connsiteY4" fmla="*/ 4356142 h 4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7314" h="4818744">
                <a:moveTo>
                  <a:pt x="0" y="0"/>
                </a:moveTo>
                <a:lnTo>
                  <a:pt x="3367314" y="0"/>
                </a:lnTo>
                <a:lnTo>
                  <a:pt x="3367314" y="4818744"/>
                </a:lnTo>
                <a:lnTo>
                  <a:pt x="462602" y="4818744"/>
                </a:lnTo>
                <a:cubicBezTo>
                  <a:pt x="207114" y="4818744"/>
                  <a:pt x="0" y="4611630"/>
                  <a:pt x="0" y="43561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F47649-BE3E-4087-8717-2B231EA8DB0F}"/>
              </a:ext>
            </a:extLst>
          </p:cNvPr>
          <p:cNvSpPr/>
          <p:nvPr userDrawn="1"/>
        </p:nvSpPr>
        <p:spPr>
          <a:xfrm>
            <a:off x="0" y="2278436"/>
            <a:ext cx="2149725" cy="4299446"/>
          </a:xfrm>
          <a:custGeom>
            <a:avLst/>
            <a:gdLst>
              <a:gd name="connsiteX0" fmla="*/ 1 w 2149725"/>
              <a:gd name="connsiteY0" fmla="*/ 458730 h 4299446"/>
              <a:gd name="connsiteX1" fmla="*/ 1 w 2149725"/>
              <a:gd name="connsiteY1" fmla="*/ 3840716 h 4299446"/>
              <a:gd name="connsiteX2" fmla="*/ 1690994 w 2149725"/>
              <a:gd name="connsiteY2" fmla="*/ 2149723 h 4299446"/>
              <a:gd name="connsiteX3" fmla="*/ 1 w 2149725"/>
              <a:gd name="connsiteY3" fmla="*/ 458730 h 4299446"/>
              <a:gd name="connsiteX4" fmla="*/ 0 w 2149725"/>
              <a:gd name="connsiteY4" fmla="*/ 0 h 4299446"/>
              <a:gd name="connsiteX5" fmla="*/ 1 w 2149725"/>
              <a:gd name="connsiteY5" fmla="*/ 0 h 4299446"/>
              <a:gd name="connsiteX6" fmla="*/ 2149725 w 2149725"/>
              <a:gd name="connsiteY6" fmla="*/ 2149723 h 4299446"/>
              <a:gd name="connsiteX7" fmla="*/ 1 w 2149725"/>
              <a:gd name="connsiteY7" fmla="*/ 4299446 h 4299446"/>
              <a:gd name="connsiteX8" fmla="*/ 0 w 2149725"/>
              <a:gd name="connsiteY8" fmla="*/ 4299446 h 429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5" h="4299446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93BC47-50CA-4D22-B1F8-63534DAC8320}"/>
              </a:ext>
            </a:extLst>
          </p:cNvPr>
          <p:cNvSpPr/>
          <p:nvPr userDrawn="1"/>
        </p:nvSpPr>
        <p:spPr>
          <a:xfrm>
            <a:off x="10042276" y="0"/>
            <a:ext cx="2149724" cy="3233904"/>
          </a:xfrm>
          <a:custGeom>
            <a:avLst/>
            <a:gdLst>
              <a:gd name="connsiteX0" fmla="*/ 295604 w 2149724"/>
              <a:gd name="connsiteY0" fmla="*/ 0 h 3233904"/>
              <a:gd name="connsiteX1" fmla="*/ 852643 w 2149724"/>
              <a:gd name="connsiteY1" fmla="*/ 0 h 3233904"/>
              <a:gd name="connsiteX2" fmla="*/ 844870 w 2149724"/>
              <a:gd name="connsiteY2" fmla="*/ 8552 h 3233904"/>
              <a:gd name="connsiteX3" fmla="*/ 458730 w 2149724"/>
              <a:gd name="connsiteY3" fmla="*/ 1084181 h 3233904"/>
              <a:gd name="connsiteX4" fmla="*/ 2149723 w 2149724"/>
              <a:gd name="connsiteY4" fmla="*/ 2775174 h 3233904"/>
              <a:gd name="connsiteX5" fmla="*/ 2149724 w 2149724"/>
              <a:gd name="connsiteY5" fmla="*/ 2775174 h 3233904"/>
              <a:gd name="connsiteX6" fmla="*/ 2149724 w 2149724"/>
              <a:gd name="connsiteY6" fmla="*/ 3233904 h 3233904"/>
              <a:gd name="connsiteX7" fmla="*/ 0 w 2149724"/>
              <a:gd name="connsiteY7" fmla="*/ 1084181 h 3233904"/>
              <a:gd name="connsiteX8" fmla="*/ 259460 w 2149724"/>
              <a:gd name="connsiteY8" fmla="*/ 59495 h 323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4" h="323390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8F065B1-6091-4AEC-BD00-8B0E0B0158E5}" type="datetime1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4722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CAD32D0-A73D-4CE7-AA2F-300B9A868F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0686" y="1841611"/>
            <a:ext cx="10290629" cy="4319931"/>
          </a:xfrm>
          <a:custGeom>
            <a:avLst/>
            <a:gdLst>
              <a:gd name="connsiteX0" fmla="*/ 210811 w 10290629"/>
              <a:gd name="connsiteY0" fmla="*/ 0 h 4752270"/>
              <a:gd name="connsiteX1" fmla="*/ 10079818 w 10290629"/>
              <a:gd name="connsiteY1" fmla="*/ 0 h 4752270"/>
              <a:gd name="connsiteX2" fmla="*/ 10290629 w 10290629"/>
              <a:gd name="connsiteY2" fmla="*/ 210811 h 4752270"/>
              <a:gd name="connsiteX3" fmla="*/ 10290629 w 10290629"/>
              <a:gd name="connsiteY3" fmla="*/ 4541459 h 4752270"/>
              <a:gd name="connsiteX4" fmla="*/ 10079818 w 10290629"/>
              <a:gd name="connsiteY4" fmla="*/ 4752270 h 4752270"/>
              <a:gd name="connsiteX5" fmla="*/ 210811 w 10290629"/>
              <a:gd name="connsiteY5" fmla="*/ 4752270 h 4752270"/>
              <a:gd name="connsiteX6" fmla="*/ 0 w 10290629"/>
              <a:gd name="connsiteY6" fmla="*/ 4541459 h 4752270"/>
              <a:gd name="connsiteX7" fmla="*/ 0 w 10290629"/>
              <a:gd name="connsiteY7" fmla="*/ 210811 h 4752270"/>
              <a:gd name="connsiteX8" fmla="*/ 210811 w 10290629"/>
              <a:gd name="connsiteY8" fmla="*/ 0 h 47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90629" h="4752270">
                <a:moveTo>
                  <a:pt x="210811" y="0"/>
                </a:moveTo>
                <a:lnTo>
                  <a:pt x="10079818" y="0"/>
                </a:lnTo>
                <a:cubicBezTo>
                  <a:pt x="10196246" y="0"/>
                  <a:pt x="10290629" y="94383"/>
                  <a:pt x="10290629" y="210811"/>
                </a:cubicBezTo>
                <a:lnTo>
                  <a:pt x="10290629" y="4541459"/>
                </a:lnTo>
                <a:cubicBezTo>
                  <a:pt x="10290629" y="4657887"/>
                  <a:pt x="10196246" y="4752270"/>
                  <a:pt x="10079818" y="4752270"/>
                </a:cubicBezTo>
                <a:lnTo>
                  <a:pt x="210811" y="4752270"/>
                </a:lnTo>
                <a:cubicBezTo>
                  <a:pt x="94383" y="4752270"/>
                  <a:pt x="0" y="4657887"/>
                  <a:pt x="0" y="4541459"/>
                </a:cubicBezTo>
                <a:lnTo>
                  <a:pt x="0" y="210811"/>
                </a:lnTo>
                <a:cubicBezTo>
                  <a:pt x="0" y="94383"/>
                  <a:pt x="94383" y="0"/>
                  <a:pt x="2108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F47649-BE3E-4087-8717-2B231EA8DB0F}"/>
              </a:ext>
            </a:extLst>
          </p:cNvPr>
          <p:cNvSpPr/>
          <p:nvPr userDrawn="1"/>
        </p:nvSpPr>
        <p:spPr>
          <a:xfrm>
            <a:off x="0" y="2278436"/>
            <a:ext cx="2149725" cy="4299446"/>
          </a:xfrm>
          <a:custGeom>
            <a:avLst/>
            <a:gdLst>
              <a:gd name="connsiteX0" fmla="*/ 1 w 2149725"/>
              <a:gd name="connsiteY0" fmla="*/ 458730 h 4299446"/>
              <a:gd name="connsiteX1" fmla="*/ 1 w 2149725"/>
              <a:gd name="connsiteY1" fmla="*/ 3840716 h 4299446"/>
              <a:gd name="connsiteX2" fmla="*/ 1690994 w 2149725"/>
              <a:gd name="connsiteY2" fmla="*/ 2149723 h 4299446"/>
              <a:gd name="connsiteX3" fmla="*/ 1 w 2149725"/>
              <a:gd name="connsiteY3" fmla="*/ 458730 h 4299446"/>
              <a:gd name="connsiteX4" fmla="*/ 0 w 2149725"/>
              <a:gd name="connsiteY4" fmla="*/ 0 h 4299446"/>
              <a:gd name="connsiteX5" fmla="*/ 1 w 2149725"/>
              <a:gd name="connsiteY5" fmla="*/ 0 h 4299446"/>
              <a:gd name="connsiteX6" fmla="*/ 2149725 w 2149725"/>
              <a:gd name="connsiteY6" fmla="*/ 2149723 h 4299446"/>
              <a:gd name="connsiteX7" fmla="*/ 1 w 2149725"/>
              <a:gd name="connsiteY7" fmla="*/ 4299446 h 4299446"/>
              <a:gd name="connsiteX8" fmla="*/ 0 w 2149725"/>
              <a:gd name="connsiteY8" fmla="*/ 4299446 h 429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5" h="4299446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93BC47-50CA-4D22-B1F8-63534DAC8320}"/>
              </a:ext>
            </a:extLst>
          </p:cNvPr>
          <p:cNvSpPr/>
          <p:nvPr userDrawn="1"/>
        </p:nvSpPr>
        <p:spPr>
          <a:xfrm>
            <a:off x="10042276" y="0"/>
            <a:ext cx="2149724" cy="3233904"/>
          </a:xfrm>
          <a:custGeom>
            <a:avLst/>
            <a:gdLst>
              <a:gd name="connsiteX0" fmla="*/ 295604 w 2149724"/>
              <a:gd name="connsiteY0" fmla="*/ 0 h 3233904"/>
              <a:gd name="connsiteX1" fmla="*/ 852643 w 2149724"/>
              <a:gd name="connsiteY1" fmla="*/ 0 h 3233904"/>
              <a:gd name="connsiteX2" fmla="*/ 844870 w 2149724"/>
              <a:gd name="connsiteY2" fmla="*/ 8552 h 3233904"/>
              <a:gd name="connsiteX3" fmla="*/ 458730 w 2149724"/>
              <a:gd name="connsiteY3" fmla="*/ 1084181 h 3233904"/>
              <a:gd name="connsiteX4" fmla="*/ 2149723 w 2149724"/>
              <a:gd name="connsiteY4" fmla="*/ 2775174 h 3233904"/>
              <a:gd name="connsiteX5" fmla="*/ 2149724 w 2149724"/>
              <a:gd name="connsiteY5" fmla="*/ 2775174 h 3233904"/>
              <a:gd name="connsiteX6" fmla="*/ 2149724 w 2149724"/>
              <a:gd name="connsiteY6" fmla="*/ 3233904 h 3233904"/>
              <a:gd name="connsiteX7" fmla="*/ 0 w 2149724"/>
              <a:gd name="connsiteY7" fmla="*/ 1084181 h 3233904"/>
              <a:gd name="connsiteX8" fmla="*/ 259460 w 2149724"/>
              <a:gd name="connsiteY8" fmla="*/ 59495 h 323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4" h="323390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BD41B1-871C-475F-B448-0686C38A4830}" type="datetime1">
              <a:rPr lang="en-US" smtClean="0"/>
              <a:t>11-Jul-23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4508-01FE-4D47-BD11-C7896F224A93}" type="datetime1">
              <a:rPr lang="en-US" smtClean="0"/>
              <a:t>11-Jul-23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622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807C-A118-4931-84AD-B910F23AE66F}" type="datetime1">
              <a:rPr lang="en-US" smtClean="0"/>
              <a:t>11-Jul-23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741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D211-07E6-4D0B-B677-263CC5DD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C65B7-CBE8-E6D5-912C-6262E08C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8C607-DBA0-3C11-847D-EF12657C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8659-3807-D1BB-3B5F-9BA3AEA6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62A8-1273-7FAD-B21F-E3E90A97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1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9F9B-2A2A-46D0-9F2E-9A91E67F9294}" type="datetime1">
              <a:rPr lang="en-US" smtClean="0"/>
              <a:t>11-Jul-23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6974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6422-21CC-4051-ACC3-4C8974EBDEE9}" type="datetime1">
              <a:rPr lang="en-US" smtClean="0"/>
              <a:t>11-Jul-23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4010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AC27875-0423-45D9-AAEF-3E169D0B7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4516850"/>
            <a:ext cx="12192000" cy="234115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F47649-BE3E-4087-8717-2B231EA8DB0F}"/>
              </a:ext>
            </a:extLst>
          </p:cNvPr>
          <p:cNvSpPr/>
          <p:nvPr userDrawn="1"/>
        </p:nvSpPr>
        <p:spPr>
          <a:xfrm>
            <a:off x="0" y="2278436"/>
            <a:ext cx="2149725" cy="4299446"/>
          </a:xfrm>
          <a:custGeom>
            <a:avLst/>
            <a:gdLst>
              <a:gd name="connsiteX0" fmla="*/ 1 w 2149725"/>
              <a:gd name="connsiteY0" fmla="*/ 458730 h 4299446"/>
              <a:gd name="connsiteX1" fmla="*/ 1 w 2149725"/>
              <a:gd name="connsiteY1" fmla="*/ 3840716 h 4299446"/>
              <a:gd name="connsiteX2" fmla="*/ 1690994 w 2149725"/>
              <a:gd name="connsiteY2" fmla="*/ 2149723 h 4299446"/>
              <a:gd name="connsiteX3" fmla="*/ 1 w 2149725"/>
              <a:gd name="connsiteY3" fmla="*/ 458730 h 4299446"/>
              <a:gd name="connsiteX4" fmla="*/ 0 w 2149725"/>
              <a:gd name="connsiteY4" fmla="*/ 0 h 4299446"/>
              <a:gd name="connsiteX5" fmla="*/ 1 w 2149725"/>
              <a:gd name="connsiteY5" fmla="*/ 0 h 4299446"/>
              <a:gd name="connsiteX6" fmla="*/ 2149725 w 2149725"/>
              <a:gd name="connsiteY6" fmla="*/ 2149723 h 4299446"/>
              <a:gd name="connsiteX7" fmla="*/ 1 w 2149725"/>
              <a:gd name="connsiteY7" fmla="*/ 4299446 h 4299446"/>
              <a:gd name="connsiteX8" fmla="*/ 0 w 2149725"/>
              <a:gd name="connsiteY8" fmla="*/ 4299446 h 429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5" h="4299446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93BC47-50CA-4D22-B1F8-63534DAC8320}"/>
              </a:ext>
            </a:extLst>
          </p:cNvPr>
          <p:cNvSpPr/>
          <p:nvPr userDrawn="1"/>
        </p:nvSpPr>
        <p:spPr>
          <a:xfrm>
            <a:off x="10042276" y="0"/>
            <a:ext cx="2149724" cy="3233904"/>
          </a:xfrm>
          <a:custGeom>
            <a:avLst/>
            <a:gdLst>
              <a:gd name="connsiteX0" fmla="*/ 295604 w 2149724"/>
              <a:gd name="connsiteY0" fmla="*/ 0 h 3233904"/>
              <a:gd name="connsiteX1" fmla="*/ 852643 w 2149724"/>
              <a:gd name="connsiteY1" fmla="*/ 0 h 3233904"/>
              <a:gd name="connsiteX2" fmla="*/ 844870 w 2149724"/>
              <a:gd name="connsiteY2" fmla="*/ 8552 h 3233904"/>
              <a:gd name="connsiteX3" fmla="*/ 458730 w 2149724"/>
              <a:gd name="connsiteY3" fmla="*/ 1084181 h 3233904"/>
              <a:gd name="connsiteX4" fmla="*/ 2149723 w 2149724"/>
              <a:gd name="connsiteY4" fmla="*/ 2775174 h 3233904"/>
              <a:gd name="connsiteX5" fmla="*/ 2149724 w 2149724"/>
              <a:gd name="connsiteY5" fmla="*/ 2775174 h 3233904"/>
              <a:gd name="connsiteX6" fmla="*/ 2149724 w 2149724"/>
              <a:gd name="connsiteY6" fmla="*/ 3233904 h 3233904"/>
              <a:gd name="connsiteX7" fmla="*/ 0 w 2149724"/>
              <a:gd name="connsiteY7" fmla="*/ 1084181 h 3233904"/>
              <a:gd name="connsiteX8" fmla="*/ 259460 w 2149724"/>
              <a:gd name="connsiteY8" fmla="*/ 59495 h 323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4" h="323390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347B63-0B3C-4632-BEDB-785F618881AF}" type="datetime1">
              <a:rPr lang="en-US" smtClean="0"/>
              <a:t>11-Jul-23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869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FB12C4-DD62-4ABC-B905-77282CC465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260" y="1656660"/>
            <a:ext cx="3804047" cy="4686216"/>
          </a:xfrm>
          <a:custGeom>
            <a:avLst/>
            <a:gdLst>
              <a:gd name="connsiteX0" fmla="*/ 199294 w 3804047"/>
              <a:gd name="connsiteY0" fmla="*/ 0 h 4686216"/>
              <a:gd name="connsiteX1" fmla="*/ 3604753 w 3804047"/>
              <a:gd name="connsiteY1" fmla="*/ 0 h 4686216"/>
              <a:gd name="connsiteX2" fmla="*/ 3804047 w 3804047"/>
              <a:gd name="connsiteY2" fmla="*/ 199294 h 4686216"/>
              <a:gd name="connsiteX3" fmla="*/ 3804047 w 3804047"/>
              <a:gd name="connsiteY3" fmla="*/ 4486922 h 4686216"/>
              <a:gd name="connsiteX4" fmla="*/ 3604753 w 3804047"/>
              <a:gd name="connsiteY4" fmla="*/ 4686216 h 4686216"/>
              <a:gd name="connsiteX5" fmla="*/ 199294 w 3804047"/>
              <a:gd name="connsiteY5" fmla="*/ 4686216 h 4686216"/>
              <a:gd name="connsiteX6" fmla="*/ 0 w 3804047"/>
              <a:gd name="connsiteY6" fmla="*/ 4486922 h 4686216"/>
              <a:gd name="connsiteX7" fmla="*/ 0 w 3804047"/>
              <a:gd name="connsiteY7" fmla="*/ 199294 h 4686216"/>
              <a:gd name="connsiteX8" fmla="*/ 199294 w 3804047"/>
              <a:gd name="connsiteY8" fmla="*/ 0 h 46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4047" h="4686216">
                <a:moveTo>
                  <a:pt x="199294" y="0"/>
                </a:moveTo>
                <a:lnTo>
                  <a:pt x="3604753" y="0"/>
                </a:lnTo>
                <a:cubicBezTo>
                  <a:pt x="3714820" y="0"/>
                  <a:pt x="3804047" y="89227"/>
                  <a:pt x="3804047" y="199294"/>
                </a:cubicBezTo>
                <a:lnTo>
                  <a:pt x="3804047" y="4486922"/>
                </a:lnTo>
                <a:cubicBezTo>
                  <a:pt x="3804047" y="4596989"/>
                  <a:pt x="3714820" y="4686216"/>
                  <a:pt x="3604753" y="4686216"/>
                </a:cubicBezTo>
                <a:lnTo>
                  <a:pt x="199294" y="4686216"/>
                </a:lnTo>
                <a:cubicBezTo>
                  <a:pt x="89227" y="4686216"/>
                  <a:pt x="0" y="4596989"/>
                  <a:pt x="0" y="4486922"/>
                </a:cubicBezTo>
                <a:lnTo>
                  <a:pt x="0" y="199294"/>
                </a:lnTo>
                <a:cubicBezTo>
                  <a:pt x="0" y="89227"/>
                  <a:pt x="89227" y="0"/>
                  <a:pt x="1992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F47649-BE3E-4087-8717-2B231EA8DB0F}"/>
              </a:ext>
            </a:extLst>
          </p:cNvPr>
          <p:cNvSpPr/>
          <p:nvPr userDrawn="1"/>
        </p:nvSpPr>
        <p:spPr>
          <a:xfrm>
            <a:off x="0" y="2278436"/>
            <a:ext cx="2149725" cy="4299446"/>
          </a:xfrm>
          <a:custGeom>
            <a:avLst/>
            <a:gdLst>
              <a:gd name="connsiteX0" fmla="*/ 1 w 2149725"/>
              <a:gd name="connsiteY0" fmla="*/ 458730 h 4299446"/>
              <a:gd name="connsiteX1" fmla="*/ 1 w 2149725"/>
              <a:gd name="connsiteY1" fmla="*/ 3840716 h 4299446"/>
              <a:gd name="connsiteX2" fmla="*/ 1690994 w 2149725"/>
              <a:gd name="connsiteY2" fmla="*/ 2149723 h 4299446"/>
              <a:gd name="connsiteX3" fmla="*/ 1 w 2149725"/>
              <a:gd name="connsiteY3" fmla="*/ 458730 h 4299446"/>
              <a:gd name="connsiteX4" fmla="*/ 0 w 2149725"/>
              <a:gd name="connsiteY4" fmla="*/ 0 h 4299446"/>
              <a:gd name="connsiteX5" fmla="*/ 1 w 2149725"/>
              <a:gd name="connsiteY5" fmla="*/ 0 h 4299446"/>
              <a:gd name="connsiteX6" fmla="*/ 2149725 w 2149725"/>
              <a:gd name="connsiteY6" fmla="*/ 2149723 h 4299446"/>
              <a:gd name="connsiteX7" fmla="*/ 1 w 2149725"/>
              <a:gd name="connsiteY7" fmla="*/ 4299446 h 4299446"/>
              <a:gd name="connsiteX8" fmla="*/ 0 w 2149725"/>
              <a:gd name="connsiteY8" fmla="*/ 4299446 h 429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5" h="4299446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93BC47-50CA-4D22-B1F8-63534DAC8320}"/>
              </a:ext>
            </a:extLst>
          </p:cNvPr>
          <p:cNvSpPr/>
          <p:nvPr userDrawn="1"/>
        </p:nvSpPr>
        <p:spPr>
          <a:xfrm>
            <a:off x="10042276" y="0"/>
            <a:ext cx="2149724" cy="3233904"/>
          </a:xfrm>
          <a:custGeom>
            <a:avLst/>
            <a:gdLst>
              <a:gd name="connsiteX0" fmla="*/ 295604 w 2149724"/>
              <a:gd name="connsiteY0" fmla="*/ 0 h 3233904"/>
              <a:gd name="connsiteX1" fmla="*/ 852643 w 2149724"/>
              <a:gd name="connsiteY1" fmla="*/ 0 h 3233904"/>
              <a:gd name="connsiteX2" fmla="*/ 844870 w 2149724"/>
              <a:gd name="connsiteY2" fmla="*/ 8552 h 3233904"/>
              <a:gd name="connsiteX3" fmla="*/ 458730 w 2149724"/>
              <a:gd name="connsiteY3" fmla="*/ 1084181 h 3233904"/>
              <a:gd name="connsiteX4" fmla="*/ 2149723 w 2149724"/>
              <a:gd name="connsiteY4" fmla="*/ 2775174 h 3233904"/>
              <a:gd name="connsiteX5" fmla="*/ 2149724 w 2149724"/>
              <a:gd name="connsiteY5" fmla="*/ 2775174 h 3233904"/>
              <a:gd name="connsiteX6" fmla="*/ 2149724 w 2149724"/>
              <a:gd name="connsiteY6" fmla="*/ 3233904 h 3233904"/>
              <a:gd name="connsiteX7" fmla="*/ 0 w 2149724"/>
              <a:gd name="connsiteY7" fmla="*/ 1084181 h 3233904"/>
              <a:gd name="connsiteX8" fmla="*/ 259460 w 2149724"/>
              <a:gd name="connsiteY8" fmla="*/ 59495 h 323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4" h="323390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AFE4DC-77C5-44AC-B50D-8ED4A2F02617}" type="datetime1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0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7CB54E-6139-4EAC-9F6F-AEDE8775F8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97D37F5-4B9F-446E-B467-809FE2BC94CA}" type="datetime1">
              <a:rPr lang="en-US" smtClean="0"/>
              <a:t>11-Jul-23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1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5381-4B8C-56A2-5E94-BDD3B90A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1301-D57E-78F4-9641-E1517AA37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8143-8BC2-734A-9D75-119830E2B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F437F-C424-30B6-4E97-2445469D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FF4D-E4EC-ED81-553D-FF31FA34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7AF79-7D4F-9471-4B08-D1F5362D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87B1-066C-5767-96C2-CF829158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4312B-553E-A03C-1403-736F76BC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6C8A1-6F02-75EF-83D6-5A494FC2C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D59F-B9EC-9A5D-3D4C-4D8B78120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0103F-EF56-B220-85F8-03D821E78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3CC26-6997-1B1D-841B-A1AA970E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C1D0E-2A3A-1DF3-E84D-638198E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18AED-4B23-DE6F-B38D-19AC4A60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DFBE-21A7-580A-FF1F-D19F7ED2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E1378-AF4E-7104-4945-0F80807F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9F7E8-F894-994A-E532-F9B35AF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9C5C0-25FC-ACF3-04F0-8FC57A2E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4E8EC-D8F7-1A9D-458C-736A69FC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04357-3331-29F7-4D7A-BC5473D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7CA9D-E107-5A36-6E8E-084C36A6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9DC5-196D-E568-A962-2478B1DB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382E-B66D-7A3D-EF68-A6A07006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FD872-FD6E-D53E-E31C-D9A1085B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5A8F-CA21-0812-0DF0-67740222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0B82-A568-66C7-21F1-7CEEB906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9399-A3CE-B706-2280-454FE595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06B-81AF-C633-3C22-C27FEF34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8F849-0F8F-0521-1C66-EC02ABAD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1C0A-5DC2-CB2A-C6D9-8A5628AE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F2449-3435-939B-9C41-2B53AB5D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3159E-5C85-3FEC-8692-0678FEED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25BEF-2202-4822-F75A-F68936A2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13576-C4A9-9951-A9BF-59E3ABFF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2655-14E9-6F24-6A8E-1578EFE3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2DD4-CCA9-F230-9609-65C3642F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C12A-3BBE-4818-80BB-451C9429CBF3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1C16-2547-C31F-2B81-33E88E8B4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C895-3E5D-9001-B9BE-CD1CB6C7B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CBF9-BE86-4A9C-B5B1-84A5799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758" y="1825625"/>
            <a:ext cx="10214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3584-EAB6-4880-A597-387756282434}" type="datetime1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6289-2E4F-41AB-AC96-A58CF64457E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5CCC4D-B10D-48BB-BCE0-F30D11B417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12973" r="13878" b="12973"/>
          <a:stretch/>
        </p:blipFill>
        <p:spPr>
          <a:xfrm>
            <a:off x="327416" y="555174"/>
            <a:ext cx="661342" cy="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8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7751" y="2208641"/>
            <a:ext cx="5160963" cy="1184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5B60"/>
                </a:solidFill>
                <a:latin typeface="Circular (Headings)"/>
              </a:rPr>
              <a:t>Data Story Telling  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1F00B-9F63-4EE7-BDEB-D37C9DA3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12973" r="13878" b="12973"/>
          <a:stretch/>
        </p:blipFill>
        <p:spPr>
          <a:xfrm>
            <a:off x="2464944" y="643891"/>
            <a:ext cx="1191360" cy="1317319"/>
          </a:xfrm>
          <a:prstGeom prst="rect">
            <a:avLst/>
          </a:prstGeom>
        </p:spPr>
      </p:pic>
      <p:pic>
        <p:nvPicPr>
          <p:cNvPr id="6" name="Picture Placeholder 19">
            <a:extLst>
              <a:ext uri="{FF2B5EF4-FFF2-40B4-BE49-F238E27FC236}">
                <a16:creationId xmlns:a16="http://schemas.microsoft.com/office/drawing/2014/main" id="{EB5FD75A-99CB-4697-A33C-556EFF2732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r="41343"/>
          <a:stretch/>
        </p:blipFill>
        <p:spPr>
          <a:xfrm>
            <a:off x="6799811" y="0"/>
            <a:ext cx="5392190" cy="6133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35A3F9-7F27-722A-6DB9-981F4B9A2FC7}"/>
              </a:ext>
            </a:extLst>
          </p:cNvPr>
          <p:cNvSpPr txBox="1"/>
          <p:nvPr/>
        </p:nvSpPr>
        <p:spPr>
          <a:xfrm>
            <a:off x="2080413" y="3640347"/>
            <a:ext cx="23966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all" dirty="0">
                <a:solidFill>
                  <a:srgbClr val="FF5B60"/>
                </a:solidFill>
                <a:latin typeface="Circular (Headings)"/>
                <a:ea typeface="+mj-ea"/>
                <a:cs typeface="+mj-cs"/>
              </a:rPr>
              <a:t>By </a:t>
            </a:r>
          </a:p>
          <a:p>
            <a:pPr algn="ctr"/>
            <a:r>
              <a:rPr lang="en-US" sz="2000" b="1" cap="all" dirty="0" err="1">
                <a:solidFill>
                  <a:srgbClr val="FF5B60"/>
                </a:solidFill>
                <a:latin typeface="Circular (Headings)"/>
                <a:ea typeface="+mj-ea"/>
                <a:cs typeface="+mj-cs"/>
              </a:rPr>
              <a:t>Ashitha</a:t>
            </a:r>
            <a:r>
              <a:rPr lang="en-US" sz="2000" b="1" cap="all" dirty="0">
                <a:solidFill>
                  <a:srgbClr val="FF5B60"/>
                </a:solidFill>
                <a:latin typeface="Circular (Headings)"/>
                <a:ea typeface="+mj-ea"/>
                <a:cs typeface="+mj-cs"/>
              </a:rPr>
              <a:t> Swaroop</a:t>
            </a:r>
          </a:p>
          <a:p>
            <a:pPr algn="ctr"/>
            <a:r>
              <a:rPr lang="en-US" sz="2000" b="1" cap="all" dirty="0">
                <a:solidFill>
                  <a:srgbClr val="FF5B60"/>
                </a:solidFill>
                <a:latin typeface="Circular (Headings)"/>
                <a:ea typeface="+mj-ea"/>
                <a:cs typeface="+mj-cs"/>
              </a:rPr>
              <a:t>Rashi Gupta</a:t>
            </a:r>
          </a:p>
          <a:p>
            <a:pPr algn="ctr"/>
            <a:r>
              <a:rPr lang="en-US" sz="2000" b="1" cap="all" dirty="0">
                <a:solidFill>
                  <a:srgbClr val="FF5B60"/>
                </a:solidFill>
                <a:latin typeface="Circular (Headings)"/>
                <a:ea typeface="+mj-ea"/>
                <a:cs typeface="+mj-cs"/>
              </a:rPr>
              <a:t>Rishikesh Patil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4B6-C337-6B49-17E7-2B1A6258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55" y="632680"/>
            <a:ext cx="10214484" cy="748780"/>
          </a:xfrm>
        </p:spPr>
        <p:txBody>
          <a:bodyPr/>
          <a:lstStyle/>
          <a:p>
            <a:r>
              <a:rPr lang="en-US" sz="2800" dirty="0">
                <a:solidFill>
                  <a:srgbClr val="FF5A5F"/>
                </a:solidFill>
                <a:latin typeface="Circular (Headings)"/>
                <a:ea typeface="Lato Semibold" panose="020F0502020204030203" pitchFamily="34" charset="0"/>
                <a:cs typeface="Lato Semibold" panose="020F0502020204030203" pitchFamily="34" charset="0"/>
              </a:rPr>
              <a:t>Assumptions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D8B1D-B8A9-6AB5-BEC5-CEFCB6D6A6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6289-2E4F-41AB-AC96-A58CF644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irbnb Cereal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irbnb Cereal Light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085855-D13E-7CE3-FAAD-4B15EFA8D691}"/>
              </a:ext>
            </a:extLst>
          </p:cNvPr>
          <p:cNvSpPr/>
          <p:nvPr/>
        </p:nvSpPr>
        <p:spPr>
          <a:xfrm>
            <a:off x="1321279" y="1788218"/>
            <a:ext cx="9704719" cy="3402067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Lato`"/>
              </a:rPr>
              <a:t>The number of reviews provided in the dataset is considered a positive measure to analyze customer preferences and satisfaction.</a:t>
            </a: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We acknowledge the presence of properties with the existence of outliers. However, for the purpose of our analysis, we assume that these outliers will not significantly impact our findings and conclusions.</a:t>
            </a: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Lato`"/>
              </a:rPr>
              <a:t>Null values present in the dataset are assumed to have no significant impact on the analysis conducted</a:t>
            </a:r>
          </a:p>
        </p:txBody>
      </p:sp>
    </p:spTree>
    <p:extLst>
      <p:ext uri="{BB962C8B-B14F-4D97-AF65-F5344CB8AC3E}">
        <p14:creationId xmlns:p14="http://schemas.microsoft.com/office/powerpoint/2010/main" val="94788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4B6-C337-6B49-17E7-2B1A6258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55" y="632680"/>
            <a:ext cx="10214484" cy="748780"/>
          </a:xfrm>
        </p:spPr>
        <p:txBody>
          <a:bodyPr/>
          <a:lstStyle/>
          <a:p>
            <a:r>
              <a:rPr lang="en-US" sz="2800" dirty="0"/>
              <a:t>Suggestions</a:t>
            </a:r>
            <a:endParaRPr lang="en-US" sz="2800" dirty="0">
              <a:solidFill>
                <a:srgbClr val="FF5A5F"/>
              </a:solidFill>
              <a:latin typeface="Circular (Headings)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D8B1D-B8A9-6AB5-BEC5-CEFCB6D6A6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6289-2E4F-41AB-AC96-A58CF644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irbnb Cereal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irbnb Cereal Light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44EBD4-733F-B5D3-DDC2-D07FEAAD5987}"/>
              </a:ext>
            </a:extLst>
          </p:cNvPr>
          <p:cNvSpPr/>
          <p:nvPr/>
        </p:nvSpPr>
        <p:spPr>
          <a:xfrm>
            <a:off x="1321279" y="1788218"/>
            <a:ext cx="9704719" cy="3402067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Lato`"/>
              </a:rPr>
              <a:t>Develop targeted promotional campaigns and pricing strategies to capitalize on the winter and summer peaks in review activity.</a:t>
            </a: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Lato`"/>
              </a:rPr>
              <a:t>Collaborate with marketing and operations teams to effectively communicate the value proposition to potential guests during high-review seasons.</a:t>
            </a: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Lato`"/>
              </a:rPr>
              <a:t>Clustering algorithms such as K-means can be used to identify groups of listings and customer behavior that have similar characteristics and plan targeted strategies for each cluster to optimize revenue.</a:t>
            </a:r>
          </a:p>
        </p:txBody>
      </p:sp>
    </p:spTree>
    <p:extLst>
      <p:ext uri="{BB962C8B-B14F-4D97-AF65-F5344CB8AC3E}">
        <p14:creationId xmlns:p14="http://schemas.microsoft.com/office/powerpoint/2010/main" val="143822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ADFB5E-F4DF-525D-E673-D0B9F3B7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ABC24-E261-C2FA-8227-1166EB6E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5B26C-A3F8-FB45-5927-90968294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961FDB0E-8F3D-8ABF-9081-FA11EFD733F1}"/>
              </a:ext>
            </a:extLst>
          </p:cNvPr>
          <p:cNvSpPr txBox="1"/>
          <p:nvPr/>
        </p:nvSpPr>
        <p:spPr>
          <a:xfrm>
            <a:off x="2606383" y="1451567"/>
            <a:ext cx="753824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91"/>
              </a:lnSpc>
            </a:pPr>
            <a:r>
              <a:rPr lang="en-US" sz="10518" b="1" dirty="0">
                <a:solidFill>
                  <a:schemeClr val="bg1"/>
                </a:solidFill>
                <a:latin typeface="Poppins Bold"/>
              </a:rPr>
              <a:t>Thank You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FFFC6BB4-9484-10FA-6B41-5B8081694A5C}"/>
              </a:ext>
            </a:extLst>
          </p:cNvPr>
          <p:cNvSpPr txBox="1"/>
          <p:nvPr/>
        </p:nvSpPr>
        <p:spPr>
          <a:xfrm>
            <a:off x="2530453" y="3260998"/>
            <a:ext cx="7614174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1"/>
              </a:lnSpc>
            </a:pPr>
            <a:r>
              <a:rPr lang="en-US" sz="3606" b="1" spc="600" dirty="0">
                <a:solidFill>
                  <a:srgbClr val="000000"/>
                </a:solidFill>
                <a:latin typeface="Poppins Medium Bold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06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19720A0-D121-4DAA-A228-EA5F70A9B693}"/>
              </a:ext>
            </a:extLst>
          </p:cNvPr>
          <p:cNvGrpSpPr/>
          <p:nvPr/>
        </p:nvGrpSpPr>
        <p:grpSpPr>
          <a:xfrm>
            <a:off x="1282058" y="2563208"/>
            <a:ext cx="9627884" cy="2027078"/>
            <a:chOff x="1225510" y="2209555"/>
            <a:chExt cx="9474036" cy="15727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8C156B-7758-48D4-8F22-6DC7E4FF2F18}"/>
                </a:ext>
              </a:extLst>
            </p:cNvPr>
            <p:cNvSpPr/>
            <p:nvPr/>
          </p:nvSpPr>
          <p:spPr>
            <a:xfrm>
              <a:off x="1225510" y="2209555"/>
              <a:ext cx="2927015" cy="1572736"/>
            </a:xfrm>
            <a:prstGeom prst="roundRect">
              <a:avLst>
                <a:gd name="adj" fmla="val 4888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sx="97000" sy="97000" algn="tl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irbnb Cereal Light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3D58DFE-112B-492E-B693-8098C740B6A4}"/>
                </a:ext>
              </a:extLst>
            </p:cNvPr>
            <p:cNvSpPr/>
            <p:nvPr/>
          </p:nvSpPr>
          <p:spPr>
            <a:xfrm>
              <a:off x="4563225" y="2209555"/>
              <a:ext cx="2747487" cy="1572736"/>
            </a:xfrm>
            <a:prstGeom prst="roundRect">
              <a:avLst>
                <a:gd name="adj" fmla="val 4888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sx="97000" sy="97000" algn="tl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irbnb Cereal Light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B7C325B-3A14-4D25-9AA8-2AE82BE96148}"/>
                </a:ext>
              </a:extLst>
            </p:cNvPr>
            <p:cNvSpPr/>
            <p:nvPr/>
          </p:nvSpPr>
          <p:spPr>
            <a:xfrm>
              <a:off x="7883192" y="2209555"/>
              <a:ext cx="2816354" cy="1572736"/>
            </a:xfrm>
            <a:prstGeom prst="roundRect">
              <a:avLst>
                <a:gd name="adj" fmla="val 4888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sx="97000" sy="97000" algn="tl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irbnb Cereal Light"/>
                  <a:ea typeface="+mn-ea"/>
                  <a:cs typeface="+mn-cs"/>
                </a:rPr>
                <a:t>Utilize historical data on bookings, pricing, and customer preferences to build accurate and reliable revenue forecasting models.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75777E-2E47-453F-ACBA-3EC4F88D9F16}"/>
              </a:ext>
            </a:extLst>
          </p:cNvPr>
          <p:cNvGrpSpPr/>
          <p:nvPr/>
        </p:nvGrpSpPr>
        <p:grpSpPr>
          <a:xfrm>
            <a:off x="1487090" y="2679118"/>
            <a:ext cx="9307918" cy="1375903"/>
            <a:chOff x="1914226" y="1639246"/>
            <a:chExt cx="9307918" cy="13759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7DF01C-A870-42B2-9FD0-7152ACC8B92B}"/>
                </a:ext>
              </a:extLst>
            </p:cNvPr>
            <p:cNvGrpSpPr/>
            <p:nvPr/>
          </p:nvGrpSpPr>
          <p:grpSpPr>
            <a:xfrm>
              <a:off x="1914226" y="1660932"/>
              <a:ext cx="2564481" cy="1354217"/>
              <a:chOff x="1262674" y="2563678"/>
              <a:chExt cx="2564481" cy="135421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563069-6DA2-4266-8C94-C1092281803B}"/>
                  </a:ext>
                </a:extLst>
              </p:cNvPr>
              <p:cNvSpPr/>
              <p:nvPr/>
            </p:nvSpPr>
            <p:spPr>
              <a:xfrm>
                <a:off x="2038750" y="2563678"/>
                <a:ext cx="10123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irbnb Cereal Light"/>
                  </a:rPr>
                  <a:t>Identify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irbnb Cereal Light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1E1CE3-BBB1-4ADC-B9E0-CE8C3F309DBF}"/>
                  </a:ext>
                </a:extLst>
              </p:cNvPr>
              <p:cNvSpPr/>
              <p:nvPr/>
            </p:nvSpPr>
            <p:spPr>
              <a:xfrm>
                <a:off x="1262674" y="2963788"/>
                <a:ext cx="256448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irbnb Cereal Light"/>
                    <a:ea typeface="+mn-ea"/>
                    <a:cs typeface="+mn-cs"/>
                  </a:rPr>
                  <a:t>Analyze historical data to identify customer behavior of Airbnb in respect of their preferences.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3787D0-F60A-4AB4-BED2-53F8DD1E9BFA}"/>
                </a:ext>
              </a:extLst>
            </p:cNvPr>
            <p:cNvGrpSpPr/>
            <p:nvPr/>
          </p:nvGrpSpPr>
          <p:grpSpPr>
            <a:xfrm>
              <a:off x="5172278" y="1639246"/>
              <a:ext cx="2466106" cy="1375903"/>
              <a:chOff x="1098652" y="2541992"/>
              <a:chExt cx="2466106" cy="137590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8C95A2-74DD-4E7C-8D05-8676429E1280}"/>
                  </a:ext>
                </a:extLst>
              </p:cNvPr>
              <p:cNvSpPr/>
              <p:nvPr/>
            </p:nvSpPr>
            <p:spPr>
              <a:xfrm>
                <a:off x="1707088" y="2541992"/>
                <a:ext cx="1344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irbnb Cereal Light"/>
                  </a:rPr>
                  <a:t>Investigate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irbnb Cereal Light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1ABED9-5174-40ED-814E-58DB0A2315B2}"/>
                  </a:ext>
                </a:extLst>
              </p:cNvPr>
              <p:cNvSpPr/>
              <p:nvPr/>
            </p:nvSpPr>
            <p:spPr>
              <a:xfrm>
                <a:off x="1098652" y="2963788"/>
                <a:ext cx="246610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irbnb Cereal Light"/>
                    <a:ea typeface="+mn-ea"/>
                    <a:cs typeface="+mn-cs"/>
                  </a:rPr>
                  <a:t>Investigate potential factors such as price, location preferences, and type of rooms that influences the customer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3E1F09-0B52-4B26-9865-EA5D8485CB4B}"/>
                </a:ext>
              </a:extLst>
            </p:cNvPr>
            <p:cNvGrpSpPr/>
            <p:nvPr/>
          </p:nvGrpSpPr>
          <p:grpSpPr>
            <a:xfrm>
              <a:off x="8756038" y="1639246"/>
              <a:ext cx="2466106" cy="1006572"/>
              <a:chOff x="1301902" y="2541992"/>
              <a:chExt cx="2466106" cy="100657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3324E96-0108-4366-AF47-CE30E954D49C}"/>
                  </a:ext>
                </a:extLst>
              </p:cNvPr>
              <p:cNvSpPr/>
              <p:nvPr/>
            </p:nvSpPr>
            <p:spPr>
              <a:xfrm>
                <a:off x="1857910" y="2541992"/>
                <a:ext cx="10050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irbnb Cereal Light"/>
                  </a:rPr>
                  <a:t>Suggest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irbnb Cereal Light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8D9EF0-397A-4CB3-9E84-776CCB513934}"/>
                  </a:ext>
                </a:extLst>
              </p:cNvPr>
              <p:cNvSpPr/>
              <p:nvPr/>
            </p:nvSpPr>
            <p:spPr>
              <a:xfrm>
                <a:off x="1301902" y="3240787"/>
                <a:ext cx="24661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irbnb Cereal 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7" name="Slide Number Placeholder 3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6289-2E4F-41AB-AC96-A58CF644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irbnb Cereal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irbnb Cereal Light"/>
              <a:ea typeface="+mn-ea"/>
              <a:cs typeface="+mn-cs"/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4E200B4B-AC66-DA1B-A387-12F0843A635B}"/>
              </a:ext>
            </a:extLst>
          </p:cNvPr>
          <p:cNvSpPr txBox="1">
            <a:spLocks/>
          </p:cNvSpPr>
          <p:nvPr/>
        </p:nvSpPr>
        <p:spPr>
          <a:xfrm>
            <a:off x="838200" y="2610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9464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1633A-B5B9-BCBD-6D2B-DAE5CCD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graph on a white background&#10;&#10;Description automatically generated">
            <a:extLst>
              <a:ext uri="{FF2B5EF4-FFF2-40B4-BE49-F238E27FC236}">
                <a16:creationId xmlns:a16="http://schemas.microsoft.com/office/drawing/2014/main" id="{FADD612D-92A6-5C9F-E8A4-6D7064A1D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8"/>
          <a:stretch/>
        </p:blipFill>
        <p:spPr>
          <a:xfrm>
            <a:off x="159589" y="2682815"/>
            <a:ext cx="11872822" cy="4114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28DA2-5761-E56E-87A8-7912671E7AE4}"/>
              </a:ext>
            </a:extLst>
          </p:cNvPr>
          <p:cNvSpPr txBox="1"/>
          <p:nvPr/>
        </p:nvSpPr>
        <p:spPr>
          <a:xfrm>
            <a:off x="897147" y="905773"/>
            <a:ext cx="95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reveals a noteworthy surge in reviews across all Neighborhood Groups during July 2019.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activity demonstrates a seasonal pattern with peak periods observed in the winter months (December, January, February) and the summer months (April, May, June, and July).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20CC8-AD5F-EE64-9EE6-29A49470A994}"/>
              </a:ext>
            </a:extLst>
          </p:cNvPr>
          <p:cNvSpPr txBox="1"/>
          <p:nvPr/>
        </p:nvSpPr>
        <p:spPr>
          <a:xfrm>
            <a:off x="2793879" y="146649"/>
            <a:ext cx="613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5A5F"/>
                </a:solidFill>
                <a:latin typeface="Circular (Headings)"/>
                <a:ea typeface="Lato Semibold" panose="020F0502020204030203" pitchFamily="34" charset="0"/>
                <a:cs typeface="Lato Semibold" panose="020F0502020204030203" pitchFamily="34" charset="0"/>
              </a:rPr>
              <a:t>Seasonal Pattern of Reviews by Location</a:t>
            </a:r>
          </a:p>
        </p:txBody>
      </p:sp>
    </p:spTree>
    <p:extLst>
      <p:ext uri="{BB962C8B-B14F-4D97-AF65-F5344CB8AC3E}">
        <p14:creationId xmlns:p14="http://schemas.microsoft.com/office/powerpoint/2010/main" val="170966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1312D-2C6D-9210-CDA5-68357748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A graph of a chart">
            <a:extLst>
              <a:ext uri="{FF2B5EF4-FFF2-40B4-BE49-F238E27FC236}">
                <a16:creationId xmlns:a16="http://schemas.microsoft.com/office/drawing/2014/main" id="{22AC1341-C2A9-1736-4C5A-1CAB4AE1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98" y="3364900"/>
            <a:ext cx="4530078" cy="3493100"/>
          </a:xfrm>
          <a:prstGeom prst="rect">
            <a:avLst/>
          </a:prstGeom>
        </p:spPr>
      </p:pic>
      <p:pic>
        <p:nvPicPr>
          <p:cNvPr id="8" name="Picture 7" descr="A comparison of a graph and a graph&#10;&#10;Description automatically generated">
            <a:extLst>
              <a:ext uri="{FF2B5EF4-FFF2-40B4-BE49-F238E27FC236}">
                <a16:creationId xmlns:a16="http://schemas.microsoft.com/office/drawing/2014/main" id="{DEA0683F-8F46-4BE1-34D4-23CE889DB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974543" y="104115"/>
            <a:ext cx="2431833" cy="3260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99BD8-45C3-4AA7-F9E1-C6F8544A5CAD}"/>
              </a:ext>
            </a:extLst>
          </p:cNvPr>
          <p:cNvSpPr txBox="1"/>
          <p:nvPr/>
        </p:nvSpPr>
        <p:spPr>
          <a:xfrm>
            <a:off x="1423357" y="136525"/>
            <a:ext cx="4891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5A5F"/>
                </a:solidFill>
                <a:latin typeface="Circular (Headings)"/>
                <a:ea typeface="Lato Semibold" panose="020F0502020204030203" pitchFamily="34" charset="0"/>
                <a:cs typeface="Lato Semibold" panose="020F0502020204030203" pitchFamily="34" charset="0"/>
              </a:rPr>
              <a:t>Univariate analysis of Price</a:t>
            </a:r>
          </a:p>
        </p:txBody>
      </p:sp>
      <p:pic>
        <p:nvPicPr>
          <p:cNvPr id="7" name="Picture 6" descr="A graph with a bar graph">
            <a:extLst>
              <a:ext uri="{FF2B5EF4-FFF2-40B4-BE49-F238E27FC236}">
                <a16:creationId xmlns:a16="http://schemas.microsoft.com/office/drawing/2014/main" id="{77ED76B6-8A85-F465-AA7F-6BD1FD63C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" y="3434195"/>
            <a:ext cx="6254150" cy="3423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7CCEB-97B7-2F33-FD6D-CE9D5BA99BEE}"/>
              </a:ext>
            </a:extLst>
          </p:cNvPr>
          <p:cNvSpPr txBox="1"/>
          <p:nvPr/>
        </p:nvSpPr>
        <p:spPr>
          <a:xfrm>
            <a:off x="0" y="655554"/>
            <a:ext cx="8893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examining the statistics, it is evident that the minimum value for the column is 0, while the maximum value is 10000. This indicates a significant range of values within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notable disparity between the mean and median values suggests the existence of an outlier in the dataset, potentially skewing the average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the column as a whole is left-skewed, implying that there are fewer hosts with a substantial number of listings compared to those with fewer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analyzing and quantifying the data at the 0.99 percentile, we observe a notable difference in the values, further highlighting the presence of extreme outliers.</a:t>
            </a:r>
          </a:p>
        </p:txBody>
      </p:sp>
    </p:spTree>
    <p:extLst>
      <p:ext uri="{BB962C8B-B14F-4D97-AF65-F5344CB8AC3E}">
        <p14:creationId xmlns:p14="http://schemas.microsoft.com/office/powerpoint/2010/main" val="9352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list&#10;&#10;Description automatically generated">
            <a:extLst>
              <a:ext uri="{FF2B5EF4-FFF2-40B4-BE49-F238E27FC236}">
                <a16:creationId xmlns:a16="http://schemas.microsoft.com/office/drawing/2014/main" id="{4F821688-5B39-23D8-C399-22D79F3C7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0065"/>
            <a:ext cx="6410325" cy="2967936"/>
          </a:xfrm>
          <a:prstGeom prst="rect">
            <a:avLst/>
          </a:prstGeom>
        </p:spPr>
      </p:pic>
      <p:pic>
        <p:nvPicPr>
          <p:cNvPr id="5" name="Picture 4" descr="A comparison of a graph&#10;&#10;Description automatically generated">
            <a:extLst>
              <a:ext uri="{FF2B5EF4-FFF2-40B4-BE49-F238E27FC236}">
                <a16:creationId xmlns:a16="http://schemas.microsoft.com/office/drawing/2014/main" id="{55092143-4624-0466-51A8-D34D359110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2"/>
          <a:stretch/>
        </p:blipFill>
        <p:spPr>
          <a:xfrm>
            <a:off x="8133991" y="0"/>
            <a:ext cx="3140734" cy="3890064"/>
          </a:xfrm>
          <a:prstGeom prst="rect">
            <a:avLst/>
          </a:prstGeo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CA8AEFAA-FA22-2572-E61C-9C326DDEB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3890064"/>
            <a:ext cx="5257800" cy="2967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9E80DC-5941-E0C8-B244-E563AFEE8FEE}"/>
              </a:ext>
            </a:extLst>
          </p:cNvPr>
          <p:cNvSpPr txBox="1"/>
          <p:nvPr/>
        </p:nvSpPr>
        <p:spPr>
          <a:xfrm>
            <a:off x="474453" y="239155"/>
            <a:ext cx="736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5A5F"/>
                </a:solidFill>
                <a:latin typeface="Circular (Headings)"/>
                <a:ea typeface="Lato Semibold" panose="020F0502020204030203" pitchFamily="34" charset="0"/>
                <a:cs typeface="Lato Semibold" panose="020F0502020204030203" pitchFamily="34" charset="0"/>
              </a:rPr>
              <a:t>Univariate analysis of </a:t>
            </a:r>
            <a:r>
              <a:rPr lang="en-US" sz="2800" b="1" dirty="0" err="1">
                <a:solidFill>
                  <a:srgbClr val="FF5A5F"/>
                </a:solidFill>
                <a:latin typeface="Circular (Headings)"/>
                <a:ea typeface="Lato Semibold" panose="020F0502020204030203" pitchFamily="34" charset="0"/>
                <a:cs typeface="Lato Semibold" panose="020F0502020204030203" pitchFamily="34" charset="0"/>
              </a:rPr>
              <a:t>calculated_host_listings</a:t>
            </a:r>
            <a:endParaRPr lang="en-US" sz="2800" b="1" dirty="0">
              <a:solidFill>
                <a:srgbClr val="FF5A5F"/>
              </a:solidFill>
              <a:latin typeface="Circular (Headings)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FAECB-62F7-9E3B-BEB3-DE85B43FBA09}"/>
              </a:ext>
            </a:extLst>
          </p:cNvPr>
          <p:cNvSpPr txBox="1"/>
          <p:nvPr/>
        </p:nvSpPr>
        <p:spPr>
          <a:xfrm>
            <a:off x="198048" y="843677"/>
            <a:ext cx="7729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reveals that hosts on Airbnb have listed a varying number of properties, with the lowest being 1 and the highest being 327. On average, hosts have listed 7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Furthermore, the 75th quantile indicates that 75% of hosts have 2 or fewer properties listed, suggesting that the majority of hosts have a relatively small number of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column distribution is left-skewed, indicating that there are relatively fewer hosts with a large number of listings compared to hosts with fewer listings.</a:t>
            </a:r>
          </a:p>
        </p:txBody>
      </p:sp>
    </p:spTree>
    <p:extLst>
      <p:ext uri="{BB962C8B-B14F-4D97-AF65-F5344CB8AC3E}">
        <p14:creationId xmlns:p14="http://schemas.microsoft.com/office/powerpoint/2010/main" val="65616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1DA0F7F1-7FCD-5A3A-EC59-FC39DD89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4" y="1884872"/>
            <a:ext cx="5894716" cy="4817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438F0-0EC1-A422-7B01-5879B4A87594}"/>
              </a:ext>
            </a:extLst>
          </p:cNvPr>
          <p:cNvSpPr txBox="1"/>
          <p:nvPr/>
        </p:nvSpPr>
        <p:spPr>
          <a:xfrm>
            <a:off x="166778" y="568087"/>
            <a:ext cx="1161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data analysis, it is recommended that Airbnb focuses its promotional efforts on entire homes/apartments in Manhattan. This is because the data shows a higher availability of such accommodations in that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suggests that Brooklyn is a popular location with limited availability of rooms. To capitalize on this demand, Airbnb should consider acquiring more properties in Brooklyn to meet the growing demand from potential guests.</a:t>
            </a:r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DE30D5A-B29D-1061-A9BA-AD0EC616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" y="1884872"/>
            <a:ext cx="6095999" cy="4934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5E6EA9-8208-BF48-9FE9-2D83EB17B728}"/>
              </a:ext>
            </a:extLst>
          </p:cNvPr>
          <p:cNvSpPr txBox="1"/>
          <p:nvPr/>
        </p:nvSpPr>
        <p:spPr>
          <a:xfrm>
            <a:off x="1960352" y="87999"/>
            <a:ext cx="8667391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sz="2800" b="1" dirty="0">
                <a:solidFill>
                  <a:srgbClr val="FF5A5F"/>
                </a:solidFill>
                <a:latin typeface="Circular (Headings)"/>
                <a:ea typeface="Lato Semibold" panose="020F0502020204030203" pitchFamily="34" charset="0"/>
                <a:cs typeface="Lato Semibold" panose="020F0502020204030203" pitchFamily="34" charset="0"/>
              </a:rPr>
              <a:t>Analysis of Room Type as per Neighborhood Groups</a:t>
            </a:r>
          </a:p>
        </p:txBody>
      </p:sp>
    </p:spTree>
    <p:extLst>
      <p:ext uri="{BB962C8B-B14F-4D97-AF65-F5344CB8AC3E}">
        <p14:creationId xmlns:p14="http://schemas.microsoft.com/office/powerpoint/2010/main" val="195996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B978DF95-8041-D4D5-826D-36C4C573A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2889849"/>
            <a:ext cx="5566913" cy="3898375"/>
          </a:xfrm>
          <a:prstGeom prst="rect">
            <a:avLst/>
          </a:prstGeom>
        </p:spPr>
      </p:pic>
      <p:pic>
        <p:nvPicPr>
          <p:cNvPr id="12" name="Picture 11" descr="A colorful bar chart with text&#10;&#10;Description automatically generated">
            <a:extLst>
              <a:ext uri="{FF2B5EF4-FFF2-40B4-BE49-F238E27FC236}">
                <a16:creationId xmlns:a16="http://schemas.microsoft.com/office/drawing/2014/main" id="{53487F84-60F7-D3CF-F769-03A2DEBF4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" y="2889849"/>
            <a:ext cx="6236898" cy="3898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7EEDC4-6FA8-03F1-899A-364B68E99CC5}"/>
              </a:ext>
            </a:extLst>
          </p:cNvPr>
          <p:cNvSpPr txBox="1"/>
          <p:nvPr/>
        </p:nvSpPr>
        <p:spPr>
          <a:xfrm>
            <a:off x="448574" y="1293962"/>
            <a:ext cx="8816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the Top 10 hosts are having properties in Manhattan.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öhne"/>
              </a:rPr>
              <a:t>The majority of hosts in the list are located in Queens.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öhne"/>
              </a:rPr>
              <a:t>Among the top hosts, Dona (ID: 47621202), </a:t>
            </a:r>
            <a:r>
              <a:rPr lang="en-US" sz="1800" dirty="0" err="1">
                <a:latin typeface="Söhne"/>
              </a:rPr>
              <a:t>Jj</a:t>
            </a:r>
            <a:r>
              <a:rPr lang="en-US" sz="1800" dirty="0">
                <a:latin typeface="Söhne"/>
              </a:rPr>
              <a:t> (ID: 4734398), and Carol (ID: 2369681) stand out with the highest number of reviews.</a:t>
            </a:r>
            <a:endParaRPr lang="en-US" sz="18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1F1DA-E802-32B8-9523-DFE6AF7C2B56}"/>
              </a:ext>
            </a:extLst>
          </p:cNvPr>
          <p:cNvSpPr txBox="1"/>
          <p:nvPr/>
        </p:nvSpPr>
        <p:spPr>
          <a:xfrm>
            <a:off x="448574" y="187570"/>
            <a:ext cx="1068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5A5F"/>
                </a:solidFill>
                <a:latin typeface="Circular (Headings)"/>
                <a:ea typeface="Lato Semibold" panose="020F0502020204030203" pitchFamily="34" charset="0"/>
                <a:cs typeface="Lato Semibold" panose="020F0502020204030203" pitchFamily="34" charset="0"/>
              </a:rPr>
              <a:t>Analysis of Top 10 hosts based on popularity and number of properties</a:t>
            </a:r>
          </a:p>
        </p:txBody>
      </p:sp>
    </p:spTree>
    <p:extLst>
      <p:ext uri="{BB962C8B-B14F-4D97-AF65-F5344CB8AC3E}">
        <p14:creationId xmlns:p14="http://schemas.microsoft.com/office/powerpoint/2010/main" val="35647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 (Headings)"/>
                <a:ea typeface="Lato Semibold" panose="020F0502020204030203" pitchFamily="34" charset="0"/>
                <a:cs typeface="Lato Semibold" panose="020F0502020204030203" pitchFamily="34" charset="0"/>
              </a:rPr>
              <a:t>APPENDIX - DATA SOURCES: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1" y="1921740"/>
            <a:ext cx="9704719" cy="3014520"/>
          </a:xfrm>
          <a:prstGeom prst="roundRect">
            <a:avLst>
              <a:gd name="adj" fmla="val 69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Here is a snapshot of our data dictionary. </a:t>
            </a:r>
          </a:p>
          <a:p>
            <a:pPr marL="72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irbnb Cereal Light"/>
                <a:ea typeface="+mn-ea"/>
                <a:cs typeface="+mn-cs"/>
              </a:rPr>
              <a:t>Different Airbnb listings along with their hosts, locations, prices, and other attributes.</a:t>
            </a:r>
          </a:p>
          <a:p>
            <a:pPr marL="72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Properties information such as location, price, reviews, type of Room.</a:t>
            </a: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The team used the following data sources: </a:t>
            </a:r>
          </a:p>
          <a:p>
            <a:pPr marL="72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New York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Airbnbs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 Dataset</a:t>
            </a:r>
          </a:p>
          <a:p>
            <a:pPr marL="72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Survey conducted in 2019</a:t>
            </a:r>
          </a:p>
        </p:txBody>
      </p:sp>
    </p:spTree>
    <p:extLst>
      <p:ext uri="{BB962C8B-B14F-4D97-AF65-F5344CB8AC3E}">
        <p14:creationId xmlns:p14="http://schemas.microsoft.com/office/powerpoint/2010/main" val="54338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1" y="637319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dirty="0">
                <a:solidFill>
                  <a:srgbClr val="FF5A5F"/>
                </a:solidFill>
                <a:latin typeface="Circular (Headings)"/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1" y="2493110"/>
            <a:ext cx="9704719" cy="187178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We conducted a thorough analysis of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AirBnb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 Data. The process included:</a:t>
            </a:r>
          </a:p>
          <a:p>
            <a:pPr marL="72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Cleaning and analysis done using Python.</a:t>
            </a:r>
          </a:p>
          <a:p>
            <a:pPr marL="72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Analysis done using Excel.</a:t>
            </a:r>
          </a:p>
          <a:p>
            <a:pPr marL="72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`"/>
                <a:ea typeface="+mn-ea"/>
                <a:cs typeface="+mn-cs"/>
              </a:rPr>
              <a:t>Visual Insight using Tableau.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`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18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irbn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A5F"/>
      </a:accent1>
      <a:accent2>
        <a:srgbClr val="00A69A"/>
      </a:accent2>
      <a:accent3>
        <a:srgbClr val="FB642C"/>
      </a:accent3>
      <a:accent4>
        <a:srgbClr val="484848"/>
      </a:accent4>
      <a:accent5>
        <a:srgbClr val="767676"/>
      </a:accent5>
      <a:accent6>
        <a:srgbClr val="ADB9CA"/>
      </a:accent6>
      <a:hlink>
        <a:srgbClr val="FF5A60"/>
      </a:hlink>
      <a:folHlink>
        <a:srgbClr val="D93D04"/>
      </a:folHlink>
    </a:clrScheme>
    <a:fontScheme name="Custom 40">
      <a:majorFont>
        <a:latin typeface="Circular"/>
        <a:ea typeface=""/>
        <a:cs typeface=""/>
      </a:majorFont>
      <a:minorFont>
        <a:latin typeface="Airbnb Cereal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761</Words>
  <Application>Microsoft Office PowerPoint</Application>
  <PresentationFormat>Widescreen</PresentationFormat>
  <Paragraphs>62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Airbnb Cereal Light</vt:lpstr>
      <vt:lpstr>Arial</vt:lpstr>
      <vt:lpstr>Calibri</vt:lpstr>
      <vt:lpstr>Calibri Light</vt:lpstr>
      <vt:lpstr>Circular</vt:lpstr>
      <vt:lpstr>Circular (Headings)</vt:lpstr>
      <vt:lpstr>Lato`</vt:lpstr>
      <vt:lpstr>Poppins Bold</vt:lpstr>
      <vt:lpstr>Poppins Medium Bold</vt:lpstr>
      <vt:lpstr>Söhne</vt:lpstr>
      <vt:lpstr>Wingdings</vt:lpstr>
      <vt:lpstr>Office Theme</vt:lpstr>
      <vt:lpstr>1_Office Theme</vt:lpstr>
      <vt:lpstr>Data Story Telling 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 Telling  Case Study</dc:title>
  <dc:creator>Rishikesh Patil</dc:creator>
  <cp:lastModifiedBy>Rishikesh Patil</cp:lastModifiedBy>
  <cp:revision>1</cp:revision>
  <dcterms:created xsi:type="dcterms:W3CDTF">2023-07-10T11:18:54Z</dcterms:created>
  <dcterms:modified xsi:type="dcterms:W3CDTF">2023-07-11T12:35:38Z</dcterms:modified>
</cp:coreProperties>
</file>