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6" r:id="rId10"/>
    <p:sldId id="263" r:id="rId11"/>
    <p:sldId id="264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A29B9-CB40-4030-AF60-8D9056AA390D}" v="4" dt="2024-06-24T15:56:56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K" userId="59aea750026c8815" providerId="LiveId" clId="{68BA29B9-CB40-4030-AF60-8D9056AA390D}"/>
    <pc:docChg chg="undo custSel addSld delSld modSld">
      <pc:chgData name="Rishikesh K" userId="59aea750026c8815" providerId="LiveId" clId="{68BA29B9-CB40-4030-AF60-8D9056AA390D}" dt="2024-06-25T08:15:28.281" v="2674" actId="20577"/>
      <pc:docMkLst>
        <pc:docMk/>
      </pc:docMkLst>
      <pc:sldChg chg="modSp mod">
        <pc:chgData name="Rishikesh K" userId="59aea750026c8815" providerId="LiveId" clId="{68BA29B9-CB40-4030-AF60-8D9056AA390D}" dt="2024-06-24T15:56:56.782" v="2573"/>
        <pc:sldMkLst>
          <pc:docMk/>
          <pc:sldMk cId="3438604862" sldId="256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3438604862" sldId="256"/>
            <ac:spMk id="2" creationId="{025976B7-44C4-1CFA-CF12-5B64E14771F9}"/>
          </ac:spMkLst>
        </pc:spChg>
        <pc:spChg chg="mod">
          <ac:chgData name="Rishikesh K" userId="59aea750026c8815" providerId="LiveId" clId="{68BA29B9-CB40-4030-AF60-8D9056AA390D}" dt="2024-06-24T15:56:56.782" v="2573"/>
          <ac:spMkLst>
            <pc:docMk/>
            <pc:sldMk cId="3438604862" sldId="256"/>
            <ac:spMk id="3" creationId="{A85DCE22-333F-4934-BC08-645A05ACF7CA}"/>
          </ac:spMkLst>
        </pc:spChg>
      </pc:sldChg>
      <pc:sldChg chg="modSp mod">
        <pc:chgData name="Rishikesh K" userId="59aea750026c8815" providerId="LiveId" clId="{68BA29B9-CB40-4030-AF60-8D9056AA390D}" dt="2024-06-25T08:12:19.118" v="2611" actId="20577"/>
        <pc:sldMkLst>
          <pc:docMk/>
          <pc:sldMk cId="2960564680" sldId="257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2960564680" sldId="257"/>
            <ac:spMk id="2" creationId="{D212D573-75F0-2AEF-1562-E7EED42729FA}"/>
          </ac:spMkLst>
        </pc:spChg>
        <pc:spChg chg="mod">
          <ac:chgData name="Rishikesh K" userId="59aea750026c8815" providerId="LiveId" clId="{68BA29B9-CB40-4030-AF60-8D9056AA390D}" dt="2024-06-25T08:12:19.118" v="2611" actId="20577"/>
          <ac:spMkLst>
            <pc:docMk/>
            <pc:sldMk cId="2960564680" sldId="257"/>
            <ac:spMk id="3" creationId="{2DF8B7F1-2573-F7F3-5BA1-D93E074A6CBF}"/>
          </ac:spMkLst>
        </pc:spChg>
      </pc:sldChg>
      <pc:sldChg chg="modSp mod">
        <pc:chgData name="Rishikesh K" userId="59aea750026c8815" providerId="LiveId" clId="{68BA29B9-CB40-4030-AF60-8D9056AA390D}" dt="2024-06-25T08:15:28.281" v="2674" actId="20577"/>
        <pc:sldMkLst>
          <pc:docMk/>
          <pc:sldMk cId="2768892510" sldId="258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2768892510" sldId="258"/>
            <ac:spMk id="2" creationId="{6F9574C6-B591-04E7-21DB-F3514A0BF0E2}"/>
          </ac:spMkLst>
        </pc:spChg>
        <pc:spChg chg="mod">
          <ac:chgData name="Rishikesh K" userId="59aea750026c8815" providerId="LiveId" clId="{68BA29B9-CB40-4030-AF60-8D9056AA390D}" dt="2024-06-25T08:15:28.281" v="2674" actId="20577"/>
          <ac:spMkLst>
            <pc:docMk/>
            <pc:sldMk cId="2768892510" sldId="258"/>
            <ac:spMk id="3" creationId="{F3D25F7D-2EA5-AA9A-8676-548425A7E4F4}"/>
          </ac:spMkLst>
        </pc:spChg>
      </pc:sldChg>
      <pc:sldChg chg="modSp mod">
        <pc:chgData name="Rishikesh K" userId="59aea750026c8815" providerId="LiveId" clId="{68BA29B9-CB40-4030-AF60-8D9056AA390D}" dt="2024-06-24T15:56:56.782" v="2573"/>
        <pc:sldMkLst>
          <pc:docMk/>
          <pc:sldMk cId="16434515" sldId="259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16434515" sldId="259"/>
            <ac:spMk id="2" creationId="{64896C06-B3B3-AA6E-7A9A-B458DC9453D4}"/>
          </ac:spMkLst>
        </pc:spChg>
        <pc:spChg chg="mod">
          <ac:chgData name="Rishikesh K" userId="59aea750026c8815" providerId="LiveId" clId="{68BA29B9-CB40-4030-AF60-8D9056AA390D}" dt="2024-06-24T15:56:56.782" v="2573"/>
          <ac:spMkLst>
            <pc:docMk/>
            <pc:sldMk cId="16434515" sldId="259"/>
            <ac:spMk id="3" creationId="{3B03E7EA-E08A-E701-67F6-8B259F81613F}"/>
          </ac:spMkLst>
        </pc:spChg>
      </pc:sldChg>
      <pc:sldChg chg="modSp mod">
        <pc:chgData name="Rishikesh K" userId="59aea750026c8815" providerId="LiveId" clId="{68BA29B9-CB40-4030-AF60-8D9056AA390D}" dt="2024-06-25T08:12:30.275" v="2613" actId="20577"/>
        <pc:sldMkLst>
          <pc:docMk/>
          <pc:sldMk cId="2901324712" sldId="260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2901324712" sldId="260"/>
            <ac:spMk id="2" creationId="{0BB7E3E1-BB48-6279-3CA0-2C0F6C3C1614}"/>
          </ac:spMkLst>
        </pc:spChg>
        <pc:spChg chg="mod">
          <ac:chgData name="Rishikesh K" userId="59aea750026c8815" providerId="LiveId" clId="{68BA29B9-CB40-4030-AF60-8D9056AA390D}" dt="2024-06-25T08:12:30.275" v="2613" actId="20577"/>
          <ac:spMkLst>
            <pc:docMk/>
            <pc:sldMk cId="2901324712" sldId="260"/>
            <ac:spMk id="3" creationId="{0F819912-0E1A-FEA4-73FA-01D002FD5DA8}"/>
          </ac:spMkLst>
        </pc:spChg>
      </pc:sldChg>
      <pc:sldChg chg="modSp mod">
        <pc:chgData name="Rishikesh K" userId="59aea750026c8815" providerId="LiveId" clId="{68BA29B9-CB40-4030-AF60-8D9056AA390D}" dt="2024-06-25T08:12:47.698" v="2617" actId="20577"/>
        <pc:sldMkLst>
          <pc:docMk/>
          <pc:sldMk cId="3786696499" sldId="261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3786696499" sldId="261"/>
            <ac:spMk id="2" creationId="{C139320B-6ECB-BF7B-820F-468619E830BC}"/>
          </ac:spMkLst>
        </pc:spChg>
        <pc:spChg chg="mod">
          <ac:chgData name="Rishikesh K" userId="59aea750026c8815" providerId="LiveId" clId="{68BA29B9-CB40-4030-AF60-8D9056AA390D}" dt="2024-06-25T08:12:47.698" v="2617" actId="20577"/>
          <ac:spMkLst>
            <pc:docMk/>
            <pc:sldMk cId="3786696499" sldId="261"/>
            <ac:spMk id="3" creationId="{42F9DB55-D298-8719-B30B-A775F3360F02}"/>
          </ac:spMkLst>
        </pc:spChg>
      </pc:sldChg>
      <pc:sldChg chg="modSp mod">
        <pc:chgData name="Rishikesh K" userId="59aea750026c8815" providerId="LiveId" clId="{68BA29B9-CB40-4030-AF60-8D9056AA390D}" dt="2024-06-24T15:31:54.678" v="1441" actId="255"/>
        <pc:sldMkLst>
          <pc:docMk/>
          <pc:sldMk cId="4288718252" sldId="262"/>
        </pc:sldMkLst>
        <pc:spChg chg="mod">
          <ac:chgData name="Rishikesh K" userId="59aea750026c8815" providerId="LiveId" clId="{68BA29B9-CB40-4030-AF60-8D9056AA390D}" dt="2024-06-24T15:31:54.678" v="1441" actId="255"/>
          <ac:spMkLst>
            <pc:docMk/>
            <pc:sldMk cId="4288718252" sldId="262"/>
            <ac:spMk id="3" creationId="{5A86714E-A3FB-338D-A2C6-FD4B02DC3EE0}"/>
          </ac:spMkLst>
        </pc:spChg>
      </pc:sldChg>
      <pc:sldChg chg="modSp mod">
        <pc:chgData name="Rishikesh K" userId="59aea750026c8815" providerId="LiveId" clId="{68BA29B9-CB40-4030-AF60-8D9056AA390D}" dt="2024-06-24T15:56:56.782" v="2573"/>
        <pc:sldMkLst>
          <pc:docMk/>
          <pc:sldMk cId="3522437143" sldId="264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3522437143" sldId="264"/>
            <ac:spMk id="3" creationId="{2319B7D8-57E5-529D-0AFA-814EE6698392}"/>
          </ac:spMkLst>
        </pc:spChg>
      </pc:sldChg>
      <pc:sldChg chg="addSp delSp modSp del mod">
        <pc:chgData name="Rishikesh K" userId="59aea750026c8815" providerId="LiveId" clId="{68BA29B9-CB40-4030-AF60-8D9056AA390D}" dt="2024-06-24T15:08:25.728" v="846" actId="2696"/>
        <pc:sldMkLst>
          <pc:docMk/>
          <pc:sldMk cId="2477346322" sldId="265"/>
        </pc:sldMkLst>
        <pc:spChg chg="mod">
          <ac:chgData name="Rishikesh K" userId="59aea750026c8815" providerId="LiveId" clId="{68BA29B9-CB40-4030-AF60-8D9056AA390D}" dt="2024-06-24T15:06:43.891" v="824" actId="21"/>
          <ac:spMkLst>
            <pc:docMk/>
            <pc:sldMk cId="2477346322" sldId="265"/>
            <ac:spMk id="3" creationId="{E98A0A53-1CB5-3EEA-74A9-48A739911BCE}"/>
          </ac:spMkLst>
        </pc:spChg>
        <pc:picChg chg="add del mod">
          <ac:chgData name="Rishikesh K" userId="59aea750026c8815" providerId="LiveId" clId="{68BA29B9-CB40-4030-AF60-8D9056AA390D}" dt="2024-06-24T14:52:35.537" v="5" actId="478"/>
          <ac:picMkLst>
            <pc:docMk/>
            <pc:sldMk cId="2477346322" sldId="265"/>
            <ac:picMk id="5" creationId="{39B71BAD-1C3A-9853-EE22-CA0DCCEA270D}"/>
          </ac:picMkLst>
        </pc:picChg>
      </pc:sldChg>
      <pc:sldChg chg="addSp delSp modSp new mod">
        <pc:chgData name="Rishikesh K" userId="59aea750026c8815" providerId="LiveId" clId="{68BA29B9-CB40-4030-AF60-8D9056AA390D}" dt="2024-06-24T15:56:56.782" v="2573"/>
        <pc:sldMkLst>
          <pc:docMk/>
          <pc:sldMk cId="1752051183" sldId="266"/>
        </pc:sldMkLst>
        <pc:spChg chg="del mod">
          <ac:chgData name="Rishikesh K" userId="59aea750026c8815" providerId="LiveId" clId="{68BA29B9-CB40-4030-AF60-8D9056AA390D}" dt="2024-06-24T15:04:55.645" v="770" actId="478"/>
          <ac:spMkLst>
            <pc:docMk/>
            <pc:sldMk cId="1752051183" sldId="266"/>
            <ac:spMk id="2" creationId="{C53A2F64-4200-F618-6A60-BD18C16F8311}"/>
          </ac:spMkLst>
        </pc:spChg>
        <pc:spChg chg="mod">
          <ac:chgData name="Rishikesh K" userId="59aea750026c8815" providerId="LiveId" clId="{68BA29B9-CB40-4030-AF60-8D9056AA390D}" dt="2024-06-24T15:56:56.782" v="2573"/>
          <ac:spMkLst>
            <pc:docMk/>
            <pc:sldMk cId="1752051183" sldId="266"/>
            <ac:spMk id="3" creationId="{652CA6CE-9002-1C81-4DAD-9283CF475020}"/>
          </ac:spMkLst>
        </pc:spChg>
        <pc:spChg chg="add del mod">
          <ac:chgData name="Rishikesh K" userId="59aea750026c8815" providerId="LiveId" clId="{68BA29B9-CB40-4030-AF60-8D9056AA390D}" dt="2024-06-24T15:04:58.310" v="771" actId="478"/>
          <ac:spMkLst>
            <pc:docMk/>
            <pc:sldMk cId="1752051183" sldId="266"/>
            <ac:spMk id="5" creationId="{F1D3F76C-38C1-10DC-C4D4-D335396781C2}"/>
          </ac:spMkLst>
        </pc:spChg>
      </pc:sldChg>
      <pc:sldChg chg="modSp new mod">
        <pc:chgData name="Rishikesh K" userId="59aea750026c8815" providerId="LiveId" clId="{68BA29B9-CB40-4030-AF60-8D9056AA390D}" dt="2024-06-25T08:14:14.544" v="2638" actId="20577"/>
        <pc:sldMkLst>
          <pc:docMk/>
          <pc:sldMk cId="139671608" sldId="267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139671608" sldId="267"/>
            <ac:spMk id="2" creationId="{6406380B-78F9-3CFB-8B6D-F59746E84722}"/>
          </ac:spMkLst>
        </pc:spChg>
        <pc:spChg chg="mod">
          <ac:chgData name="Rishikesh K" userId="59aea750026c8815" providerId="LiveId" clId="{68BA29B9-CB40-4030-AF60-8D9056AA390D}" dt="2024-06-25T08:14:14.544" v="2638" actId="20577"/>
          <ac:spMkLst>
            <pc:docMk/>
            <pc:sldMk cId="139671608" sldId="267"/>
            <ac:spMk id="3" creationId="{3DE2689B-5223-D18E-A807-8FDD8C465EAA}"/>
          </ac:spMkLst>
        </pc:spChg>
      </pc:sldChg>
      <pc:sldChg chg="modSp new mod">
        <pc:chgData name="Rishikesh K" userId="59aea750026c8815" providerId="LiveId" clId="{68BA29B9-CB40-4030-AF60-8D9056AA390D}" dt="2024-06-24T15:56:56.782" v="2573"/>
        <pc:sldMkLst>
          <pc:docMk/>
          <pc:sldMk cId="37030553" sldId="268"/>
        </pc:sldMkLst>
        <pc:spChg chg="mod">
          <ac:chgData name="Rishikesh K" userId="59aea750026c8815" providerId="LiveId" clId="{68BA29B9-CB40-4030-AF60-8D9056AA390D}" dt="2024-06-24T15:56:56.782" v="2573"/>
          <ac:spMkLst>
            <pc:docMk/>
            <pc:sldMk cId="37030553" sldId="268"/>
            <ac:spMk id="2" creationId="{C38CACBD-3CC4-DA9E-9AD8-F358728F9D37}"/>
          </ac:spMkLst>
        </pc:spChg>
        <pc:spChg chg="mod">
          <ac:chgData name="Rishikesh K" userId="59aea750026c8815" providerId="LiveId" clId="{68BA29B9-CB40-4030-AF60-8D9056AA390D}" dt="2024-06-24T15:56:56.782" v="2573"/>
          <ac:spMkLst>
            <pc:docMk/>
            <pc:sldMk cId="37030553" sldId="268"/>
            <ac:spMk id="3" creationId="{7C5D1FC3-0246-6604-1528-0C024226EBA0}"/>
          </ac:spMkLst>
        </pc:spChg>
      </pc:sldChg>
      <pc:sldChg chg="delSp modSp new mod">
        <pc:chgData name="Rishikesh K" userId="59aea750026c8815" providerId="LiveId" clId="{68BA29B9-CB40-4030-AF60-8D9056AA390D}" dt="2024-06-24T15:56:56.782" v="2573"/>
        <pc:sldMkLst>
          <pc:docMk/>
          <pc:sldMk cId="1289769144" sldId="269"/>
        </pc:sldMkLst>
        <pc:spChg chg="del">
          <ac:chgData name="Rishikesh K" userId="59aea750026c8815" providerId="LiveId" clId="{68BA29B9-CB40-4030-AF60-8D9056AA390D}" dt="2024-06-24T15:04:26.293" v="760" actId="478"/>
          <ac:spMkLst>
            <pc:docMk/>
            <pc:sldMk cId="1289769144" sldId="269"/>
            <ac:spMk id="2" creationId="{A585E6D4-076D-A3EE-4445-5A5FEBB1BC0E}"/>
          </ac:spMkLst>
        </pc:spChg>
        <pc:spChg chg="mod">
          <ac:chgData name="Rishikesh K" userId="59aea750026c8815" providerId="LiveId" clId="{68BA29B9-CB40-4030-AF60-8D9056AA390D}" dt="2024-06-24T15:56:56.782" v="2573"/>
          <ac:spMkLst>
            <pc:docMk/>
            <pc:sldMk cId="1289769144" sldId="269"/>
            <ac:spMk id="3" creationId="{35B0E3F1-7383-72F6-00F2-8BEB361C08A7}"/>
          </ac:spMkLst>
        </pc:spChg>
      </pc:sldChg>
      <pc:sldChg chg="delSp modSp new mod">
        <pc:chgData name="Rishikesh K" userId="59aea750026c8815" providerId="LiveId" clId="{68BA29B9-CB40-4030-AF60-8D9056AA390D}" dt="2024-06-24T15:59:09.456" v="2609" actId="20577"/>
        <pc:sldMkLst>
          <pc:docMk/>
          <pc:sldMk cId="2274202015" sldId="270"/>
        </pc:sldMkLst>
        <pc:spChg chg="del">
          <ac:chgData name="Rishikesh K" userId="59aea750026c8815" providerId="LiveId" clId="{68BA29B9-CB40-4030-AF60-8D9056AA390D}" dt="2024-06-24T15:39:37.648" v="1786" actId="478"/>
          <ac:spMkLst>
            <pc:docMk/>
            <pc:sldMk cId="2274202015" sldId="270"/>
            <ac:spMk id="2" creationId="{BFDEE42B-2ADC-1C14-F957-24CF6AD8E4A8}"/>
          </ac:spMkLst>
        </pc:spChg>
        <pc:spChg chg="mod">
          <ac:chgData name="Rishikesh K" userId="59aea750026c8815" providerId="LiveId" clId="{68BA29B9-CB40-4030-AF60-8D9056AA390D}" dt="2024-06-24T15:59:09.456" v="2609" actId="20577"/>
          <ac:spMkLst>
            <pc:docMk/>
            <pc:sldMk cId="2274202015" sldId="270"/>
            <ac:spMk id="3" creationId="{01D1648F-FE6F-3F9D-2082-416CF2523BE0}"/>
          </ac:spMkLst>
        </pc:spChg>
      </pc:sldChg>
      <pc:sldChg chg="delSp modSp new mod">
        <pc:chgData name="Rishikesh K" userId="59aea750026c8815" providerId="LiveId" clId="{68BA29B9-CB40-4030-AF60-8D9056AA390D}" dt="2024-06-25T08:14:31.825" v="2642" actId="20577"/>
        <pc:sldMkLst>
          <pc:docMk/>
          <pc:sldMk cId="2205334487" sldId="271"/>
        </pc:sldMkLst>
        <pc:spChg chg="del">
          <ac:chgData name="Rishikesh K" userId="59aea750026c8815" providerId="LiveId" clId="{68BA29B9-CB40-4030-AF60-8D9056AA390D}" dt="2024-06-24T15:41:00.873" v="1856" actId="478"/>
          <ac:spMkLst>
            <pc:docMk/>
            <pc:sldMk cId="2205334487" sldId="271"/>
            <ac:spMk id="2" creationId="{3C6DF98E-1B39-6CD0-CE98-AD9F885D2BF3}"/>
          </ac:spMkLst>
        </pc:spChg>
        <pc:spChg chg="mod">
          <ac:chgData name="Rishikesh K" userId="59aea750026c8815" providerId="LiveId" clId="{68BA29B9-CB40-4030-AF60-8D9056AA390D}" dt="2024-06-25T08:14:31.825" v="2642" actId="20577"/>
          <ac:spMkLst>
            <pc:docMk/>
            <pc:sldMk cId="2205334487" sldId="271"/>
            <ac:spMk id="3" creationId="{8D9CE069-94B5-7E9E-3271-2477578EB1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4770-4428-9487-8770-C637F94A4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81EC9-9A21-1B15-AA28-896C9B746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E198-BBDC-255D-0C34-F0F5A32E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6F42-BAC1-8294-F8B1-D9EA505A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006-2057-4E83-DDBC-22EEFE2D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6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073D-D3C5-A785-7966-71832A9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4DF04-E5ED-3608-C26B-BE2F62E5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E01B-D5D6-90FC-85C3-521A57C0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87D0-1A0D-3AA4-489A-79F7C1B8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1A8D-0A65-E211-A014-9C26EF72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8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B43A8-7590-B2DC-AB3B-56BB4AE8E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1987-F8CF-57C8-54E3-BBE2D01F6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3B-0327-B479-5659-D2A70268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9C88-C6EA-83CB-2D8D-C3A3678E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AEC-2EF2-D5A3-681E-57082CDF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BFEE-D0CD-42CE-FE38-48C19A5C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F4D1-B9FA-ADB4-B8FC-C7FBF8F7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CD6E-F889-D7D8-285F-B35170CB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C2F7-9D09-1AD4-76AD-BBD2129E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F5F6-D8C8-35F7-E038-C674E9B2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403F-2354-0951-2B81-5C3C7101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272FB-D8B9-BABF-C2CE-B334B21C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4230-B1D5-97CE-5E7E-AE9C063A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A5A1-055D-EC84-B62E-5B304A8C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F08B-E53C-675A-40BB-68458A19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30C9-B943-75FD-95AB-CD9C5095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9EB9-4397-4093-3E28-B65A80050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890F-327F-273D-B2BD-62DD4A344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4A85-8A56-DF01-6EA2-9251D726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B79F1-DA1E-1E1A-7335-FFE77EF6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D16E6-498D-6F5C-84A3-0D2E3A09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4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AF49-9DEC-1EAD-59AA-11C151C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4615-A9C3-394E-DFF8-908B0777A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FB3B-3948-ACBE-EAFC-0BE2D09E4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3D77C-D00D-88C0-4695-74EAE4DE4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8468F-D086-F5AE-404A-078446444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5A9D5-148A-7CBF-DE89-A2436CAB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3DF48-7FF9-981E-B715-2C53360D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499DB-B5B2-58E6-08BB-556C172C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91D4-A920-53FF-1891-8B603A75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2697A-22CE-E2EB-EF30-C54C4339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3E7CB-7E1D-E722-8F3B-1D455784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8E688-696A-8376-DDBE-F5F754DD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6D6CF-584C-7E0A-16B9-F84F0263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383E5-B3A9-8788-0DE4-7F351CD5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2C96B-6344-220D-ABDF-73F43CF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88C8-0722-0BBA-832F-B155E8C1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D9A8-0A7B-9341-FD68-7EB9FE41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8A574-B924-50CA-BC50-9C2F63611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9C418-38FE-0AD5-2677-CC5710F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A38B-020F-6C69-71B7-DB391768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E92D-24D2-829B-3295-480F9B3D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6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B2C4-652D-D66C-025F-1DDCAE6B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DC3B6-82D9-F6ED-E9CE-7EEF2B8D5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CD326-B57F-0037-2430-4F1F401A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184DA-9DAF-A327-0D24-37FB754F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6E65C-8311-32FB-4FF4-7A6A9DCB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30B5-D04D-D200-74CA-D7A5BF1B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0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59359-8016-FA85-58DB-76D978F9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038A4-A431-F948-1136-64979AD7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13CE-04AD-82CA-1608-505B51483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4E13-CA0D-4910-919C-503C723F2B92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EC1E-26F0-A66A-E69B-86B2BDCFD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4E67-64D5-B94F-A89C-5801090F0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DC17-4A89-491C-B07F-11FB2AA20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OpenROAD-Project/OpenSTA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76B7-44C4-1CFA-CF12-5B64E1477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Open-Source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DCE22-333F-4934-BC08-645A05ACF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594" y="4585264"/>
            <a:ext cx="9144000" cy="16557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						-Rishikesh K</a:t>
            </a:r>
          </a:p>
        </p:txBody>
      </p:sp>
    </p:spTree>
    <p:extLst>
      <p:ext uri="{BB962C8B-B14F-4D97-AF65-F5344CB8AC3E}">
        <p14:creationId xmlns:p14="http://schemas.microsoft.com/office/powerpoint/2010/main" val="343860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36D6-C376-6AD3-6CDC-D9094D02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4457"/>
            <a:ext cx="10515600" cy="1325563"/>
          </a:xfrm>
        </p:spPr>
        <p:txBody>
          <a:bodyPr/>
          <a:lstStyle/>
          <a:p>
            <a:r>
              <a:rPr lang="en-IN" dirty="0"/>
              <a:t>Timing Analysis Using </a:t>
            </a:r>
            <a:r>
              <a:rPr lang="en-IN" dirty="0" err="1"/>
              <a:t>OpenSTA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A8201-2DC7-371E-3784-4B01EB2F5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13"/>
          <a:stretch/>
        </p:blipFill>
        <p:spPr>
          <a:xfrm>
            <a:off x="8899072" y="3094945"/>
            <a:ext cx="2541814" cy="1066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A2636-750C-C5E9-E990-2A8848136F2F}"/>
              </a:ext>
            </a:extLst>
          </p:cNvPr>
          <p:cNvSpPr txBox="1"/>
          <p:nvPr/>
        </p:nvSpPr>
        <p:spPr>
          <a:xfrm>
            <a:off x="7897587" y="3243624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 err="1"/>
              <a:t>Top.v</a:t>
            </a:r>
            <a:endParaRPr lang="en-IN" sz="1100" dirty="0"/>
          </a:p>
          <a:p>
            <a:pPr algn="r"/>
            <a:r>
              <a:rPr lang="en-IN" sz="1100" dirty="0" err="1"/>
              <a:t>Top.sdc</a:t>
            </a:r>
            <a:endParaRPr lang="en-IN" sz="1100" dirty="0"/>
          </a:p>
          <a:p>
            <a:pPr algn="r"/>
            <a:r>
              <a:rPr lang="en-IN" sz="1100" dirty="0" err="1"/>
              <a:t>Lib_file</a:t>
            </a:r>
            <a:endParaRPr lang="en-IN" sz="1100" dirty="0"/>
          </a:p>
          <a:p>
            <a:pPr algn="r"/>
            <a:r>
              <a:rPr lang="en-IN" sz="1100" dirty="0" err="1"/>
              <a:t>Tcl_script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87053-594F-0EBE-5BD4-9D17FC570CB8}"/>
              </a:ext>
            </a:extLst>
          </p:cNvPr>
          <p:cNvSpPr txBox="1"/>
          <p:nvPr/>
        </p:nvSpPr>
        <p:spPr>
          <a:xfrm>
            <a:off x="609600" y="1727931"/>
            <a:ext cx="108095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TCL Script</a:t>
            </a:r>
          </a:p>
          <a:p>
            <a:endParaRPr lang="en-IN" sz="2000" b="1" u="sng" dirty="0"/>
          </a:p>
          <a:p>
            <a:r>
              <a:rPr lang="en-IN" sz="2000" dirty="0" err="1"/>
              <a:t>read_liberty</a:t>
            </a:r>
            <a:r>
              <a:rPr lang="en-IN" sz="2000" dirty="0"/>
              <a:t> &lt;</a:t>
            </a:r>
            <a:r>
              <a:rPr lang="en-IN" sz="2000" dirty="0" err="1"/>
              <a:t>liberty_file</a:t>
            </a:r>
            <a:r>
              <a:rPr lang="en-IN" sz="2000" dirty="0"/>
              <a:t>&gt;</a:t>
            </a:r>
          </a:p>
          <a:p>
            <a:r>
              <a:rPr lang="en-IN" sz="2000" dirty="0" err="1"/>
              <a:t>read_verilog</a:t>
            </a:r>
            <a:r>
              <a:rPr lang="en-IN" sz="2000" dirty="0"/>
              <a:t> &lt;</a:t>
            </a:r>
            <a:r>
              <a:rPr lang="en-IN" sz="2000" dirty="0" err="1"/>
              <a:t>top.v</a:t>
            </a:r>
            <a:r>
              <a:rPr lang="en-IN" sz="2000" dirty="0"/>
              <a:t>&gt;</a:t>
            </a:r>
          </a:p>
          <a:p>
            <a:r>
              <a:rPr lang="en-IN" sz="2000" dirty="0" err="1"/>
              <a:t>link_design</a:t>
            </a:r>
            <a:r>
              <a:rPr lang="en-IN" sz="2000" dirty="0"/>
              <a:t> top </a:t>
            </a:r>
          </a:p>
          <a:p>
            <a:r>
              <a:rPr lang="en-IN" sz="2000" dirty="0" err="1"/>
              <a:t>read_sdc</a:t>
            </a:r>
            <a:r>
              <a:rPr lang="en-IN" sz="2000" dirty="0"/>
              <a:t> &lt;</a:t>
            </a:r>
            <a:r>
              <a:rPr lang="en-IN" sz="2000" dirty="0" err="1"/>
              <a:t>constraints.sdc</a:t>
            </a:r>
            <a:r>
              <a:rPr lang="en-IN" sz="2000" dirty="0"/>
              <a:t>&gt;</a:t>
            </a:r>
          </a:p>
          <a:p>
            <a:r>
              <a:rPr lang="en-US" sz="2000" dirty="0" err="1"/>
              <a:t>report_checks</a:t>
            </a:r>
            <a:r>
              <a:rPr lang="en-US" sz="2000" dirty="0"/>
              <a:t> -</a:t>
            </a:r>
            <a:r>
              <a:rPr lang="en-US" sz="2000" dirty="0" err="1"/>
              <a:t>path_delay</a:t>
            </a:r>
            <a:r>
              <a:rPr lang="en-US" sz="2000" dirty="0"/>
              <a:t> max &gt; max_reports.txt </a:t>
            </a:r>
          </a:p>
          <a:p>
            <a:r>
              <a:rPr lang="en-US" sz="2000" dirty="0" err="1"/>
              <a:t>report_checks</a:t>
            </a:r>
            <a:r>
              <a:rPr lang="en-US" sz="2000" dirty="0"/>
              <a:t> -</a:t>
            </a:r>
            <a:r>
              <a:rPr lang="en-US" sz="2000" dirty="0" err="1"/>
              <a:t>path_delay</a:t>
            </a:r>
            <a:r>
              <a:rPr lang="en-US" sz="2000" dirty="0"/>
              <a:t> min &gt; min_reports.txt</a:t>
            </a:r>
          </a:p>
          <a:p>
            <a:endParaRPr lang="en-US" sz="2000" dirty="0"/>
          </a:p>
          <a:p>
            <a:r>
              <a:rPr lang="en-US" sz="2000" dirty="0"/>
              <a:t>#power_Report</a:t>
            </a:r>
          </a:p>
          <a:p>
            <a:r>
              <a:rPr lang="en-US" sz="2000" dirty="0" err="1"/>
              <a:t>Set_power_activity</a:t>
            </a:r>
            <a:r>
              <a:rPr lang="en-US" sz="2000" dirty="0"/>
              <a:t> –global –activity 0.1</a:t>
            </a:r>
          </a:p>
          <a:p>
            <a:r>
              <a:rPr lang="en-US" sz="2000" dirty="0" err="1"/>
              <a:t>Report_power</a:t>
            </a:r>
            <a:r>
              <a:rPr lang="en-US" sz="2000" dirty="0"/>
              <a:t> &gt; pow_report.txt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207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B7D8-57E5-529D-0AFA-814EE669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086"/>
            <a:ext cx="10515600" cy="57088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000" b="1" u="sng" dirty="0"/>
          </a:p>
          <a:p>
            <a:pPr marL="0" indent="0">
              <a:buNone/>
            </a:pPr>
            <a:r>
              <a:rPr lang="en-IN" sz="2600" dirty="0" err="1"/>
              <a:t>P</a:t>
            </a:r>
            <a:r>
              <a:rPr lang="en-IN" sz="2600" baseline="-25000" dirty="0" err="1"/>
              <a:t>tot</a:t>
            </a:r>
            <a:r>
              <a:rPr lang="en-IN" sz="2600" baseline="-25000" dirty="0"/>
              <a:t> </a:t>
            </a:r>
            <a:r>
              <a:rPr lang="en-IN" sz="2600" dirty="0"/>
              <a:t>=C</a:t>
            </a:r>
            <a:r>
              <a:rPr lang="en-IN" sz="2600" baseline="-25000" dirty="0"/>
              <a:t>L</a:t>
            </a:r>
            <a:r>
              <a:rPr lang="en-IN" sz="2600" dirty="0"/>
              <a:t> V</a:t>
            </a:r>
            <a:r>
              <a:rPr lang="en-IN" sz="2600" baseline="-25000" dirty="0"/>
              <a:t>DD</a:t>
            </a:r>
            <a:r>
              <a:rPr lang="en-IN" sz="2600" baseline="30000" dirty="0"/>
              <a:t>2</a:t>
            </a:r>
            <a:r>
              <a:rPr lang="en-IN" sz="2600" dirty="0"/>
              <a:t> </a:t>
            </a:r>
            <a:r>
              <a:rPr lang="el-GR" sz="2600" dirty="0"/>
              <a:t>α</a:t>
            </a:r>
            <a:r>
              <a:rPr lang="en-IN" sz="2600" dirty="0"/>
              <a:t> (Switching Power)+ V</a:t>
            </a:r>
            <a:r>
              <a:rPr lang="en-IN" sz="2600" baseline="-25000" dirty="0"/>
              <a:t>DD</a:t>
            </a:r>
            <a:r>
              <a:rPr lang="en-IN" sz="2600" dirty="0"/>
              <a:t>I</a:t>
            </a:r>
            <a:r>
              <a:rPr lang="en-IN" sz="2600" baseline="-25000" dirty="0"/>
              <a:t>SC</a:t>
            </a:r>
            <a:r>
              <a:rPr lang="en-IN" sz="2600" dirty="0"/>
              <a:t> (short Circuit)+V</a:t>
            </a:r>
            <a:r>
              <a:rPr lang="en-IN" sz="2600" baseline="-25000" dirty="0"/>
              <a:t>DD</a:t>
            </a:r>
            <a:r>
              <a:rPr lang="en-IN" sz="2600" dirty="0"/>
              <a:t> I</a:t>
            </a:r>
            <a:r>
              <a:rPr lang="en-IN" sz="2600" baseline="-25000" dirty="0"/>
              <a:t>LEAK  </a:t>
            </a:r>
            <a:r>
              <a:rPr lang="en-IN" sz="2600" dirty="0"/>
              <a:t> (Leakage)</a:t>
            </a:r>
            <a:endParaRPr lang="en-IN" sz="2600" baseline="-25000" dirty="0"/>
          </a:p>
          <a:p>
            <a:pPr marL="0" indent="0">
              <a:buNone/>
            </a:pPr>
            <a:r>
              <a:rPr lang="en-IN" sz="2600" dirty="0"/>
              <a:t>The activity 0.1 in the command</a:t>
            </a:r>
          </a:p>
          <a:p>
            <a:pPr marL="0" indent="0">
              <a:buNone/>
            </a:pPr>
            <a:r>
              <a:rPr lang="en-US" sz="2600" dirty="0"/>
              <a:t>“</a:t>
            </a:r>
            <a:r>
              <a:rPr lang="en-US" sz="2600" dirty="0" err="1"/>
              <a:t>set_power_activity</a:t>
            </a:r>
            <a:r>
              <a:rPr lang="en-US" sz="2600" dirty="0"/>
              <a:t> –global –activity 0.1” refers to the </a:t>
            </a:r>
            <a:r>
              <a:rPr lang="el-GR" sz="2600" dirty="0"/>
              <a:t>α</a:t>
            </a:r>
            <a:endParaRPr lang="en-IN" sz="2600" b="1" u="sng" dirty="0"/>
          </a:p>
          <a:p>
            <a:pPr marL="0" indent="0">
              <a:buNone/>
            </a:pPr>
            <a:endParaRPr lang="en-IN" sz="3200" b="1" u="sng" dirty="0"/>
          </a:p>
          <a:p>
            <a:pPr marL="0" indent="0">
              <a:buNone/>
            </a:pPr>
            <a:r>
              <a:rPr lang="en-IN" sz="3200" b="1" u="sng" dirty="0"/>
              <a:t>Execution</a:t>
            </a:r>
          </a:p>
          <a:p>
            <a:pPr marL="0" indent="0">
              <a:buNone/>
            </a:pPr>
            <a:endParaRPr lang="en-IN" sz="3200" b="1" u="sng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Type ‘</a:t>
            </a:r>
            <a:r>
              <a:rPr lang="en-IN" sz="2400" dirty="0" err="1"/>
              <a:t>sta</a:t>
            </a:r>
            <a:r>
              <a:rPr lang="en-IN" sz="2400" dirty="0"/>
              <a:t>’ in the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Either give command by command directly in the </a:t>
            </a:r>
            <a:r>
              <a:rPr lang="en-IN" sz="2400" dirty="0" err="1"/>
              <a:t>sta</a:t>
            </a:r>
            <a:r>
              <a:rPr lang="en-IN" sz="2400" dirty="0"/>
              <a:t> terminal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Or save all commands in a </a:t>
            </a:r>
            <a:r>
              <a:rPr lang="en-IN" sz="2400" dirty="0" err="1"/>
              <a:t>tcl</a:t>
            </a:r>
            <a:r>
              <a:rPr lang="en-IN" sz="2400" dirty="0"/>
              <a:t> script and use  </a:t>
            </a:r>
          </a:p>
          <a:p>
            <a:pPr marL="0" indent="0">
              <a:buNone/>
            </a:pPr>
            <a:r>
              <a:rPr lang="en-IN" sz="2400" dirty="0"/>
              <a:t>	              % source </a:t>
            </a:r>
            <a:r>
              <a:rPr lang="en-IN" sz="2400" dirty="0" err="1"/>
              <a:t>script.tcl</a:t>
            </a:r>
            <a:endParaRPr lang="en-IN" sz="24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24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380B-78F9-3CFB-8B6D-F59746E8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Design using </a:t>
            </a:r>
            <a:r>
              <a:rPr lang="en-IN" dirty="0" err="1"/>
              <a:t>OpenROAD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689B-5223-D18E-A807-8FDD8C46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Type “</a:t>
            </a:r>
            <a:r>
              <a:rPr lang="en-IN" dirty="0" err="1"/>
              <a:t>openroad</a:t>
            </a:r>
            <a:r>
              <a:rPr lang="en-IN" dirty="0"/>
              <a:t> –</a:t>
            </a:r>
            <a:r>
              <a:rPr lang="en-IN" dirty="0" err="1"/>
              <a:t>gui</a:t>
            </a:r>
            <a:r>
              <a:rPr lang="en-IN" dirty="0"/>
              <a:t>” to invoke the </a:t>
            </a:r>
            <a:r>
              <a:rPr lang="en-IN" dirty="0" err="1"/>
              <a:t>openroad</a:t>
            </a:r>
            <a:r>
              <a:rPr lang="en-IN" dirty="0"/>
              <a:t> tool in </a:t>
            </a:r>
            <a:r>
              <a:rPr lang="en-IN" dirty="0" err="1"/>
              <a:t>gui</a:t>
            </a:r>
            <a:r>
              <a:rPr lang="en-IN" dirty="0"/>
              <a:t> mode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Store all required files in the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Required Files</a:t>
            </a:r>
          </a:p>
          <a:p>
            <a:pPr marL="0" indent="0">
              <a:buNone/>
            </a:pPr>
            <a:r>
              <a:rPr lang="en-IN" dirty="0"/>
              <a:t>		- .lib file</a:t>
            </a:r>
          </a:p>
          <a:p>
            <a:pPr marL="0" indent="0">
              <a:buNone/>
            </a:pPr>
            <a:r>
              <a:rPr lang="en-IN" dirty="0"/>
              <a:t>		- Gate Level Netlist</a:t>
            </a:r>
          </a:p>
          <a:p>
            <a:pPr marL="0" indent="0">
              <a:buNone/>
            </a:pPr>
            <a:r>
              <a:rPr lang="en-IN" dirty="0"/>
              <a:t>		-Timing Constraints(SDC file)</a:t>
            </a:r>
          </a:p>
          <a:p>
            <a:pPr marL="0" indent="0">
              <a:buNone/>
            </a:pPr>
            <a:r>
              <a:rPr lang="en-IN" dirty="0"/>
              <a:t>		-</a:t>
            </a:r>
            <a:r>
              <a:rPr lang="en-IN" dirty="0" err="1"/>
              <a:t>lef</a:t>
            </a:r>
            <a:r>
              <a:rPr lang="en-IN" dirty="0"/>
              <a:t> file</a:t>
            </a:r>
          </a:p>
          <a:p>
            <a:pPr marL="0" indent="0">
              <a:buNone/>
            </a:pPr>
            <a:r>
              <a:rPr lang="en-IN" dirty="0"/>
              <a:t>		-Tech </a:t>
            </a:r>
            <a:r>
              <a:rPr lang="en-IN" dirty="0" err="1"/>
              <a:t>Lef</a:t>
            </a:r>
            <a:r>
              <a:rPr lang="en-IN" dirty="0"/>
              <a:t> File</a:t>
            </a:r>
          </a:p>
          <a:p>
            <a:pPr marL="0" indent="0">
              <a:buNone/>
            </a:pPr>
            <a:r>
              <a:rPr lang="en-IN" dirty="0"/>
              <a:t>		- .PDN file</a:t>
            </a:r>
          </a:p>
        </p:txBody>
      </p:sp>
    </p:spTree>
    <p:extLst>
      <p:ext uri="{BB962C8B-B14F-4D97-AF65-F5344CB8AC3E}">
        <p14:creationId xmlns:p14="http://schemas.microsoft.com/office/powerpoint/2010/main" val="13967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ACBD-3CC4-DA9E-9AD8-F358728F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D1FC3-0246-6604-1528-0C024226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Write a </a:t>
            </a:r>
            <a:r>
              <a:rPr lang="en-IN" dirty="0" err="1"/>
              <a:t>tcl</a:t>
            </a:r>
            <a:r>
              <a:rPr lang="en-IN" dirty="0"/>
              <a:t> script that source the required scripts</a:t>
            </a:r>
          </a:p>
          <a:p>
            <a:pPr marL="0" indent="0">
              <a:buNone/>
            </a:pPr>
            <a:r>
              <a:rPr lang="en-IN" dirty="0"/>
              <a:t>		-Source the </a:t>
            </a:r>
            <a:r>
              <a:rPr lang="en-IN" dirty="0" err="1"/>
              <a:t>flow_helpers.tcl</a:t>
            </a:r>
            <a:r>
              <a:rPr lang="en-IN" dirty="0"/>
              <a:t>, </a:t>
            </a:r>
            <a:r>
              <a:rPr lang="en-IN" dirty="0" err="1"/>
              <a:t>helpers.tcl</a:t>
            </a:r>
            <a:r>
              <a:rPr lang="en-IN" dirty="0"/>
              <a:t>, and .var file the 			 library used	</a:t>
            </a:r>
            <a:endParaRPr lang="en-IN" b="1" u="sng" dirty="0"/>
          </a:p>
          <a:p>
            <a:r>
              <a:rPr lang="en-IN" dirty="0"/>
              <a:t>Set the variables </a:t>
            </a:r>
          </a:p>
          <a:p>
            <a:pPr marL="0" indent="0">
              <a:buNone/>
            </a:pPr>
            <a:r>
              <a:rPr lang="en-IN" dirty="0"/>
              <a:t>	-Top Module</a:t>
            </a:r>
          </a:p>
          <a:p>
            <a:pPr marL="0" indent="0">
              <a:buNone/>
            </a:pPr>
            <a:r>
              <a:rPr lang="en-IN" dirty="0"/>
              <a:t>	- SDC File</a:t>
            </a:r>
          </a:p>
          <a:p>
            <a:pPr marL="0" indent="0">
              <a:buNone/>
            </a:pPr>
            <a:r>
              <a:rPr lang="en-IN" dirty="0"/>
              <a:t>	-Netlist</a:t>
            </a:r>
          </a:p>
          <a:p>
            <a:pPr marL="0" indent="0">
              <a:buNone/>
            </a:pPr>
            <a:r>
              <a:rPr lang="en-IN" dirty="0"/>
              <a:t>	-Core and Die Area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03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48F-FE6F-3F9D-2082-416CF252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090"/>
            <a:ext cx="10515600" cy="5478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u="sng" dirty="0"/>
              <a:t>TCL Script</a:t>
            </a:r>
          </a:p>
          <a:p>
            <a:pPr marL="0" indent="0">
              <a:buNone/>
            </a:pPr>
            <a:r>
              <a:rPr lang="en-IN" dirty="0"/>
              <a:t>source "</a:t>
            </a:r>
            <a:r>
              <a:rPr lang="en-IN" dirty="0" err="1"/>
              <a:t>helpers.tcl</a:t>
            </a:r>
            <a:r>
              <a:rPr lang="en-IN" dirty="0"/>
              <a:t>“</a:t>
            </a:r>
          </a:p>
          <a:p>
            <a:pPr marL="0" indent="0">
              <a:buNone/>
            </a:pPr>
            <a:r>
              <a:rPr lang="en-IN" dirty="0"/>
              <a:t> source "</a:t>
            </a:r>
            <a:r>
              <a:rPr lang="en-IN" dirty="0" err="1"/>
              <a:t>flow_helpers.tcl</a:t>
            </a:r>
            <a:r>
              <a:rPr lang="en-IN" dirty="0"/>
              <a:t>" </a:t>
            </a:r>
          </a:p>
          <a:p>
            <a:pPr marL="0" indent="0">
              <a:buNone/>
            </a:pPr>
            <a:r>
              <a:rPr lang="en-IN" dirty="0"/>
              <a:t>source "Nangate45/Nangate45.vars“</a:t>
            </a:r>
          </a:p>
          <a:p>
            <a:pPr marL="0" indent="0">
              <a:buNone/>
            </a:pPr>
            <a:r>
              <a:rPr lang="en-IN" dirty="0"/>
              <a:t> set design “top" </a:t>
            </a:r>
          </a:p>
          <a:p>
            <a:pPr marL="0" indent="0">
              <a:buNone/>
            </a:pPr>
            <a:r>
              <a:rPr lang="en-IN" dirty="0"/>
              <a:t>set </a:t>
            </a:r>
            <a:r>
              <a:rPr lang="en-IN" dirty="0" err="1"/>
              <a:t>top_module</a:t>
            </a:r>
            <a:r>
              <a:rPr lang="en-IN" dirty="0"/>
              <a:t> “top" </a:t>
            </a:r>
          </a:p>
          <a:p>
            <a:pPr marL="0" indent="0">
              <a:buNone/>
            </a:pPr>
            <a:r>
              <a:rPr lang="en-IN" dirty="0"/>
              <a:t>set </a:t>
            </a:r>
            <a:r>
              <a:rPr lang="en-IN" dirty="0" err="1"/>
              <a:t>synth_verilog</a:t>
            </a:r>
            <a:r>
              <a:rPr lang="en-IN" dirty="0"/>
              <a:t> “</a:t>
            </a:r>
            <a:r>
              <a:rPr lang="en-IN" dirty="0" err="1"/>
              <a:t>netlist.v</a:t>
            </a:r>
            <a:r>
              <a:rPr lang="en-IN" dirty="0"/>
              <a:t>“</a:t>
            </a:r>
          </a:p>
          <a:p>
            <a:pPr marL="0" indent="0">
              <a:buNone/>
            </a:pPr>
            <a:r>
              <a:rPr lang="en-IN" dirty="0"/>
              <a:t> set </a:t>
            </a:r>
            <a:r>
              <a:rPr lang="en-IN" dirty="0" err="1"/>
              <a:t>sdc_file</a:t>
            </a:r>
            <a:r>
              <a:rPr lang="en-IN" dirty="0"/>
              <a:t> “</a:t>
            </a:r>
            <a:r>
              <a:rPr lang="en-IN" dirty="0" err="1"/>
              <a:t>constraints.sdc</a:t>
            </a:r>
            <a:r>
              <a:rPr lang="en-IN" dirty="0"/>
              <a:t>" </a:t>
            </a:r>
          </a:p>
          <a:p>
            <a:pPr marL="0" indent="0">
              <a:buNone/>
            </a:pPr>
            <a:r>
              <a:rPr lang="en-IN" dirty="0"/>
              <a:t>set </a:t>
            </a:r>
            <a:r>
              <a:rPr lang="en-IN" dirty="0" err="1"/>
              <a:t>die_area</a:t>
            </a:r>
            <a:r>
              <a:rPr lang="en-IN" dirty="0"/>
              <a:t> {0 0 100 100} </a:t>
            </a:r>
          </a:p>
          <a:p>
            <a:pPr marL="0" indent="0">
              <a:buNone/>
            </a:pPr>
            <a:r>
              <a:rPr lang="en-IN" dirty="0"/>
              <a:t>set </a:t>
            </a:r>
            <a:r>
              <a:rPr lang="en-IN" dirty="0" err="1"/>
              <a:t>core_area</a:t>
            </a:r>
            <a:r>
              <a:rPr lang="en-IN" dirty="0"/>
              <a:t> {15 15 85 85}</a:t>
            </a:r>
          </a:p>
          <a:p>
            <a:pPr marL="0" indent="0">
              <a:buNone/>
            </a:pPr>
            <a:r>
              <a:rPr lang="en-IN" dirty="0"/>
              <a:t> source -echo "</a:t>
            </a:r>
            <a:r>
              <a:rPr lang="en-IN" dirty="0" err="1"/>
              <a:t>flow.tcl</a:t>
            </a:r>
            <a:r>
              <a:rPr lang="en-IN" dirty="0"/>
              <a:t>”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27420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CE069-94B5-7E9E-3271-2477578E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077"/>
            <a:ext cx="10515600" cy="5360886"/>
          </a:xfrm>
        </p:spPr>
        <p:txBody>
          <a:bodyPr/>
          <a:lstStyle/>
          <a:p>
            <a:r>
              <a:rPr lang="en-IN" dirty="0"/>
              <a:t>Helpers and </a:t>
            </a:r>
            <a:r>
              <a:rPr lang="en-IN" dirty="0" err="1"/>
              <a:t>flow_helpers</a:t>
            </a:r>
            <a:r>
              <a:rPr lang="en-IN" dirty="0"/>
              <a:t> has the functions and procedural blocks  execute PD</a:t>
            </a:r>
          </a:p>
          <a:p>
            <a:r>
              <a:rPr lang="en-IN" dirty="0"/>
              <a:t>Var file has the other files like </a:t>
            </a:r>
            <a:r>
              <a:rPr lang="en-IN" dirty="0" err="1"/>
              <a:t>lef</a:t>
            </a:r>
            <a:r>
              <a:rPr lang="en-IN" dirty="0"/>
              <a:t> and tech used in the design, check the vars file that the library file use to synthesis the design and the library file called in the var file in same.</a:t>
            </a:r>
          </a:p>
          <a:p>
            <a:r>
              <a:rPr lang="en-IN" dirty="0"/>
              <a:t>Set core area {0 0 100 100}</a:t>
            </a:r>
          </a:p>
          <a:p>
            <a:r>
              <a:rPr lang="en-IN" dirty="0"/>
              <a:t>Set die area {15 15 85 85}</a:t>
            </a:r>
          </a:p>
          <a:p>
            <a:pPr marL="0" indent="0">
              <a:buNone/>
            </a:pPr>
            <a:r>
              <a:rPr lang="en-IN" dirty="0"/>
              <a:t>		-1</a:t>
            </a:r>
            <a:r>
              <a:rPr lang="en-IN" baseline="30000" dirty="0"/>
              <a:t>st </a:t>
            </a:r>
            <a:r>
              <a:rPr lang="en-IN" dirty="0"/>
              <a:t> Digit is the X co-ordinate of Lower Left Corner</a:t>
            </a:r>
          </a:p>
          <a:p>
            <a:pPr marL="0" indent="0">
              <a:buNone/>
            </a:pPr>
            <a:r>
              <a:rPr lang="en-IN" baseline="30000" dirty="0"/>
              <a:t>		</a:t>
            </a:r>
            <a:r>
              <a:rPr lang="en-IN" dirty="0"/>
              <a:t>-2</a:t>
            </a:r>
            <a:r>
              <a:rPr lang="en-IN" baseline="30000" dirty="0"/>
              <a:t>nd </a:t>
            </a:r>
            <a:r>
              <a:rPr lang="en-IN" dirty="0"/>
              <a:t> Digit is the Y co-ordinate of Lower Left Corner</a:t>
            </a:r>
          </a:p>
          <a:p>
            <a:pPr marL="0" indent="0">
              <a:buNone/>
            </a:pPr>
            <a:r>
              <a:rPr lang="en-IN" baseline="30000" dirty="0"/>
              <a:t>		</a:t>
            </a:r>
            <a:r>
              <a:rPr lang="en-IN" dirty="0"/>
              <a:t>-3</a:t>
            </a:r>
            <a:r>
              <a:rPr lang="en-IN" baseline="30000" dirty="0"/>
              <a:t>rd </a:t>
            </a:r>
            <a:r>
              <a:rPr lang="en-IN" dirty="0"/>
              <a:t> Digit is the X co-ordinate of Upper Right Corner</a:t>
            </a:r>
          </a:p>
          <a:p>
            <a:pPr marL="0" indent="0">
              <a:buNone/>
            </a:pPr>
            <a:r>
              <a:rPr lang="en-IN" baseline="30000" dirty="0"/>
              <a:t>		</a:t>
            </a:r>
            <a:r>
              <a:rPr lang="en-IN" dirty="0"/>
              <a:t>-4</a:t>
            </a:r>
            <a:r>
              <a:rPr lang="en-IN" baseline="30000" dirty="0"/>
              <a:t>th </a:t>
            </a:r>
            <a:r>
              <a:rPr lang="en-IN" dirty="0"/>
              <a:t> Digit is the Y co-ordinate of Upper Right Corner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2053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D573-75F0-2AEF-1562-E7EED427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B7F1-2573-F7F3-5BA1-D93E074A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Yosys</a:t>
            </a:r>
            <a:r>
              <a:rPr lang="en-IN" dirty="0"/>
              <a:t> Installation</a:t>
            </a:r>
          </a:p>
          <a:p>
            <a:r>
              <a:rPr lang="en-IN" dirty="0" err="1"/>
              <a:t>OpenSTA</a:t>
            </a:r>
            <a:r>
              <a:rPr lang="en-IN" dirty="0"/>
              <a:t> Installation</a:t>
            </a:r>
          </a:p>
          <a:p>
            <a:r>
              <a:rPr lang="en-IN" dirty="0" err="1"/>
              <a:t>OpenROAD</a:t>
            </a:r>
            <a:r>
              <a:rPr lang="en-IN" dirty="0"/>
              <a:t> Installation</a:t>
            </a:r>
          </a:p>
          <a:p>
            <a:r>
              <a:rPr lang="en-IN" dirty="0"/>
              <a:t>Logic Synthesis using </a:t>
            </a:r>
            <a:r>
              <a:rPr lang="en-IN" dirty="0" err="1"/>
              <a:t>Yosys</a:t>
            </a:r>
            <a:endParaRPr lang="en-IN" dirty="0"/>
          </a:p>
          <a:p>
            <a:r>
              <a:rPr lang="en-IN" dirty="0"/>
              <a:t>Timing &amp; Power Analysis Using </a:t>
            </a:r>
            <a:r>
              <a:rPr lang="en-IN" dirty="0" err="1"/>
              <a:t>OpenSTA</a:t>
            </a:r>
            <a:endParaRPr lang="en-IN" dirty="0"/>
          </a:p>
          <a:p>
            <a:r>
              <a:rPr lang="en-IN" dirty="0"/>
              <a:t>Physical Design using </a:t>
            </a:r>
            <a:r>
              <a:rPr lang="en-IN" dirty="0" err="1"/>
              <a:t>OpenROAD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5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74C6-B591-04E7-21DB-F3514A0B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Yosys</a:t>
            </a:r>
            <a:r>
              <a:rPr lang="en-IN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5F7D-2EA5-AA9A-8676-548425A7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52"/>
            <a:ext cx="10515600" cy="4715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• Install all prerequisites for building </a:t>
            </a:r>
            <a:r>
              <a:rPr lang="en-IN" sz="2000" dirty="0" err="1"/>
              <a:t>yosys</a:t>
            </a:r>
            <a:r>
              <a:rPr lang="en-IN" sz="2000" dirty="0"/>
              <a:t>: </a:t>
            </a:r>
          </a:p>
          <a:p>
            <a:pPr marL="0" indent="0">
              <a:buNone/>
            </a:pPr>
            <a:r>
              <a:rPr lang="en-IN" sz="2000" dirty="0"/>
              <a:t>$ </a:t>
            </a:r>
            <a:r>
              <a:rPr lang="en-IN" sz="2000" dirty="0" err="1"/>
              <a:t>sudo</a:t>
            </a:r>
            <a:r>
              <a:rPr lang="en-IN" sz="2000" dirty="0"/>
              <a:t> apt−get install build−essential clang bison flex 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kern="900" dirty="0"/>
              <a:t>                                </a:t>
            </a:r>
            <a:r>
              <a:rPr lang="en-IN" sz="2000" kern="900" dirty="0" err="1"/>
              <a:t>libreadline</a:t>
            </a:r>
            <a:r>
              <a:rPr lang="en-IN" sz="2000" kern="900" dirty="0"/>
              <a:t> −dev gawk </a:t>
            </a:r>
            <a:r>
              <a:rPr lang="en-IN" sz="2000" kern="900" dirty="0" err="1"/>
              <a:t>tcl</a:t>
            </a:r>
            <a:r>
              <a:rPr lang="en-IN" sz="2000" kern="900" dirty="0"/>
              <a:t>−dev </a:t>
            </a:r>
            <a:r>
              <a:rPr lang="en-IN" sz="2000" kern="900" dirty="0" err="1"/>
              <a:t>libffi</a:t>
            </a:r>
            <a:r>
              <a:rPr lang="en-IN" sz="2000" kern="900" dirty="0"/>
              <a:t> −dev git \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kern="900" dirty="0"/>
              <a:t>  		</a:t>
            </a:r>
            <a:r>
              <a:rPr lang="en-IN" sz="2000" kern="900" dirty="0" err="1"/>
              <a:t>graphviz</a:t>
            </a:r>
            <a:r>
              <a:rPr lang="en-IN" sz="2000" kern="900" dirty="0"/>
              <a:t> </a:t>
            </a:r>
            <a:r>
              <a:rPr lang="en-IN" sz="2000" kern="900" dirty="0" err="1"/>
              <a:t>xdot</a:t>
            </a:r>
            <a:r>
              <a:rPr lang="en-IN" sz="2000" kern="900" dirty="0"/>
              <a:t> </a:t>
            </a:r>
            <a:r>
              <a:rPr lang="en-IN" sz="2000" kern="900" dirty="0" err="1"/>
              <a:t>pkg</a:t>
            </a:r>
            <a:r>
              <a:rPr lang="en-IN" sz="2000" kern="900" dirty="0"/>
              <a:t>−config python3 </a:t>
            </a:r>
            <a:r>
              <a:rPr lang="en-IN" sz="2000" kern="900" dirty="0" err="1"/>
              <a:t>libboost</a:t>
            </a:r>
            <a:r>
              <a:rPr lang="en-IN" sz="2000" kern="900" dirty="0"/>
              <a:t>−system−dev \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kern="900" dirty="0"/>
              <a:t>		</a:t>
            </a:r>
            <a:r>
              <a:rPr lang="en-IN" sz="2000" kern="900" dirty="0" err="1"/>
              <a:t>libboost</a:t>
            </a:r>
            <a:r>
              <a:rPr lang="en-IN" sz="2000" kern="900" dirty="0"/>
              <a:t>−python−dev </a:t>
            </a:r>
            <a:r>
              <a:rPr lang="en-IN" sz="2000" kern="900" dirty="0" err="1"/>
              <a:t>libboost</a:t>
            </a:r>
            <a:r>
              <a:rPr lang="en-IN" sz="2000" kern="900" dirty="0"/>
              <a:t>−filesystem−dev zlib1g−dev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• Clone the GitHub repository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$ git clone https://github .com/</a:t>
            </a:r>
            <a:r>
              <a:rPr lang="en-US" sz="2000" dirty="0" err="1"/>
              <a:t>YosysHQ</a:t>
            </a:r>
            <a:r>
              <a:rPr lang="en-US" sz="2000" dirty="0"/>
              <a:t>/</a:t>
            </a:r>
            <a:r>
              <a:rPr lang="en-US" sz="2000" dirty="0" err="1"/>
              <a:t>yosys</a:t>
            </a:r>
            <a:r>
              <a:rPr lang="en-US" sz="2000" dirty="0"/>
              <a:t> . Git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kern="900" dirty="0"/>
              <a:t> $cd </a:t>
            </a:r>
            <a:r>
              <a:rPr lang="en-US" sz="2000" kern="900" dirty="0" err="1"/>
              <a:t>yosys</a:t>
            </a:r>
            <a:endParaRPr lang="en-US" sz="2000" kern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kern="900" dirty="0"/>
              <a:t> $ git submodule update --</a:t>
            </a:r>
            <a:r>
              <a:rPr lang="en-US" sz="2000" kern="900" dirty="0" err="1"/>
              <a:t>init</a:t>
            </a:r>
            <a:endParaRPr lang="en-US" sz="2000" kern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kern="900" dirty="0"/>
              <a:t> $make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kern="900" dirty="0"/>
              <a:t> $</a:t>
            </a:r>
            <a:r>
              <a:rPr lang="en-US" sz="2000" kern="900" dirty="0" err="1"/>
              <a:t>sudo</a:t>
            </a:r>
            <a:r>
              <a:rPr lang="en-US" sz="2000" kern="900" dirty="0"/>
              <a:t> make install</a:t>
            </a:r>
          </a:p>
          <a:p>
            <a:pPr>
              <a:lnSpc>
                <a:spcPct val="100000"/>
              </a:lnSpc>
            </a:pPr>
            <a:r>
              <a:rPr lang="en-US" sz="2000" kern="900" dirty="0"/>
              <a:t>To Invoke the tool type “</a:t>
            </a:r>
            <a:r>
              <a:rPr lang="en-US" sz="2000" kern="900" dirty="0" err="1"/>
              <a:t>yosys</a:t>
            </a:r>
            <a:r>
              <a:rPr lang="en-US" sz="2000" kern="900" dirty="0"/>
              <a:t>”</a:t>
            </a:r>
            <a:endParaRPr lang="en-IN" sz="2000" kern="900" dirty="0"/>
          </a:p>
        </p:txBody>
      </p:sp>
    </p:spTree>
    <p:extLst>
      <p:ext uri="{BB962C8B-B14F-4D97-AF65-F5344CB8AC3E}">
        <p14:creationId xmlns:p14="http://schemas.microsoft.com/office/powerpoint/2010/main" val="27688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6C06-B3B3-AA6E-7A9A-B458DC94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OpenSTA</a:t>
            </a:r>
            <a:r>
              <a:rPr lang="en-IN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E7EA-E08A-E701-67F6-8B259F81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IN" sz="2000" dirty="0"/>
              <a:t>Required Dependencies</a:t>
            </a:r>
          </a:p>
          <a:p>
            <a:pPr marL="0" indent="0">
              <a:buNone/>
            </a:pPr>
            <a:r>
              <a:rPr lang="en-US" sz="2000" dirty="0" err="1"/>
              <a:t>cmake</a:t>
            </a:r>
            <a:r>
              <a:rPr lang="en-US" sz="2000" dirty="0"/>
              <a:t> 3.10.2 ,clang 9.1.0 ,</a:t>
            </a:r>
            <a:r>
              <a:rPr lang="en-US" sz="2000" dirty="0" err="1"/>
              <a:t>gcc</a:t>
            </a:r>
            <a:r>
              <a:rPr lang="en-US" sz="2000" dirty="0"/>
              <a:t> 3.3.2 , </a:t>
            </a:r>
            <a:r>
              <a:rPr lang="en-US" sz="2000" dirty="0" err="1"/>
              <a:t>tcl</a:t>
            </a:r>
            <a:r>
              <a:rPr lang="en-US" sz="2000" dirty="0"/>
              <a:t> 8.4 ,swig 1.3.28 </a:t>
            </a:r>
          </a:p>
          <a:p>
            <a:pPr marL="0" indent="0">
              <a:buNone/>
            </a:pPr>
            <a:r>
              <a:rPr lang="en-US" sz="2000" dirty="0"/>
              <a:t>bison 1.35, flex 2.5.4</a:t>
            </a:r>
          </a:p>
          <a:p>
            <a:r>
              <a:rPr lang="en-US" sz="2000" dirty="0"/>
              <a:t>Clone the </a:t>
            </a:r>
            <a:r>
              <a:rPr lang="en-US" sz="2000" dirty="0" err="1"/>
              <a:t>OpenSTA</a:t>
            </a:r>
            <a:r>
              <a:rPr lang="en-US" sz="2000" dirty="0"/>
              <a:t> repository by executing the following command: </a:t>
            </a:r>
          </a:p>
          <a:p>
            <a:pPr marL="0" indent="0">
              <a:buNone/>
            </a:pPr>
            <a:r>
              <a:rPr lang="en-US" sz="2000" dirty="0"/>
              <a:t>   $git clone </a:t>
            </a:r>
            <a:r>
              <a:rPr lang="en-US" sz="2000" dirty="0">
                <a:hlinkClick r:id="rId2"/>
              </a:rPr>
              <a:t>https://github.com/The-OpenROAD-Project/OpenSTA.git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$cd </a:t>
            </a:r>
            <a:r>
              <a:rPr lang="en-US" sz="2000" dirty="0" err="1"/>
              <a:t>OpenSTA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$</a:t>
            </a:r>
            <a:r>
              <a:rPr lang="en-US" sz="2000" dirty="0" err="1"/>
              <a:t>mkdir</a:t>
            </a:r>
            <a:r>
              <a:rPr lang="en-US" sz="2000" dirty="0"/>
              <a:t> build &amp;&amp; cd build</a:t>
            </a:r>
          </a:p>
          <a:p>
            <a:pPr marL="0" indent="0">
              <a:buNone/>
            </a:pPr>
            <a:r>
              <a:rPr lang="en-US" sz="2000" dirty="0"/>
              <a:t>   $</a:t>
            </a:r>
            <a:r>
              <a:rPr lang="en-US" sz="2000" dirty="0" err="1"/>
              <a:t>cmake</a:t>
            </a:r>
            <a:r>
              <a:rPr lang="en-US" sz="2000" dirty="0"/>
              <a:t> ..</a:t>
            </a:r>
          </a:p>
          <a:p>
            <a:pPr marL="0" indent="0">
              <a:buNone/>
            </a:pPr>
            <a:r>
              <a:rPr lang="en-US" sz="2000" dirty="0"/>
              <a:t>   $make</a:t>
            </a:r>
          </a:p>
          <a:p>
            <a:pPr marL="0" indent="0">
              <a:buNone/>
            </a:pPr>
            <a:r>
              <a:rPr lang="en-US" sz="2000" dirty="0"/>
              <a:t>   $</a:t>
            </a:r>
            <a:r>
              <a:rPr lang="en-US" sz="2000" dirty="0" err="1"/>
              <a:t>sudo</a:t>
            </a:r>
            <a:r>
              <a:rPr lang="en-US" sz="2000" dirty="0"/>
              <a:t> make install</a:t>
            </a:r>
          </a:p>
          <a:p>
            <a:r>
              <a:rPr lang="en-US" sz="2000" dirty="0" err="1"/>
              <a:t>Cmd</a:t>
            </a:r>
            <a:r>
              <a:rPr lang="en-US" sz="2000" dirty="0"/>
              <a:t> to Invoke “</a:t>
            </a:r>
            <a:r>
              <a:rPr lang="en-US" sz="2000" dirty="0" err="1"/>
              <a:t>sta</a:t>
            </a:r>
            <a:r>
              <a:rPr lang="en-US" sz="2000" dirty="0"/>
              <a:t>”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E3E1-BB48-6279-3CA0-2C0F6C3C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OpenROAD</a:t>
            </a:r>
            <a:r>
              <a:rPr lang="en-IN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9912-0E1A-FEA4-73FA-01D002FD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Clone the </a:t>
            </a:r>
            <a:r>
              <a:rPr lang="en-US" sz="2400" dirty="0" err="1"/>
              <a:t>OpenSTA</a:t>
            </a:r>
            <a:r>
              <a:rPr lang="en-US" sz="2400" dirty="0"/>
              <a:t> repository by executing the following command</a:t>
            </a:r>
          </a:p>
          <a:p>
            <a:pPr marL="0" indent="0">
              <a:buNone/>
            </a:pPr>
            <a:r>
              <a:rPr lang="en-US" sz="2400" dirty="0"/>
              <a:t>   $ git clone --recursive https://github.com/The-OpenROAD-Project/OpenROAD.git </a:t>
            </a:r>
          </a:p>
          <a:p>
            <a:pPr marL="0" indent="0">
              <a:buNone/>
            </a:pPr>
            <a:r>
              <a:rPr lang="en-US" sz="2400" dirty="0"/>
              <a:t>   $ cd </a:t>
            </a:r>
            <a:r>
              <a:rPr lang="en-US" sz="2400" dirty="0" err="1"/>
              <a:t>OpenROAD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$</a:t>
            </a:r>
            <a:r>
              <a:rPr lang="en-IN" sz="1600" dirty="0"/>
              <a:t> </a:t>
            </a:r>
            <a:r>
              <a:rPr lang="en-IN" sz="2400" dirty="0" err="1"/>
              <a:t>sudo</a:t>
            </a:r>
            <a:r>
              <a:rPr lang="en-IN" sz="2400" dirty="0"/>
              <a:t> ./etc/DependencyInstaller.sh </a:t>
            </a:r>
          </a:p>
          <a:p>
            <a:pPr marL="0" indent="0">
              <a:buNone/>
            </a:pPr>
            <a:r>
              <a:rPr lang="en-IN" sz="2400" dirty="0"/>
              <a:t>   $</a:t>
            </a:r>
            <a:r>
              <a:rPr lang="en-US" sz="1600" dirty="0"/>
              <a:t> </a:t>
            </a:r>
            <a:r>
              <a:rPr lang="en-US" sz="2400" dirty="0" err="1"/>
              <a:t>mkdir</a:t>
            </a:r>
            <a:r>
              <a:rPr lang="en-US" sz="2400" dirty="0"/>
              <a:t> build &amp;&amp; cd build</a:t>
            </a:r>
          </a:p>
          <a:p>
            <a:pPr marL="0" indent="0">
              <a:buNone/>
            </a:pPr>
            <a:r>
              <a:rPr lang="en-US" sz="2400" dirty="0"/>
              <a:t>   $ </a:t>
            </a:r>
            <a:r>
              <a:rPr lang="en-US" sz="2400" dirty="0" err="1"/>
              <a:t>cmake</a:t>
            </a:r>
            <a:r>
              <a:rPr lang="en-US" sz="2400" dirty="0"/>
              <a:t>  ..</a:t>
            </a:r>
          </a:p>
          <a:p>
            <a:pPr marL="0" indent="0">
              <a:buNone/>
            </a:pPr>
            <a:r>
              <a:rPr lang="en-US" sz="2400" dirty="0"/>
              <a:t>   $ make </a:t>
            </a:r>
          </a:p>
          <a:p>
            <a:pPr marL="0" indent="0">
              <a:buNone/>
            </a:pPr>
            <a:r>
              <a:rPr lang="en-US" sz="2400" dirty="0"/>
              <a:t>   $ </a:t>
            </a:r>
            <a:r>
              <a:rPr lang="en-US" sz="2400" dirty="0" err="1"/>
              <a:t>sudo</a:t>
            </a:r>
            <a:r>
              <a:rPr lang="en-US" sz="2400" dirty="0"/>
              <a:t> make install </a:t>
            </a:r>
          </a:p>
          <a:p>
            <a:r>
              <a:rPr lang="en-US" sz="2400" dirty="0"/>
              <a:t>To Invoke “</a:t>
            </a:r>
            <a:r>
              <a:rPr lang="en-US" sz="2400" dirty="0" err="1"/>
              <a:t>openroad</a:t>
            </a:r>
            <a:r>
              <a:rPr lang="en-US" sz="2400" dirty="0"/>
              <a:t>”, </a:t>
            </a:r>
            <a:r>
              <a:rPr lang="en-US" sz="2400" dirty="0" err="1"/>
              <a:t>gui</a:t>
            </a:r>
            <a:r>
              <a:rPr lang="en-US" sz="2400" dirty="0"/>
              <a:t> mode “</a:t>
            </a:r>
            <a:r>
              <a:rPr lang="en-US" sz="2400" dirty="0" err="1"/>
              <a:t>openroad</a:t>
            </a:r>
            <a:r>
              <a:rPr lang="en-US" sz="2400" dirty="0"/>
              <a:t> –</a:t>
            </a:r>
            <a:r>
              <a:rPr lang="en-US" sz="2400" dirty="0" err="1"/>
              <a:t>gui</a:t>
            </a:r>
            <a:r>
              <a:rPr lang="en-US" sz="2400" dirty="0"/>
              <a:t>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13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320B-6ECB-BF7B-820F-468619E8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synthesis Using </a:t>
            </a:r>
            <a:r>
              <a:rPr lang="en-IN" dirty="0" err="1"/>
              <a:t>Yosys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DB55-D298-8719-B30B-A775F336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677"/>
            <a:ext cx="10515600" cy="5321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u="sng" dirty="0"/>
              <a:t>Synthesis TCL Script</a:t>
            </a:r>
          </a:p>
          <a:p>
            <a:pPr marL="0" indent="0">
              <a:buNone/>
            </a:pPr>
            <a:r>
              <a:rPr lang="en-IN" sz="2600" dirty="0"/>
              <a:t># Read modules from Verilog file </a:t>
            </a:r>
          </a:p>
          <a:p>
            <a:pPr marL="0" indent="0">
              <a:buNone/>
            </a:pPr>
            <a:r>
              <a:rPr lang="en-IN" sz="2600" dirty="0" err="1"/>
              <a:t>read_verilog</a:t>
            </a:r>
            <a:r>
              <a:rPr lang="en-IN" sz="2600" dirty="0"/>
              <a:t> </a:t>
            </a:r>
            <a:r>
              <a:rPr lang="en-IN" sz="2600" dirty="0" err="1"/>
              <a:t>top.v</a:t>
            </a:r>
            <a:r>
              <a:rPr lang="en-IN" sz="2600" dirty="0"/>
              <a:t> </a:t>
            </a:r>
          </a:p>
          <a:p>
            <a:pPr marL="0" indent="0">
              <a:buNone/>
            </a:pPr>
            <a:r>
              <a:rPr lang="en-IN" sz="2600" dirty="0"/>
              <a:t># Elaborate design hierarchy </a:t>
            </a:r>
          </a:p>
          <a:p>
            <a:pPr marL="0" indent="0">
              <a:buNone/>
            </a:pPr>
            <a:r>
              <a:rPr lang="en-IN" sz="2600" dirty="0"/>
              <a:t>hierarchy −check −top </a:t>
            </a:r>
            <a:r>
              <a:rPr lang="en-IN" sz="2600" dirty="0" err="1"/>
              <a:t>top</a:t>
            </a:r>
            <a:r>
              <a:rPr lang="en-IN" sz="2600" dirty="0"/>
              <a:t> </a:t>
            </a:r>
          </a:p>
          <a:p>
            <a:pPr marL="0" indent="0">
              <a:buNone/>
            </a:pPr>
            <a:r>
              <a:rPr lang="en-IN" sz="2600" dirty="0"/>
              <a:t># Translate processes to netlists </a:t>
            </a:r>
          </a:p>
          <a:p>
            <a:pPr marL="0" indent="0">
              <a:buNone/>
            </a:pPr>
            <a:r>
              <a:rPr lang="en-IN" sz="2600" dirty="0"/>
              <a:t>proc </a:t>
            </a:r>
          </a:p>
          <a:p>
            <a:pPr marL="0" indent="0">
              <a:buNone/>
            </a:pPr>
            <a:r>
              <a:rPr lang="en-IN" sz="2600" dirty="0"/>
              <a:t># Mapping to the internal cell library</a:t>
            </a:r>
          </a:p>
          <a:p>
            <a:pPr marL="0" indent="0">
              <a:buNone/>
            </a:pPr>
            <a:r>
              <a:rPr lang="en-IN" sz="2600" dirty="0" err="1"/>
              <a:t>techmap</a:t>
            </a:r>
            <a:r>
              <a:rPr lang="en-IN" sz="2600" dirty="0"/>
              <a:t> </a:t>
            </a:r>
          </a:p>
          <a:p>
            <a:pPr marL="0" indent="0">
              <a:buNone/>
            </a:pPr>
            <a:r>
              <a:rPr lang="en-IN" sz="2600" dirty="0"/>
              <a:t># Mapping flip−flops to liberty file</a:t>
            </a:r>
          </a:p>
          <a:p>
            <a:pPr marL="0" indent="0">
              <a:buNone/>
            </a:pPr>
            <a:r>
              <a:rPr lang="en-IN" sz="2600" dirty="0"/>
              <a:t># for e.g., always block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69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714E-A3FB-338D-A2C6-FD4B02DC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2"/>
            <a:ext cx="10515600" cy="5900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 err="1"/>
              <a:t>dfflibmap</a:t>
            </a:r>
            <a:r>
              <a:rPr lang="en-IN" sz="2600" dirty="0"/>
              <a:t> −liberty &lt;liberty_file.lib&gt;</a:t>
            </a:r>
          </a:p>
          <a:p>
            <a:pPr marL="0" indent="0">
              <a:buNone/>
            </a:pPr>
            <a:r>
              <a:rPr lang="en-IN" sz="2600" dirty="0"/>
              <a:t># Mapping logic to </a:t>
            </a:r>
            <a:r>
              <a:rPr lang="en-IN" sz="2600" dirty="0" err="1"/>
              <a:t>NangateOpenCellLibrary</a:t>
            </a:r>
            <a:r>
              <a:rPr lang="en-IN" sz="2600" dirty="0"/>
              <a:t> </a:t>
            </a:r>
          </a:p>
          <a:p>
            <a:pPr marL="0" indent="0">
              <a:buNone/>
            </a:pPr>
            <a:r>
              <a:rPr lang="en-IN" sz="2600" dirty="0"/>
              <a:t># for e.g., assign block </a:t>
            </a:r>
          </a:p>
          <a:p>
            <a:pPr marL="0" indent="0">
              <a:buNone/>
            </a:pPr>
            <a:r>
              <a:rPr lang="en-IN" sz="2600" dirty="0" err="1"/>
              <a:t>abc</a:t>
            </a:r>
            <a:r>
              <a:rPr lang="en-IN" sz="2600" dirty="0"/>
              <a:t> −liberty &lt;</a:t>
            </a:r>
            <a:r>
              <a:rPr lang="en-IN" sz="2600" dirty="0" err="1"/>
              <a:t>liberty_file</a:t>
            </a:r>
            <a:r>
              <a:rPr lang="en-IN" sz="2600" dirty="0"/>
              <a:t>&gt;  –</a:t>
            </a:r>
            <a:r>
              <a:rPr lang="en-IN" sz="2600" dirty="0" err="1"/>
              <a:t>constr</a:t>
            </a:r>
            <a:r>
              <a:rPr lang="en-IN" sz="2600" dirty="0"/>
              <a:t> &lt;</a:t>
            </a:r>
            <a:r>
              <a:rPr lang="en-IN" sz="2600" dirty="0" err="1"/>
              <a:t>constraints.sdc</a:t>
            </a:r>
            <a:r>
              <a:rPr lang="en-IN" sz="2600" dirty="0"/>
              <a:t>&gt; </a:t>
            </a:r>
          </a:p>
          <a:p>
            <a:pPr marL="0" indent="0">
              <a:buNone/>
            </a:pPr>
            <a:r>
              <a:rPr lang="en-IN" sz="2600" dirty="0"/>
              <a:t># Remove unused cells and wires </a:t>
            </a:r>
          </a:p>
          <a:p>
            <a:pPr marL="0" indent="0">
              <a:buNone/>
            </a:pPr>
            <a:r>
              <a:rPr lang="en-IN" sz="2600" dirty="0"/>
              <a:t>clean </a:t>
            </a:r>
          </a:p>
          <a:p>
            <a:pPr marL="0" indent="0">
              <a:buNone/>
            </a:pPr>
            <a:r>
              <a:rPr lang="en-IN" sz="2600" dirty="0"/>
              <a:t># Write the current design to a Verilog file</a:t>
            </a:r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 err="1"/>
              <a:t>write_verilog</a:t>
            </a:r>
            <a:r>
              <a:rPr lang="en-IN" sz="2600" dirty="0"/>
              <a:t> −</a:t>
            </a:r>
            <a:r>
              <a:rPr lang="en-IN" sz="2600" dirty="0" err="1"/>
              <a:t>noattr</a:t>
            </a:r>
            <a:r>
              <a:rPr lang="en-IN" sz="2600" dirty="0"/>
              <a:t> </a:t>
            </a:r>
            <a:r>
              <a:rPr lang="en-IN" sz="2600" dirty="0" err="1"/>
              <a:t>netlist.v</a:t>
            </a:r>
            <a:endParaRPr lang="en-IN" sz="2600" dirty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71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E3F1-7383-72F6-00F2-8BEB361C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128"/>
            <a:ext cx="10515600" cy="61254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500" b="1" u="sng" dirty="0"/>
              <a:t>Constrains(.SDC File)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US" sz="2800" dirty="0" err="1"/>
              <a:t>create_clock</a:t>
            </a:r>
            <a:r>
              <a:rPr lang="en-US" sz="2800" dirty="0"/>
              <a:t> -name CLK -period 10 –waveform {0.00 5.00} [</a:t>
            </a:r>
            <a:r>
              <a:rPr lang="en-US" sz="2800" dirty="0" err="1"/>
              <a:t>get_ports</a:t>
            </a:r>
            <a:r>
              <a:rPr lang="en-US" sz="2800" dirty="0"/>
              <a:t> </a:t>
            </a:r>
            <a:r>
              <a:rPr lang="en-US" sz="2800" dirty="0" err="1"/>
              <a:t>clk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/>
              <a:t> #Defines a clock named "CLK" with a period of 10ns </a:t>
            </a:r>
          </a:p>
          <a:p>
            <a:pPr marL="0" indent="0">
              <a:buNone/>
            </a:pPr>
            <a:r>
              <a:rPr lang="en-US" sz="2800" dirty="0" err="1"/>
              <a:t>set_input_delay</a:t>
            </a:r>
            <a:r>
              <a:rPr lang="en-US" sz="2800" dirty="0"/>
              <a:t> 5 -clock CLK [</a:t>
            </a:r>
            <a:r>
              <a:rPr lang="en-US" sz="2800" dirty="0" err="1"/>
              <a:t>get_ports</a:t>
            </a:r>
            <a:r>
              <a:rPr lang="en-US" sz="2800" dirty="0"/>
              <a:t> </a:t>
            </a:r>
            <a:r>
              <a:rPr lang="en-US" sz="2800" dirty="0" err="1"/>
              <a:t>rst</a:t>
            </a:r>
            <a:r>
              <a:rPr lang="en-US" sz="2800" dirty="0"/>
              <a:t>] </a:t>
            </a:r>
          </a:p>
          <a:p>
            <a:pPr marL="0" indent="0">
              <a:buNone/>
            </a:pPr>
            <a:r>
              <a:rPr lang="en-US" sz="2800" dirty="0"/>
              <a:t>#Sets an input delay of 5 ns for the input port “</a:t>
            </a:r>
            <a:r>
              <a:rPr lang="en-US" sz="2800" dirty="0" err="1"/>
              <a:t>rst</a:t>
            </a:r>
            <a:r>
              <a:rPr lang="en-US" sz="2800" dirty="0"/>
              <a:t>" with respect to the clock "CLK.“</a:t>
            </a:r>
          </a:p>
          <a:p>
            <a:pPr marL="0" indent="0">
              <a:buNone/>
            </a:pPr>
            <a:r>
              <a:rPr lang="en-US" sz="2800" dirty="0" err="1"/>
              <a:t>set_output_delay</a:t>
            </a:r>
            <a:r>
              <a:rPr lang="en-US" sz="2800" dirty="0"/>
              <a:t> 5 -clock CLK [</a:t>
            </a:r>
            <a:r>
              <a:rPr lang="en-US" sz="2800" dirty="0" err="1"/>
              <a:t>get_ports</a:t>
            </a:r>
            <a:r>
              <a:rPr lang="en-US" sz="2800" dirty="0"/>
              <a:t> count]</a:t>
            </a:r>
          </a:p>
          <a:p>
            <a:pPr marL="0" indent="0">
              <a:buNone/>
            </a:pPr>
            <a:r>
              <a:rPr lang="en-US" sz="2800" dirty="0"/>
              <a:t># Sets an output delay of 5 ns for the output port “count" with respect to the clock "CLK."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sz="2800" dirty="0" err="1"/>
              <a:t>set_timing_derate</a:t>
            </a:r>
            <a:r>
              <a:rPr lang="en-IN" sz="2800" dirty="0"/>
              <a:t> –late 0.9</a:t>
            </a:r>
          </a:p>
          <a:p>
            <a:pPr marL="0" indent="0">
              <a:buNone/>
            </a:pPr>
            <a:r>
              <a:rPr lang="en-IN" sz="2800" dirty="0" err="1"/>
              <a:t>set_timing_derate</a:t>
            </a:r>
            <a:r>
              <a:rPr lang="en-IN" sz="2800" dirty="0"/>
              <a:t> –early 1</a:t>
            </a:r>
          </a:p>
          <a:p>
            <a:pPr marL="0" indent="0">
              <a:buNone/>
            </a:pPr>
            <a:r>
              <a:rPr lang="en-IN" sz="2800" dirty="0"/>
              <a:t>#On-Chip Variation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76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A6CE-9002-1C81-4DAD-9283CF47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426"/>
            <a:ext cx="10515600" cy="5498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/>
              <a:t>Type ‘</a:t>
            </a:r>
            <a:r>
              <a:rPr lang="en-IN" sz="2600" dirty="0" err="1"/>
              <a:t>yosys</a:t>
            </a:r>
            <a:r>
              <a:rPr lang="en-IN" sz="2600" dirty="0"/>
              <a:t>’ in the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/>
              <a:t>Either use command line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/>
              <a:t>Or save all commands in a </a:t>
            </a:r>
            <a:r>
              <a:rPr lang="en-IN" sz="2600" dirty="0" err="1"/>
              <a:t>tcl</a:t>
            </a:r>
            <a:r>
              <a:rPr lang="en-IN" sz="2600" dirty="0"/>
              <a:t> script and use </a:t>
            </a:r>
          </a:p>
          <a:p>
            <a:pPr marL="0" indent="0">
              <a:buNone/>
            </a:pPr>
            <a:r>
              <a:rPr lang="en-IN" sz="2600" dirty="0"/>
              <a:t>              </a:t>
            </a:r>
            <a:r>
              <a:rPr lang="en-IN" sz="2600" dirty="0" err="1"/>
              <a:t>yosys</a:t>
            </a:r>
            <a:r>
              <a:rPr lang="en-IN" sz="2600" dirty="0"/>
              <a:t>&gt; script </a:t>
            </a:r>
            <a:r>
              <a:rPr lang="en-IN" sz="2600" dirty="0" err="1"/>
              <a:t>script.tcl</a:t>
            </a:r>
            <a:endParaRPr lang="en-IN" sz="2600" dirty="0"/>
          </a:p>
          <a:p>
            <a:pPr marL="0" indent="0">
              <a:buNone/>
            </a:pPr>
            <a:r>
              <a:rPr lang="en-IN" sz="2600" dirty="0"/>
              <a:t>4. To view the area consumed by the design use “stat -liberty&lt;.lib _file&gt;</a:t>
            </a:r>
          </a:p>
          <a:p>
            <a:pPr marL="0" indent="0">
              <a:buNone/>
            </a:pPr>
            <a:r>
              <a:rPr lang="en-IN" sz="2600" dirty="0"/>
              <a:t>5. To view the Schematic of the Circuit use “show” command</a:t>
            </a:r>
          </a:p>
          <a:p>
            <a:pPr marL="0" indent="0">
              <a:buNone/>
            </a:pPr>
            <a:r>
              <a:rPr lang="en-IN" sz="2800" b="1" u="sng" dirty="0"/>
              <a:t>References</a:t>
            </a:r>
          </a:p>
          <a:p>
            <a:r>
              <a:rPr lang="en-IN" sz="2400" dirty="0"/>
              <a:t>Installation steps for </a:t>
            </a:r>
            <a:r>
              <a:rPr lang="en-IN" sz="2400" dirty="0" err="1"/>
              <a:t>Yosys</a:t>
            </a:r>
            <a:r>
              <a:rPr lang="en-IN" sz="2400" dirty="0"/>
              <a:t> Open </a:t>
            </a:r>
            <a:r>
              <a:rPr lang="en-IN" sz="2400" dirty="0" err="1"/>
              <a:t>SYnthesis</a:t>
            </a:r>
            <a:r>
              <a:rPr lang="en-IN" sz="2400" dirty="0"/>
              <a:t> Suite. [Online]. Available: https: //github.com/</a:t>
            </a:r>
            <a:r>
              <a:rPr lang="en-IN" sz="2400" dirty="0" err="1"/>
              <a:t>YosysHQ</a:t>
            </a:r>
            <a:r>
              <a:rPr lang="en-IN" sz="2400" dirty="0"/>
              <a:t>/</a:t>
            </a:r>
            <a:r>
              <a:rPr lang="en-IN" sz="2400" dirty="0" err="1"/>
              <a:t>yosys</a:t>
            </a:r>
            <a:endParaRPr lang="en-IN" sz="2400" dirty="0"/>
          </a:p>
          <a:p>
            <a:r>
              <a:rPr lang="en-IN" sz="2400" dirty="0" err="1"/>
              <a:t>Yosys</a:t>
            </a:r>
            <a:r>
              <a:rPr lang="en-IN" sz="2400" dirty="0"/>
              <a:t>: Example Usage. [Online]. Available: https://yosyshq.net/yosys/ [4] Documentation for </a:t>
            </a:r>
            <a:r>
              <a:rPr lang="en-IN" sz="2400" dirty="0" err="1"/>
              <a:t>Yosys</a:t>
            </a:r>
            <a:r>
              <a:rPr lang="en-IN" sz="2400" dirty="0"/>
              <a:t> Open </a:t>
            </a:r>
            <a:r>
              <a:rPr lang="en-IN" sz="2400" dirty="0" err="1"/>
              <a:t>SYnthesis</a:t>
            </a:r>
            <a:r>
              <a:rPr lang="en-IN" sz="2400" dirty="0"/>
              <a:t> Suite commands.</a:t>
            </a:r>
          </a:p>
          <a:p>
            <a:r>
              <a:rPr lang="en-IN" sz="2400" dirty="0"/>
              <a:t> Available: https://yosyshq.readthedocs.io/projects/yosys/en/manual-rewrite/cmd ref.htm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0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1201</Words>
  <Application>Microsoft Office PowerPoint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Open-Source EDA</vt:lpstr>
      <vt:lpstr>Index</vt:lpstr>
      <vt:lpstr>Yosys Installation</vt:lpstr>
      <vt:lpstr>OpenSTA Installation</vt:lpstr>
      <vt:lpstr>OpenROAD Installation</vt:lpstr>
      <vt:lpstr>Logic synthesis Using Yosys</vt:lpstr>
      <vt:lpstr>PowerPoint Presentation</vt:lpstr>
      <vt:lpstr>PowerPoint Presentation</vt:lpstr>
      <vt:lpstr>PowerPoint Presentation</vt:lpstr>
      <vt:lpstr>Timing Analysis Using OpenSTA</vt:lpstr>
      <vt:lpstr>PowerPoint Presentation</vt:lpstr>
      <vt:lpstr>Physical Design using OpenROAD</vt:lpstr>
      <vt:lpstr>Setting Variables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Rishikesh K</dc:creator>
  <cp:lastModifiedBy>Rishikesh K</cp:lastModifiedBy>
  <cp:revision>1</cp:revision>
  <dcterms:created xsi:type="dcterms:W3CDTF">2024-06-24T10:30:53Z</dcterms:created>
  <dcterms:modified xsi:type="dcterms:W3CDTF">2024-06-25T08:15:34Z</dcterms:modified>
</cp:coreProperties>
</file>