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ACCD4-52BD-40FB-AA5A-F6D2E4B00950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9DA47-0F24-493D-9055-596B8DF0E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FD05-1750-419A-8B45-7AB7B5617CA7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B6BD-C026-4586-BCB5-C3932B48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FD05-1750-419A-8B45-7AB7B5617CA7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B6BD-C026-4586-BCB5-C3932B48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5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FD05-1750-419A-8B45-7AB7B5617CA7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B6BD-C026-4586-BCB5-C3932B48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FD05-1750-419A-8B45-7AB7B5617CA7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B6BD-C026-4586-BCB5-C3932B48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FD05-1750-419A-8B45-7AB7B5617CA7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B6BD-C026-4586-BCB5-C3932B48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6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FD05-1750-419A-8B45-7AB7B5617CA7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B6BD-C026-4586-BCB5-C3932B48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7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FD05-1750-419A-8B45-7AB7B5617CA7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B6BD-C026-4586-BCB5-C3932B48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4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FD05-1750-419A-8B45-7AB7B5617CA7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B6BD-C026-4586-BCB5-C3932B48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FD05-1750-419A-8B45-7AB7B5617CA7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B6BD-C026-4586-BCB5-C3932B48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FD05-1750-419A-8B45-7AB7B5617CA7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B6BD-C026-4586-BCB5-C3932B48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FD05-1750-419A-8B45-7AB7B5617CA7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B6BD-C026-4586-BCB5-C3932B48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5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4FD05-1750-419A-8B45-7AB7B5617CA7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B6BD-C026-4586-BCB5-C3932B48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594" y="261258"/>
            <a:ext cx="9052560" cy="118872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BOARD INFINITY</a:t>
            </a:r>
            <a:endParaRPr lang="en-US" sz="6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777" y="2272937"/>
            <a:ext cx="10110652" cy="4036422"/>
          </a:xfrm>
        </p:spPr>
        <p:txBody>
          <a:bodyPr>
            <a:normAutofit fontScale="77500" lnSpcReduction="20000"/>
          </a:bodyPr>
          <a:lstStyle/>
          <a:p>
            <a:r>
              <a:rPr lang="en-US" sz="4800" b="1" dirty="0" smtClean="0">
                <a:solidFill>
                  <a:srgbClr val="003399"/>
                </a:solidFill>
              </a:rPr>
              <a:t>TABLEAU CAPSTONE PROJECT</a:t>
            </a:r>
          </a:p>
          <a:p>
            <a:endParaRPr lang="en-US" sz="4800" b="1" dirty="0" smtClean="0"/>
          </a:p>
          <a:p>
            <a:endParaRPr lang="en-US" dirty="0" smtClean="0"/>
          </a:p>
          <a:p>
            <a:r>
              <a:rPr lang="en-US" sz="4300" b="1" dirty="0" smtClean="0">
                <a:solidFill>
                  <a:srgbClr val="003399"/>
                </a:solidFill>
              </a:rPr>
              <a:t>     TOPIC –  BUILDING DASHBOARD &amp; ANALYSIS ON</a:t>
            </a:r>
          </a:p>
          <a:p>
            <a:r>
              <a:rPr lang="en-US" sz="4300" b="1" dirty="0" smtClean="0">
                <a:solidFill>
                  <a:srgbClr val="003399"/>
                </a:solidFill>
              </a:rPr>
              <a:t> SUPERSTORE DATA</a:t>
            </a:r>
          </a:p>
          <a:p>
            <a:endParaRPr lang="en-US" sz="4300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3399"/>
                </a:solidFill>
              </a:rPr>
              <a:t>                                                                                     </a:t>
            </a:r>
            <a:r>
              <a:rPr lang="en-US" sz="3100" b="1" dirty="0" smtClean="0">
                <a:solidFill>
                  <a:srgbClr val="003399"/>
                </a:solidFill>
              </a:rPr>
              <a:t>SUBMITTED BY – RISHIKESH AMLE</a:t>
            </a:r>
          </a:p>
          <a:p>
            <a:endParaRPr lang="en-US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006"/>
            <a:ext cx="10515600" cy="83602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CONCLUSION</a:t>
            </a:r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851" y="1149532"/>
            <a:ext cx="10868297" cy="570846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 Analysis is done for the Superstore database.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Dashboard is constructed  &amp; many insights can be found with the help of that dashboard.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Superstore should focus on east, north &amp; south region for more sales.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Superstore should also focus on first 2 quarters of the year to increase their profit.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video link to get better overview of  this presentation is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https://drive.google.com/drive/folders/1uYv8iIIMu-_372FcIljK991tSlvFbZKU?usp=sharing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 HAVE DONE IN MY PROJECT</a:t>
            </a:r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Superstore dataset( Source – Sample-superstore tableau).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different Problem Statements based on dataset.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different Charts Depending on Problem Statements.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Dynamic Tableau Dashboard  Using different functionalities.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13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372" y="-561703"/>
            <a:ext cx="9144000" cy="200257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" y="757645"/>
            <a:ext cx="11821886" cy="6100355"/>
          </a:xfrm>
        </p:spPr>
        <p:txBody>
          <a:bodyPr/>
          <a:lstStyle/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sum of sales according to months in all 4 years?</a:t>
            </a:r>
          </a:p>
          <a:p>
            <a:pPr marL="457200" indent="-457200" algn="l">
              <a:buSzPct val="110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mixture of Trend line &amp; Area chart is prepared .Filters  are also inserted So that we can view data according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years. Following are the Snapshots of charts which will lead to better understanding of our problem.</a:t>
            </a:r>
          </a:p>
          <a:p>
            <a:pPr marL="457200" indent="-457200" algn="l">
              <a:buSzPct val="110000"/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SzPct val="110000"/>
            </a:pPr>
            <a:endParaRPr lang="en-US" dirty="0" smtClean="0"/>
          </a:p>
          <a:p>
            <a:pPr marL="457200" indent="-457200" algn="l">
              <a:buSzPct val="110000"/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SzPct val="110000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93372" y="6488668"/>
            <a:ext cx="1035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1A.Trend  Line chart for Total sum of Sales by months                                                      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8766" y="5799908"/>
            <a:ext cx="16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1B.Filter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36" y="3380509"/>
            <a:ext cx="6614555" cy="2948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676" y="4353004"/>
            <a:ext cx="1593523" cy="14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137" y="875211"/>
            <a:ext cx="11599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region wise sum of sales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Doughnut chart is prepared for 4 regions Central ,East ,South ,West.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7680" y="6180198"/>
            <a:ext cx="365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 – </a:t>
            </a:r>
            <a:r>
              <a:rPr lang="en-US" dirty="0" err="1" smtClean="0"/>
              <a:t>Regionwise</a:t>
            </a:r>
            <a:r>
              <a:rPr lang="en-US" dirty="0" smtClean="0"/>
              <a:t> sum of  sales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10" y="2382982"/>
            <a:ext cx="5153890" cy="379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653142"/>
            <a:ext cx="10685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 the  Sub - category wise Count of sales?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bar chart is prepared which shows count of all Sub categories. Filter of category is used in dashboard to choose between all 3 categories.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5417" y="6126480"/>
            <a:ext cx="423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FIG 3 –  Sub - </a:t>
            </a:r>
            <a:r>
              <a:rPr lang="en-US" dirty="0" err="1" smtClean="0"/>
              <a:t>Categorywise</a:t>
            </a:r>
            <a:r>
              <a:rPr lang="en-US" dirty="0" smtClean="0"/>
              <a:t> Quantity  of    sales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76" y="1963474"/>
            <a:ext cx="9107171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326" y="757646"/>
            <a:ext cx="108682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category- wise Profit?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Circle chart is prepared to show Profit according to all three categories Furniture , Technology &amp; office Supplies.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0217" y="6211669"/>
            <a:ext cx="392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4 – Category-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276" y="2743200"/>
            <a:ext cx="6306430" cy="32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7421" y="352697"/>
            <a:ext cx="99930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What are Top 10 Customers by Sales 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3- D Horizontal bar is Prepared to show all 10 Top customers by sales.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2040" y="6488668"/>
            <a:ext cx="43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5 -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10 Customer by Sales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49" y="2549236"/>
            <a:ext cx="7973538" cy="35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70728"/>
            <a:ext cx="10515600" cy="1062327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7491" y="6289964"/>
            <a:ext cx="562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Fig 6 – Tableau Dashboard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1" y="1524000"/>
            <a:ext cx="9268691" cy="4652963"/>
          </a:xfrm>
        </p:spPr>
      </p:pic>
    </p:spTree>
    <p:extLst>
      <p:ext uri="{BB962C8B-B14F-4D97-AF65-F5344CB8AC3E}">
        <p14:creationId xmlns:p14="http://schemas.microsoft.com/office/powerpoint/2010/main" val="139000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068"/>
            <a:ext cx="10515600" cy="10842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INSIGHTS FROM SUPERSTORE ANALYSIS</a:t>
            </a:r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6" y="1606731"/>
            <a:ext cx="10779034" cy="577378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West – region has higher sales compared to other 3 regions.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of sales is higher for office supplies , but sum of sales is greater for technology items as compared to other categories.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sales in November &amp; December months is much higher as compared to other months in all years.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profit is much higher in technology items and less in furniture items.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profit is much higher in last quarter of every year compared to first 2 quarters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464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     BOARD INFINITY</vt:lpstr>
      <vt:lpstr>WHAT I HAVE DONE IN MY PROJECT</vt:lpstr>
      <vt:lpstr>PROBLEM STATEMENTS </vt:lpstr>
      <vt:lpstr>PowerPoint Presentation</vt:lpstr>
      <vt:lpstr>PowerPoint Presentation</vt:lpstr>
      <vt:lpstr>PowerPoint Presentation</vt:lpstr>
      <vt:lpstr>PowerPoint Presentation</vt:lpstr>
      <vt:lpstr>                        DASHBOARD</vt:lpstr>
      <vt:lpstr>RESULT &amp; INSIGHTS FROM SUPERSTORE ANALYSIS</vt:lpstr>
      <vt:lpstr>         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INFINITY</dc:title>
  <dc:creator>pranay amle</dc:creator>
  <cp:lastModifiedBy>pranay amle</cp:lastModifiedBy>
  <cp:revision>30</cp:revision>
  <dcterms:created xsi:type="dcterms:W3CDTF">2020-04-03T17:04:39Z</dcterms:created>
  <dcterms:modified xsi:type="dcterms:W3CDTF">2020-06-19T12:58:48Z</dcterms:modified>
</cp:coreProperties>
</file>