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CB82F-E193-4164-8254-5D70CA68605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2FA3-0068-44B7-A953-D5A4200D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D90-EC7C-A987-9000-8B4F6681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EAD0C-6E3C-2675-8BED-D2F1FE2AA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AD21-9DB4-C8FB-D7EE-459F0BC1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507A-6F45-C56C-A7A9-842A390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085E-BC15-D61C-EF1C-4E51186A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2ECC-9BFD-FBF2-BF89-3F53B4E0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8E266-BA4E-09F1-8C92-1C633D47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7ED7-FA5A-B770-B481-6BC594F3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90E1-3A3E-FFA9-0B4F-2E02DC0D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CC68-B9F7-2042-81FA-9D26901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576D6-5CA5-1737-3004-3376CE252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FAFC5-6AB2-6ECA-27B2-5EB68AA4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9896-4E37-AE97-644A-1D0E5C2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43FC-1288-A5B6-E875-92BEB535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433D-52C1-8CC6-453D-8374D6CD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CB48-5AEA-04AD-569F-E7FB3ED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A844-2F92-3588-9A87-8A712069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090F-51B3-EEC6-6138-ACFE810C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6B6-108F-5D00-8517-B69983F2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A65D-B80C-63D4-490B-059E5904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CC9-77CE-5D71-6185-99667602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D8941-F07B-03B2-D150-46EE012F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AB17-91EE-CC3A-2409-1EFED460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FB91-1791-07B5-BB9E-FFEA6B55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F5CB-43A4-2977-1215-CD9034FE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F03-A13F-794F-2CD5-06B53C4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46A6-B484-609F-631C-BB2036CBC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6FEA1-8A11-CFE9-6539-8AD64A64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9727-549D-74FC-2A77-A7BF1A17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51303-B4E8-2075-57B7-A1A94E9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6E55-E1C2-D7A0-2E60-495B9FDF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2247-E15E-9B4E-A2C7-F6412244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056A-F543-A7C3-B032-4D5E5F1A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6609A-159F-D0D9-D014-D27AE367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81A9B-B460-B546-D964-F046F4E4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D214-AAB3-0C01-1C54-7B6FDEEC9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0497E-6FF3-8EB6-7656-10238A22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AD953-CB1C-F008-A59C-699884A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B4566-ED44-841B-0BD0-A5ED7C0F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846B-26EB-A8A4-0477-548EAA40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B27F4-C090-8D00-B5B3-3A2E6E69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6691D-3ECE-CE29-1054-E6B07C59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EA93C-ED51-BDD0-5219-2DC81F85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61435-40B6-0626-6C61-00CF164B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CB789-7DF2-3748-F377-F244C761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3D53-6DE8-39A1-6E72-F875499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8340-B7C5-D5A2-BE96-298CA5E9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D68B-A61D-DBE4-D636-B93183F6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9657C-E456-9D9F-DD5E-B5B689E4E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9163-0C30-B25C-D16A-80F591FB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FA055-4AB9-6E50-AA2B-098C254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BCD0-2207-E777-54A6-DB09AA8A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DFD-CC36-94B3-B8F6-7A806E4F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581B8-5713-A604-3720-EF017AC23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AAC18-6302-4E65-60F4-42E9BE221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09D56-5031-AF03-5C4C-4E27D047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ECF1-2427-F9D1-B9E8-F0CFC865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093D-0E0D-CD10-72F6-37D460BB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7B322-4A9A-15D2-C859-B7B99236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492B-9BF1-4CC4-E2D0-CF3141C9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165E-BE2C-E92E-F5B8-E981E5B1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9ED74-91BC-4E63-AF42-651FFDB41BA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5F3F-F17B-6B2A-482F-A63EB2454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B6AD-BA97-1FF7-2322-A76E62C80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6016C-3E0E-49E3-A4AB-D14451322F9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C9440-FA5C-E612-C2F8-BEF3163378A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5267" y="5634017"/>
            <a:ext cx="1365660" cy="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E6B9-4DF2-DFEB-F9C4-6C50BEB1B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Quiz Set - 01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84312-D039-E6CE-5434-A889A3D32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7603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4491-F73C-6D7D-C816-E93C6471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 What is a mutable data type in Python?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A. List</a:t>
            </a:r>
          </a:p>
          <a:p>
            <a:pPr marL="0" indent="0">
              <a:buNone/>
            </a:pPr>
            <a:r>
              <a:rPr lang="en-US" sz="1800" dirty="0"/>
              <a:t>B. Tuple</a:t>
            </a:r>
          </a:p>
          <a:p>
            <a:pPr marL="0" indent="0">
              <a:buNone/>
            </a:pPr>
            <a:r>
              <a:rPr lang="en-US" sz="1800" dirty="0"/>
              <a:t>C. String</a:t>
            </a:r>
          </a:p>
          <a:p>
            <a:pPr marL="0" indent="0">
              <a:buNone/>
            </a:pPr>
            <a:r>
              <a:rPr lang="en-US" sz="1800" dirty="0"/>
              <a:t>D. Integer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977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AFF4-0B78-7422-C6D0-AA678CE0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10. What will be the output of 'type([])' in Python?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A. &lt;class 'list'&gt;</a:t>
            </a:r>
          </a:p>
          <a:p>
            <a:pPr marL="0" indent="0">
              <a:buNone/>
            </a:pPr>
            <a:r>
              <a:rPr lang="en-US" sz="1800" dirty="0"/>
              <a:t>B. &lt;class 'tuple'&gt;</a:t>
            </a:r>
          </a:p>
          <a:p>
            <a:pPr marL="0" indent="0">
              <a:buNone/>
            </a:pPr>
            <a:r>
              <a:rPr lang="en-US" sz="1800" dirty="0"/>
              <a:t>C. &lt;class 'set'&gt;</a:t>
            </a:r>
          </a:p>
          <a:p>
            <a:pPr marL="0" indent="0">
              <a:buNone/>
            </a:pPr>
            <a:r>
              <a:rPr lang="en-US" sz="1800" dirty="0"/>
              <a:t>D. &lt;class '</a:t>
            </a:r>
            <a:r>
              <a:rPr lang="en-US" sz="1800" dirty="0" err="1"/>
              <a:t>dict</a:t>
            </a:r>
            <a:r>
              <a:rPr lang="en-US" sz="1800" dirty="0"/>
              <a:t>’&gt;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441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CC73-C92F-294C-7C40-70A7BC75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1106424"/>
            <a:ext cx="10515600" cy="56374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11. What is the output of:</a:t>
            </a:r>
          </a:p>
          <a:p>
            <a:pPr marL="0" indent="0">
              <a:buNone/>
            </a:pPr>
            <a:r>
              <a:rPr lang="en-US" b="1" dirty="0"/>
              <a:t>print(type(3.0))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&lt;class 'int'&gt;</a:t>
            </a:r>
          </a:p>
          <a:p>
            <a:pPr marL="0" indent="0">
              <a:buNone/>
            </a:pPr>
            <a:r>
              <a:rPr lang="en-US" sz="1800" dirty="0"/>
              <a:t>b) &lt;class 'float'&gt;</a:t>
            </a:r>
          </a:p>
          <a:p>
            <a:pPr marL="0" indent="0">
              <a:buNone/>
            </a:pPr>
            <a:r>
              <a:rPr lang="en-US" sz="1800" dirty="0"/>
              <a:t>c) &lt;class 'str'&gt;</a:t>
            </a:r>
          </a:p>
          <a:p>
            <a:pPr marL="0" indent="0">
              <a:buNone/>
            </a:pPr>
            <a:r>
              <a:rPr lang="en-US" sz="1800" dirty="0"/>
              <a:t>d) Error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93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F6FA-EC95-646D-B77C-B262C72D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627633"/>
            <a:ext cx="10515600" cy="3063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12. Which operator is used for floor division?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a) /</a:t>
            </a:r>
          </a:p>
          <a:p>
            <a:pPr marL="0" indent="0">
              <a:buNone/>
            </a:pPr>
            <a:r>
              <a:rPr lang="en-US" sz="1800" dirty="0"/>
              <a:t>b) //</a:t>
            </a:r>
          </a:p>
          <a:p>
            <a:pPr marL="0" indent="0">
              <a:buNone/>
            </a:pPr>
            <a:r>
              <a:rPr lang="en-US" sz="1800" dirty="0"/>
              <a:t>c) %</a:t>
            </a:r>
          </a:p>
          <a:p>
            <a:pPr marL="0" indent="0">
              <a:buNone/>
            </a:pPr>
            <a:r>
              <a:rPr lang="en-US" sz="1800" dirty="0"/>
              <a:t>d) **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078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508B-DD46-3FEA-BE88-84FE6648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13. What is the output?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/>
              <a:t>x = "hello"</a:t>
            </a:r>
          </a:p>
          <a:p>
            <a:pPr marL="0" indent="0">
              <a:buNone/>
            </a:pPr>
            <a:r>
              <a:rPr lang="en-US" sz="3000" b="1" dirty="0"/>
              <a:t>print(</a:t>
            </a:r>
            <a:r>
              <a:rPr lang="en-US" sz="3000" b="1" dirty="0" err="1"/>
              <a:t>x.upper</a:t>
            </a:r>
            <a:r>
              <a:rPr lang="en-US" sz="3000" b="1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/>
              <a:t>a) hello</a:t>
            </a:r>
          </a:p>
          <a:p>
            <a:pPr marL="0" indent="0">
              <a:buNone/>
            </a:pPr>
            <a:r>
              <a:rPr lang="en-US" sz="1900" dirty="0"/>
              <a:t>b) Hello</a:t>
            </a:r>
          </a:p>
          <a:p>
            <a:pPr marL="0" indent="0">
              <a:buNone/>
            </a:pPr>
            <a:r>
              <a:rPr lang="en-US" sz="1900" dirty="0"/>
              <a:t>c) HELLO</a:t>
            </a:r>
          </a:p>
          <a:p>
            <a:pPr marL="0" indent="0">
              <a:buNone/>
            </a:pPr>
            <a:r>
              <a:rPr lang="en-US" sz="1900" dirty="0"/>
              <a:t>d) Error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727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4E07-AA30-2E29-855E-C72A8C21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14. Predict the Output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range(1, 5):</a:t>
            </a:r>
          </a:p>
          <a:p>
            <a:pPr marL="0" indent="0">
              <a:buNone/>
            </a:pPr>
            <a:r>
              <a:rPr lang="en-US" sz="1800" dirty="0"/>
              <a:t>    print(</a:t>
            </a:r>
            <a:r>
              <a:rPr lang="en-US" sz="1800" dirty="0" err="1"/>
              <a:t>i</a:t>
            </a:r>
            <a:r>
              <a:rPr lang="en-US" sz="1800" dirty="0"/>
              <a:t>, end=" ")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1 2 3 4</a:t>
            </a:r>
          </a:p>
        </p:txBody>
      </p:sp>
    </p:spTree>
    <p:extLst>
      <p:ext uri="{BB962C8B-B14F-4D97-AF65-F5344CB8AC3E}">
        <p14:creationId xmlns:p14="http://schemas.microsoft.com/office/powerpoint/2010/main" val="29582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1016-EC3B-EBAB-340B-B13C6928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15. Predict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 = [1, 2, 3]</a:t>
            </a:r>
          </a:p>
          <a:p>
            <a:pPr marL="0" indent="0">
              <a:buNone/>
            </a:pPr>
            <a:r>
              <a:rPr lang="en-US" sz="1800" dirty="0" err="1"/>
              <a:t>a.append</a:t>
            </a:r>
            <a:r>
              <a:rPr lang="en-US" sz="1800" dirty="0"/>
              <a:t>([4, 5])</a:t>
            </a:r>
          </a:p>
          <a:p>
            <a:pPr marL="0" indent="0">
              <a:buNone/>
            </a:pPr>
            <a:r>
              <a:rPr lang="en-US" sz="1800" dirty="0"/>
              <a:t>print(a)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[1, 2, 3, [4, 5]]</a:t>
            </a:r>
          </a:p>
        </p:txBody>
      </p:sp>
    </p:spTree>
    <p:extLst>
      <p:ext uri="{BB962C8B-B14F-4D97-AF65-F5344CB8AC3E}">
        <p14:creationId xmlns:p14="http://schemas.microsoft.com/office/powerpoint/2010/main" val="11131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E726-EE3E-C926-6A26-DCC3B4BB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15787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16. Predict the Output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print(bool(0), bool(5), bool(""))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/>
              <a:t>False True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047D-1816-A1E0-69B5-753D9E74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" y="1399032"/>
            <a:ext cx="10515600" cy="52351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17. Predict the Output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sz="1800" dirty="0"/>
              <a:t>x = 5</a:t>
            </a:r>
          </a:p>
          <a:p>
            <a:pPr marL="0" indent="0">
              <a:buNone/>
            </a:pPr>
            <a:r>
              <a:rPr lang="es-ES" sz="1800" dirty="0"/>
              <a:t>y = x</a:t>
            </a:r>
          </a:p>
          <a:p>
            <a:pPr marL="0" indent="0">
              <a:buNone/>
            </a:pPr>
            <a:r>
              <a:rPr lang="es-ES" sz="1800" dirty="0"/>
              <a:t>y = 10</a:t>
            </a:r>
          </a:p>
          <a:p>
            <a:pPr marL="0" indent="0">
              <a:buNone/>
            </a:pPr>
            <a:r>
              <a:rPr lang="es-ES" sz="1800" dirty="0" err="1"/>
              <a:t>print</a:t>
            </a:r>
            <a:r>
              <a:rPr lang="es-ES" sz="1800" dirty="0"/>
              <a:t>(x)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b="1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75A5-02B8-A332-8EF3-41FA85CF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18. Predict the Output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def test(a, b=2):</a:t>
            </a:r>
          </a:p>
          <a:p>
            <a:pPr marL="0" indent="0">
              <a:buNone/>
            </a:pPr>
            <a:r>
              <a:rPr lang="en-US" sz="1800" dirty="0"/>
              <a:t>    return a * 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print(test(3))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B721-D91C-3890-CF4D-E70E7D04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 Who is the creator of Python?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531535-24F5-4539-B881-292B72096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352" y="2004413"/>
            <a:ext cx="5032248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A. Dennis Ritchie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B. Guido van Rossum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C. James Gosling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D. Bjarne Stroustrup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8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43BA-8050-D1F1-E7ED-237C5D2B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865505"/>
            <a:ext cx="108386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19. The keyword used to handle exceptions is _____. </a:t>
            </a:r>
          </a:p>
          <a:p>
            <a:pPr marL="0" indent="0">
              <a:buNone/>
            </a:pPr>
            <a:r>
              <a:rPr lang="en-US" sz="1800" b="1" dirty="0"/>
              <a:t>try/except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20. Python uses _____ indentation for blocks of code. </a:t>
            </a:r>
          </a:p>
          <a:p>
            <a:pPr marL="0" indent="0">
              <a:buNone/>
            </a:pPr>
            <a:r>
              <a:rPr lang="en-US" sz="1800" b="1" dirty="0"/>
              <a:t>Whitespaces(4 spaces)</a:t>
            </a:r>
          </a:p>
        </p:txBody>
      </p:sp>
    </p:spTree>
    <p:extLst>
      <p:ext uri="{BB962C8B-B14F-4D97-AF65-F5344CB8AC3E}">
        <p14:creationId xmlns:p14="http://schemas.microsoft.com/office/powerpoint/2010/main" val="6683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E7C7-910E-3C37-6FCA-2394CFB6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2506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THANKYOU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A4A4786-C5E6-F490-8893-CAE47EACB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60" y="1123942"/>
            <a:ext cx="10573512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Which of the following is a key feature of Python?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A. Static Typing</a:t>
            </a: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B.  Compiled Language </a:t>
            </a: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C. Low-Level Language</a:t>
            </a:r>
          </a:p>
          <a:p>
            <a:pPr mar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D. Dynamic Typing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534E-87CF-462C-05F9-F1817C6E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453897"/>
            <a:ext cx="10515600" cy="37856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Which function is used to display output in Python?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A. display()</a:t>
            </a:r>
          </a:p>
          <a:p>
            <a:pPr marL="0" indent="0">
              <a:buNone/>
            </a:pPr>
            <a:r>
              <a:rPr lang="en-US" sz="1800" dirty="0"/>
              <a:t>B. print()</a:t>
            </a:r>
          </a:p>
          <a:p>
            <a:pPr marL="0" indent="0">
              <a:buNone/>
            </a:pPr>
            <a:r>
              <a:rPr lang="en-US" sz="1800" dirty="0"/>
              <a:t>C. output()</a:t>
            </a:r>
          </a:p>
          <a:p>
            <a:pPr marL="0" indent="0">
              <a:buNone/>
            </a:pPr>
            <a:r>
              <a:rPr lang="en-US" sz="1800" dirty="0"/>
              <a:t>D. show()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898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03AA-79DE-C0DE-7185-CD8CC97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What will happen if you run the code: print(Hello, World!)?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A. It will print Hello, World!</a:t>
            </a:r>
          </a:p>
          <a:p>
            <a:pPr marL="0" indent="0">
              <a:buNone/>
            </a:pPr>
            <a:r>
              <a:rPr lang="en-US" sz="1800" dirty="0"/>
              <a:t>B. It will cause a syntax error</a:t>
            </a:r>
          </a:p>
          <a:p>
            <a:pPr marL="0" indent="0">
              <a:buNone/>
            </a:pPr>
            <a:r>
              <a:rPr lang="en-US" sz="1800" dirty="0"/>
              <a:t>C. It will print Hello and World</a:t>
            </a:r>
          </a:p>
          <a:p>
            <a:pPr marL="0" indent="0">
              <a:buNone/>
            </a:pPr>
            <a:r>
              <a:rPr lang="en-US" sz="1800" dirty="0"/>
              <a:t>D. None of the above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337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6363-674B-68F8-A2DE-7412B7B6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517905"/>
            <a:ext cx="10515600" cy="36393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What is the primary purpose of the Python interpreter?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A. Compiling code</a:t>
            </a:r>
          </a:p>
          <a:p>
            <a:pPr marL="0" indent="0">
              <a:buNone/>
            </a:pPr>
            <a:r>
              <a:rPr lang="en-US" sz="1800" dirty="0"/>
              <a:t>B. Executing Python code</a:t>
            </a:r>
          </a:p>
          <a:p>
            <a:pPr marL="0" indent="0">
              <a:buNone/>
            </a:pPr>
            <a:r>
              <a:rPr lang="en-US" sz="1800" dirty="0"/>
              <a:t>C. Debugging code</a:t>
            </a:r>
          </a:p>
          <a:p>
            <a:pPr marL="0" indent="0">
              <a:buNone/>
            </a:pPr>
            <a:r>
              <a:rPr lang="en-US" sz="1800" dirty="0"/>
              <a:t>D. Documenting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51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034-EBEA-4002-C1C0-1B43EB1F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6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Which of the following is a valid variable name in Python?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A. 1variable</a:t>
            </a:r>
          </a:p>
          <a:p>
            <a:pPr marL="0" indent="0">
              <a:buNone/>
            </a:pPr>
            <a:r>
              <a:rPr lang="en-US" sz="1800" dirty="0"/>
              <a:t>B. variable-name </a:t>
            </a:r>
          </a:p>
          <a:p>
            <a:pPr marL="0" indent="0">
              <a:buNone/>
            </a:pPr>
            <a:r>
              <a:rPr lang="en-US" sz="1800" dirty="0"/>
              <a:t>C. _variable</a:t>
            </a:r>
          </a:p>
          <a:p>
            <a:pPr marL="0" indent="0">
              <a:buNone/>
            </a:pPr>
            <a:r>
              <a:rPr lang="en-US" sz="1800" dirty="0"/>
              <a:t>D. variable name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68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3CCA-0BDB-0A32-7D3B-AC8E3E2C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Which of these is the correct way to define a function in Python?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A. def </a:t>
            </a:r>
            <a:r>
              <a:rPr lang="en-US" sz="1800" dirty="0" err="1"/>
              <a:t>myFunction</a:t>
            </a:r>
            <a:r>
              <a:rPr lang="en-US" sz="1800" dirty="0"/>
              <a:t>():</a:t>
            </a:r>
          </a:p>
          <a:p>
            <a:pPr marL="0" indent="0">
              <a:buNone/>
            </a:pPr>
            <a:r>
              <a:rPr lang="en-US" sz="1800" dirty="0"/>
              <a:t>B. function </a:t>
            </a:r>
            <a:r>
              <a:rPr lang="en-US" sz="1800" dirty="0" err="1"/>
              <a:t>myFunction</a:t>
            </a:r>
            <a:r>
              <a:rPr lang="en-US" sz="1800" dirty="0"/>
              <a:t>():</a:t>
            </a:r>
          </a:p>
          <a:p>
            <a:pPr marL="0" indent="0">
              <a:buNone/>
            </a:pPr>
            <a:r>
              <a:rPr lang="en-US" sz="1800" dirty="0"/>
              <a:t>C. </a:t>
            </a:r>
            <a:r>
              <a:rPr lang="en-US" sz="1800" dirty="0" err="1"/>
              <a:t>myFunction</a:t>
            </a:r>
            <a:r>
              <a:rPr lang="en-US" sz="1800" dirty="0"/>
              <a:t>() def:</a:t>
            </a:r>
          </a:p>
          <a:p>
            <a:pPr marL="0" indent="0">
              <a:buNone/>
            </a:pPr>
            <a:r>
              <a:rPr lang="en-US" sz="1800" dirty="0"/>
              <a:t>D. define </a:t>
            </a:r>
            <a:r>
              <a:rPr lang="en-US" sz="1800" dirty="0" err="1"/>
              <a:t>myFunction</a:t>
            </a:r>
            <a:r>
              <a:rPr lang="en-US" sz="1800" dirty="0"/>
              <a:t>():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5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0D128E-BA8A-607D-F0FC-E3B1D9014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728" y="1688718"/>
            <a:ext cx="10902695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8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What will be the output of the following code: print(type(5))?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A. &lt;class ‘list'&gt;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B. &lt;class 'float'&gt;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C. &lt;class 'str'&gt;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D. &lt;class ‘int’&gt;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rgbClr val="000000"/>
                </a:solidFill>
              </a:rPr>
              <a:t>D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89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Quiz Set - 01</vt:lpstr>
      <vt:lpstr>1. Who is the creator of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J Maharajan</dc:creator>
  <cp:lastModifiedBy>Janani J Maharajan</cp:lastModifiedBy>
  <cp:revision>8</cp:revision>
  <dcterms:created xsi:type="dcterms:W3CDTF">2025-09-04T10:26:13Z</dcterms:created>
  <dcterms:modified xsi:type="dcterms:W3CDTF">2025-09-04T17:33:25Z</dcterms:modified>
</cp:coreProperties>
</file>