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3E811-3516-C69C-C809-D85D10DBE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D32A8-2C7A-F700-9A3A-16EB11BDF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D364F-4FAA-B2D3-ACE7-A2F93DA3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2C45-79BC-48F1-B32D-3940B964A751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E9820-4605-1666-6971-AE089828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67849-64A8-0202-29D9-15140E870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6224-3550-4160-9856-6CCC456CFE6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red oval with a white background&#10;&#10;AI-generated content may be incorrect.">
            <a:extLst>
              <a:ext uri="{FF2B5EF4-FFF2-40B4-BE49-F238E27FC236}">
                <a16:creationId xmlns:a16="http://schemas.microsoft.com/office/drawing/2014/main" id="{980A0B6C-5B31-6B88-C0DE-B2ADB039A5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996" y="5735637"/>
            <a:ext cx="1412804" cy="7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8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8A497-E698-F49F-FAC8-8847F04C3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22398-8454-2F73-DD00-9DE90A113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0963E-9BFA-76D3-43E7-9724F800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2C45-79BC-48F1-B32D-3940B964A751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A1A8F-0239-C907-A6A6-E441D6D62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CD82B-FB33-FB76-21A6-D0AD6000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6224-3550-4160-9856-6CCC456C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4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8CFCA-D8B6-092B-A268-D54C7D0EE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AC002-C06D-5652-98F6-AA8BED5AC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A980A-26BD-395B-091B-6B1FFE68C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2C45-79BC-48F1-B32D-3940B964A751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8ADAB-531A-A842-E9A5-7635C3171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303D4-607C-6FCF-A15E-C716945A5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6224-3550-4160-9856-6CCC456C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9AB5D-1B4F-D06B-1C7E-4E110DAE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017B-2FE1-F07F-8460-0497FF100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64D84-6C32-CD96-4BD4-BB363EE6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2C45-79BC-48F1-B32D-3940B964A751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DBC93-0281-0D45-6CD0-FAB788A5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841AC-5CC3-5623-B56C-A23467FA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6224-3550-4160-9856-6CCC456CFE6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red oval with a white background&#10;&#10;AI-generated content may be incorrect.">
            <a:extLst>
              <a:ext uri="{FF2B5EF4-FFF2-40B4-BE49-F238E27FC236}">
                <a16:creationId xmlns:a16="http://schemas.microsoft.com/office/drawing/2014/main" id="{8BE9833B-7D4C-BB80-23CA-CC7263EC65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038" y="5755956"/>
            <a:ext cx="1415762" cy="7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8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C5C3F-F876-AC62-FD2F-EB2AD285D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A2B7C-39D6-2924-7207-3258D7074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2A2C4-4621-B1DA-8FF6-51C38604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2C45-79BC-48F1-B32D-3940B964A751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C77CB-A8BC-DBD9-F19B-3015227E9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2091C-57B0-AB14-1231-0E2A128AD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6224-3550-4160-9856-6CCC456C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1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C8A5-AC04-5299-4D60-A7DF60D2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8DF60-315F-8E21-0F95-AB2F1D21B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4C215-FFB0-416B-4C62-7CAA04112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AB746-05B8-C8FF-3005-94F4B5D5A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2C45-79BC-48F1-B32D-3940B964A751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A1F32-B822-93D3-E246-2510960D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5B948-D1B1-CB3F-DC45-DCC9FBB6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6224-3550-4160-9856-6CCC456C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0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8601D-EB8F-EDAC-F960-6BDC93A66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87F54-07FA-0CA0-1374-FAD383AF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775D2-B564-0181-4FCB-3707746F7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9A7E4-DFEB-C7B0-2A60-688BD9A6D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09CF72-173F-C4C5-7BA0-1612AA9FC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71A52-A36B-0E6B-9622-31A01344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2C45-79BC-48F1-B32D-3940B964A751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A74F14-3F3C-4A7C-F93F-35BF84F6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D3EFE0-EC01-2495-A0F5-36917CFB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6224-3550-4160-9856-6CCC456C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7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2821-BD6C-358D-8356-47431D1A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28E8F-71F7-D31E-28F8-366D8514F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2C45-79BC-48F1-B32D-3940B964A751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D2F44-1036-4FFE-4E3E-73BF6B5D7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9F12D-3CA1-F79C-F64F-DFF8AEE5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6224-3550-4160-9856-6CCC456C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0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D2E2E-0710-A43B-0E8E-5252750C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2C45-79BC-48F1-B32D-3940B964A751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67FA55-1A71-0536-B9AE-65CD49120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9944-1028-F38C-3674-84D791A3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6224-3550-4160-9856-6CCC456C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5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3AAF-F2BD-4F0A-5C9C-B19D908E4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73A4D-2278-255D-6F10-D01E34952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6A9F5-6254-7FFF-5C30-2C3C1D71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93FE9-6A89-619E-B374-4ADBA9FE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2C45-79BC-48F1-B32D-3940B964A751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F5750-B883-E944-BA12-B6DD6F438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3DAD2-58E9-7665-CA6C-553EAFB4D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6224-3550-4160-9856-6CCC456C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7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6B68E-E823-FF0B-BD14-F11029062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9BE4ED-D0C4-C9E4-B06F-AAD2D4605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F932A-BC82-A324-77D3-A7BE02C44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5A887-AA47-5321-B74B-432DA6CE6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2C45-79BC-48F1-B32D-3940B964A751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52D73-745F-822E-72E0-16B8E9EEE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907DA-68A8-D220-99C3-04DE7156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6224-3550-4160-9856-6CCC456C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4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1BA21-C03E-8B09-FD70-9E202EE81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E5680-7DD4-D2B4-52AD-68B473C5D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A182F-D75B-921D-7A4D-5E7247789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482C45-79BC-48F1-B32D-3940B964A751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CA6C6-A797-936A-E847-925D1D7D3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5B53C-6547-2B1E-615C-12945EC21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F06224-3550-4160-9856-6CCC456C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4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3130A-A555-154E-FD44-4C12ED6041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u="sng" dirty="0"/>
              <a:t>Quiz Set - 01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B542B-6861-0D25-37CF-58D901963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b="1" i="1" dirty="0"/>
              <a:t>FASTAPI</a:t>
            </a:r>
          </a:p>
        </p:txBody>
      </p:sp>
    </p:spTree>
    <p:extLst>
      <p:ext uri="{BB962C8B-B14F-4D97-AF65-F5344CB8AC3E}">
        <p14:creationId xmlns:p14="http://schemas.microsoft.com/office/powerpoint/2010/main" val="3919005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77452-73AF-D5FC-6374-421A6C8A6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581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9. What does </a:t>
            </a:r>
            <a:r>
              <a:rPr lang="en-US" b="1" dirty="0" err="1"/>
              <a:t>SQLAlchemy’s</a:t>
            </a:r>
            <a:r>
              <a:rPr lang="en-US" b="1" dirty="0"/>
              <a:t> </a:t>
            </a:r>
            <a:r>
              <a:rPr lang="en-US" b="1" dirty="0" err="1"/>
              <a:t>create_engine</a:t>
            </a:r>
            <a:r>
              <a:rPr lang="en-US" b="1" dirty="0"/>
              <a:t>() function do?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a) Creates a table</a:t>
            </a:r>
          </a:p>
          <a:p>
            <a:pPr marL="0" indent="0">
              <a:buNone/>
            </a:pPr>
            <a:r>
              <a:rPr lang="en-US" sz="1800" dirty="0"/>
              <a:t>b) Creates a connection to the database</a:t>
            </a:r>
          </a:p>
          <a:p>
            <a:pPr marL="0" indent="0">
              <a:buNone/>
            </a:pPr>
            <a:r>
              <a:rPr lang="en-US" sz="1800" dirty="0"/>
              <a:t>c) Creates a REST endpoint</a:t>
            </a:r>
          </a:p>
          <a:p>
            <a:pPr marL="0" indent="0">
              <a:buNone/>
            </a:pPr>
            <a:r>
              <a:rPr lang="en-US" sz="1800" dirty="0"/>
              <a:t>d) Creates a </a:t>
            </a:r>
            <a:r>
              <a:rPr lang="en-US" sz="1800" dirty="0" err="1"/>
              <a:t>Pydantic</a:t>
            </a:r>
            <a:r>
              <a:rPr lang="en-US" sz="1800" dirty="0"/>
              <a:t> model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4879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01B79-1E78-4941-AEA6-919FB5FD8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10. In </a:t>
            </a:r>
            <a:r>
              <a:rPr lang="en-US" b="1" dirty="0" err="1"/>
              <a:t>SQLAlchemy</a:t>
            </a:r>
            <a:r>
              <a:rPr lang="en-US" b="1" dirty="0"/>
              <a:t>, what is the purpose of </a:t>
            </a:r>
            <a:r>
              <a:rPr lang="en-US" b="1" dirty="0" err="1"/>
              <a:t>sessionmaker</a:t>
            </a:r>
            <a:r>
              <a:rPr lang="en-US" b="1" dirty="0"/>
              <a:t>()?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a) To connect to </a:t>
            </a:r>
            <a:r>
              <a:rPr lang="en-US" sz="1800" dirty="0" err="1"/>
              <a:t>FastAPI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b) To create a database session factory</a:t>
            </a:r>
          </a:p>
          <a:p>
            <a:pPr marL="0" indent="0">
              <a:buNone/>
            </a:pPr>
            <a:r>
              <a:rPr lang="en-US" sz="1800" dirty="0"/>
              <a:t>c) To validate JSON data</a:t>
            </a:r>
          </a:p>
          <a:p>
            <a:pPr marL="0" indent="0">
              <a:buNone/>
            </a:pPr>
            <a:r>
              <a:rPr lang="en-US" sz="1800" dirty="0"/>
              <a:t>d) To start Swagger docs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828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7471C-68FC-D184-D48F-7AE43A516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616" y="133184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11. Which of the following is a valid MySQL connection URL in </a:t>
            </a:r>
            <a:r>
              <a:rPr lang="en-US" b="1" dirty="0" err="1"/>
              <a:t>SQLAlchemy</a:t>
            </a:r>
            <a:r>
              <a:rPr lang="en-US" b="1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a) mysql://root@localhost/db</a:t>
            </a:r>
          </a:p>
          <a:p>
            <a:pPr marL="0" indent="0">
              <a:buNone/>
            </a:pPr>
            <a:r>
              <a:rPr lang="en-US" sz="1800" dirty="0"/>
              <a:t>b) </a:t>
            </a:r>
            <a:r>
              <a:rPr lang="en-US" sz="1800" dirty="0" err="1"/>
              <a:t>mysql+pymysql</a:t>
            </a:r>
            <a:r>
              <a:rPr lang="en-US" sz="1800" dirty="0"/>
              <a:t>://root:password@localhost:3306/</a:t>
            </a:r>
            <a:r>
              <a:rPr lang="en-US" sz="1800" dirty="0" err="1"/>
              <a:t>dbname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c) </a:t>
            </a:r>
            <a:r>
              <a:rPr lang="en-US" sz="1800" dirty="0" err="1"/>
              <a:t>mysql+pysqlite</a:t>
            </a:r>
            <a:r>
              <a:rPr lang="en-US" sz="1800" dirty="0"/>
              <a:t>://</a:t>
            </a:r>
            <a:r>
              <a:rPr lang="en-US" sz="1800" dirty="0" err="1"/>
              <a:t>root@db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d) </a:t>
            </a:r>
            <a:r>
              <a:rPr lang="en-US" sz="1800" dirty="0" err="1"/>
              <a:t>mysql:localhost</a:t>
            </a:r>
            <a:r>
              <a:rPr lang="en-US" sz="1800" dirty="0"/>
              <a:t>/</a:t>
            </a:r>
            <a:r>
              <a:rPr lang="en-US" sz="1800" dirty="0" err="1"/>
              <a:t>db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0293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2692F-61A0-8F2B-9581-4F8E18D5A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12. Which of the following is used to declare ORM models in </a:t>
            </a:r>
            <a:r>
              <a:rPr lang="en-US" b="1" dirty="0" err="1"/>
              <a:t>SQLAlchemy</a:t>
            </a:r>
            <a:r>
              <a:rPr lang="en-US" b="1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a) Base = </a:t>
            </a:r>
            <a:r>
              <a:rPr lang="en-US" sz="1800" dirty="0" err="1"/>
              <a:t>declarative_base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/>
              <a:t>b) Base = </a:t>
            </a:r>
            <a:r>
              <a:rPr lang="en-US" sz="1800" dirty="0" err="1"/>
              <a:t>model_base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/>
              <a:t>c) Base = </a:t>
            </a:r>
            <a:r>
              <a:rPr lang="en-US" sz="1800" dirty="0" err="1"/>
              <a:t>orm_base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/>
              <a:t>d) Base = </a:t>
            </a:r>
            <a:r>
              <a:rPr lang="en-US" sz="1800" dirty="0" err="1"/>
              <a:t>db_base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25833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CEB76-44EB-D56F-AA94-DCD3F9132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9304"/>
            <a:ext cx="10515600" cy="488765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13. In an ORM model, what does __</a:t>
            </a:r>
            <a:r>
              <a:rPr lang="en-US" b="1" dirty="0" err="1"/>
              <a:t>tablename</a:t>
            </a:r>
            <a:r>
              <a:rPr lang="en-US" b="1" dirty="0"/>
              <a:t>__ represent?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a) Database name</a:t>
            </a:r>
          </a:p>
          <a:p>
            <a:pPr marL="0" indent="0">
              <a:buNone/>
            </a:pPr>
            <a:r>
              <a:rPr lang="en-US" sz="1800" dirty="0"/>
              <a:t>b) API route name</a:t>
            </a:r>
          </a:p>
          <a:p>
            <a:pPr marL="0" indent="0">
              <a:buNone/>
            </a:pPr>
            <a:r>
              <a:rPr lang="en-US" sz="1800" dirty="0"/>
              <a:t>c) Table name in the database</a:t>
            </a:r>
          </a:p>
          <a:p>
            <a:pPr marL="0" indent="0">
              <a:buNone/>
            </a:pPr>
            <a:r>
              <a:rPr lang="en-US" sz="1800" dirty="0"/>
              <a:t>d) Swagger documentation title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5934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5E749-15BB-0902-BF2C-AAD527C8C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14. What does the following code do?</a:t>
            </a:r>
          </a:p>
          <a:p>
            <a:pPr marL="0" indent="0">
              <a:buNone/>
            </a:pPr>
            <a:r>
              <a:rPr lang="en-US" b="1" dirty="0" err="1"/>
              <a:t>Base.metadata.create_all</a:t>
            </a:r>
            <a:r>
              <a:rPr lang="en-US" b="1" dirty="0"/>
              <a:t>(bind=engine)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a) Deletes all tables</a:t>
            </a:r>
          </a:p>
          <a:p>
            <a:pPr marL="0" indent="0">
              <a:buNone/>
            </a:pPr>
            <a:r>
              <a:rPr lang="en-US" sz="1800" dirty="0"/>
              <a:t>b) Creates tables if they don’t exist</a:t>
            </a:r>
          </a:p>
          <a:p>
            <a:pPr marL="0" indent="0">
              <a:buNone/>
            </a:pPr>
            <a:r>
              <a:rPr lang="en-US" sz="1800" dirty="0"/>
              <a:t>c) Starts the </a:t>
            </a:r>
            <a:r>
              <a:rPr lang="en-US" sz="1800" dirty="0" err="1"/>
              <a:t>FastAPI</a:t>
            </a:r>
            <a:r>
              <a:rPr lang="en-US" sz="1800" dirty="0"/>
              <a:t> app</a:t>
            </a:r>
          </a:p>
          <a:p>
            <a:pPr marL="0" indent="0">
              <a:buNone/>
            </a:pPr>
            <a:r>
              <a:rPr lang="en-US" sz="1800" dirty="0"/>
              <a:t>d) Creates new Swagger docs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0202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164EC-EB96-A4BB-6B57-7D83A2C52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04" y="109410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15. In </a:t>
            </a:r>
            <a:r>
              <a:rPr lang="en-US" b="1" dirty="0" err="1"/>
              <a:t>SQLAlchemy</a:t>
            </a:r>
            <a:r>
              <a:rPr lang="en-US" b="1" dirty="0"/>
              <a:t>, the Column() function is used to: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a) Define API endpoints</a:t>
            </a:r>
          </a:p>
          <a:p>
            <a:pPr marL="0" indent="0">
              <a:buNone/>
            </a:pPr>
            <a:r>
              <a:rPr lang="en-US" sz="1800" dirty="0"/>
              <a:t>b) Define table columns</a:t>
            </a:r>
          </a:p>
          <a:p>
            <a:pPr marL="0" indent="0">
              <a:buNone/>
            </a:pPr>
            <a:r>
              <a:rPr lang="en-US" sz="1800" dirty="0"/>
              <a:t>c) Validate JSON schema</a:t>
            </a:r>
          </a:p>
          <a:p>
            <a:pPr marL="0" indent="0">
              <a:buNone/>
            </a:pPr>
            <a:r>
              <a:rPr lang="en-US" sz="1800" dirty="0"/>
              <a:t>d) Run raw SQL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B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3998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63128-FE50-B9DB-9CD5-556A7D590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16. Which </a:t>
            </a:r>
            <a:r>
              <a:rPr lang="en-US" b="1" dirty="0" err="1"/>
              <a:t>Pydantic</a:t>
            </a:r>
            <a:r>
              <a:rPr lang="en-US" b="1" dirty="0"/>
              <a:t> setting allows ORM objects to be returned directly?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a) </a:t>
            </a:r>
            <a:r>
              <a:rPr lang="en-US" sz="1800" dirty="0" err="1"/>
              <a:t>orm</a:t>
            </a:r>
            <a:r>
              <a:rPr lang="en-US" sz="1800" dirty="0"/>
              <a:t>=True</a:t>
            </a:r>
          </a:p>
          <a:p>
            <a:pPr marL="0" indent="0">
              <a:buNone/>
            </a:pPr>
            <a:r>
              <a:rPr lang="en-US" sz="1800" dirty="0"/>
              <a:t>b) </a:t>
            </a:r>
            <a:r>
              <a:rPr lang="en-US" sz="1800" dirty="0" err="1"/>
              <a:t>orm_mode</a:t>
            </a:r>
            <a:r>
              <a:rPr lang="en-US" sz="1800" dirty="0"/>
              <a:t>=True</a:t>
            </a:r>
          </a:p>
          <a:p>
            <a:pPr marL="0" indent="0">
              <a:buNone/>
            </a:pPr>
            <a:r>
              <a:rPr lang="en-US" sz="1800" dirty="0"/>
              <a:t>c) </a:t>
            </a:r>
            <a:r>
              <a:rPr lang="en-US" sz="1800" dirty="0" err="1"/>
              <a:t>enable_orm</a:t>
            </a:r>
            <a:r>
              <a:rPr lang="en-US" sz="1800" dirty="0"/>
              <a:t>=True</a:t>
            </a:r>
          </a:p>
          <a:p>
            <a:pPr marL="0" indent="0">
              <a:buNone/>
            </a:pPr>
            <a:r>
              <a:rPr lang="en-US" sz="1800" dirty="0"/>
              <a:t>d) </a:t>
            </a:r>
            <a:r>
              <a:rPr lang="en-US" sz="1800" dirty="0" err="1"/>
              <a:t>sqlalchemy</a:t>
            </a:r>
            <a:r>
              <a:rPr lang="en-US" sz="1800" dirty="0"/>
              <a:t>=True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4202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3095D-B1C1-EAE1-0FF5-B235E4F4F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32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17. Which is NOT a valid </a:t>
            </a:r>
            <a:r>
              <a:rPr lang="en-US" b="1" dirty="0" err="1"/>
              <a:t>SQLAlchemy</a:t>
            </a:r>
            <a:r>
              <a:rPr lang="en-US" b="1" dirty="0"/>
              <a:t> column type?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a) Integer</a:t>
            </a:r>
          </a:p>
          <a:p>
            <a:pPr marL="0" indent="0">
              <a:buNone/>
            </a:pPr>
            <a:r>
              <a:rPr lang="en-US" sz="1800" dirty="0"/>
              <a:t>b) String</a:t>
            </a:r>
          </a:p>
          <a:p>
            <a:pPr marL="0" indent="0">
              <a:buNone/>
            </a:pPr>
            <a:r>
              <a:rPr lang="en-US" sz="1800" dirty="0"/>
              <a:t>c) Boolean</a:t>
            </a:r>
          </a:p>
          <a:p>
            <a:pPr marL="0" indent="0">
              <a:buNone/>
            </a:pPr>
            <a:r>
              <a:rPr lang="en-US" sz="1800" dirty="0"/>
              <a:t>d) List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8081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AFB8C-2794-C1D9-A544-5424D5EF1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9660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18. In </a:t>
            </a:r>
            <a:r>
              <a:rPr lang="en-US" b="1" dirty="0" err="1"/>
              <a:t>SQLAlchemy</a:t>
            </a:r>
            <a:r>
              <a:rPr lang="en-US" b="1" dirty="0"/>
              <a:t>, which argument ensures a column cannot be NULL?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a) </a:t>
            </a:r>
            <a:r>
              <a:rPr lang="en-US" sz="1800" dirty="0" err="1"/>
              <a:t>primary_key</a:t>
            </a:r>
            <a:r>
              <a:rPr lang="en-US" sz="1800" dirty="0"/>
              <a:t>=True</a:t>
            </a:r>
          </a:p>
          <a:p>
            <a:pPr marL="0" indent="0">
              <a:buNone/>
            </a:pPr>
            <a:r>
              <a:rPr lang="en-US" sz="1800" dirty="0"/>
              <a:t>b) nullable=False</a:t>
            </a:r>
          </a:p>
          <a:p>
            <a:pPr marL="0" indent="0">
              <a:buNone/>
            </a:pPr>
            <a:r>
              <a:rPr lang="en-US" sz="1800" dirty="0"/>
              <a:t>c) unique=True</a:t>
            </a:r>
          </a:p>
          <a:p>
            <a:pPr marL="0" indent="0">
              <a:buNone/>
            </a:pPr>
            <a:r>
              <a:rPr lang="en-US" sz="1800" dirty="0"/>
              <a:t>d) default=False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32079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73946-D3D9-06E4-EDCC-545280FCB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432433"/>
            <a:ext cx="1107948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b="1" dirty="0"/>
              <a:t>Which of the following is used to create a </a:t>
            </a:r>
            <a:r>
              <a:rPr lang="en-US" b="1" dirty="0" err="1"/>
              <a:t>FastAPI</a:t>
            </a:r>
            <a:r>
              <a:rPr lang="en-US" b="1" dirty="0"/>
              <a:t> application?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a) app = Flask()</a:t>
            </a:r>
          </a:p>
          <a:p>
            <a:pPr marL="0" indent="0">
              <a:buNone/>
            </a:pPr>
            <a:r>
              <a:rPr lang="en-US" sz="1800" dirty="0"/>
              <a:t>b) app = </a:t>
            </a:r>
            <a:r>
              <a:rPr lang="en-US" sz="1800" dirty="0" err="1"/>
              <a:t>FastAPI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/>
              <a:t>c) app = Django()</a:t>
            </a:r>
          </a:p>
          <a:p>
            <a:pPr marL="0" indent="0">
              <a:buNone/>
            </a:pPr>
            <a:r>
              <a:rPr lang="en-US" sz="1800" dirty="0"/>
              <a:t>d) app = Tornado()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81320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20D81-48FA-6AB8-BE0F-E4B84CFE3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19. Which HTTP method is used to create a new record in REST APIs?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a) GET</a:t>
            </a:r>
          </a:p>
          <a:p>
            <a:pPr marL="0" indent="0">
              <a:buNone/>
            </a:pPr>
            <a:r>
              <a:rPr lang="en-US" sz="1800" dirty="0"/>
              <a:t>b) POST</a:t>
            </a:r>
          </a:p>
          <a:p>
            <a:pPr marL="0" indent="0">
              <a:buNone/>
            </a:pPr>
            <a:r>
              <a:rPr lang="en-US" sz="1800" dirty="0"/>
              <a:t>c) PUT</a:t>
            </a:r>
          </a:p>
          <a:p>
            <a:pPr marL="0" indent="0">
              <a:buNone/>
            </a:pPr>
            <a:r>
              <a:rPr lang="en-US" sz="1800" dirty="0"/>
              <a:t>d) DELETE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8188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34709-D760-A442-DCE7-F76F6777E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472" y="101180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20. Which </a:t>
            </a:r>
            <a:r>
              <a:rPr lang="en-US" b="1" dirty="0" err="1"/>
              <a:t>FastAPI</a:t>
            </a:r>
            <a:r>
              <a:rPr lang="en-US" b="1" dirty="0"/>
              <a:t> decorator is used for updating data?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a) @app.post</a:t>
            </a:r>
          </a:p>
          <a:p>
            <a:pPr marL="0" indent="0">
              <a:buNone/>
            </a:pPr>
            <a:r>
              <a:rPr lang="en-US" sz="1800" dirty="0"/>
              <a:t>b) @app.get</a:t>
            </a:r>
          </a:p>
          <a:p>
            <a:pPr marL="0" indent="0">
              <a:buNone/>
            </a:pPr>
            <a:r>
              <a:rPr lang="en-US" sz="1800" dirty="0"/>
              <a:t>c) @app.put</a:t>
            </a:r>
          </a:p>
          <a:p>
            <a:pPr marL="0" indent="0">
              <a:buNone/>
            </a:pPr>
            <a:r>
              <a:rPr lang="en-US" sz="1800" dirty="0"/>
              <a:t>d) @app.delete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5769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1F0C8-5283-11BD-C7DD-DCA19665E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28" y="2877185"/>
            <a:ext cx="10515600" cy="2023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42258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048F-66B9-A951-B253-E9B982F9F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" y="950976"/>
            <a:ext cx="10515600" cy="467734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2. </a:t>
            </a:r>
            <a:r>
              <a:rPr lang="en-US" b="1" dirty="0" err="1"/>
              <a:t>FastAPI</a:t>
            </a:r>
            <a:r>
              <a:rPr lang="en-US" b="1" dirty="0"/>
              <a:t> is built on top of which Python library?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a) Flask</a:t>
            </a:r>
          </a:p>
          <a:p>
            <a:pPr marL="0" indent="0">
              <a:buNone/>
            </a:pPr>
            <a:r>
              <a:rPr lang="en-US" sz="1800" dirty="0"/>
              <a:t>b) Django</a:t>
            </a:r>
          </a:p>
          <a:p>
            <a:pPr marL="0" indent="0">
              <a:buNone/>
            </a:pPr>
            <a:r>
              <a:rPr lang="en-US" sz="1800" dirty="0"/>
              <a:t>c) Starlette</a:t>
            </a:r>
          </a:p>
          <a:p>
            <a:pPr marL="0" indent="0">
              <a:buNone/>
            </a:pPr>
            <a:r>
              <a:rPr lang="en-US" sz="1800" dirty="0"/>
              <a:t>d) Pyramid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C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9187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011FB-4234-E777-EBE4-CFEB369BC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78320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3. Which feature makes </a:t>
            </a:r>
            <a:r>
              <a:rPr lang="en-US" b="1" dirty="0" err="1"/>
              <a:t>FastAPI</a:t>
            </a:r>
            <a:r>
              <a:rPr lang="en-US" b="1" dirty="0"/>
              <a:t> different from Flask/Django?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1800" dirty="0"/>
              <a:t>a) Uses SQLite by default</a:t>
            </a:r>
          </a:p>
          <a:p>
            <a:pPr marL="0" indent="0">
              <a:buNone/>
            </a:pPr>
            <a:r>
              <a:rPr lang="en-US" sz="1800" dirty="0"/>
              <a:t>b) Automatic data validation with </a:t>
            </a:r>
            <a:r>
              <a:rPr lang="en-US" sz="1800" dirty="0" err="1"/>
              <a:t>Pydantic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c) Requires no Python installation</a:t>
            </a:r>
          </a:p>
          <a:p>
            <a:pPr marL="0" indent="0">
              <a:buNone/>
            </a:pPr>
            <a:r>
              <a:rPr lang="en-US" sz="1800" dirty="0"/>
              <a:t>d) Only supports REST but not </a:t>
            </a:r>
            <a:r>
              <a:rPr lang="en-US" sz="1800" dirty="0" err="1"/>
              <a:t>Websockets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2707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DD9CE-1A57-3C2D-E91E-5A45A7063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472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4. The Swagger UI in </a:t>
            </a:r>
            <a:r>
              <a:rPr lang="en-US" b="1" dirty="0" err="1"/>
              <a:t>FastAPI</a:t>
            </a:r>
            <a:r>
              <a:rPr lang="en-US" b="1" dirty="0"/>
              <a:t> is available at which default endpoint?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a) /swagger</a:t>
            </a:r>
          </a:p>
          <a:p>
            <a:pPr marL="0" indent="0">
              <a:buNone/>
            </a:pPr>
            <a:r>
              <a:rPr lang="en-US" sz="1800" dirty="0"/>
              <a:t>b) /</a:t>
            </a:r>
            <a:r>
              <a:rPr lang="en-US" sz="1800" dirty="0" err="1"/>
              <a:t>apidocs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c) /docs</a:t>
            </a:r>
          </a:p>
          <a:p>
            <a:pPr marL="0" indent="0">
              <a:buNone/>
            </a:pPr>
            <a:r>
              <a:rPr lang="en-US" sz="1800" dirty="0"/>
              <a:t>d) /</a:t>
            </a:r>
            <a:r>
              <a:rPr lang="en-US" sz="1800" dirty="0" err="1"/>
              <a:t>openapi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50369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1AEBF-83EE-5AEE-E952-A169037DA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" y="10666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5. Which library is commonly used with </a:t>
            </a:r>
            <a:r>
              <a:rPr lang="en-US" b="1" dirty="0" err="1"/>
              <a:t>FastAPI</a:t>
            </a:r>
            <a:r>
              <a:rPr lang="en-US" b="1" dirty="0"/>
              <a:t> for template rendering?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a) Jinja2</a:t>
            </a:r>
          </a:p>
          <a:p>
            <a:pPr marL="0" indent="0">
              <a:buNone/>
            </a:pPr>
            <a:r>
              <a:rPr lang="en-US" sz="1800" dirty="0"/>
              <a:t>b) Mustache</a:t>
            </a:r>
          </a:p>
          <a:p>
            <a:pPr marL="0" indent="0">
              <a:buNone/>
            </a:pPr>
            <a:r>
              <a:rPr lang="en-US" sz="1800" dirty="0"/>
              <a:t>c) Jade</a:t>
            </a:r>
          </a:p>
          <a:p>
            <a:pPr marL="0" indent="0">
              <a:buNone/>
            </a:pPr>
            <a:r>
              <a:rPr lang="en-US" sz="1800" dirty="0"/>
              <a:t>d) Handlebars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0357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B8F7C-E238-2262-6617-6E7610F10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888"/>
            <a:ext cx="10515600" cy="47870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7. What symbol does Jinja2 use for variable placeholders?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a) [[ variable ]]</a:t>
            </a:r>
          </a:p>
          <a:p>
            <a:pPr marL="0" indent="0">
              <a:buNone/>
            </a:pPr>
            <a:r>
              <a:rPr lang="en-US" sz="1800" dirty="0"/>
              <a:t>b) {% variable %}</a:t>
            </a:r>
          </a:p>
          <a:p>
            <a:pPr marL="0" indent="0">
              <a:buNone/>
            </a:pPr>
            <a:r>
              <a:rPr lang="en-US" sz="1800" dirty="0"/>
              <a:t>c) {{ variable }}</a:t>
            </a:r>
          </a:p>
          <a:p>
            <a:pPr marL="0" indent="0">
              <a:buNone/>
            </a:pPr>
            <a:r>
              <a:rPr lang="en-US" sz="1800" dirty="0"/>
              <a:t>d) &lt;% variable %&gt;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23597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7E4A5-A4C1-594C-2D71-7848591B0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176"/>
            <a:ext cx="10515600" cy="476878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7. Which module is required to process form data in </a:t>
            </a:r>
            <a:r>
              <a:rPr lang="en-US" b="1" dirty="0" err="1"/>
              <a:t>FastAPI</a:t>
            </a:r>
            <a:r>
              <a:rPr lang="en-US" b="1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a) </a:t>
            </a:r>
            <a:r>
              <a:rPr lang="en-US" sz="1800" dirty="0" err="1"/>
              <a:t>fastapi</a:t>
            </a:r>
            <a:r>
              <a:rPr lang="en-US" sz="1800" dirty="0"/>
              <a:t>-form</a:t>
            </a:r>
          </a:p>
          <a:p>
            <a:pPr marL="0" indent="0">
              <a:buNone/>
            </a:pPr>
            <a:r>
              <a:rPr lang="en-US" sz="1800" dirty="0"/>
              <a:t>b) python-multipart</a:t>
            </a:r>
          </a:p>
          <a:p>
            <a:pPr marL="0" indent="0">
              <a:buNone/>
            </a:pPr>
            <a:r>
              <a:rPr lang="en-US" sz="1800" dirty="0"/>
              <a:t>c) </a:t>
            </a:r>
            <a:r>
              <a:rPr lang="en-US" sz="1800" dirty="0" err="1"/>
              <a:t>sqlalchemy</a:t>
            </a:r>
            <a:r>
              <a:rPr lang="en-US" sz="1800" dirty="0"/>
              <a:t>-form</a:t>
            </a:r>
          </a:p>
          <a:p>
            <a:pPr marL="0" indent="0">
              <a:buNone/>
            </a:pPr>
            <a:r>
              <a:rPr lang="en-US" sz="1800" dirty="0"/>
              <a:t>d) flask-form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2730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0F109-00E8-4D5C-7C14-BD9233CF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744" y="79235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8. The default media type for HTML forms when submitted 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a) application/</a:t>
            </a:r>
            <a:r>
              <a:rPr lang="en-US" sz="1800" dirty="0" err="1"/>
              <a:t>json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b) application/xml</a:t>
            </a:r>
          </a:p>
          <a:p>
            <a:pPr marL="0" indent="0">
              <a:buNone/>
            </a:pPr>
            <a:r>
              <a:rPr lang="en-US" sz="1800" dirty="0"/>
              <a:t>c) application/x-www-form-</a:t>
            </a:r>
            <a:r>
              <a:rPr lang="en-US" sz="1800" dirty="0" err="1"/>
              <a:t>urlencoded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d) multipart/form-data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40101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719</Words>
  <Application>Microsoft Office PowerPoint</Application>
  <PresentationFormat>Widescreen</PresentationFormat>
  <Paragraphs>164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Quiz Set - 01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Janani J Maharajan</dc:creator>
  <cp:lastModifiedBy>Janani J Maharajan</cp:lastModifiedBy>
  <cp:revision>4</cp:revision>
  <dcterms:created xsi:type="dcterms:W3CDTF">2025-09-04T16:03:58Z</dcterms:created>
  <dcterms:modified xsi:type="dcterms:W3CDTF">2025-09-04T17:33:42Z</dcterms:modified>
</cp:coreProperties>
</file>