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B020-4BFA-1035-DC8D-47B15774C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A9845-7270-E356-4150-6EA438D20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209F-0D8C-24EA-437A-45C03493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2ECA-81A6-722F-D784-44DCBA37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0BA6-44D9-88A9-1CB4-5749762D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oval with a white background&#10;&#10;AI-generated content may be incorrect.">
            <a:extLst>
              <a:ext uri="{FF2B5EF4-FFF2-40B4-BE49-F238E27FC236}">
                <a16:creationId xmlns:a16="http://schemas.microsoft.com/office/drawing/2014/main" id="{D950A551-6EE2-814A-2DBC-DAF47F13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57" y="5825024"/>
            <a:ext cx="1456876" cy="7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7E66-2F51-8DD3-5106-221FBDB9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56D0E-09DD-5BF2-BE33-84B527E50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D0A7-4CF3-249B-9810-08F43576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C546-7CED-4369-1B44-066F4A9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53D7-39AA-21BC-068D-986C7983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4D4F8-342E-182F-ED6D-71A4AD38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000EE-07EC-09BF-1D0C-5953E3517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383D-E5E5-EB5D-8245-914D9C32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47C9-4F8C-6952-FD4D-6CFFBF79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9102-3570-51E3-AB70-D0D6A04D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5061-123A-A2AB-5933-C50D86D5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40E2-DC36-F5A3-4064-59E9213D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F752-C036-68AF-6D58-69534CAB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39F9-1C32-D18D-85A8-A8EEEC6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5C13D-F740-8AFA-9657-B876C7BC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oval with a white background&#10;&#10;AI-generated content may be incorrect.">
            <a:extLst>
              <a:ext uri="{FF2B5EF4-FFF2-40B4-BE49-F238E27FC236}">
                <a16:creationId xmlns:a16="http://schemas.microsoft.com/office/drawing/2014/main" id="{51D771A1-4DC3-96F6-AE9D-CA35B34A2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23" y="5567278"/>
            <a:ext cx="1407801" cy="7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E554-F00C-50EC-720F-87B55137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C73C-7C52-F45C-6290-4027E995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DEC8-6495-40B6-2C28-4B7158D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17C6-EA4B-FD12-5741-D4F436C6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31CA-AE14-05EA-E9BF-C5876E1A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436F-9F79-C60B-8AAF-EEDF802B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F1D8-4029-2058-067B-126570484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16187-68AE-88CA-D345-273C6E33E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8D22E-7BA8-CA1F-5554-E5CAF71E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F5E74-315C-B959-D64A-1D5E3A6A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CA1B-D997-ECA2-F779-BA431A85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89A9-8F8C-C2B1-6FB6-536AA5EE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170AF-1EFA-916A-DA8D-67E574E4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2E7AC-AEA5-AEE2-7C12-A700B535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3DB2E-7970-DD8B-79A3-F3C6F156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61088-4565-6B17-81C8-78CA8732D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17850-2030-1298-C127-D1941534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F4C71-AA30-DAD4-39B1-F071AA87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43554-010F-4C68-B06E-5C212E1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2EDA-74FA-6909-371C-358856C4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6D661-98F9-B6B4-6DA1-BA229EEA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0F036-5483-EBDC-62D9-E94AE118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5A4B3-226F-E3F5-C87E-7E82333C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4B501-13A3-A763-5560-137E010E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84C0-7F36-9E88-7E67-B0B4E8AB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F43E-A373-A0E2-FA34-555268DF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7995-764E-59C8-24FC-76A3C925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35B6-A3B3-5DC8-F0CF-6DF52B19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7EFC-A520-D79A-6837-5519089D0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420D-C94A-FE72-26A0-66B4A67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C344-36E6-4465-DA62-F4576C5D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E5C9-5DE3-A610-0118-05B01493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4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E65D-CCB2-B9C7-C6B4-C30F6711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23561-3827-1CD5-0242-FD58AFEF8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CE199-88CD-D7CE-EA47-5855446E3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0B8AC-3EC7-6344-A934-7CA5382B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FBDD-3352-6354-AD3A-23442268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DDE7-E43E-C0E8-D0DC-4A8F919D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25330-130C-177F-FD50-77E2334A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964D-FAB5-69CB-BD8B-7E93CAE62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AE63-8B8C-74AB-C481-86F48BA4D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01EC8-6D6C-4AA6-8656-C8228F53B68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113D-F42B-CF34-F2BE-F4E2A9829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4F39-C5A3-7BC7-1A8F-6A529226A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F6F62-CFF4-4249-ABB1-9D4684EB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5FA8-93F8-AB28-B374-5DFC5B163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Quiz Set - 02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CD05-7AA0-6FC4-7FA7-72D9788DF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i="1" dirty="0"/>
              <a:t>FASTAPI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6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67BB-AA07-318D-F03C-7E2A8427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1672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9. Which keyword makes sure no duplicate values exist in a column?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a) CHECK</a:t>
            </a:r>
          </a:p>
          <a:p>
            <a:pPr marL="0" indent="0">
              <a:buNone/>
            </a:pPr>
            <a:r>
              <a:rPr lang="en-US" sz="1800" dirty="0"/>
              <a:t>b) PRIMARY</a:t>
            </a:r>
          </a:p>
          <a:p>
            <a:pPr marL="0" indent="0">
              <a:buNone/>
            </a:pPr>
            <a:r>
              <a:rPr lang="en-US" sz="1800" dirty="0"/>
              <a:t>c) UNIQUE</a:t>
            </a:r>
          </a:p>
          <a:p>
            <a:pPr marL="0" indent="0">
              <a:buNone/>
            </a:pPr>
            <a:r>
              <a:rPr lang="en-US" sz="1800" dirty="0"/>
              <a:t>d) NOT NULL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0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807C-A843-4F10-2936-BCCD0D10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18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10. In </a:t>
            </a:r>
            <a:r>
              <a:rPr lang="en-US" b="1" dirty="0" err="1"/>
              <a:t>SQLAlchemy</a:t>
            </a:r>
            <a:r>
              <a:rPr lang="en-US" b="1" dirty="0"/>
              <a:t>, </a:t>
            </a:r>
            <a:r>
              <a:rPr lang="en-US" b="1" dirty="0" err="1"/>
              <a:t>primary_key</a:t>
            </a:r>
            <a:r>
              <a:rPr lang="en-US" b="1" dirty="0"/>
              <a:t>=True means: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Field is optional</a:t>
            </a:r>
          </a:p>
          <a:p>
            <a:pPr marL="0" indent="0">
              <a:buNone/>
            </a:pPr>
            <a:r>
              <a:rPr lang="en-US" sz="1800" dirty="0"/>
              <a:t>b) Field must be unique and not null</a:t>
            </a:r>
          </a:p>
          <a:p>
            <a:pPr marL="0" indent="0">
              <a:buNone/>
            </a:pPr>
            <a:r>
              <a:rPr lang="en-US" sz="1800" dirty="0"/>
              <a:t>c) Field allows multiple nulls</a:t>
            </a:r>
          </a:p>
          <a:p>
            <a:pPr marL="0" indent="0">
              <a:buNone/>
            </a:pPr>
            <a:r>
              <a:rPr lang="en-US" sz="1800" dirty="0"/>
              <a:t>d) Field is auto-indexed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953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4395-94E7-E7D2-548E-D51FEB8D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11. What is the role of Depends(</a:t>
            </a:r>
            <a:r>
              <a:rPr lang="en-US" b="1" dirty="0" err="1"/>
              <a:t>get_db</a:t>
            </a:r>
            <a:r>
              <a:rPr lang="en-US" b="1" dirty="0"/>
              <a:t>) in </a:t>
            </a:r>
            <a:r>
              <a:rPr lang="en-US" b="1" dirty="0" err="1"/>
              <a:t>FastAPI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Injects a database session into the endpoint</a:t>
            </a:r>
          </a:p>
          <a:p>
            <a:pPr marL="0" indent="0">
              <a:buNone/>
            </a:pPr>
            <a:r>
              <a:rPr lang="en-US" sz="1800" dirty="0"/>
              <a:t>b) Injects Swagger docs</a:t>
            </a:r>
          </a:p>
          <a:p>
            <a:pPr marL="0" indent="0">
              <a:buNone/>
            </a:pPr>
            <a:r>
              <a:rPr lang="en-US" sz="1800" dirty="0"/>
              <a:t>c) Creates HTML templates</a:t>
            </a:r>
          </a:p>
          <a:p>
            <a:pPr marL="0" indent="0">
              <a:buNone/>
            </a:pPr>
            <a:r>
              <a:rPr lang="en-US" sz="1800" dirty="0"/>
              <a:t>d) Imports JSON files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909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C0BEC-2076-08E1-9181-71F228D24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12. Which ORM feature maps classes to database tables?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ORM Mapping</a:t>
            </a:r>
          </a:p>
          <a:p>
            <a:pPr marL="0" indent="0">
              <a:buNone/>
            </a:pPr>
            <a:r>
              <a:rPr lang="en-US" sz="1800" dirty="0"/>
              <a:t>b) Object Relational Mapping</a:t>
            </a:r>
          </a:p>
          <a:p>
            <a:pPr marL="0" indent="0">
              <a:buNone/>
            </a:pPr>
            <a:r>
              <a:rPr lang="en-US" sz="1800" dirty="0"/>
              <a:t>c) Object SQL Mapping</a:t>
            </a:r>
          </a:p>
          <a:p>
            <a:pPr marL="0" indent="0">
              <a:buNone/>
            </a:pPr>
            <a:r>
              <a:rPr lang="en-US" sz="1800" dirty="0"/>
              <a:t>d) Class-Table Mapping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526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0643-597D-A58B-FB1D-42D53F4C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0758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13. In a </a:t>
            </a:r>
            <a:r>
              <a:rPr lang="en-US" b="1" dirty="0" err="1"/>
              <a:t>FastAPI</a:t>
            </a:r>
            <a:r>
              <a:rPr lang="en-US" b="1" dirty="0"/>
              <a:t> project, which combination is used for validation + database?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</a:t>
            </a:r>
            <a:r>
              <a:rPr lang="en-US" sz="1800" dirty="0" err="1"/>
              <a:t>SQLAlchemy</a:t>
            </a:r>
            <a:r>
              <a:rPr lang="en-US" sz="1800" dirty="0"/>
              <a:t> + Django</a:t>
            </a:r>
          </a:p>
          <a:p>
            <a:pPr marL="0" indent="0">
              <a:buNone/>
            </a:pPr>
            <a:r>
              <a:rPr lang="en-US" sz="1800" dirty="0"/>
              <a:t>b) Flask + </a:t>
            </a:r>
            <a:r>
              <a:rPr lang="en-US" sz="1800" dirty="0" err="1"/>
              <a:t>Pydantic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c) </a:t>
            </a:r>
            <a:r>
              <a:rPr lang="en-US" sz="1800" dirty="0" err="1"/>
              <a:t>SQLAlchemy</a:t>
            </a:r>
            <a:r>
              <a:rPr lang="en-US" sz="1800" dirty="0"/>
              <a:t> + </a:t>
            </a:r>
            <a:r>
              <a:rPr lang="en-US" sz="1800" dirty="0" err="1"/>
              <a:t>Pydantic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d) Tornado + JSON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052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B73B-A3D3-B27A-5709-34F88F85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14. If you don’t call </a:t>
            </a:r>
            <a:r>
              <a:rPr lang="en-US" b="1" dirty="0" err="1"/>
              <a:t>db.commit</a:t>
            </a:r>
            <a:r>
              <a:rPr lang="en-US" b="1" dirty="0"/>
              <a:t>(), what happens to changes?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They are auto-saved</a:t>
            </a:r>
          </a:p>
          <a:p>
            <a:pPr marL="0" indent="0">
              <a:buNone/>
            </a:pPr>
            <a:r>
              <a:rPr lang="en-US" sz="1800" dirty="0"/>
              <a:t>b) They are discarded</a:t>
            </a:r>
          </a:p>
          <a:p>
            <a:pPr marL="0" indent="0">
              <a:buNone/>
            </a:pPr>
            <a:r>
              <a:rPr lang="en-US" sz="1800" dirty="0"/>
              <a:t>c) They generate an error</a:t>
            </a:r>
          </a:p>
          <a:p>
            <a:pPr marL="0" indent="0">
              <a:buNone/>
            </a:pPr>
            <a:r>
              <a:rPr lang="en-US" sz="1800" dirty="0"/>
              <a:t>d) They save in memory only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98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78A2-3FFA-17C0-8E6B-8EDDDD3E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489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15. Which of these best describes </a:t>
            </a:r>
            <a:r>
              <a:rPr lang="en-US" b="1" dirty="0" err="1"/>
              <a:t>FastAPI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A slow but simple API framework</a:t>
            </a:r>
          </a:p>
          <a:p>
            <a:pPr marL="0" indent="0">
              <a:buNone/>
            </a:pPr>
            <a:r>
              <a:rPr lang="en-US" sz="1800" dirty="0"/>
              <a:t>b) A high-performance web framework for Python APIs</a:t>
            </a:r>
          </a:p>
          <a:p>
            <a:pPr marL="0" indent="0">
              <a:buNone/>
            </a:pPr>
            <a:r>
              <a:rPr lang="en-US" sz="1800" dirty="0"/>
              <a:t>c) Only works with PostgreSQL</a:t>
            </a:r>
          </a:p>
          <a:p>
            <a:pPr marL="0" indent="0">
              <a:buNone/>
            </a:pPr>
            <a:r>
              <a:rPr lang="en-US" sz="1800" dirty="0"/>
              <a:t>d) A template engine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350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AE9A-89C5-65A5-9F8B-B29F253E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16. </a:t>
            </a:r>
            <a:r>
              <a:rPr lang="en-US" b="1" dirty="0" err="1"/>
              <a:t>SQLAlchemy’s</a:t>
            </a:r>
            <a:r>
              <a:rPr lang="en-US" b="1" dirty="0"/>
              <a:t> Session is most similar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A database cursor</a:t>
            </a:r>
          </a:p>
          <a:p>
            <a:pPr marL="0" indent="0">
              <a:buNone/>
            </a:pPr>
            <a:r>
              <a:rPr lang="en-US" sz="1800" dirty="0"/>
              <a:t>b) A web browser</a:t>
            </a:r>
          </a:p>
          <a:p>
            <a:pPr marL="0" indent="0">
              <a:buNone/>
            </a:pPr>
            <a:r>
              <a:rPr lang="en-US" sz="1800" dirty="0"/>
              <a:t>c) A Flask app</a:t>
            </a:r>
          </a:p>
          <a:p>
            <a:pPr marL="0" indent="0">
              <a:buNone/>
            </a:pPr>
            <a:r>
              <a:rPr lang="en-US" sz="1800" dirty="0"/>
              <a:t>d) A JSON validator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070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CF75-B463-4648-0330-D5FC2803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0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17. Which of these is NOT part of CRUD?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Create</a:t>
            </a:r>
          </a:p>
          <a:p>
            <a:pPr marL="0" indent="0">
              <a:buNone/>
            </a:pPr>
            <a:r>
              <a:rPr lang="en-US" sz="1800" dirty="0"/>
              <a:t>b) Read</a:t>
            </a:r>
          </a:p>
          <a:p>
            <a:pPr marL="0" indent="0">
              <a:buNone/>
            </a:pPr>
            <a:r>
              <a:rPr lang="en-US" sz="1800" dirty="0"/>
              <a:t>c) Update</a:t>
            </a:r>
          </a:p>
          <a:p>
            <a:pPr marL="0" indent="0">
              <a:buNone/>
            </a:pPr>
            <a:r>
              <a:rPr lang="en-US" sz="1800" dirty="0"/>
              <a:t>d) Drop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92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E4FD-0FC2-8C57-369B-1E78E41E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18. </a:t>
            </a:r>
            <a:r>
              <a:rPr lang="en-US" b="1" dirty="0" err="1"/>
              <a:t>FastAPI</a:t>
            </a:r>
            <a:r>
              <a:rPr lang="en-US" b="1" dirty="0"/>
              <a:t> automatically generates which two interactive docs?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800" dirty="0"/>
              <a:t>a) Swagger UI and </a:t>
            </a:r>
            <a:r>
              <a:rPr lang="en-US" sz="1800" dirty="0" err="1"/>
              <a:t>ReDoc</a:t>
            </a:r>
            <a:br>
              <a:rPr lang="en-US" sz="1800" dirty="0"/>
            </a:br>
            <a:r>
              <a:rPr lang="en-US" sz="1800" dirty="0"/>
              <a:t>b) Postman and Swagger</a:t>
            </a:r>
            <a:br>
              <a:rPr lang="en-US" sz="1800" dirty="0"/>
            </a:br>
            <a:r>
              <a:rPr lang="en-US" sz="1800" dirty="0"/>
              <a:t>c) </a:t>
            </a:r>
            <a:r>
              <a:rPr lang="en-US" sz="1800" dirty="0" err="1"/>
              <a:t>JSONSchema</a:t>
            </a:r>
            <a:r>
              <a:rPr lang="en-US" sz="1800" dirty="0"/>
              <a:t> and Swagger</a:t>
            </a:r>
            <a:br>
              <a:rPr lang="en-US" sz="1800" dirty="0"/>
            </a:br>
            <a:r>
              <a:rPr lang="en-US" sz="1800" dirty="0"/>
              <a:t>d) Flask Docs and Swagger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803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ACFE-E19A-3135-CF31-416C39A1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12153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Which function in </a:t>
            </a:r>
            <a:r>
              <a:rPr lang="en-US" b="1" dirty="0" err="1"/>
              <a:t>SQLAlchemy</a:t>
            </a:r>
            <a:r>
              <a:rPr lang="en-US" b="1" dirty="0"/>
              <a:t> is used to save changes to the database?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</a:t>
            </a:r>
            <a:r>
              <a:rPr lang="en-US" sz="1800" dirty="0" err="1"/>
              <a:t>db.save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b) </a:t>
            </a:r>
            <a:r>
              <a:rPr lang="en-US" sz="1800" dirty="0" err="1"/>
              <a:t>db.commit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c) </a:t>
            </a:r>
            <a:r>
              <a:rPr lang="en-US" sz="1800" dirty="0" err="1"/>
              <a:t>db.refresh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d) </a:t>
            </a:r>
            <a:r>
              <a:rPr lang="en-US" sz="1800" dirty="0" err="1"/>
              <a:t>db.merge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111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E699-9111-0570-C23E-3361069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19. In Jinja2, {% %} is used for: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Variables</a:t>
            </a:r>
          </a:p>
          <a:p>
            <a:pPr marL="0" indent="0">
              <a:buNone/>
            </a:pPr>
            <a:r>
              <a:rPr lang="en-US" sz="1800" dirty="0"/>
              <a:t>b) Comments</a:t>
            </a:r>
          </a:p>
          <a:p>
            <a:pPr marL="0" indent="0">
              <a:buNone/>
            </a:pPr>
            <a:r>
              <a:rPr lang="en-US" sz="1800" dirty="0"/>
              <a:t>c) Control structures (loops/conditions)</a:t>
            </a:r>
          </a:p>
          <a:p>
            <a:pPr marL="0" indent="0">
              <a:buNone/>
            </a:pPr>
            <a:r>
              <a:rPr lang="en-US" sz="1800" dirty="0"/>
              <a:t>d) Imports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474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F87B-86E1-D22F-911D-B2C3FAAF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20. If two rows in a table have the same primary key value, what happens?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800" dirty="0"/>
              <a:t>a) Database accepts it</a:t>
            </a:r>
            <a:br>
              <a:rPr lang="en-US" sz="1800" dirty="0"/>
            </a:br>
            <a:r>
              <a:rPr lang="en-US" sz="1800" dirty="0"/>
              <a:t>b) Only first row is saved</a:t>
            </a:r>
            <a:br>
              <a:rPr lang="en-US" sz="1800" dirty="0"/>
            </a:br>
            <a:r>
              <a:rPr lang="en-US" sz="1800" dirty="0"/>
              <a:t>c) Error: Duplicate entry for primary key</a:t>
            </a:r>
            <a:br>
              <a:rPr lang="en-US" sz="1800" dirty="0"/>
            </a:br>
            <a:r>
              <a:rPr lang="en-US" sz="1800" dirty="0"/>
              <a:t>d) Rows merge automatically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099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636F-7F5B-1B2B-FA57-C9080E10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67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2347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72B2-969E-1711-6EAD-31CF06F5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What does </a:t>
            </a:r>
            <a:r>
              <a:rPr lang="en-US" b="1" dirty="0" err="1"/>
              <a:t>db.refresh</a:t>
            </a:r>
            <a:r>
              <a:rPr lang="en-US" b="1" dirty="0"/>
              <a:t>(obj) do in </a:t>
            </a:r>
            <a:r>
              <a:rPr lang="en-US" b="1" dirty="0" err="1"/>
              <a:t>SQLAlchemy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Deletes the object from DB</a:t>
            </a:r>
          </a:p>
          <a:p>
            <a:pPr marL="0" indent="0">
              <a:buNone/>
            </a:pPr>
            <a:r>
              <a:rPr lang="en-US" sz="1800" dirty="0"/>
              <a:t>b) Reloads the object from the DB after insert/update</a:t>
            </a:r>
          </a:p>
          <a:p>
            <a:pPr marL="0" indent="0">
              <a:buNone/>
            </a:pPr>
            <a:r>
              <a:rPr lang="en-US" sz="1800" dirty="0"/>
              <a:t>c) Refreshes the session</a:t>
            </a:r>
          </a:p>
          <a:p>
            <a:pPr marL="0" indent="0">
              <a:buNone/>
            </a:pPr>
            <a:r>
              <a:rPr lang="en-US" sz="1800" dirty="0"/>
              <a:t>d) Restarts the </a:t>
            </a:r>
            <a:r>
              <a:rPr lang="en-US" sz="1800" dirty="0" err="1"/>
              <a:t>FastAPI</a:t>
            </a:r>
            <a:r>
              <a:rPr lang="en-US" sz="1800" dirty="0"/>
              <a:t> server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999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E7E4-962C-8757-DC3E-2E47BBC5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139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To delete a record in </a:t>
            </a:r>
            <a:r>
              <a:rPr lang="en-US" b="1" dirty="0" err="1"/>
              <a:t>SQLAlchemy</a:t>
            </a:r>
            <a:r>
              <a:rPr lang="en-US" b="1" dirty="0"/>
              <a:t>, which method is used?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</a:t>
            </a:r>
            <a:r>
              <a:rPr lang="en-US" sz="1800" dirty="0" err="1"/>
              <a:t>db.remove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b) </a:t>
            </a:r>
            <a:r>
              <a:rPr lang="en-US" sz="1800" dirty="0" err="1"/>
              <a:t>db.delete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c) </a:t>
            </a:r>
            <a:r>
              <a:rPr lang="en-US" sz="1800" dirty="0" err="1"/>
              <a:t>query.delete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d) </a:t>
            </a:r>
            <a:r>
              <a:rPr lang="en-US" sz="1800" dirty="0" err="1"/>
              <a:t>db.drop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389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11F5-4B96-91FC-7F99-9581A52E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In the CRUD design, "Read" operations usually map to: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/>
              <a:t>a) GET</a:t>
            </a:r>
          </a:p>
          <a:p>
            <a:pPr marL="0" indent="0">
              <a:buNone/>
            </a:pPr>
            <a:r>
              <a:rPr lang="en-US" sz="1800" dirty="0"/>
              <a:t>b) POST</a:t>
            </a:r>
          </a:p>
          <a:p>
            <a:pPr marL="0" indent="0">
              <a:buNone/>
            </a:pPr>
            <a:r>
              <a:rPr lang="en-US" sz="1800" dirty="0"/>
              <a:t>c) PUT</a:t>
            </a:r>
          </a:p>
          <a:p>
            <a:pPr marL="0" indent="0">
              <a:buNone/>
            </a:pPr>
            <a:r>
              <a:rPr lang="en-US" sz="1800" dirty="0"/>
              <a:t>d) DELETE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AA8A-ECFA-7B74-0BF0-E9DD1184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 What is returned when a record is not found using .first()?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Empty list</a:t>
            </a:r>
          </a:p>
          <a:p>
            <a:pPr marL="0" indent="0">
              <a:buNone/>
            </a:pPr>
            <a:r>
              <a:rPr lang="en-US" sz="1800" dirty="0"/>
              <a:t>b) None</a:t>
            </a:r>
          </a:p>
          <a:p>
            <a:pPr marL="0" indent="0">
              <a:buNone/>
            </a:pPr>
            <a:r>
              <a:rPr lang="en-US" sz="1800" dirty="0"/>
              <a:t>c) Exception</a:t>
            </a:r>
          </a:p>
          <a:p>
            <a:pPr marL="0" indent="0">
              <a:buNone/>
            </a:pPr>
            <a:r>
              <a:rPr lang="en-US" sz="1800" dirty="0"/>
              <a:t>d) False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474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413B-D30F-7880-5133-519AB78D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Which SQL command is used to update a record?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ALTER</a:t>
            </a:r>
          </a:p>
          <a:p>
            <a:pPr marL="0" indent="0">
              <a:buNone/>
            </a:pPr>
            <a:r>
              <a:rPr lang="en-US" sz="1800" dirty="0"/>
              <a:t>b) UPDATE</a:t>
            </a:r>
          </a:p>
          <a:p>
            <a:pPr marL="0" indent="0">
              <a:buNone/>
            </a:pPr>
            <a:r>
              <a:rPr lang="en-US" sz="1800" dirty="0"/>
              <a:t>c) MODIFY</a:t>
            </a:r>
          </a:p>
          <a:p>
            <a:pPr marL="0" indent="0">
              <a:buNone/>
            </a:pPr>
            <a:r>
              <a:rPr lang="en-US" sz="1800" dirty="0"/>
              <a:t>d) CHANGE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179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AA88-9153-2ADF-033B-14598AAF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0849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7. Which SQL command deletes all rows but keeps the table structure?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DELETE</a:t>
            </a:r>
          </a:p>
          <a:p>
            <a:pPr marL="0" indent="0">
              <a:buNone/>
            </a:pPr>
            <a:r>
              <a:rPr lang="en-US" sz="1800" dirty="0"/>
              <a:t>b) DROP</a:t>
            </a:r>
          </a:p>
          <a:p>
            <a:pPr marL="0" indent="0">
              <a:buNone/>
            </a:pPr>
            <a:r>
              <a:rPr lang="en-US" sz="1800" dirty="0"/>
              <a:t>c) TRUNCATE</a:t>
            </a:r>
          </a:p>
          <a:p>
            <a:pPr marL="0" indent="0">
              <a:buNone/>
            </a:pPr>
            <a:r>
              <a:rPr lang="en-US" sz="1800" dirty="0"/>
              <a:t>d) REMOVE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560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B746-0A1D-E6A1-DCC2-4E659B94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1306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8. MySQL default port number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a) 1433</a:t>
            </a:r>
          </a:p>
          <a:p>
            <a:pPr marL="0" indent="0">
              <a:buNone/>
            </a:pPr>
            <a:r>
              <a:rPr lang="en-US" sz="1800" dirty="0"/>
              <a:t>b) 1521</a:t>
            </a:r>
          </a:p>
          <a:p>
            <a:pPr marL="0" indent="0">
              <a:buNone/>
            </a:pPr>
            <a:r>
              <a:rPr lang="en-US" sz="1800" dirty="0"/>
              <a:t>c) 3306</a:t>
            </a:r>
          </a:p>
          <a:p>
            <a:pPr marL="0" indent="0">
              <a:buNone/>
            </a:pPr>
            <a:r>
              <a:rPr lang="en-US" sz="1800" dirty="0"/>
              <a:t>d) 5432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954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Quiz Set - 02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J Maharajan</dc:creator>
  <cp:lastModifiedBy>Janani J Maharajan</cp:lastModifiedBy>
  <cp:revision>5</cp:revision>
  <dcterms:created xsi:type="dcterms:W3CDTF">2025-09-04T16:59:09Z</dcterms:created>
  <dcterms:modified xsi:type="dcterms:W3CDTF">2025-09-04T17:33:52Z</dcterms:modified>
</cp:coreProperties>
</file>