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2C77-C20A-4E1F-A4B9-2EC402FDD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B0115-E697-4605-82E2-944A50B25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6F43-548D-45F7-8CB8-CF650ED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D74B-2254-4526-A378-8A825960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C7EA7-2A5C-4FFC-9388-EA582109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0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3310-5A5A-4198-974B-A9F7C2BA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84B95-66B0-4579-9159-812260B2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1363-E4ED-41B2-B6E5-66CBFEFD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413E7-A4BC-47CB-AED6-172BFD8D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46CEF-7E97-41B4-8BD1-7A09F29A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2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425CE-922D-4706-9C56-7FFEA8E35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75BA4-02A8-4594-A6CD-3A60C0D36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C7431-70A5-47E2-9641-8258A4EA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CB12-A1B7-46FF-B84F-4D4B4964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78E6-24F5-4AC2-83CC-AF6BC246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6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271E-97B5-48E7-9040-2539017E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4A62-FB0C-44B4-80C9-3A910F3C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EA63-395E-4D4F-BE97-75D0C7A2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93C13-DBF6-4D7C-B1D1-C0E45394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4A99-42F4-4A4D-A44D-7A384A1D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1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B60C-9CF1-4449-AF56-39316123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418BC-8DBB-4B5F-B8A8-44711BCF4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30C66-5623-4E97-BF03-751DFA4F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7A4FF-29EF-493D-87A0-52AABD89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7453E-95EF-48E0-9A8E-2F565727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0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1FBA-E3C6-46F9-9594-C68E3C55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EADC-CE68-4F26-B81C-1C774F1A6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231F4-0143-4E36-AFB2-2E896C934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F8A46-C2C6-4343-B5E1-6D7F7311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9B0AB-712A-46AA-B181-DACBE648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3DF5-86E4-4916-A23C-9AC03EDA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5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D64-1E00-41C2-A448-D85BDEB2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9323-3799-42B8-B451-6F3B5874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F68A6-0FB9-4DE7-89BE-D5970D543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B972D-1462-46D1-91B1-AEF603C81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72D42-0E1E-43A1-8FCC-F4BE33E34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85416-588D-4005-8262-1CD555B2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3B1-811A-4617-8236-BF335AEE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505CC-15BE-40EC-B8C7-BA72073D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9C4A-3439-4025-9FB7-2FD02F20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60D2D-E3F6-4E14-8A64-262060BB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0DCB9-5843-4CE6-AC41-CC9A570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36431-0507-4171-8965-1529EEF1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4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1091B-95F8-4D10-9345-1143C34C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DFD34-32DF-4E8C-9F1A-B0332577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B2CD5-9CEE-40E8-833C-9402FC1F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444C-E3F9-46D4-AD4C-D31A0BCC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13C6-37A2-4CE8-BC9E-55B25BE89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4FD9E-B78B-4659-AC74-56088FE2B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56CC7-C90D-41F2-88D6-937572B7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3E718-D203-4BDC-9CF4-5ECA8B04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B6E41-B494-48F4-AE9B-5C559B40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0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6075-F5F1-4302-B5C8-BFA7D76E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1C68-5A6D-4C64-AC52-7A0F57FBD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EFF8D-9326-49D2-B36C-34E9A8486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D62ED-E3D0-47D3-9A29-ED8C3233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3DFF3-1C6F-4D94-A40A-B5476267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B7641-611D-4C99-905F-C5847379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67529-4C63-4C1B-85D4-A5A03685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574EA-7D86-40E4-B512-56AB52F23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45684-57E3-40C9-9965-89238BB96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2EE9-AC78-4A23-917F-A933970BF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04879-1A77-4986-B862-05012FC81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9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salesforce.com/" TargetMode="External"/><Relationship Id="rId2" Type="http://schemas.openxmlformats.org/officeDocument/2006/relationships/hyperlink" Target="https://jokers-developer-edition.eu12.force.com/student/s/log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AF69-D2DC-44B1-B481-583FAA780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35DDB-E771-4F82-A010-AFDA0A402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Jokers</a:t>
            </a:r>
          </a:p>
        </p:txBody>
      </p:sp>
    </p:spTree>
    <p:extLst>
      <p:ext uri="{BB962C8B-B14F-4D97-AF65-F5344CB8AC3E}">
        <p14:creationId xmlns:p14="http://schemas.microsoft.com/office/powerpoint/2010/main" val="273879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C1E-2AE2-4D1E-8561-E4CB7D9E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Registered Contacts in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10523-987F-4B8C-BBAE-99578EA3A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43476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4E23-DCA3-4DB4-9885-D0BCD0BE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F208-43BE-4270-939D-AEF03FD6A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Details section of the user shows his personal information.</a:t>
            </a:r>
          </a:p>
          <a:p>
            <a:r>
              <a:rPr lang="en-US" dirty="0"/>
              <a:t>The Contact Object (Database) has 3 child objects namely Education, Work Experiences and Languages.</a:t>
            </a:r>
          </a:p>
          <a:p>
            <a:r>
              <a:rPr lang="en-US" dirty="0"/>
              <a:t>These 3 objects mentioned above can be accessed on the Related Section of the Portfolio of the User.</a:t>
            </a:r>
          </a:p>
        </p:txBody>
      </p:sp>
    </p:spTree>
    <p:extLst>
      <p:ext uri="{BB962C8B-B14F-4D97-AF65-F5344CB8AC3E}">
        <p14:creationId xmlns:p14="http://schemas.microsoft.com/office/powerpoint/2010/main" val="202751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302C-6F09-490C-9125-E653BE27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Section of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26DB6-EAFA-47ED-88F3-B7FE9FAD8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8043332" cy="4522166"/>
          </a:xfrm>
        </p:spPr>
      </p:pic>
    </p:spTree>
    <p:extLst>
      <p:ext uri="{BB962C8B-B14F-4D97-AF65-F5344CB8AC3E}">
        <p14:creationId xmlns:p14="http://schemas.microsoft.com/office/powerpoint/2010/main" val="90939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1C34-9131-47D7-8CCD-2A8C453E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Navigation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6C586-847F-4900-9132-B0B5713F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Navigation Menu can be simply customized using the Community Builder.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CB74C-1105-4F0F-B100-16DF3C5E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0" y="2638857"/>
            <a:ext cx="8083826" cy="454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BA73-099B-4180-8D9E-C0729BDD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Header of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549E4-4D6B-44D5-99BB-0A815185A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Headline Component is used to customize the header.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D6E22-AFF9-4A7C-8FCB-B28E6571F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22" y="2370328"/>
            <a:ext cx="8150087" cy="45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6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0A08-544F-45FF-B58A-CA46A462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the Faculties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A202-04F1-4F4B-82C7-F62E72C1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the faculties, the topics section of the Content Management Workspace is used.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037AF-B3F6-44F1-AF32-A3478360B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71" y="2655611"/>
            <a:ext cx="8044069" cy="45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03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AD32-CFD1-4BD2-9624-E7A64DBA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 and subtopics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653A-4AF9-4B58-A3DF-A314E96A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topic(Faculty) can have several subtopics.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D40BC-B236-4E9B-8878-94D3A5CC8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44" y="2296300"/>
            <a:ext cx="8150087" cy="458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6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EBF1-87D8-419E-AD3E-B86F5815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5C91-D223-49C8-9448-2C7A37A7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can post queries in the Discussion section of the Community.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D4EB8-97FE-49A4-A297-71DC7ED84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4" y="2402476"/>
            <a:ext cx="7924800" cy="44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89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41D7-D7D8-465E-B038-C4E8C5EE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Ask a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D102-8AC9-4D86-A2D3-1DD85C8F1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post your query using the “Ask a Question” button.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A2633-FCE8-485E-9C5C-030477F7D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2" y="2426821"/>
            <a:ext cx="7633252" cy="429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7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1456-2CC9-404D-B917-2B8B3754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92467-8F65-432B-A017-BB1195786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view other user’s information and follow them as well.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B6B3F-7855-4B49-90EE-6DAE0A92B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5" y="2360560"/>
            <a:ext cx="8375374" cy="470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8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0115F7-07BB-4529-B383-99012511F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432936"/>
              </p:ext>
            </p:extLst>
          </p:nvPr>
        </p:nvGraphicFramePr>
        <p:xfrm>
          <a:off x="2251881" y="887104"/>
          <a:ext cx="6974006" cy="4571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7003">
                  <a:extLst>
                    <a:ext uri="{9D8B030D-6E8A-4147-A177-3AD203B41FA5}">
                      <a16:colId xmlns:a16="http://schemas.microsoft.com/office/drawing/2014/main" val="1990538087"/>
                    </a:ext>
                  </a:extLst>
                </a:gridCol>
                <a:gridCol w="3487003">
                  <a:extLst>
                    <a:ext uri="{9D8B030D-6E8A-4147-A177-3AD203B41FA5}">
                      <a16:colId xmlns:a16="http://schemas.microsoft.com/office/drawing/2014/main" val="4259866039"/>
                    </a:ext>
                  </a:extLst>
                </a:gridCol>
              </a:tblGrid>
              <a:tr h="10492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Course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939347"/>
                  </a:ext>
                </a:extLst>
              </a:tr>
              <a:tr h="824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Rishikesh Doorgah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Computer Science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6981394"/>
                  </a:ext>
                </a:extLst>
              </a:tr>
              <a:tr h="824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Dishan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Gokool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Oopadhya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Computer Science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1947440"/>
                  </a:ext>
                </a:extLst>
              </a:tr>
              <a:tr h="10492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Rahul </a:t>
                      </a:r>
                      <a:r>
                        <a:rPr lang="en-US" sz="1800" dirty="0" err="1">
                          <a:effectLst/>
                        </a:rPr>
                        <a:t>Mohabir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Management Minor : Business Informatics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578223"/>
                  </a:ext>
                </a:extLst>
              </a:tr>
              <a:tr h="824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Reeshal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Rittoo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Computer Science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547055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CEE24FC-BBC2-40C6-B7AD-8EFF22178FEC}"/>
              </a:ext>
            </a:extLst>
          </p:cNvPr>
          <p:cNvSpPr/>
          <p:nvPr/>
        </p:nvSpPr>
        <p:spPr>
          <a:xfrm>
            <a:off x="2251881" y="241827"/>
            <a:ext cx="172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333F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9442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417A-5737-492B-80E8-2771ABA2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Following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77DC-32CD-4439-AC11-C8546016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a user means you will get notified when he posts or comments on a post.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B55B5-A166-440F-BFF2-B471DC27D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17" y="2678613"/>
            <a:ext cx="8136835" cy="457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22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4391-9674-49F4-8A67-A45FC797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32DB-926F-455D-BC4D-A4099319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chat with users you followed.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02811-C994-47D3-9782-BA8426010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61" y="2440074"/>
            <a:ext cx="7620000" cy="42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75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4835-EE20-4C33-B518-BD6D2E17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Jobs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DA676-88F3-4D64-945B-0E14B6FF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called Jobs has been created to store details of the Jobs that were seen on the Community.</a:t>
            </a:r>
          </a:p>
          <a:p>
            <a:r>
              <a:rPr lang="en-US" dirty="0"/>
              <a:t>However only the admin(s) of the Community can create or edit the Job records.</a:t>
            </a:r>
          </a:p>
          <a:p>
            <a:r>
              <a:rPr lang="en-US" dirty="0"/>
              <a:t>The normal users can only read Job records.</a:t>
            </a:r>
          </a:p>
          <a:p>
            <a:r>
              <a:rPr lang="en-US" dirty="0"/>
              <a:t>Each user registered is assigned the “Student Portal” profile which only has the read access to the Job object.</a:t>
            </a:r>
          </a:p>
        </p:txBody>
      </p:sp>
    </p:spTree>
    <p:extLst>
      <p:ext uri="{BB962C8B-B14F-4D97-AF65-F5344CB8AC3E}">
        <p14:creationId xmlns:p14="http://schemas.microsoft.com/office/powerpoint/2010/main" val="3746521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C1E9-1431-45BF-B784-2DC3C014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 Portal User viewing Jobs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A9233A-1E23-4BCF-86A7-2EA891BD9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174903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60AB-47EE-4A40-88CB-3E1A50FC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Admin’s View on Jobs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9F4FB-91BF-4A3F-8E7A-6F5001CC2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576481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9CF9-3410-4834-BAB3-C59102FD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Designing My Portfolio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199F-5E81-455E-A21D-7AC646591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custom component is added to the My Portfolio section of the Community.</a:t>
            </a:r>
          </a:p>
          <a:p>
            <a:r>
              <a:rPr lang="en-US" dirty="0"/>
              <a:t>This custom component is created using Lightning Components , a framework for developing web apps for mobile and desktop devices.</a:t>
            </a:r>
          </a:p>
          <a:p>
            <a:r>
              <a:rPr lang="en-US" dirty="0"/>
              <a:t>Apex is also used for this development. It is an object-oriented programming language that allows developers to execute flow and transaction control statements on the Salesforce Platform Server.</a:t>
            </a:r>
          </a:p>
          <a:p>
            <a:r>
              <a:rPr lang="en-US" dirty="0"/>
              <a:t>Apex will be used to query the data of the user currently using the Community and the user information will be displayed.</a:t>
            </a:r>
          </a:p>
        </p:txBody>
      </p:sp>
    </p:spTree>
    <p:extLst>
      <p:ext uri="{BB962C8B-B14F-4D97-AF65-F5344CB8AC3E}">
        <p14:creationId xmlns:p14="http://schemas.microsoft.com/office/powerpoint/2010/main" val="836041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3E13-7A04-472C-91DE-8FB8AD70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BE50-4291-4ACD-B373-507EB54E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site can be accessed at the following URL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https://jokers-developer-edition.eu12.force.com/student/s/login</a:t>
            </a:r>
            <a:endParaRPr lang="en-US" dirty="0"/>
          </a:p>
          <a:p>
            <a:r>
              <a:rPr lang="en-US" dirty="0"/>
              <a:t>Salesforce Login : </a:t>
            </a:r>
          </a:p>
          <a:p>
            <a:pPr marL="0" indent="0">
              <a:buNone/>
            </a:pPr>
            <a:r>
              <a:rPr lang="en-US" dirty="0"/>
              <a:t>Username: rishikesh@einstein.com</a:t>
            </a:r>
          </a:p>
          <a:p>
            <a:pPr marL="0" indent="0">
              <a:buNone/>
            </a:pPr>
            <a:r>
              <a:rPr lang="en-US" dirty="0"/>
              <a:t>Password: einstein99</a:t>
            </a:r>
          </a:p>
          <a:p>
            <a:pPr marL="0" indent="0">
              <a:buNone/>
            </a:pPr>
            <a:r>
              <a:rPr lang="en-US" dirty="0"/>
              <a:t>Login URL: </a:t>
            </a:r>
            <a:r>
              <a:rPr lang="en-US" dirty="0">
                <a:hlinkClick r:id="rId3"/>
              </a:rPr>
              <a:t>https://login.salesforce.</a:t>
            </a:r>
            <a:r>
              <a:rPr lang="en-US">
                <a:hlinkClick r:id="rId3"/>
              </a:rPr>
              <a:t>com/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0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B65-83E4-4842-9B96-B4EE563E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development using Salesforce Community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EA6-7AA3-489E-BDBC-C7D33507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website has been created using Salesforce Community Cloud.</a:t>
            </a:r>
          </a:p>
          <a:p>
            <a:r>
              <a:rPr lang="en-US" dirty="0"/>
              <a:t>Communities are a great way to share information and collaborate with people.</a:t>
            </a:r>
          </a:p>
          <a:p>
            <a:r>
              <a:rPr lang="en-US" dirty="0"/>
              <a:t>Templates are provided to develop the website.</a:t>
            </a:r>
          </a:p>
          <a:p>
            <a:r>
              <a:rPr lang="en-US" dirty="0"/>
              <a:t>The Community is connected to the Salesforce Platform which contains several databases called Objects. </a:t>
            </a:r>
          </a:p>
          <a:p>
            <a:r>
              <a:rPr lang="en-US" dirty="0"/>
              <a:t>Example, the Contact object (database table) is used to store information of all persons registered to the Community.</a:t>
            </a:r>
          </a:p>
        </p:txBody>
      </p:sp>
    </p:spTree>
    <p:extLst>
      <p:ext uri="{BB962C8B-B14F-4D97-AF65-F5344CB8AC3E}">
        <p14:creationId xmlns:p14="http://schemas.microsoft.com/office/powerpoint/2010/main" val="320492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3CC3-5BFB-474D-88E0-06143FA9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7625-A599-4FA4-A5E1-7E791E803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unique domain name must be provided before creating the Community.</a:t>
            </a:r>
          </a:p>
          <a:p>
            <a:r>
              <a:rPr lang="en-US" dirty="0"/>
              <a:t>A template must then be chosen.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3D55E6-EE13-4CED-B751-B733375E3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79" y="3429000"/>
            <a:ext cx="7874758" cy="299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3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79A8-72E4-4300-80F2-69875936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Community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565-3626-4880-B864-8D46DF957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Community Builder is used to add the different features of the Community.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30E09-439A-4268-A16A-BCF03276A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1" y="2731621"/>
            <a:ext cx="6997148" cy="39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7ECD-FB74-4AC4-A0D8-1C838126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Login &amp; registration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AED8-5E92-45C6-9228-086D8BC4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Administration Workspace is used to configure login &amp; registration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70D6C-CD80-40D8-803D-CA4254A81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26" y="2670158"/>
            <a:ext cx="6977270" cy="39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2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E17B-AB14-4B5F-9238-360FAD95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E12A6B-2340-46AC-B3B0-7F60F874A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99" y="1902721"/>
            <a:ext cx="7906202" cy="4445069"/>
          </a:xfrm>
        </p:spPr>
      </p:pic>
    </p:spTree>
    <p:extLst>
      <p:ext uri="{BB962C8B-B14F-4D97-AF65-F5344CB8AC3E}">
        <p14:creationId xmlns:p14="http://schemas.microsoft.com/office/powerpoint/2010/main" val="371549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6ED6-BA50-458F-BBEA-0EA20C6E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A865-3650-41C2-9883-71A099EE8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user registers to the Community, a Contact record is created in the Salesforce Database.</a:t>
            </a:r>
          </a:p>
          <a:p>
            <a:r>
              <a:rPr lang="en-US" dirty="0"/>
              <a:t>Registered User in Community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DEC69-EF02-4F5F-A7B8-477369208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617" y="3115934"/>
            <a:ext cx="6970643" cy="391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0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3DC9-A079-410F-A9A2-FF223D46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Registered Contact in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06FA2-F2FB-4620-8136-1AC173846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35893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558</Words>
  <Application>Microsoft Office PowerPoint</Application>
  <PresentationFormat>Widescreen</PresentationFormat>
  <Paragraphs>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Student Portal</vt:lpstr>
      <vt:lpstr>PowerPoint Presentation</vt:lpstr>
      <vt:lpstr>Web development using Salesforce Community </vt:lpstr>
      <vt:lpstr>Creating a Community</vt:lpstr>
      <vt:lpstr>Community Builder</vt:lpstr>
      <vt:lpstr>Login &amp; registration configuration</vt:lpstr>
      <vt:lpstr>The Login Page</vt:lpstr>
      <vt:lpstr>Registration</vt:lpstr>
      <vt:lpstr>Registered Contact in Database</vt:lpstr>
      <vt:lpstr>Registered Contacts in Database</vt:lpstr>
      <vt:lpstr>User Portfolio</vt:lpstr>
      <vt:lpstr>Related Section of User</vt:lpstr>
      <vt:lpstr>Navigation Menu</vt:lpstr>
      <vt:lpstr>Header of Community</vt:lpstr>
      <vt:lpstr>Creating the Faculties</vt:lpstr>
      <vt:lpstr>Topics and subtopics</vt:lpstr>
      <vt:lpstr>Discussions</vt:lpstr>
      <vt:lpstr>Ask a question</vt:lpstr>
      <vt:lpstr>User Information</vt:lpstr>
      <vt:lpstr>Following user</vt:lpstr>
      <vt:lpstr>Message</vt:lpstr>
      <vt:lpstr>Jobs information</vt:lpstr>
      <vt:lpstr>Student Portal User viewing Jobs</vt:lpstr>
      <vt:lpstr>System Admin’s View on Jobs</vt:lpstr>
      <vt:lpstr>Designing My Portfolio 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Portal</dc:title>
  <dc:creator>Rishikesh Doorgah</dc:creator>
  <cp:lastModifiedBy>Rishikesh Doorgah</cp:lastModifiedBy>
  <cp:revision>136</cp:revision>
  <dcterms:created xsi:type="dcterms:W3CDTF">2019-01-30T09:32:53Z</dcterms:created>
  <dcterms:modified xsi:type="dcterms:W3CDTF">2019-01-30T18:54:42Z</dcterms:modified>
</cp:coreProperties>
</file>