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kesh Jangam" initials="RJ" lastIdx="1" clrIdx="0">
    <p:extLst>
      <p:ext uri="{19B8F6BF-5375-455C-9EA6-DF929625EA0E}">
        <p15:presenceInfo xmlns:p15="http://schemas.microsoft.com/office/powerpoint/2012/main" userId="Rishikesh Jang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84A28-C9B9-406C-AFBB-4A6F395B9668}" v="1" dt="2020-11-30T03:13:42.367"/>
    <p1510:client id="{E79B3449-130B-4FEC-822F-62AD945447E2}" v="29" dt="2020-11-30T02:45:40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Jangam" userId="b9b6cf78112d3c56" providerId="LiveId" clId="{B8584A28-C9B9-406C-AFBB-4A6F395B9668}"/>
    <pc:docChg chg="undo custSel modSld">
      <pc:chgData name="Rishikesh Jangam" userId="b9b6cf78112d3c56" providerId="LiveId" clId="{B8584A28-C9B9-406C-AFBB-4A6F395B9668}" dt="2020-11-30T03:50:36.099" v="39" actId="20577"/>
      <pc:docMkLst>
        <pc:docMk/>
      </pc:docMkLst>
      <pc:sldChg chg="addSp delSp modSp mod">
        <pc:chgData name="Rishikesh Jangam" userId="b9b6cf78112d3c56" providerId="LiveId" clId="{B8584A28-C9B9-406C-AFBB-4A6F395B9668}" dt="2020-11-30T03:37:20.760" v="37" actId="478"/>
        <pc:sldMkLst>
          <pc:docMk/>
          <pc:sldMk cId="376549614" sldId="257"/>
        </pc:sldMkLst>
        <pc:spChg chg="add del mod">
          <ac:chgData name="Rishikesh Jangam" userId="b9b6cf78112d3c56" providerId="LiveId" clId="{B8584A28-C9B9-406C-AFBB-4A6F395B9668}" dt="2020-11-30T03:37:20.760" v="37" actId="478"/>
          <ac:spMkLst>
            <pc:docMk/>
            <pc:sldMk cId="376549614" sldId="257"/>
            <ac:spMk id="3" creationId="{BEC90C54-FC26-471B-9323-ED6E11098456}"/>
          </ac:spMkLst>
        </pc:spChg>
        <pc:spChg chg="add del mod">
          <ac:chgData name="Rishikesh Jangam" userId="b9b6cf78112d3c56" providerId="LiveId" clId="{B8584A28-C9B9-406C-AFBB-4A6F395B9668}" dt="2020-11-30T03:37:20.760" v="37" actId="478"/>
          <ac:spMkLst>
            <pc:docMk/>
            <pc:sldMk cId="376549614" sldId="257"/>
            <ac:spMk id="6" creationId="{99207296-3393-4834-876B-2FB2DB9DC9A0}"/>
          </ac:spMkLst>
        </pc:spChg>
      </pc:sldChg>
      <pc:sldChg chg="modSp mod">
        <pc:chgData name="Rishikesh Jangam" userId="b9b6cf78112d3c56" providerId="LiveId" clId="{B8584A28-C9B9-406C-AFBB-4A6F395B9668}" dt="2020-11-30T03:13:42.367" v="1" actId="1076"/>
        <pc:sldMkLst>
          <pc:docMk/>
          <pc:sldMk cId="1643975737" sldId="258"/>
        </pc:sldMkLst>
        <pc:spChg chg="mod">
          <ac:chgData name="Rishikesh Jangam" userId="b9b6cf78112d3c56" providerId="LiveId" clId="{B8584A28-C9B9-406C-AFBB-4A6F395B9668}" dt="2020-11-30T03:13:38.488" v="0" actId="1076"/>
          <ac:spMkLst>
            <pc:docMk/>
            <pc:sldMk cId="1643975737" sldId="258"/>
            <ac:spMk id="2" creationId="{6E169196-4E4F-4A61-801A-7EC9B2380AC2}"/>
          </ac:spMkLst>
        </pc:spChg>
        <pc:picChg chg="mod">
          <ac:chgData name="Rishikesh Jangam" userId="b9b6cf78112d3c56" providerId="LiveId" clId="{B8584A28-C9B9-406C-AFBB-4A6F395B9668}" dt="2020-11-30T03:13:42.367" v="1" actId="1076"/>
          <ac:picMkLst>
            <pc:docMk/>
            <pc:sldMk cId="1643975737" sldId="258"/>
            <ac:picMk id="1030" creationId="{7BDA72E8-B4DD-4E93-8CFB-303BEE475969}"/>
          </ac:picMkLst>
        </pc:picChg>
      </pc:sldChg>
      <pc:sldChg chg="modSp mod">
        <pc:chgData name="Rishikesh Jangam" userId="b9b6cf78112d3c56" providerId="LiveId" clId="{B8584A28-C9B9-406C-AFBB-4A6F395B9668}" dt="2020-11-30T03:50:36.099" v="39" actId="20577"/>
        <pc:sldMkLst>
          <pc:docMk/>
          <pc:sldMk cId="937899102" sldId="260"/>
        </pc:sldMkLst>
        <pc:graphicFrameChg chg="modGraphic">
          <ac:chgData name="Rishikesh Jangam" userId="b9b6cf78112d3c56" providerId="LiveId" clId="{B8584A28-C9B9-406C-AFBB-4A6F395B9668}" dt="2020-11-30T03:50:36.099" v="39" actId="20577"/>
          <ac:graphicFrameMkLst>
            <pc:docMk/>
            <pc:sldMk cId="937899102" sldId="260"/>
            <ac:graphicFrameMk id="5" creationId="{4735138B-E2A2-44CF-9F5C-C92B3512036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8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8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1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5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2E5878-05E4-4106-9056-C9489356C4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1BAB-266A-4AB0-A1C3-F0F79E6A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18" y="1380068"/>
            <a:ext cx="10335405" cy="2616199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Project: 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2775-FFE8-42AE-B294-CC8DECE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919" y="4643381"/>
            <a:ext cx="6987645" cy="138853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Goutham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Gonuguntla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A20450688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Rishikesh Jangam – A20448930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9196-4E4F-4A61-801A-7EC9B238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6182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148DEE-8B46-4513-89A8-78D187E40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81" y="2149285"/>
            <a:ext cx="6365858" cy="40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037E4-0EA9-424A-AFDC-8AB150560718}"/>
              </a:ext>
            </a:extLst>
          </p:cNvPr>
          <p:cNvSpPr txBox="1"/>
          <p:nvPr/>
        </p:nvSpPr>
        <p:spPr>
          <a:xfrm>
            <a:off x="1366381" y="1564510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BDA72E8-B4DD-4E93-8CFB-303BEE47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71" y="1819359"/>
            <a:ext cx="3886200" cy="43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B72BD-8BB6-41E8-9EB4-5BBAD49D4A6A}"/>
              </a:ext>
            </a:extLst>
          </p:cNvPr>
          <p:cNvSpPr txBox="1"/>
          <p:nvPr/>
        </p:nvSpPr>
        <p:spPr>
          <a:xfrm>
            <a:off x="8110654" y="1527358"/>
            <a:ext cx="415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value label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439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E67-0895-4551-BD23-70659A81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0C54-FC26-471B-9323-ED6E1109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419"/>
            <a:ext cx="10018713" cy="3623605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two columns(Title1 and Title2)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Stop words, punctuations, numbers.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Target variable to 0,1,2 for Unrelated, Agree and Disagree.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06530-E7AD-4A03-9D56-6DE97151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t="7775"/>
          <a:stretch/>
        </p:blipFill>
        <p:spPr>
          <a:xfrm>
            <a:off x="1927274" y="2824090"/>
            <a:ext cx="9909497" cy="6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E5F7-FA0A-4762-B1B1-B76B1CBF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595" y="0"/>
            <a:ext cx="7476810" cy="12145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83FD-C281-4322-9E49-7332C104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272"/>
            <a:ext cx="10707689" cy="431013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– Accuracy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–  Cross Entropy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 with 70% and 30%.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5 – fold Cross Validation for different models. 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Boosting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E40-7043-4160-8EFF-A1D5ACF5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35138B-E2A2-44CF-9F5C-C92B3512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365"/>
              </p:ext>
            </p:extLst>
          </p:nvPr>
        </p:nvGraphicFramePr>
        <p:xfrm>
          <a:off x="2200999" y="2213316"/>
          <a:ext cx="8659260" cy="351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30">
                  <a:extLst>
                    <a:ext uri="{9D8B030D-6E8A-4147-A177-3AD203B41FA5}">
                      <a16:colId xmlns:a16="http://schemas.microsoft.com/office/drawing/2014/main" val="1963035663"/>
                    </a:ext>
                  </a:extLst>
                </a:gridCol>
                <a:gridCol w="4329630">
                  <a:extLst>
                    <a:ext uri="{9D8B030D-6E8A-4147-A177-3AD203B41FA5}">
                      <a16:colId xmlns:a16="http://schemas.microsoft.com/office/drawing/2014/main" val="3732964257"/>
                    </a:ext>
                  </a:extLst>
                </a:gridCol>
              </a:tblGrid>
              <a:tr h="702447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13477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37137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59636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96992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9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112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Default Project:  Fake News Classification</vt:lpstr>
      <vt:lpstr>Understanding Data</vt:lpstr>
      <vt:lpstr>Data Pre-processing</vt:lpstr>
      <vt:lpstr>Model Building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Project:  Fake News Classification</dc:title>
  <dc:creator>Rishikesh Jangam</dc:creator>
  <cp:lastModifiedBy>Rishikesh Jangam</cp:lastModifiedBy>
  <cp:revision>1</cp:revision>
  <dcterms:created xsi:type="dcterms:W3CDTF">2020-11-30T02:09:59Z</dcterms:created>
  <dcterms:modified xsi:type="dcterms:W3CDTF">2020-11-30T03:51:05Z</dcterms:modified>
</cp:coreProperties>
</file>