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0BD7-10E5-054D-548B-BC107A9F1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0D1E3-7105-F990-5FD3-5CDB0B907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8787-73EF-785C-14F7-1904CA74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803A-4D0F-3F19-7272-EF4A5339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EE17-70EB-0AAD-2B83-EE5B82AA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8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0049-806A-B2BF-48EE-68FAA6B6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5C75A-CE1A-781C-947A-9236C06AC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E16B-BBB6-D8C9-3550-8B50EBB0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314C-D8BD-AC2C-45D0-879421A0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39A4-A226-7887-7146-12C6BEE7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8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9FB78-7B09-50FB-F170-8388AD4B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BAC24-53E7-9263-D6F9-37206674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E65E-C4E7-D489-EB89-97FD25A2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301D-E87A-5763-D39C-E4CAFE5B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2AFE-39EE-78D0-4D02-0E5ADFA3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4272-EB71-42F6-9069-3B6F89D9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6357-E7F3-BD05-DF53-72A28845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1845-040C-8697-A3B1-BE52A0D0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75A39-9500-ACE6-9520-E3317E7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568B7-1C8C-D7D9-1CFF-ECB5F7FD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2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D8A4-1566-8E53-47F1-8DD46611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BDDA-AC32-AFA1-5396-BD44E61C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BB6A-5278-6F9C-626C-A358A377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6296-2F6E-F09E-7796-0F7632FA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AE5C-95F6-00BB-0C31-69F797D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3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FFE8-F249-C593-46D5-FC2215D0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C1B7-7564-E53E-C55E-C9EEE9F7E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A1134-2001-378F-26E6-9DAEFB21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C9CE9-2ED9-2943-BACC-C138531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7D72-5737-78C6-535C-1DF67C72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55F98-729B-4991-F89A-9C0733FD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8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655B-7D4E-0203-CF32-43133115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FFBD-C099-865A-433D-A9ACDA35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000E2-704E-5982-FEAD-D622D6D27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638E7-9364-1744-63E5-5191BECB7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A3692-6A4C-70CD-C97F-FC5016620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40B9C-B225-F8E1-4EED-F8662EB7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FD717-F566-4B98-79F4-9BEFAE6F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BDD9C-B41C-9877-3F54-1CA8E433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20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4169-5C29-199F-BE50-01D0CC0C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9DD89-233F-3545-CEFA-639571F0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98267-C37C-40DF-6C62-4834E549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7C31E-37A4-DA34-6FF6-BE00A821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1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14C65-1DDE-14C6-4987-9B034E73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B4321-9FE9-D1A1-99FD-B82825EA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72772-7380-61B5-C9CD-11079D77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8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A2F4-82D1-C2ED-5A69-27238E86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6093-6E0C-7485-442D-FDCF400E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0C9B5-4709-E689-4769-57D9228F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4338B-49B6-6D93-9B13-D9DC6C23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5C751-FA1D-9008-435C-5B69ADBC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198C-E1F2-D928-19B3-AAAA66A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78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512B-0317-D7C3-6408-D3DCD028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FE300-6AD3-B45C-0F9D-F201F7B51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90E80-7ABB-ABF4-3E90-D5C7F460D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06D3C-E7BB-0945-AC6E-AFA55386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77DE-42EC-2DEF-5B23-302C450A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39C26-7F6C-0A0C-4143-A3413EC7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07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F714-ECEE-FEEB-DFB8-562482C3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77E12-F8E6-8F99-F97E-F0F02F18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AF17-8187-C7C0-C974-8D2185787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99CF-EAC1-4F12-94F5-6EF84D9A0BA2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C4AA-8EE3-9ECA-7A8B-1BE5855C2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4FC0-3CA4-9915-35F4-0C33396A8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5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6FBB4-9131-5818-F5BD-0C7CAA4A2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7754" r="7574" b="219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9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D98F-8956-97C8-7D2B-9A98C233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4883A7-2A26-6C5A-A098-AC4CE9AC5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3" t="18149" r="5438" b="1718"/>
          <a:stretch/>
        </p:blipFill>
        <p:spPr>
          <a:xfrm>
            <a:off x="5134" y="0"/>
            <a:ext cx="12186866" cy="6858000"/>
          </a:xfrm>
        </p:spPr>
      </p:pic>
    </p:spTree>
    <p:extLst>
      <p:ext uri="{BB962C8B-B14F-4D97-AF65-F5344CB8AC3E}">
        <p14:creationId xmlns:p14="http://schemas.microsoft.com/office/powerpoint/2010/main" val="251621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8D40-C8AC-8533-F9C9-79B69DB6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65E5E9-2CF3-4A53-BCDF-A7AAD66EB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2" t="19851" r="6059" b="3097"/>
          <a:stretch/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68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9443-60B8-EA8E-7E7A-F4F1385F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629F0-40F1-A701-1DB3-45FD0080E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17173" r="6328" b="3715"/>
          <a:stretch/>
        </p:blipFill>
        <p:spPr>
          <a:xfrm>
            <a:off x="-5558" y="0"/>
            <a:ext cx="12197557" cy="6857999"/>
          </a:xfrm>
        </p:spPr>
      </p:pic>
    </p:spTree>
    <p:extLst>
      <p:ext uri="{BB962C8B-B14F-4D97-AF65-F5344CB8AC3E}">
        <p14:creationId xmlns:p14="http://schemas.microsoft.com/office/powerpoint/2010/main" val="26124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1F20-8443-3833-8B99-F1095763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082E8-37F1-2956-6294-0438179E7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3" t="16349" r="7651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04355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E147-D217-6B4E-63B9-D55965C2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C8BF6-BC56-75C9-7682-B5D2A47D3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5" t="19232" r="4396" b="2274"/>
          <a:stretch/>
        </p:blipFill>
        <p:spPr>
          <a:xfrm>
            <a:off x="-4469" y="0"/>
            <a:ext cx="12196469" cy="6858000"/>
          </a:xfrm>
        </p:spPr>
      </p:pic>
    </p:spTree>
    <p:extLst>
      <p:ext uri="{BB962C8B-B14F-4D97-AF65-F5344CB8AC3E}">
        <p14:creationId xmlns:p14="http://schemas.microsoft.com/office/powerpoint/2010/main" val="394512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09B37-48AE-2640-C340-C717B31F9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2" t="16592" r="46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5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 santhanraj</dc:creator>
  <cp:lastModifiedBy>rishikesh sharma</cp:lastModifiedBy>
  <cp:revision>2</cp:revision>
  <dcterms:created xsi:type="dcterms:W3CDTF">2022-11-08T14:36:32Z</dcterms:created>
  <dcterms:modified xsi:type="dcterms:W3CDTF">2022-11-19T06:00:52Z</dcterms:modified>
</cp:coreProperties>
</file>