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30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1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1171916010498677E-2"/>
          <c:y val="0.2313659230096238"/>
          <c:w val="0.59493919510061244"/>
          <c:h val="0.75474518810148727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3356-4505-B16B-1F46B15751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3356-4505-B16B-1F46B15751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3356-4505-B16B-1F46B157510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Administration </c:v>
                </c:pt>
                <c:pt idx="1">
                  <c:v>Research and development </c:v>
                </c:pt>
                <c:pt idx="2">
                  <c:v>Production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56-4505-B16B-1F46B157510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1884-6E27-468A-A0AE-89A59F8B8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7FD13-99ED-4707-965A-05821E4E3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78F27-6DEE-4132-A192-DEC16728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F861-4E01-4D68-A150-AB0717355A9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4ECEB-4833-4DA1-BB6B-C45D595A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9463-1BB9-4DA5-AB36-79222CEE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36F0-E145-4A8E-B0CE-740BDB249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08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96D0-9A26-4BCA-A2D0-5F9B2FB9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4C449-0C55-48BD-A88B-951F0797B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E7F2B-F33D-49DB-8BF8-9F537B88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F861-4E01-4D68-A150-AB0717355A9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7D240-564F-4A5D-9099-3E12A96F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F23DB-4749-4436-942A-F8BD4072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36F0-E145-4A8E-B0CE-740BDB249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08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C1A2B-A9E1-43F0-90AE-503561BD6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307E4-1C3F-469E-B6D8-03FB33B36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DB06-FF59-40BE-BC4A-BF31EB90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F861-4E01-4D68-A150-AB0717355A9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1E91F-4D7A-4542-BD73-1862DD05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97C23-325F-4609-9293-EA01210D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36F0-E145-4A8E-B0CE-740BDB249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44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0B7F-BEEF-4D4E-84A3-E8C10F41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AAE27-AC53-482F-B725-1F278061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E92D9-E9A6-4AA4-9B80-7F0AC7B5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F861-4E01-4D68-A150-AB0717355A9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A42D2-D3AE-459E-9B2B-3EBC2598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E941-E7A5-48C1-B70D-AFCEF9A4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36F0-E145-4A8E-B0CE-740BDB249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95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04C1-1FCE-4C85-BE28-3E64F1B1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8DCB5-BD8F-4769-9A3B-F11783FC5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12201-9A49-4332-8183-85637C72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F861-4E01-4D68-A150-AB0717355A9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56845-CC58-412C-94BD-1F22B687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70E15-E231-42B4-9E7F-79FD4BE7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36F0-E145-4A8E-B0CE-740BDB249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75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68C2-B3BB-4560-958C-688DDCA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6E2F0-6F1F-48C2-8AD0-BA225DDDB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C83DB-529A-42B4-AA63-30EB4C956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9CAC5-21E9-434F-9E72-745CBE32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F861-4E01-4D68-A150-AB0717355A9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B381C-6EE4-4EF6-B94D-D67105ED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DF59-4468-4DEB-A93C-913D578C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36F0-E145-4A8E-B0CE-740BDB249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80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43BE-4269-4925-AC69-772FAE23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3BDA9-2A68-451E-B6CB-B0CAAF1C4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4B7E9-87C1-46D6-AF7D-106D3D8B8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AC56E-3C55-4685-8010-31468B876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7D16F-6AB0-4096-88A5-178D690A8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E8364-BDBD-4E7E-8106-25B01020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F861-4E01-4D68-A150-AB0717355A9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771DC-FB5E-41FC-8A0F-1BA9D822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B9848-91D7-4D37-87E2-B5C8D316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36F0-E145-4A8E-B0CE-740BDB249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77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868F-DE14-4311-A720-BB1C1CA6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0E61A-2204-460F-8081-70839CF8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F861-4E01-4D68-A150-AB0717355A9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6319F-2E04-4CFA-AC96-111F2082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04BCA-1865-4FD0-BECB-5E1EA71E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36F0-E145-4A8E-B0CE-740BDB249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4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70E9F-6B02-4F1F-8997-44992D4B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F861-4E01-4D68-A150-AB0717355A9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C3715-31F3-49C6-A912-2A8ACFED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C4543-F046-4E34-A4D1-60014F29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36F0-E145-4A8E-B0CE-740BDB249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52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7500-919A-48C0-8F26-7550AB15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FE0D-5AFC-47DC-A2C1-751BB0D19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895E-4F6B-4F88-A31C-40243B39F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7C016-6C23-4E66-B2E4-DD1CB449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F861-4E01-4D68-A150-AB0717355A9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37591-3607-4C93-A7D3-7D292392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113CF-C7D6-4B3D-B6D0-7B12720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36F0-E145-4A8E-B0CE-740BDB249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35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28AF-4E95-46E2-8E45-871BCE43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7C44F-2219-4433-A85D-4766E567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976C1-F53A-4168-876B-79B648493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F770C-07DD-44D3-AF1E-151363A1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F861-4E01-4D68-A150-AB0717355A9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989FB-8395-429F-9A30-9ABC4621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DBAC2-C455-4EED-8E9E-5669F98F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36F0-E145-4A8E-B0CE-740BDB249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9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1AF6C-6E67-44C4-9035-7FF53F9E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97198-F729-46E3-B98F-CAB3F4696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CA2AB-AD1C-4232-BE28-F0B71B848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F861-4E01-4D68-A150-AB0717355A9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3B44B-8C13-4F4D-9CB6-2CA3A9CD8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BFEF-BBAB-4186-A6E9-10F68DA65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36F0-E145-4A8E-B0CE-740BDB249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11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FB5F4C-A47A-416D-90C6-FCDB021CCC1C}"/>
              </a:ext>
            </a:extLst>
          </p:cNvPr>
          <p:cNvGrpSpPr/>
          <p:nvPr/>
        </p:nvGrpSpPr>
        <p:grpSpPr>
          <a:xfrm>
            <a:off x="-9373950" y="-4"/>
            <a:ext cx="12588688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448D58-98E9-49CF-9F0F-5468D573DBD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15900" dist="50800" dir="54000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EC5D8F-192B-4534-BCBA-4570B027A1E0}"/>
                </a:ext>
              </a:extLst>
            </p:cNvPr>
            <p:cNvSpPr/>
            <p:nvPr/>
          </p:nvSpPr>
          <p:spPr>
            <a:xfrm>
              <a:off x="10820400" y="2094708"/>
              <a:ext cx="1371600" cy="2668584"/>
            </a:xfrm>
            <a:custGeom>
              <a:avLst/>
              <a:gdLst>
                <a:gd name="connsiteX0" fmla="*/ 1371600 w 1371600"/>
                <a:gd name="connsiteY0" fmla="*/ 0 h 2668584"/>
                <a:gd name="connsiteX1" fmla="*/ 1371600 w 1371600"/>
                <a:gd name="connsiteY1" fmla="*/ 2668584 h 2668584"/>
                <a:gd name="connsiteX2" fmla="*/ 1237399 w 1371600"/>
                <a:gd name="connsiteY2" fmla="*/ 2662023 h 2668584"/>
                <a:gd name="connsiteX3" fmla="*/ 0 w 1371600"/>
                <a:gd name="connsiteY3" fmla="*/ 1334292 h 2668584"/>
                <a:gd name="connsiteX4" fmla="*/ 1237399 w 1371600"/>
                <a:gd name="connsiteY4" fmla="*/ 6562 h 26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2668584">
                  <a:moveTo>
                    <a:pt x="1371600" y="0"/>
                  </a:moveTo>
                  <a:lnTo>
                    <a:pt x="1371600" y="2668584"/>
                  </a:lnTo>
                  <a:lnTo>
                    <a:pt x="1237399" y="2662023"/>
                  </a:lnTo>
                  <a:cubicBezTo>
                    <a:pt x="542371" y="2593677"/>
                    <a:pt x="0" y="2025315"/>
                    <a:pt x="0" y="1334292"/>
                  </a:cubicBezTo>
                  <a:cubicBezTo>
                    <a:pt x="0" y="643269"/>
                    <a:pt x="542371" y="74908"/>
                    <a:pt x="1237399" y="6562"/>
                  </a:cubicBezTo>
                  <a:close/>
                </a:path>
              </a:pathLst>
            </a:custGeom>
            <a:solidFill>
              <a:srgbClr val="EB1D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3FAA0F-9E45-44B6-8424-815F86ABD6A0}"/>
                </a:ext>
              </a:extLst>
            </p:cNvPr>
            <p:cNvSpPr txBox="1"/>
            <p:nvPr/>
          </p:nvSpPr>
          <p:spPr>
            <a:xfrm rot="16200000">
              <a:off x="10086407" y="3198168"/>
              <a:ext cx="3301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lgerian" panose="04020705040A02060702" pitchFamily="82" charset="0"/>
                </a:rPr>
                <a:t>About</a:t>
              </a:r>
              <a:r>
                <a:rPr lang="en-US" dirty="0"/>
                <a:t> </a:t>
              </a:r>
              <a:endParaRPr lang="en-IN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AD7F685-EA5E-49A8-9391-A5A7F4994C51}"/>
              </a:ext>
            </a:extLst>
          </p:cNvPr>
          <p:cNvGrpSpPr/>
          <p:nvPr/>
        </p:nvGrpSpPr>
        <p:grpSpPr>
          <a:xfrm>
            <a:off x="-11215131" y="-8"/>
            <a:ext cx="13885051" cy="6858000"/>
            <a:chOff x="0" y="0"/>
            <a:chExt cx="12337091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819EED-9833-4975-A0BE-44483209205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15900" dist="50800" dir="54000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4DAE21-4EF9-4F92-8872-68B795D470E8}"/>
                </a:ext>
              </a:extLst>
            </p:cNvPr>
            <p:cNvSpPr/>
            <p:nvPr/>
          </p:nvSpPr>
          <p:spPr>
            <a:xfrm>
              <a:off x="10820400" y="2094708"/>
              <a:ext cx="1371600" cy="2668584"/>
            </a:xfrm>
            <a:custGeom>
              <a:avLst/>
              <a:gdLst>
                <a:gd name="connsiteX0" fmla="*/ 1371600 w 1371600"/>
                <a:gd name="connsiteY0" fmla="*/ 0 h 2668584"/>
                <a:gd name="connsiteX1" fmla="*/ 1371600 w 1371600"/>
                <a:gd name="connsiteY1" fmla="*/ 2668584 h 2668584"/>
                <a:gd name="connsiteX2" fmla="*/ 1237399 w 1371600"/>
                <a:gd name="connsiteY2" fmla="*/ 2662023 h 2668584"/>
                <a:gd name="connsiteX3" fmla="*/ 0 w 1371600"/>
                <a:gd name="connsiteY3" fmla="*/ 1334292 h 2668584"/>
                <a:gd name="connsiteX4" fmla="*/ 1237399 w 1371600"/>
                <a:gd name="connsiteY4" fmla="*/ 6562 h 26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2668584">
                  <a:moveTo>
                    <a:pt x="1371600" y="0"/>
                  </a:moveTo>
                  <a:lnTo>
                    <a:pt x="1371600" y="2668584"/>
                  </a:lnTo>
                  <a:lnTo>
                    <a:pt x="1237399" y="2662023"/>
                  </a:lnTo>
                  <a:cubicBezTo>
                    <a:pt x="542371" y="2593677"/>
                    <a:pt x="0" y="2025315"/>
                    <a:pt x="0" y="1334292"/>
                  </a:cubicBezTo>
                  <a:cubicBezTo>
                    <a:pt x="0" y="643269"/>
                    <a:pt x="542371" y="74908"/>
                    <a:pt x="1237399" y="656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02AB7A-6E53-47AF-A3E5-5D0CCD49D8A7}"/>
                </a:ext>
              </a:extLst>
            </p:cNvPr>
            <p:cNvSpPr txBox="1"/>
            <p:nvPr/>
          </p:nvSpPr>
          <p:spPr>
            <a:xfrm rot="16200000">
              <a:off x="10399328" y="3137851"/>
              <a:ext cx="3301252" cy="57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MANUFACTURING FACILITY  </a:t>
              </a:r>
              <a:endParaRPr lang="en-IN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 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EEB39-D4F3-496E-BEBC-75CEE3A21735}"/>
              </a:ext>
            </a:extLst>
          </p:cNvPr>
          <p:cNvGrpSpPr/>
          <p:nvPr/>
        </p:nvGrpSpPr>
        <p:grpSpPr>
          <a:xfrm>
            <a:off x="-12586675" y="0"/>
            <a:ext cx="14153760" cy="6858000"/>
            <a:chOff x="12962" y="141513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0880BA-9C31-4256-862F-503D9A257076}"/>
                </a:ext>
              </a:extLst>
            </p:cNvPr>
            <p:cNvSpPr/>
            <p:nvPr/>
          </p:nvSpPr>
          <p:spPr>
            <a:xfrm>
              <a:off x="12962" y="141513"/>
              <a:ext cx="12192000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15900" dist="50800" dir="54000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9D22A89-92D5-430B-A59A-FEEF1C0478AD}"/>
                </a:ext>
              </a:extLst>
            </p:cNvPr>
            <p:cNvSpPr/>
            <p:nvPr/>
          </p:nvSpPr>
          <p:spPr>
            <a:xfrm>
              <a:off x="10827132" y="2236205"/>
              <a:ext cx="1371600" cy="2668584"/>
            </a:xfrm>
            <a:custGeom>
              <a:avLst/>
              <a:gdLst>
                <a:gd name="connsiteX0" fmla="*/ 1371600 w 1371600"/>
                <a:gd name="connsiteY0" fmla="*/ 0 h 2668584"/>
                <a:gd name="connsiteX1" fmla="*/ 1371600 w 1371600"/>
                <a:gd name="connsiteY1" fmla="*/ 2668584 h 2668584"/>
                <a:gd name="connsiteX2" fmla="*/ 1237399 w 1371600"/>
                <a:gd name="connsiteY2" fmla="*/ 2662023 h 2668584"/>
                <a:gd name="connsiteX3" fmla="*/ 0 w 1371600"/>
                <a:gd name="connsiteY3" fmla="*/ 1334292 h 2668584"/>
                <a:gd name="connsiteX4" fmla="*/ 1237399 w 1371600"/>
                <a:gd name="connsiteY4" fmla="*/ 6562 h 26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2668584">
                  <a:moveTo>
                    <a:pt x="1371600" y="0"/>
                  </a:moveTo>
                  <a:lnTo>
                    <a:pt x="1371600" y="2668584"/>
                  </a:lnTo>
                  <a:lnTo>
                    <a:pt x="1237399" y="2662023"/>
                  </a:lnTo>
                  <a:cubicBezTo>
                    <a:pt x="542371" y="2593677"/>
                    <a:pt x="0" y="2025315"/>
                    <a:pt x="0" y="1334292"/>
                  </a:cubicBezTo>
                  <a:cubicBezTo>
                    <a:pt x="0" y="643269"/>
                    <a:pt x="542371" y="74908"/>
                    <a:pt x="1237399" y="656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7B0F9F-4923-4244-9C4E-42CD57A3B4CA}"/>
                </a:ext>
              </a:extLst>
            </p:cNvPr>
            <p:cNvSpPr txBox="1"/>
            <p:nvPr/>
          </p:nvSpPr>
          <p:spPr>
            <a:xfrm rot="16200000">
              <a:off x="10254784" y="3282050"/>
              <a:ext cx="3301252" cy="55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SHOP FLOOR  </a:t>
              </a:r>
              <a:endParaRPr lang="en-IN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/>
                <a:t> </a:t>
              </a:r>
              <a:endParaRPr lang="en-IN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73F3FD-A457-4967-945B-0FC877B663FE}"/>
              </a:ext>
            </a:extLst>
          </p:cNvPr>
          <p:cNvGrpSpPr/>
          <p:nvPr/>
        </p:nvGrpSpPr>
        <p:grpSpPr>
          <a:xfrm>
            <a:off x="-14370529" y="0"/>
            <a:ext cx="15042573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8DC5CF-EC94-48D9-A389-2BEE9975A34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15900" dist="50800" dir="54000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50CE13E-8D0F-4F18-948A-B6A086574FBA}"/>
                </a:ext>
              </a:extLst>
            </p:cNvPr>
            <p:cNvSpPr/>
            <p:nvPr/>
          </p:nvSpPr>
          <p:spPr>
            <a:xfrm>
              <a:off x="10820400" y="2094708"/>
              <a:ext cx="1371600" cy="2668584"/>
            </a:xfrm>
            <a:custGeom>
              <a:avLst/>
              <a:gdLst>
                <a:gd name="connsiteX0" fmla="*/ 1371600 w 1371600"/>
                <a:gd name="connsiteY0" fmla="*/ 0 h 2668584"/>
                <a:gd name="connsiteX1" fmla="*/ 1371600 w 1371600"/>
                <a:gd name="connsiteY1" fmla="*/ 2668584 h 2668584"/>
                <a:gd name="connsiteX2" fmla="*/ 1237399 w 1371600"/>
                <a:gd name="connsiteY2" fmla="*/ 2662023 h 2668584"/>
                <a:gd name="connsiteX3" fmla="*/ 0 w 1371600"/>
                <a:gd name="connsiteY3" fmla="*/ 1334292 h 2668584"/>
                <a:gd name="connsiteX4" fmla="*/ 1237399 w 1371600"/>
                <a:gd name="connsiteY4" fmla="*/ 6562 h 26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2668584">
                  <a:moveTo>
                    <a:pt x="1371600" y="0"/>
                  </a:moveTo>
                  <a:lnTo>
                    <a:pt x="1371600" y="2668584"/>
                  </a:lnTo>
                  <a:lnTo>
                    <a:pt x="1237399" y="2662023"/>
                  </a:lnTo>
                  <a:cubicBezTo>
                    <a:pt x="542371" y="2593677"/>
                    <a:pt x="0" y="2025315"/>
                    <a:pt x="0" y="1334292"/>
                  </a:cubicBezTo>
                  <a:cubicBezTo>
                    <a:pt x="0" y="643269"/>
                    <a:pt x="542371" y="74908"/>
                    <a:pt x="1237399" y="656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2092D1-AFC0-4757-8D0F-06567344B198}"/>
                </a:ext>
              </a:extLst>
            </p:cNvPr>
            <p:cNvSpPr txBox="1"/>
            <p:nvPr/>
          </p:nvSpPr>
          <p:spPr>
            <a:xfrm rot="16200000">
              <a:off x="10209462" y="3407071"/>
              <a:ext cx="3301252" cy="29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SAMPLES 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3D420C-34C8-46FA-BA76-17142CBB6525}"/>
              </a:ext>
            </a:extLst>
          </p:cNvPr>
          <p:cNvGrpSpPr/>
          <p:nvPr/>
        </p:nvGrpSpPr>
        <p:grpSpPr>
          <a:xfrm>
            <a:off x="-13938893" y="0"/>
            <a:ext cx="13623386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A37581-37E6-48C8-8D07-589B6B0BC67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15900" dist="50800" dir="54000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CFAF833-FDBB-475C-BDDE-F1B2D3AF46EB}"/>
                </a:ext>
              </a:extLst>
            </p:cNvPr>
            <p:cNvSpPr/>
            <p:nvPr/>
          </p:nvSpPr>
          <p:spPr>
            <a:xfrm>
              <a:off x="10820400" y="2094708"/>
              <a:ext cx="1371600" cy="2668584"/>
            </a:xfrm>
            <a:custGeom>
              <a:avLst/>
              <a:gdLst>
                <a:gd name="connsiteX0" fmla="*/ 1371600 w 1371600"/>
                <a:gd name="connsiteY0" fmla="*/ 0 h 2668584"/>
                <a:gd name="connsiteX1" fmla="*/ 1371600 w 1371600"/>
                <a:gd name="connsiteY1" fmla="*/ 2668584 h 2668584"/>
                <a:gd name="connsiteX2" fmla="*/ 1237399 w 1371600"/>
                <a:gd name="connsiteY2" fmla="*/ 2662023 h 2668584"/>
                <a:gd name="connsiteX3" fmla="*/ 0 w 1371600"/>
                <a:gd name="connsiteY3" fmla="*/ 1334292 h 2668584"/>
                <a:gd name="connsiteX4" fmla="*/ 1237399 w 1371600"/>
                <a:gd name="connsiteY4" fmla="*/ 6562 h 26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2668584">
                  <a:moveTo>
                    <a:pt x="1371600" y="0"/>
                  </a:moveTo>
                  <a:lnTo>
                    <a:pt x="1371600" y="2668584"/>
                  </a:lnTo>
                  <a:lnTo>
                    <a:pt x="1237399" y="2662023"/>
                  </a:lnTo>
                  <a:cubicBezTo>
                    <a:pt x="542371" y="2593677"/>
                    <a:pt x="0" y="2025315"/>
                    <a:pt x="0" y="1334292"/>
                  </a:cubicBezTo>
                  <a:cubicBezTo>
                    <a:pt x="0" y="643269"/>
                    <a:pt x="542371" y="74908"/>
                    <a:pt x="1237399" y="6562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88CA71-E128-4519-B28F-74F9B1293572}"/>
                </a:ext>
              </a:extLst>
            </p:cNvPr>
            <p:cNvSpPr txBox="1"/>
            <p:nvPr/>
          </p:nvSpPr>
          <p:spPr>
            <a:xfrm rot="16200000">
              <a:off x="10195313" y="3277505"/>
              <a:ext cx="3301252" cy="30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CERTIFICATES AND AWARDS 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C940DC9-80F6-4FA1-91CA-D421FFCBC945}"/>
              </a:ext>
            </a:extLst>
          </p:cNvPr>
          <p:cNvSpPr txBox="1"/>
          <p:nvPr/>
        </p:nvSpPr>
        <p:spPr>
          <a:xfrm>
            <a:off x="4269654" y="2705724"/>
            <a:ext cx="124206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b="1" dirty="0">
                <a:latin typeface="Algerian" panose="04020705040A02060702" pitchFamily="82" charset="0"/>
              </a:rPr>
              <a:t>BHEEMA CNC</a:t>
            </a:r>
            <a:endParaRPr lang="en-IN" sz="8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FB5F4C-A47A-416D-90C6-FCDB021CCC1C}"/>
              </a:ext>
            </a:extLst>
          </p:cNvPr>
          <p:cNvGrpSpPr/>
          <p:nvPr/>
        </p:nvGrpSpPr>
        <p:grpSpPr>
          <a:xfrm>
            <a:off x="-396688" y="-16"/>
            <a:ext cx="12588688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448D58-98E9-49CF-9F0F-5468D573DBD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15900" dist="50800" dir="54000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EC5D8F-192B-4534-BCBA-4570B027A1E0}"/>
                </a:ext>
              </a:extLst>
            </p:cNvPr>
            <p:cNvSpPr/>
            <p:nvPr/>
          </p:nvSpPr>
          <p:spPr>
            <a:xfrm>
              <a:off x="10820400" y="2094708"/>
              <a:ext cx="1371600" cy="2668584"/>
            </a:xfrm>
            <a:custGeom>
              <a:avLst/>
              <a:gdLst>
                <a:gd name="connsiteX0" fmla="*/ 1371600 w 1371600"/>
                <a:gd name="connsiteY0" fmla="*/ 0 h 2668584"/>
                <a:gd name="connsiteX1" fmla="*/ 1371600 w 1371600"/>
                <a:gd name="connsiteY1" fmla="*/ 2668584 h 2668584"/>
                <a:gd name="connsiteX2" fmla="*/ 1237399 w 1371600"/>
                <a:gd name="connsiteY2" fmla="*/ 2662023 h 2668584"/>
                <a:gd name="connsiteX3" fmla="*/ 0 w 1371600"/>
                <a:gd name="connsiteY3" fmla="*/ 1334292 h 2668584"/>
                <a:gd name="connsiteX4" fmla="*/ 1237399 w 1371600"/>
                <a:gd name="connsiteY4" fmla="*/ 6562 h 26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2668584">
                  <a:moveTo>
                    <a:pt x="1371600" y="0"/>
                  </a:moveTo>
                  <a:lnTo>
                    <a:pt x="1371600" y="2668584"/>
                  </a:lnTo>
                  <a:lnTo>
                    <a:pt x="1237399" y="2662023"/>
                  </a:lnTo>
                  <a:cubicBezTo>
                    <a:pt x="542371" y="2593677"/>
                    <a:pt x="0" y="2025315"/>
                    <a:pt x="0" y="1334292"/>
                  </a:cubicBezTo>
                  <a:cubicBezTo>
                    <a:pt x="0" y="643269"/>
                    <a:pt x="542371" y="74908"/>
                    <a:pt x="1237399" y="6562"/>
                  </a:cubicBezTo>
                  <a:close/>
                </a:path>
              </a:pathLst>
            </a:custGeom>
            <a:solidFill>
              <a:srgbClr val="EB1D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3FAA0F-9E45-44B6-8424-815F86ABD6A0}"/>
                </a:ext>
              </a:extLst>
            </p:cNvPr>
            <p:cNvSpPr txBox="1"/>
            <p:nvPr/>
          </p:nvSpPr>
          <p:spPr>
            <a:xfrm rot="16200000">
              <a:off x="10086407" y="3198168"/>
              <a:ext cx="3301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lgerian" panose="04020705040A02060702" pitchFamily="82" charset="0"/>
                </a:rPr>
                <a:t>About</a:t>
              </a:r>
              <a:r>
                <a:rPr lang="en-US" dirty="0"/>
                <a:t> </a:t>
              </a:r>
              <a:endParaRPr lang="en-IN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AD7F685-EA5E-49A8-9391-A5A7F4994C51}"/>
              </a:ext>
            </a:extLst>
          </p:cNvPr>
          <p:cNvGrpSpPr/>
          <p:nvPr/>
        </p:nvGrpSpPr>
        <p:grpSpPr>
          <a:xfrm>
            <a:off x="-11215131" y="-8"/>
            <a:ext cx="13946551" cy="6858000"/>
            <a:chOff x="0" y="0"/>
            <a:chExt cx="12391735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819EED-9833-4975-A0BE-44483209205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15900" dist="50800" dir="54000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4DAE21-4EF9-4F92-8872-68B795D470E8}"/>
                </a:ext>
              </a:extLst>
            </p:cNvPr>
            <p:cNvSpPr/>
            <p:nvPr/>
          </p:nvSpPr>
          <p:spPr>
            <a:xfrm>
              <a:off x="10820400" y="2094708"/>
              <a:ext cx="1371600" cy="2668584"/>
            </a:xfrm>
            <a:custGeom>
              <a:avLst/>
              <a:gdLst>
                <a:gd name="connsiteX0" fmla="*/ 1371600 w 1371600"/>
                <a:gd name="connsiteY0" fmla="*/ 0 h 2668584"/>
                <a:gd name="connsiteX1" fmla="*/ 1371600 w 1371600"/>
                <a:gd name="connsiteY1" fmla="*/ 2668584 h 2668584"/>
                <a:gd name="connsiteX2" fmla="*/ 1237399 w 1371600"/>
                <a:gd name="connsiteY2" fmla="*/ 2662023 h 2668584"/>
                <a:gd name="connsiteX3" fmla="*/ 0 w 1371600"/>
                <a:gd name="connsiteY3" fmla="*/ 1334292 h 2668584"/>
                <a:gd name="connsiteX4" fmla="*/ 1237399 w 1371600"/>
                <a:gd name="connsiteY4" fmla="*/ 6562 h 26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2668584">
                  <a:moveTo>
                    <a:pt x="1371600" y="0"/>
                  </a:moveTo>
                  <a:lnTo>
                    <a:pt x="1371600" y="2668584"/>
                  </a:lnTo>
                  <a:lnTo>
                    <a:pt x="1237399" y="2662023"/>
                  </a:lnTo>
                  <a:cubicBezTo>
                    <a:pt x="542371" y="2593677"/>
                    <a:pt x="0" y="2025315"/>
                    <a:pt x="0" y="1334292"/>
                  </a:cubicBezTo>
                  <a:cubicBezTo>
                    <a:pt x="0" y="643269"/>
                    <a:pt x="542371" y="74908"/>
                    <a:pt x="1237399" y="656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02AB7A-6E53-47AF-A3E5-5D0CCD49D8A7}"/>
                </a:ext>
              </a:extLst>
            </p:cNvPr>
            <p:cNvSpPr txBox="1"/>
            <p:nvPr/>
          </p:nvSpPr>
          <p:spPr>
            <a:xfrm rot="16200000">
              <a:off x="10453972" y="3141855"/>
              <a:ext cx="3301252" cy="57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MANUFACTURING FACILITY  </a:t>
              </a:r>
              <a:endParaRPr lang="en-IN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/>
                <a:t> </a:t>
              </a:r>
              <a:endParaRPr lang="en-IN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EEB39-D4F3-496E-BEBC-75CEE3A21735}"/>
              </a:ext>
            </a:extLst>
          </p:cNvPr>
          <p:cNvGrpSpPr/>
          <p:nvPr/>
        </p:nvGrpSpPr>
        <p:grpSpPr>
          <a:xfrm>
            <a:off x="-12586675" y="0"/>
            <a:ext cx="14214776" cy="6858000"/>
            <a:chOff x="12962" y="141513"/>
            <a:chExt cx="12244559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0880BA-9C31-4256-862F-503D9A257076}"/>
                </a:ext>
              </a:extLst>
            </p:cNvPr>
            <p:cNvSpPr/>
            <p:nvPr/>
          </p:nvSpPr>
          <p:spPr>
            <a:xfrm>
              <a:off x="12962" y="141513"/>
              <a:ext cx="12192000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15900" dist="50800" dir="54000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9D22A89-92D5-430B-A59A-FEEF1C0478AD}"/>
                </a:ext>
              </a:extLst>
            </p:cNvPr>
            <p:cNvSpPr/>
            <p:nvPr/>
          </p:nvSpPr>
          <p:spPr>
            <a:xfrm>
              <a:off x="10827132" y="2236205"/>
              <a:ext cx="1371600" cy="2668584"/>
            </a:xfrm>
            <a:custGeom>
              <a:avLst/>
              <a:gdLst>
                <a:gd name="connsiteX0" fmla="*/ 1371600 w 1371600"/>
                <a:gd name="connsiteY0" fmla="*/ 0 h 2668584"/>
                <a:gd name="connsiteX1" fmla="*/ 1371600 w 1371600"/>
                <a:gd name="connsiteY1" fmla="*/ 2668584 h 2668584"/>
                <a:gd name="connsiteX2" fmla="*/ 1237399 w 1371600"/>
                <a:gd name="connsiteY2" fmla="*/ 2662023 h 2668584"/>
                <a:gd name="connsiteX3" fmla="*/ 0 w 1371600"/>
                <a:gd name="connsiteY3" fmla="*/ 1334292 h 2668584"/>
                <a:gd name="connsiteX4" fmla="*/ 1237399 w 1371600"/>
                <a:gd name="connsiteY4" fmla="*/ 6562 h 26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2668584">
                  <a:moveTo>
                    <a:pt x="1371600" y="0"/>
                  </a:moveTo>
                  <a:lnTo>
                    <a:pt x="1371600" y="2668584"/>
                  </a:lnTo>
                  <a:lnTo>
                    <a:pt x="1237399" y="2662023"/>
                  </a:lnTo>
                  <a:cubicBezTo>
                    <a:pt x="542371" y="2593677"/>
                    <a:pt x="0" y="2025315"/>
                    <a:pt x="0" y="1334292"/>
                  </a:cubicBezTo>
                  <a:cubicBezTo>
                    <a:pt x="0" y="643269"/>
                    <a:pt x="542371" y="74908"/>
                    <a:pt x="1237399" y="656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7B0F9F-4923-4244-9C4E-42CD57A3B4CA}"/>
                </a:ext>
              </a:extLst>
            </p:cNvPr>
            <p:cNvSpPr txBox="1"/>
            <p:nvPr/>
          </p:nvSpPr>
          <p:spPr>
            <a:xfrm rot="16200000">
              <a:off x="10328522" y="3292123"/>
              <a:ext cx="3301252" cy="55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SHOP FLOOR  </a:t>
              </a:r>
              <a:endParaRPr lang="en-IN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/>
                <a:t> </a:t>
              </a:r>
              <a:endParaRPr lang="en-IN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73F3FD-A457-4967-945B-0FC877B663FE}"/>
              </a:ext>
            </a:extLst>
          </p:cNvPr>
          <p:cNvGrpSpPr/>
          <p:nvPr/>
        </p:nvGrpSpPr>
        <p:grpSpPr>
          <a:xfrm>
            <a:off x="-14370529" y="0"/>
            <a:ext cx="15059091" cy="6858000"/>
            <a:chOff x="0" y="0"/>
            <a:chExt cx="12205388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8DC5CF-EC94-48D9-A389-2BEE9975A34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15900" dist="50800" dir="54000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50CE13E-8D0F-4F18-948A-B6A086574FBA}"/>
                </a:ext>
              </a:extLst>
            </p:cNvPr>
            <p:cNvSpPr/>
            <p:nvPr/>
          </p:nvSpPr>
          <p:spPr>
            <a:xfrm>
              <a:off x="10820400" y="2094708"/>
              <a:ext cx="1371600" cy="2668584"/>
            </a:xfrm>
            <a:custGeom>
              <a:avLst/>
              <a:gdLst>
                <a:gd name="connsiteX0" fmla="*/ 1371600 w 1371600"/>
                <a:gd name="connsiteY0" fmla="*/ 0 h 2668584"/>
                <a:gd name="connsiteX1" fmla="*/ 1371600 w 1371600"/>
                <a:gd name="connsiteY1" fmla="*/ 2668584 h 2668584"/>
                <a:gd name="connsiteX2" fmla="*/ 1237399 w 1371600"/>
                <a:gd name="connsiteY2" fmla="*/ 2662023 h 2668584"/>
                <a:gd name="connsiteX3" fmla="*/ 0 w 1371600"/>
                <a:gd name="connsiteY3" fmla="*/ 1334292 h 2668584"/>
                <a:gd name="connsiteX4" fmla="*/ 1237399 w 1371600"/>
                <a:gd name="connsiteY4" fmla="*/ 6562 h 26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2668584">
                  <a:moveTo>
                    <a:pt x="1371600" y="0"/>
                  </a:moveTo>
                  <a:lnTo>
                    <a:pt x="1371600" y="2668584"/>
                  </a:lnTo>
                  <a:lnTo>
                    <a:pt x="1237399" y="2662023"/>
                  </a:lnTo>
                  <a:cubicBezTo>
                    <a:pt x="542371" y="2593677"/>
                    <a:pt x="0" y="2025315"/>
                    <a:pt x="0" y="1334292"/>
                  </a:cubicBezTo>
                  <a:cubicBezTo>
                    <a:pt x="0" y="643269"/>
                    <a:pt x="542371" y="74908"/>
                    <a:pt x="1237399" y="656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2092D1-AFC0-4757-8D0F-06567344B198}"/>
                </a:ext>
              </a:extLst>
            </p:cNvPr>
            <p:cNvSpPr txBox="1"/>
            <p:nvPr/>
          </p:nvSpPr>
          <p:spPr>
            <a:xfrm rot="16200000">
              <a:off x="10292837" y="3167059"/>
              <a:ext cx="3301252" cy="52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SAMPLES </a:t>
              </a:r>
              <a:endParaRPr lang="en-IN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/>
                <a:t> </a:t>
              </a:r>
              <a:endParaRPr lang="en-IN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3D420C-34C8-46FA-BA76-17142CBB6525}"/>
              </a:ext>
            </a:extLst>
          </p:cNvPr>
          <p:cNvGrpSpPr/>
          <p:nvPr/>
        </p:nvGrpSpPr>
        <p:grpSpPr>
          <a:xfrm>
            <a:off x="-13938893" y="0"/>
            <a:ext cx="13843944" cy="6858000"/>
            <a:chOff x="0" y="0"/>
            <a:chExt cx="12389384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A37581-37E6-48C8-8D07-589B6B0BC67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15900" dist="50800" dir="54000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CFAF833-FDBB-475C-BDDE-F1B2D3AF46EB}"/>
                </a:ext>
              </a:extLst>
            </p:cNvPr>
            <p:cNvSpPr/>
            <p:nvPr/>
          </p:nvSpPr>
          <p:spPr>
            <a:xfrm>
              <a:off x="10820400" y="2094708"/>
              <a:ext cx="1371600" cy="2668584"/>
            </a:xfrm>
            <a:custGeom>
              <a:avLst/>
              <a:gdLst>
                <a:gd name="connsiteX0" fmla="*/ 1371600 w 1371600"/>
                <a:gd name="connsiteY0" fmla="*/ 0 h 2668584"/>
                <a:gd name="connsiteX1" fmla="*/ 1371600 w 1371600"/>
                <a:gd name="connsiteY1" fmla="*/ 2668584 h 2668584"/>
                <a:gd name="connsiteX2" fmla="*/ 1237399 w 1371600"/>
                <a:gd name="connsiteY2" fmla="*/ 2662023 h 2668584"/>
                <a:gd name="connsiteX3" fmla="*/ 0 w 1371600"/>
                <a:gd name="connsiteY3" fmla="*/ 1334292 h 2668584"/>
                <a:gd name="connsiteX4" fmla="*/ 1237399 w 1371600"/>
                <a:gd name="connsiteY4" fmla="*/ 6562 h 26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2668584">
                  <a:moveTo>
                    <a:pt x="1371600" y="0"/>
                  </a:moveTo>
                  <a:lnTo>
                    <a:pt x="1371600" y="2668584"/>
                  </a:lnTo>
                  <a:lnTo>
                    <a:pt x="1237399" y="2662023"/>
                  </a:lnTo>
                  <a:cubicBezTo>
                    <a:pt x="542371" y="2593677"/>
                    <a:pt x="0" y="2025315"/>
                    <a:pt x="0" y="1334292"/>
                  </a:cubicBezTo>
                  <a:cubicBezTo>
                    <a:pt x="0" y="643269"/>
                    <a:pt x="542371" y="74908"/>
                    <a:pt x="1237399" y="6562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88CA71-E128-4519-B28F-74F9B1293572}"/>
                </a:ext>
              </a:extLst>
            </p:cNvPr>
            <p:cNvSpPr txBox="1"/>
            <p:nvPr/>
          </p:nvSpPr>
          <p:spPr>
            <a:xfrm rot="16200000">
              <a:off x="10449547" y="3139773"/>
              <a:ext cx="3301252" cy="578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CERTIFICATES AND AWARDS </a:t>
              </a:r>
              <a:endParaRPr lang="en-IN" sz="18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/>
                <a:t> </a:t>
              </a:r>
              <a:endParaRPr lang="en-IN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B56DAB5-B3CF-4D2B-9ED0-8621A02BB428}"/>
              </a:ext>
            </a:extLst>
          </p:cNvPr>
          <p:cNvSpPr txBox="1"/>
          <p:nvPr/>
        </p:nvSpPr>
        <p:spPr>
          <a:xfrm>
            <a:off x="2792437" y="1016959"/>
            <a:ext cx="772588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Arial" panose="020B0604020202020204" pitchFamily="34" charset="0"/>
              </a:rPr>
              <a:t>1.We are equipped With</a:t>
            </a: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Arial" panose="020B0604020202020204" pitchFamily="34" charset="0"/>
              </a:rPr>
              <a:t>   Five Vertical Machining Centers  </a:t>
            </a: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Arial" panose="020B0604020202020204" pitchFamily="34" charset="0"/>
              </a:rPr>
              <a:t>(VMC)  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Arial" panose="020B0604020202020204" pitchFamily="34" charset="0"/>
              </a:rPr>
              <a:t>,  Moreover  we have Measuring instruments up to 300 mm </a:t>
            </a: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Arial" panose="020B0604020202020204" pitchFamily="34" charset="0"/>
              </a:rPr>
              <a:t>like GMT Granite surface table, Digital Height gauge ,Digital Verniers , </a:t>
            </a: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Arial" panose="020B0604020202020204" pitchFamily="34" charset="0"/>
              </a:rPr>
              <a:t>Micrometer and Bore gauges, Air gauges.</a:t>
            </a: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Times New Roman" pitchFamily="18" charset="0"/>
              </a:rPr>
              <a:t>2. We are capable of designing and manufacturing of  </a:t>
            </a: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Times New Roman" pitchFamily="18" charset="0"/>
              </a:rPr>
              <a:t>fixtures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Times New Roman" pitchFamily="18" charset="0"/>
              </a:rPr>
              <a:t> ,</a:t>
            </a: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Times New Roman" pitchFamily="18" charset="0"/>
              </a:rPr>
              <a:t>Cutting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Times New Roman" pitchFamily="18" charset="0"/>
              </a:rPr>
              <a:t>tools and</a:t>
            </a: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Times New Roman" pitchFamily="18" charset="0"/>
              </a:rPr>
              <a:t>Gauges</a:t>
            </a: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Times New Roman" pitchFamily="18" charset="0"/>
              </a:rPr>
              <a:t> 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Times New Roman" pitchFamily="18" charset="0"/>
              </a:rPr>
              <a:t>used  in CNC machine shop.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  <a:cs typeface="Arial" pitchFamily="34" charset="0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Times New Roman" pitchFamily="18" charset="0"/>
              </a:rPr>
              <a:t> 3 .</a:t>
            </a: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Times New Roman" pitchFamily="18" charset="0"/>
              </a:rPr>
              <a:t>AN ISO 9001 – 2015 (From TUV SUD) 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Times New Roman" pitchFamily="18" charset="0"/>
              </a:rPr>
              <a:t>  &amp;  </a:t>
            </a: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Times New Roman" pitchFamily="18" charset="0"/>
              </a:rPr>
              <a:t>100 PPM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Times New Roman" pitchFamily="18" charset="0"/>
              </a:rPr>
              <a:t>   Certified </a:t>
            </a: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Times New Roman" pitchFamily="18" charset="0"/>
              </a:rPr>
              <a:t>Company (From HYUNDAI).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  <a:cs typeface="Arial" pitchFamily="34" charset="0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Times New Roman" pitchFamily="18" charset="0"/>
              </a:rPr>
              <a:t>4. Twenty years experience in CNC machine Shop.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  <a:cs typeface="Arial" pitchFamily="34" charset="0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Calibri" pitchFamily="34" charset="0"/>
                <a:cs typeface="Times New Roman" pitchFamily="18" charset="0"/>
              </a:rPr>
              <a:t>5. GST  and  ESI  Registered Company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03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FB5F4C-A47A-416D-90C6-FCDB021CCC1C}"/>
              </a:ext>
            </a:extLst>
          </p:cNvPr>
          <p:cNvGrpSpPr/>
          <p:nvPr/>
        </p:nvGrpSpPr>
        <p:grpSpPr>
          <a:xfrm>
            <a:off x="-396688" y="-16"/>
            <a:ext cx="12588688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448D58-98E9-49CF-9F0F-5468D573DBD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15900" dist="50800" dir="54000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EC5D8F-192B-4534-BCBA-4570B027A1E0}"/>
                </a:ext>
              </a:extLst>
            </p:cNvPr>
            <p:cNvSpPr/>
            <p:nvPr/>
          </p:nvSpPr>
          <p:spPr>
            <a:xfrm>
              <a:off x="10820400" y="2094708"/>
              <a:ext cx="1371600" cy="2668584"/>
            </a:xfrm>
            <a:custGeom>
              <a:avLst/>
              <a:gdLst>
                <a:gd name="connsiteX0" fmla="*/ 1371600 w 1371600"/>
                <a:gd name="connsiteY0" fmla="*/ 0 h 2668584"/>
                <a:gd name="connsiteX1" fmla="*/ 1371600 w 1371600"/>
                <a:gd name="connsiteY1" fmla="*/ 2668584 h 2668584"/>
                <a:gd name="connsiteX2" fmla="*/ 1237399 w 1371600"/>
                <a:gd name="connsiteY2" fmla="*/ 2662023 h 2668584"/>
                <a:gd name="connsiteX3" fmla="*/ 0 w 1371600"/>
                <a:gd name="connsiteY3" fmla="*/ 1334292 h 2668584"/>
                <a:gd name="connsiteX4" fmla="*/ 1237399 w 1371600"/>
                <a:gd name="connsiteY4" fmla="*/ 6562 h 26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2668584">
                  <a:moveTo>
                    <a:pt x="1371600" y="0"/>
                  </a:moveTo>
                  <a:lnTo>
                    <a:pt x="1371600" y="2668584"/>
                  </a:lnTo>
                  <a:lnTo>
                    <a:pt x="1237399" y="2662023"/>
                  </a:lnTo>
                  <a:cubicBezTo>
                    <a:pt x="542371" y="2593677"/>
                    <a:pt x="0" y="2025315"/>
                    <a:pt x="0" y="1334292"/>
                  </a:cubicBezTo>
                  <a:cubicBezTo>
                    <a:pt x="0" y="643269"/>
                    <a:pt x="542371" y="74908"/>
                    <a:pt x="1237399" y="6562"/>
                  </a:cubicBezTo>
                  <a:close/>
                </a:path>
              </a:pathLst>
            </a:custGeom>
            <a:solidFill>
              <a:srgbClr val="EB1D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3FAA0F-9E45-44B6-8424-815F86ABD6A0}"/>
                </a:ext>
              </a:extLst>
            </p:cNvPr>
            <p:cNvSpPr txBox="1"/>
            <p:nvPr/>
          </p:nvSpPr>
          <p:spPr>
            <a:xfrm rot="16200000">
              <a:off x="10086407" y="3198168"/>
              <a:ext cx="3301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lgerian" panose="04020705040A02060702" pitchFamily="82" charset="0"/>
                </a:rPr>
                <a:t>About</a:t>
              </a:r>
              <a:r>
                <a:rPr lang="en-US" dirty="0"/>
                <a:t> </a:t>
              </a:r>
              <a:endParaRPr lang="en-IN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AD7F685-EA5E-49A8-9391-A5A7F4994C51}"/>
              </a:ext>
            </a:extLst>
          </p:cNvPr>
          <p:cNvGrpSpPr/>
          <p:nvPr/>
        </p:nvGrpSpPr>
        <p:grpSpPr>
          <a:xfrm>
            <a:off x="-11923245" y="-17826"/>
            <a:ext cx="23407131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819EED-9833-4975-A0BE-44483209205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15900" dist="50800" dir="54000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4DAE21-4EF9-4F92-8872-68B795D470E8}"/>
                </a:ext>
              </a:extLst>
            </p:cNvPr>
            <p:cNvSpPr/>
            <p:nvPr/>
          </p:nvSpPr>
          <p:spPr>
            <a:xfrm>
              <a:off x="11516961" y="2094708"/>
              <a:ext cx="675039" cy="2668568"/>
            </a:xfrm>
            <a:custGeom>
              <a:avLst/>
              <a:gdLst>
                <a:gd name="connsiteX0" fmla="*/ 1371600 w 1371600"/>
                <a:gd name="connsiteY0" fmla="*/ 0 h 2668584"/>
                <a:gd name="connsiteX1" fmla="*/ 1371600 w 1371600"/>
                <a:gd name="connsiteY1" fmla="*/ 2668584 h 2668584"/>
                <a:gd name="connsiteX2" fmla="*/ 1237399 w 1371600"/>
                <a:gd name="connsiteY2" fmla="*/ 2662023 h 2668584"/>
                <a:gd name="connsiteX3" fmla="*/ 0 w 1371600"/>
                <a:gd name="connsiteY3" fmla="*/ 1334292 h 2668584"/>
                <a:gd name="connsiteX4" fmla="*/ 1237399 w 1371600"/>
                <a:gd name="connsiteY4" fmla="*/ 6562 h 26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2668584">
                  <a:moveTo>
                    <a:pt x="1371600" y="0"/>
                  </a:moveTo>
                  <a:lnTo>
                    <a:pt x="1371600" y="2668584"/>
                  </a:lnTo>
                  <a:lnTo>
                    <a:pt x="1237399" y="2662023"/>
                  </a:lnTo>
                  <a:cubicBezTo>
                    <a:pt x="542371" y="2593677"/>
                    <a:pt x="0" y="2025315"/>
                    <a:pt x="0" y="1334292"/>
                  </a:cubicBezTo>
                  <a:cubicBezTo>
                    <a:pt x="0" y="643269"/>
                    <a:pt x="542371" y="74908"/>
                    <a:pt x="1237399" y="656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02AB7A-6E53-47AF-A3E5-5D0CCD49D8A7}"/>
                </a:ext>
              </a:extLst>
            </p:cNvPr>
            <p:cNvSpPr txBox="1"/>
            <p:nvPr/>
          </p:nvSpPr>
          <p:spPr>
            <a:xfrm rot="16200000">
              <a:off x="10445188" y="3360788"/>
              <a:ext cx="3301252" cy="192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MANUFACTURING FACILITY  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EEB39-D4F3-496E-BEBC-75CEE3A21735}"/>
              </a:ext>
            </a:extLst>
          </p:cNvPr>
          <p:cNvGrpSpPr/>
          <p:nvPr/>
        </p:nvGrpSpPr>
        <p:grpSpPr>
          <a:xfrm>
            <a:off x="-12586675" y="0"/>
            <a:ext cx="14171463" cy="6858000"/>
            <a:chOff x="12962" y="141513"/>
            <a:chExt cx="12207249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0880BA-9C31-4256-862F-503D9A257076}"/>
                </a:ext>
              </a:extLst>
            </p:cNvPr>
            <p:cNvSpPr/>
            <p:nvPr/>
          </p:nvSpPr>
          <p:spPr>
            <a:xfrm>
              <a:off x="12962" y="141513"/>
              <a:ext cx="12192000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15900" dist="50800" dir="54000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9D22A89-92D5-430B-A59A-FEEF1C0478AD}"/>
                </a:ext>
              </a:extLst>
            </p:cNvPr>
            <p:cNvSpPr/>
            <p:nvPr/>
          </p:nvSpPr>
          <p:spPr>
            <a:xfrm>
              <a:off x="10827132" y="2236205"/>
              <a:ext cx="1371600" cy="2668584"/>
            </a:xfrm>
            <a:custGeom>
              <a:avLst/>
              <a:gdLst>
                <a:gd name="connsiteX0" fmla="*/ 1371600 w 1371600"/>
                <a:gd name="connsiteY0" fmla="*/ 0 h 2668584"/>
                <a:gd name="connsiteX1" fmla="*/ 1371600 w 1371600"/>
                <a:gd name="connsiteY1" fmla="*/ 2668584 h 2668584"/>
                <a:gd name="connsiteX2" fmla="*/ 1237399 w 1371600"/>
                <a:gd name="connsiteY2" fmla="*/ 2662023 h 2668584"/>
                <a:gd name="connsiteX3" fmla="*/ 0 w 1371600"/>
                <a:gd name="connsiteY3" fmla="*/ 1334292 h 2668584"/>
                <a:gd name="connsiteX4" fmla="*/ 1237399 w 1371600"/>
                <a:gd name="connsiteY4" fmla="*/ 6562 h 26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2668584">
                  <a:moveTo>
                    <a:pt x="1371600" y="0"/>
                  </a:moveTo>
                  <a:lnTo>
                    <a:pt x="1371600" y="2668584"/>
                  </a:lnTo>
                  <a:lnTo>
                    <a:pt x="1237399" y="2662023"/>
                  </a:lnTo>
                  <a:cubicBezTo>
                    <a:pt x="542371" y="2593677"/>
                    <a:pt x="0" y="2025315"/>
                    <a:pt x="0" y="1334292"/>
                  </a:cubicBezTo>
                  <a:cubicBezTo>
                    <a:pt x="0" y="643269"/>
                    <a:pt x="542371" y="74908"/>
                    <a:pt x="1237399" y="656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7B0F9F-4923-4244-9C4E-42CD57A3B4CA}"/>
                </a:ext>
              </a:extLst>
            </p:cNvPr>
            <p:cNvSpPr txBox="1"/>
            <p:nvPr/>
          </p:nvSpPr>
          <p:spPr>
            <a:xfrm rot="16200000">
              <a:off x="10291212" y="3320114"/>
              <a:ext cx="3301252" cy="55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SHOP FLOOR  </a:t>
              </a:r>
              <a:endParaRPr lang="en-IN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/>
                <a:t> </a:t>
              </a:r>
              <a:endParaRPr lang="en-IN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73F3FD-A457-4967-945B-0FC877B663FE}"/>
              </a:ext>
            </a:extLst>
          </p:cNvPr>
          <p:cNvGrpSpPr/>
          <p:nvPr/>
        </p:nvGrpSpPr>
        <p:grpSpPr>
          <a:xfrm>
            <a:off x="-14370529" y="0"/>
            <a:ext cx="15042573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8DC5CF-EC94-48D9-A389-2BEE9975A34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15900" dist="50800" dir="54000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50CE13E-8D0F-4F18-948A-B6A086574FBA}"/>
                </a:ext>
              </a:extLst>
            </p:cNvPr>
            <p:cNvSpPr/>
            <p:nvPr/>
          </p:nvSpPr>
          <p:spPr>
            <a:xfrm>
              <a:off x="10820400" y="2094708"/>
              <a:ext cx="1371600" cy="2668584"/>
            </a:xfrm>
            <a:custGeom>
              <a:avLst/>
              <a:gdLst>
                <a:gd name="connsiteX0" fmla="*/ 1371600 w 1371600"/>
                <a:gd name="connsiteY0" fmla="*/ 0 h 2668584"/>
                <a:gd name="connsiteX1" fmla="*/ 1371600 w 1371600"/>
                <a:gd name="connsiteY1" fmla="*/ 2668584 h 2668584"/>
                <a:gd name="connsiteX2" fmla="*/ 1237399 w 1371600"/>
                <a:gd name="connsiteY2" fmla="*/ 2662023 h 2668584"/>
                <a:gd name="connsiteX3" fmla="*/ 0 w 1371600"/>
                <a:gd name="connsiteY3" fmla="*/ 1334292 h 2668584"/>
                <a:gd name="connsiteX4" fmla="*/ 1237399 w 1371600"/>
                <a:gd name="connsiteY4" fmla="*/ 6562 h 26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2668584">
                  <a:moveTo>
                    <a:pt x="1371600" y="0"/>
                  </a:moveTo>
                  <a:lnTo>
                    <a:pt x="1371600" y="2668584"/>
                  </a:lnTo>
                  <a:lnTo>
                    <a:pt x="1237399" y="2662023"/>
                  </a:lnTo>
                  <a:cubicBezTo>
                    <a:pt x="542371" y="2593677"/>
                    <a:pt x="0" y="2025315"/>
                    <a:pt x="0" y="1334292"/>
                  </a:cubicBezTo>
                  <a:cubicBezTo>
                    <a:pt x="0" y="643269"/>
                    <a:pt x="542371" y="74908"/>
                    <a:pt x="1237399" y="656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2092D1-AFC0-4757-8D0F-06567344B198}"/>
                </a:ext>
              </a:extLst>
            </p:cNvPr>
            <p:cNvSpPr txBox="1"/>
            <p:nvPr/>
          </p:nvSpPr>
          <p:spPr>
            <a:xfrm rot="16200000">
              <a:off x="10258609" y="3167059"/>
              <a:ext cx="3301252" cy="52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SAMPLES </a:t>
              </a:r>
              <a:endParaRPr lang="en-IN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/>
                <a:t> </a:t>
              </a:r>
              <a:endParaRPr lang="en-IN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3D420C-34C8-46FA-BA76-17142CBB6525}"/>
              </a:ext>
            </a:extLst>
          </p:cNvPr>
          <p:cNvGrpSpPr/>
          <p:nvPr/>
        </p:nvGrpSpPr>
        <p:grpSpPr>
          <a:xfrm>
            <a:off x="-13938893" y="0"/>
            <a:ext cx="13798376" cy="6858000"/>
            <a:chOff x="0" y="0"/>
            <a:chExt cx="12348604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A37581-37E6-48C8-8D07-589B6B0BC67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15900" dist="50800" dir="54000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CFAF833-FDBB-475C-BDDE-F1B2D3AF46EB}"/>
                </a:ext>
              </a:extLst>
            </p:cNvPr>
            <p:cNvSpPr/>
            <p:nvPr/>
          </p:nvSpPr>
          <p:spPr>
            <a:xfrm>
              <a:off x="10820400" y="2094708"/>
              <a:ext cx="1371600" cy="2668584"/>
            </a:xfrm>
            <a:custGeom>
              <a:avLst/>
              <a:gdLst>
                <a:gd name="connsiteX0" fmla="*/ 1371600 w 1371600"/>
                <a:gd name="connsiteY0" fmla="*/ 0 h 2668584"/>
                <a:gd name="connsiteX1" fmla="*/ 1371600 w 1371600"/>
                <a:gd name="connsiteY1" fmla="*/ 2668584 h 2668584"/>
                <a:gd name="connsiteX2" fmla="*/ 1237399 w 1371600"/>
                <a:gd name="connsiteY2" fmla="*/ 2662023 h 2668584"/>
                <a:gd name="connsiteX3" fmla="*/ 0 w 1371600"/>
                <a:gd name="connsiteY3" fmla="*/ 1334292 h 2668584"/>
                <a:gd name="connsiteX4" fmla="*/ 1237399 w 1371600"/>
                <a:gd name="connsiteY4" fmla="*/ 6562 h 26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2668584">
                  <a:moveTo>
                    <a:pt x="1371600" y="0"/>
                  </a:moveTo>
                  <a:lnTo>
                    <a:pt x="1371600" y="2668584"/>
                  </a:lnTo>
                  <a:lnTo>
                    <a:pt x="1237399" y="2662023"/>
                  </a:lnTo>
                  <a:cubicBezTo>
                    <a:pt x="542371" y="2593677"/>
                    <a:pt x="0" y="2025315"/>
                    <a:pt x="0" y="1334292"/>
                  </a:cubicBezTo>
                  <a:cubicBezTo>
                    <a:pt x="0" y="643269"/>
                    <a:pt x="542371" y="74908"/>
                    <a:pt x="1237399" y="6562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88CA71-E128-4519-B28F-74F9B1293572}"/>
                </a:ext>
              </a:extLst>
            </p:cNvPr>
            <p:cNvSpPr txBox="1"/>
            <p:nvPr/>
          </p:nvSpPr>
          <p:spPr>
            <a:xfrm rot="16200000">
              <a:off x="10408767" y="3139773"/>
              <a:ext cx="3301252" cy="578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CERTIFICATES AND AWARDS </a:t>
              </a:r>
              <a:endParaRPr lang="en-IN" sz="18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/>
                <a:t> </a:t>
              </a:r>
              <a:endParaRPr lang="en-IN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0F9F234-5038-4250-ABEE-08B1ED697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14" y="169486"/>
            <a:ext cx="5529420" cy="47686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1D9831-92DD-4294-80C6-24669C80DB58}"/>
              </a:ext>
            </a:extLst>
          </p:cNvPr>
          <p:cNvSpPr txBox="1"/>
          <p:nvPr/>
        </p:nvSpPr>
        <p:spPr>
          <a:xfrm>
            <a:off x="3897871" y="5263035"/>
            <a:ext cx="5529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MACHINE  NAME  :- VMC</a:t>
            </a:r>
          </a:p>
          <a:p>
            <a:r>
              <a:rPr lang="en-US" b="1" dirty="0"/>
              <a:t>MAKE &amp; MODEL    :- HAAS VF1 (USA)</a:t>
            </a:r>
          </a:p>
          <a:p>
            <a:r>
              <a:rPr lang="en-US" b="1" dirty="0"/>
              <a:t>CONTROL                :- HAAS </a:t>
            </a:r>
          </a:p>
          <a:p>
            <a:r>
              <a:rPr lang="en-US" b="1" dirty="0"/>
              <a:t>CAPACITY                :- 610 X 410X 510 MM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931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FB5F4C-A47A-416D-90C6-FCDB021CCC1C}"/>
              </a:ext>
            </a:extLst>
          </p:cNvPr>
          <p:cNvGrpSpPr/>
          <p:nvPr/>
        </p:nvGrpSpPr>
        <p:grpSpPr>
          <a:xfrm>
            <a:off x="-396688" y="-16"/>
            <a:ext cx="12588688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448D58-98E9-49CF-9F0F-5468D573DBD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15900" dist="50800" dir="54000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EC5D8F-192B-4534-BCBA-4570B027A1E0}"/>
                </a:ext>
              </a:extLst>
            </p:cNvPr>
            <p:cNvSpPr/>
            <p:nvPr/>
          </p:nvSpPr>
          <p:spPr>
            <a:xfrm>
              <a:off x="10820400" y="2094708"/>
              <a:ext cx="1371600" cy="2668584"/>
            </a:xfrm>
            <a:custGeom>
              <a:avLst/>
              <a:gdLst>
                <a:gd name="connsiteX0" fmla="*/ 1371600 w 1371600"/>
                <a:gd name="connsiteY0" fmla="*/ 0 h 2668584"/>
                <a:gd name="connsiteX1" fmla="*/ 1371600 w 1371600"/>
                <a:gd name="connsiteY1" fmla="*/ 2668584 h 2668584"/>
                <a:gd name="connsiteX2" fmla="*/ 1237399 w 1371600"/>
                <a:gd name="connsiteY2" fmla="*/ 2662023 h 2668584"/>
                <a:gd name="connsiteX3" fmla="*/ 0 w 1371600"/>
                <a:gd name="connsiteY3" fmla="*/ 1334292 h 2668584"/>
                <a:gd name="connsiteX4" fmla="*/ 1237399 w 1371600"/>
                <a:gd name="connsiteY4" fmla="*/ 6562 h 26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2668584">
                  <a:moveTo>
                    <a:pt x="1371600" y="0"/>
                  </a:moveTo>
                  <a:lnTo>
                    <a:pt x="1371600" y="2668584"/>
                  </a:lnTo>
                  <a:lnTo>
                    <a:pt x="1237399" y="2662023"/>
                  </a:lnTo>
                  <a:cubicBezTo>
                    <a:pt x="542371" y="2593677"/>
                    <a:pt x="0" y="2025315"/>
                    <a:pt x="0" y="1334292"/>
                  </a:cubicBezTo>
                  <a:cubicBezTo>
                    <a:pt x="0" y="643269"/>
                    <a:pt x="542371" y="74908"/>
                    <a:pt x="1237399" y="6562"/>
                  </a:cubicBezTo>
                  <a:close/>
                </a:path>
              </a:pathLst>
            </a:custGeom>
            <a:solidFill>
              <a:srgbClr val="EB1D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3FAA0F-9E45-44B6-8424-815F86ABD6A0}"/>
                </a:ext>
              </a:extLst>
            </p:cNvPr>
            <p:cNvSpPr txBox="1"/>
            <p:nvPr/>
          </p:nvSpPr>
          <p:spPr>
            <a:xfrm rot="16200000">
              <a:off x="10086407" y="3198168"/>
              <a:ext cx="3301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lgerian" panose="04020705040A02060702" pitchFamily="82" charset="0"/>
                </a:rPr>
                <a:t>About</a:t>
              </a:r>
              <a:r>
                <a:rPr lang="en-US" dirty="0"/>
                <a:t> </a:t>
              </a:r>
              <a:endParaRPr lang="en-IN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AD7F685-EA5E-49A8-9391-A5A7F4994C51}"/>
              </a:ext>
            </a:extLst>
          </p:cNvPr>
          <p:cNvGrpSpPr/>
          <p:nvPr/>
        </p:nvGrpSpPr>
        <p:grpSpPr>
          <a:xfrm>
            <a:off x="-11923245" y="0"/>
            <a:ext cx="23407131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819EED-9833-4975-A0BE-44483209205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15900" dist="50800" dir="54000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4DAE21-4EF9-4F92-8872-68B795D470E8}"/>
                </a:ext>
              </a:extLst>
            </p:cNvPr>
            <p:cNvSpPr/>
            <p:nvPr/>
          </p:nvSpPr>
          <p:spPr>
            <a:xfrm>
              <a:off x="11516961" y="2094708"/>
              <a:ext cx="675039" cy="2668568"/>
            </a:xfrm>
            <a:custGeom>
              <a:avLst/>
              <a:gdLst>
                <a:gd name="connsiteX0" fmla="*/ 1371600 w 1371600"/>
                <a:gd name="connsiteY0" fmla="*/ 0 h 2668584"/>
                <a:gd name="connsiteX1" fmla="*/ 1371600 w 1371600"/>
                <a:gd name="connsiteY1" fmla="*/ 2668584 h 2668584"/>
                <a:gd name="connsiteX2" fmla="*/ 1237399 w 1371600"/>
                <a:gd name="connsiteY2" fmla="*/ 2662023 h 2668584"/>
                <a:gd name="connsiteX3" fmla="*/ 0 w 1371600"/>
                <a:gd name="connsiteY3" fmla="*/ 1334292 h 2668584"/>
                <a:gd name="connsiteX4" fmla="*/ 1237399 w 1371600"/>
                <a:gd name="connsiteY4" fmla="*/ 6562 h 26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2668584">
                  <a:moveTo>
                    <a:pt x="1371600" y="0"/>
                  </a:moveTo>
                  <a:lnTo>
                    <a:pt x="1371600" y="2668584"/>
                  </a:lnTo>
                  <a:lnTo>
                    <a:pt x="1237399" y="2662023"/>
                  </a:lnTo>
                  <a:cubicBezTo>
                    <a:pt x="542371" y="2593677"/>
                    <a:pt x="0" y="2025315"/>
                    <a:pt x="0" y="1334292"/>
                  </a:cubicBezTo>
                  <a:cubicBezTo>
                    <a:pt x="0" y="643269"/>
                    <a:pt x="542371" y="74908"/>
                    <a:pt x="1237399" y="656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02AB7A-6E53-47AF-A3E5-5D0CCD49D8A7}"/>
                </a:ext>
              </a:extLst>
            </p:cNvPr>
            <p:cNvSpPr txBox="1"/>
            <p:nvPr/>
          </p:nvSpPr>
          <p:spPr>
            <a:xfrm rot="16200000">
              <a:off x="10445188" y="3360788"/>
              <a:ext cx="3301252" cy="192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MANUFACTURING FACILITY  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EEB39-D4F3-496E-BEBC-75CEE3A21735}"/>
              </a:ext>
            </a:extLst>
          </p:cNvPr>
          <p:cNvGrpSpPr/>
          <p:nvPr/>
        </p:nvGrpSpPr>
        <p:grpSpPr>
          <a:xfrm>
            <a:off x="-12586675" y="0"/>
            <a:ext cx="14169763" cy="6858000"/>
            <a:chOff x="12962" y="141513"/>
            <a:chExt cx="12205785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0880BA-9C31-4256-862F-503D9A257076}"/>
                </a:ext>
              </a:extLst>
            </p:cNvPr>
            <p:cNvSpPr/>
            <p:nvPr/>
          </p:nvSpPr>
          <p:spPr>
            <a:xfrm>
              <a:off x="12962" y="141513"/>
              <a:ext cx="12192000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15900" dist="50800" dir="54000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9D22A89-92D5-430B-A59A-FEEF1C0478AD}"/>
                </a:ext>
              </a:extLst>
            </p:cNvPr>
            <p:cNvSpPr/>
            <p:nvPr/>
          </p:nvSpPr>
          <p:spPr>
            <a:xfrm>
              <a:off x="10827132" y="2236205"/>
              <a:ext cx="1371600" cy="2668584"/>
            </a:xfrm>
            <a:custGeom>
              <a:avLst/>
              <a:gdLst>
                <a:gd name="connsiteX0" fmla="*/ 1371600 w 1371600"/>
                <a:gd name="connsiteY0" fmla="*/ 0 h 2668584"/>
                <a:gd name="connsiteX1" fmla="*/ 1371600 w 1371600"/>
                <a:gd name="connsiteY1" fmla="*/ 2668584 h 2668584"/>
                <a:gd name="connsiteX2" fmla="*/ 1237399 w 1371600"/>
                <a:gd name="connsiteY2" fmla="*/ 2662023 h 2668584"/>
                <a:gd name="connsiteX3" fmla="*/ 0 w 1371600"/>
                <a:gd name="connsiteY3" fmla="*/ 1334292 h 2668584"/>
                <a:gd name="connsiteX4" fmla="*/ 1237399 w 1371600"/>
                <a:gd name="connsiteY4" fmla="*/ 6562 h 26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2668584">
                  <a:moveTo>
                    <a:pt x="1371600" y="0"/>
                  </a:moveTo>
                  <a:lnTo>
                    <a:pt x="1371600" y="2668584"/>
                  </a:lnTo>
                  <a:lnTo>
                    <a:pt x="1237399" y="2662023"/>
                  </a:lnTo>
                  <a:cubicBezTo>
                    <a:pt x="542371" y="2593677"/>
                    <a:pt x="0" y="2025315"/>
                    <a:pt x="0" y="1334292"/>
                  </a:cubicBezTo>
                  <a:cubicBezTo>
                    <a:pt x="0" y="643269"/>
                    <a:pt x="542371" y="74908"/>
                    <a:pt x="1237399" y="656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7B0F9F-4923-4244-9C4E-42CD57A3B4CA}"/>
                </a:ext>
              </a:extLst>
            </p:cNvPr>
            <p:cNvSpPr txBox="1"/>
            <p:nvPr/>
          </p:nvSpPr>
          <p:spPr>
            <a:xfrm rot="16200000">
              <a:off x="10289748" y="3292124"/>
              <a:ext cx="3301252" cy="55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SHOP FLOOR  </a:t>
              </a:r>
              <a:endParaRPr lang="en-IN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/>
                <a:t> </a:t>
              </a:r>
              <a:endParaRPr lang="en-IN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73F3FD-A457-4967-945B-0FC877B663FE}"/>
              </a:ext>
            </a:extLst>
          </p:cNvPr>
          <p:cNvGrpSpPr/>
          <p:nvPr/>
        </p:nvGrpSpPr>
        <p:grpSpPr>
          <a:xfrm>
            <a:off x="-14370529" y="0"/>
            <a:ext cx="15081677" cy="6858000"/>
            <a:chOff x="0" y="0"/>
            <a:chExt cx="1222369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8DC5CF-EC94-48D9-A389-2BEE9975A34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15900" dist="50800" dir="54000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50CE13E-8D0F-4F18-948A-B6A086574FBA}"/>
                </a:ext>
              </a:extLst>
            </p:cNvPr>
            <p:cNvSpPr/>
            <p:nvPr/>
          </p:nvSpPr>
          <p:spPr>
            <a:xfrm>
              <a:off x="10820400" y="2094708"/>
              <a:ext cx="1371600" cy="2668584"/>
            </a:xfrm>
            <a:custGeom>
              <a:avLst/>
              <a:gdLst>
                <a:gd name="connsiteX0" fmla="*/ 1371600 w 1371600"/>
                <a:gd name="connsiteY0" fmla="*/ 0 h 2668584"/>
                <a:gd name="connsiteX1" fmla="*/ 1371600 w 1371600"/>
                <a:gd name="connsiteY1" fmla="*/ 2668584 h 2668584"/>
                <a:gd name="connsiteX2" fmla="*/ 1237399 w 1371600"/>
                <a:gd name="connsiteY2" fmla="*/ 2662023 h 2668584"/>
                <a:gd name="connsiteX3" fmla="*/ 0 w 1371600"/>
                <a:gd name="connsiteY3" fmla="*/ 1334292 h 2668584"/>
                <a:gd name="connsiteX4" fmla="*/ 1237399 w 1371600"/>
                <a:gd name="connsiteY4" fmla="*/ 6562 h 26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2668584">
                  <a:moveTo>
                    <a:pt x="1371600" y="0"/>
                  </a:moveTo>
                  <a:lnTo>
                    <a:pt x="1371600" y="2668584"/>
                  </a:lnTo>
                  <a:lnTo>
                    <a:pt x="1237399" y="2662023"/>
                  </a:lnTo>
                  <a:cubicBezTo>
                    <a:pt x="542371" y="2593677"/>
                    <a:pt x="0" y="2025315"/>
                    <a:pt x="0" y="1334292"/>
                  </a:cubicBezTo>
                  <a:cubicBezTo>
                    <a:pt x="0" y="643269"/>
                    <a:pt x="542371" y="74908"/>
                    <a:pt x="1237399" y="656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2092D1-AFC0-4757-8D0F-06567344B198}"/>
                </a:ext>
              </a:extLst>
            </p:cNvPr>
            <p:cNvSpPr txBox="1"/>
            <p:nvPr/>
          </p:nvSpPr>
          <p:spPr>
            <a:xfrm rot="16200000">
              <a:off x="10311143" y="3123516"/>
              <a:ext cx="3301252" cy="52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SAMPLES </a:t>
              </a:r>
              <a:endParaRPr lang="en-IN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/>
                <a:t> </a:t>
              </a:r>
              <a:endParaRPr lang="en-IN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3D420C-34C8-46FA-BA76-17142CBB6525}"/>
              </a:ext>
            </a:extLst>
          </p:cNvPr>
          <p:cNvGrpSpPr/>
          <p:nvPr/>
        </p:nvGrpSpPr>
        <p:grpSpPr>
          <a:xfrm>
            <a:off x="-13938893" y="0"/>
            <a:ext cx="13863546" cy="6858000"/>
            <a:chOff x="0" y="0"/>
            <a:chExt cx="12406927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A37581-37E6-48C8-8D07-589B6B0BC67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15900" dist="50800" dir="54000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CFAF833-FDBB-475C-BDDE-F1B2D3AF46EB}"/>
                </a:ext>
              </a:extLst>
            </p:cNvPr>
            <p:cNvSpPr/>
            <p:nvPr/>
          </p:nvSpPr>
          <p:spPr>
            <a:xfrm>
              <a:off x="10820400" y="2094708"/>
              <a:ext cx="1371600" cy="2668584"/>
            </a:xfrm>
            <a:custGeom>
              <a:avLst/>
              <a:gdLst>
                <a:gd name="connsiteX0" fmla="*/ 1371600 w 1371600"/>
                <a:gd name="connsiteY0" fmla="*/ 0 h 2668584"/>
                <a:gd name="connsiteX1" fmla="*/ 1371600 w 1371600"/>
                <a:gd name="connsiteY1" fmla="*/ 2668584 h 2668584"/>
                <a:gd name="connsiteX2" fmla="*/ 1237399 w 1371600"/>
                <a:gd name="connsiteY2" fmla="*/ 2662023 h 2668584"/>
                <a:gd name="connsiteX3" fmla="*/ 0 w 1371600"/>
                <a:gd name="connsiteY3" fmla="*/ 1334292 h 2668584"/>
                <a:gd name="connsiteX4" fmla="*/ 1237399 w 1371600"/>
                <a:gd name="connsiteY4" fmla="*/ 6562 h 26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2668584">
                  <a:moveTo>
                    <a:pt x="1371600" y="0"/>
                  </a:moveTo>
                  <a:lnTo>
                    <a:pt x="1371600" y="2668584"/>
                  </a:lnTo>
                  <a:lnTo>
                    <a:pt x="1237399" y="2662023"/>
                  </a:lnTo>
                  <a:cubicBezTo>
                    <a:pt x="542371" y="2593677"/>
                    <a:pt x="0" y="2025315"/>
                    <a:pt x="0" y="1334292"/>
                  </a:cubicBezTo>
                  <a:cubicBezTo>
                    <a:pt x="0" y="643269"/>
                    <a:pt x="542371" y="74908"/>
                    <a:pt x="1237399" y="6562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88CA71-E128-4519-B28F-74F9B1293572}"/>
                </a:ext>
              </a:extLst>
            </p:cNvPr>
            <p:cNvSpPr txBox="1"/>
            <p:nvPr/>
          </p:nvSpPr>
          <p:spPr>
            <a:xfrm rot="16200000">
              <a:off x="10467090" y="3139773"/>
              <a:ext cx="3301252" cy="578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CERTIFICATES AND AWARDS </a:t>
              </a:r>
              <a:endParaRPr lang="en-IN" sz="18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/>
                <a:t> </a:t>
              </a:r>
              <a:endParaRPr lang="en-IN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05BBC82-84C1-4349-8D95-B680FE10F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69" y="163285"/>
            <a:ext cx="5496790" cy="43869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B8F0BD-00CF-4E20-B42E-D0C3F3B17141}"/>
              </a:ext>
            </a:extLst>
          </p:cNvPr>
          <p:cNvSpPr txBox="1"/>
          <p:nvPr/>
        </p:nvSpPr>
        <p:spPr>
          <a:xfrm>
            <a:off x="3584423" y="4896233"/>
            <a:ext cx="5496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MACHINE  NAME    :- VMC</a:t>
            </a:r>
          </a:p>
          <a:p>
            <a:r>
              <a:rPr lang="en-US" b="1" dirty="0"/>
              <a:t>MAKE &amp; Model       :- HAAS VF2 (USA)</a:t>
            </a:r>
          </a:p>
          <a:p>
            <a:r>
              <a:rPr lang="en-US" b="1" dirty="0"/>
              <a:t>CONTROL                 :- HAAS </a:t>
            </a:r>
          </a:p>
          <a:p>
            <a:r>
              <a:rPr lang="en-US" b="1" dirty="0"/>
              <a:t>CAPACITY                 :- 762 X 410 X 510 MM (Travel)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93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FB5F4C-A47A-416D-90C6-FCDB021CCC1C}"/>
              </a:ext>
            </a:extLst>
          </p:cNvPr>
          <p:cNvGrpSpPr/>
          <p:nvPr/>
        </p:nvGrpSpPr>
        <p:grpSpPr>
          <a:xfrm>
            <a:off x="-396688" y="-16"/>
            <a:ext cx="12588688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448D58-98E9-49CF-9F0F-5468D573DBD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15900" dist="50800" dir="54000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EC5D8F-192B-4534-BCBA-4570B027A1E0}"/>
                </a:ext>
              </a:extLst>
            </p:cNvPr>
            <p:cNvSpPr/>
            <p:nvPr/>
          </p:nvSpPr>
          <p:spPr>
            <a:xfrm>
              <a:off x="10820400" y="2094708"/>
              <a:ext cx="1371600" cy="2668584"/>
            </a:xfrm>
            <a:custGeom>
              <a:avLst/>
              <a:gdLst>
                <a:gd name="connsiteX0" fmla="*/ 1371600 w 1371600"/>
                <a:gd name="connsiteY0" fmla="*/ 0 h 2668584"/>
                <a:gd name="connsiteX1" fmla="*/ 1371600 w 1371600"/>
                <a:gd name="connsiteY1" fmla="*/ 2668584 h 2668584"/>
                <a:gd name="connsiteX2" fmla="*/ 1237399 w 1371600"/>
                <a:gd name="connsiteY2" fmla="*/ 2662023 h 2668584"/>
                <a:gd name="connsiteX3" fmla="*/ 0 w 1371600"/>
                <a:gd name="connsiteY3" fmla="*/ 1334292 h 2668584"/>
                <a:gd name="connsiteX4" fmla="*/ 1237399 w 1371600"/>
                <a:gd name="connsiteY4" fmla="*/ 6562 h 26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2668584">
                  <a:moveTo>
                    <a:pt x="1371600" y="0"/>
                  </a:moveTo>
                  <a:lnTo>
                    <a:pt x="1371600" y="2668584"/>
                  </a:lnTo>
                  <a:lnTo>
                    <a:pt x="1237399" y="2662023"/>
                  </a:lnTo>
                  <a:cubicBezTo>
                    <a:pt x="542371" y="2593677"/>
                    <a:pt x="0" y="2025315"/>
                    <a:pt x="0" y="1334292"/>
                  </a:cubicBezTo>
                  <a:cubicBezTo>
                    <a:pt x="0" y="643269"/>
                    <a:pt x="542371" y="74908"/>
                    <a:pt x="1237399" y="6562"/>
                  </a:cubicBezTo>
                  <a:close/>
                </a:path>
              </a:pathLst>
            </a:custGeom>
            <a:solidFill>
              <a:srgbClr val="EB1D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3FAA0F-9E45-44B6-8424-815F86ABD6A0}"/>
                </a:ext>
              </a:extLst>
            </p:cNvPr>
            <p:cNvSpPr txBox="1"/>
            <p:nvPr/>
          </p:nvSpPr>
          <p:spPr>
            <a:xfrm rot="16200000">
              <a:off x="10086407" y="3198168"/>
              <a:ext cx="3301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lgerian" panose="04020705040A02060702" pitchFamily="82" charset="0"/>
                </a:rPr>
                <a:t>About</a:t>
              </a:r>
              <a:r>
                <a:rPr lang="en-US" dirty="0"/>
                <a:t> </a:t>
              </a:r>
              <a:endParaRPr lang="en-IN" dirty="0"/>
            </a:p>
          </p:txBody>
        </p:sp>
      </p:grp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A564470A-A73C-B7B6-2B25-F35348241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51663"/>
              </p:ext>
            </p:extLst>
          </p:nvPr>
        </p:nvGraphicFramePr>
        <p:xfrm>
          <a:off x="692337" y="964515"/>
          <a:ext cx="5480424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212">
                  <a:extLst>
                    <a:ext uri="{9D8B030D-6E8A-4147-A177-3AD203B41FA5}">
                      <a16:colId xmlns:a16="http://schemas.microsoft.com/office/drawing/2014/main" val="815453349"/>
                    </a:ext>
                  </a:extLst>
                </a:gridCol>
                <a:gridCol w="2740212">
                  <a:extLst>
                    <a:ext uri="{9D8B030D-6E8A-4147-A177-3AD203B41FA5}">
                      <a16:colId xmlns:a16="http://schemas.microsoft.com/office/drawing/2014/main" val="527056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People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03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Human and resources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1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Administration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25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Research and development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8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Production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810537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388FA97-E6F8-C77D-FCE9-236A5032D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363583"/>
              </p:ext>
            </p:extLst>
          </p:nvPr>
        </p:nvGraphicFramePr>
        <p:xfrm>
          <a:off x="4930588" y="33124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6898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4911</TotalTime>
  <Words>220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bhargava rao</dc:creator>
  <cp:lastModifiedBy>rishikesh sharma</cp:lastModifiedBy>
  <cp:revision>14</cp:revision>
  <dcterms:created xsi:type="dcterms:W3CDTF">2021-11-11T15:39:45Z</dcterms:created>
  <dcterms:modified xsi:type="dcterms:W3CDTF">2022-11-19T04:56:49Z</dcterms:modified>
</cp:coreProperties>
</file>