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25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ink/ink2.xml" ContentType="application/inkml+xml"/>
  <Override PartName="/ppt/ink/ink1.xml" ContentType="application/inkml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9" r:id="rId27"/>
    <p:sldId id="290" r:id="rId28"/>
    <p:sldId id="292" r:id="rId29"/>
    <p:sldId id="291" r:id="rId30"/>
    <p:sldId id="309" r:id="rId31"/>
    <p:sldId id="310" r:id="rId32"/>
    <p:sldId id="311" r:id="rId33"/>
    <p:sldId id="312" r:id="rId34"/>
    <p:sldId id="313" r:id="rId35"/>
    <p:sldId id="308" r:id="rId36"/>
    <p:sldId id="267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2.98804" units="1/cm"/>
          <inkml:channelProperty channel="Y" name="resolution" value="650.78448" units="1/cm"/>
          <inkml:channelProperty channel="T" name="resolution" value="1" units="1/dev"/>
        </inkml:channelProperties>
      </inkml:inkSource>
      <inkml:timestamp xml:id="ts0" timeString="2025-01-06T02:59:54.8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24359 9024 0,'0'0'0,"-9"-2"0,9 2 0,-21 0 16,-11 0-16,-8 4 15,-4 7-15,-6-1 16,-3 6-16,-1 6 16,-2 0-16,-2 3 15,2 6-15,-4 2 16,1 3-16,-3 1 16,5 8-16,-1 4 15,1 1-15,0 6 16,8 3-16,0-1 15,6 2-15,3 4 16,4 1-16,1 5 16,4 3-16,-1-1 15,5 4-15,2-4 16,2 4-16,0 0 0,3-3 16,3 2-16,0 2 15,6-3-15,0 4 16,4-4-16,6 1 15,3 2-15,8-1 16,1 1-16,2-1 16,7-1-16,2 0 15,5-1-15,3-2 16,6 0-16,4 0 16,5-3-16,2 0 15,6 2-15,0-6 16,7-2-1,1 3-15,2 1 0,5-5 16,-3 2-16,4-6 16,3 0-16,3-5 15,0 2-15,4-1 16,1-3-16,5-2 16,5-1-16,-6 0 15,7-3-15,4-3 0,1 0 16,3-5-16,0-2 15,3-9 1,-3-1-16,2-2 0,0-9 16,-1-1-16,-2-4 15,1-2-15,-5-5 16,0-7-16,2 2 16,-3-7-16,-2-5 15,0-4-15,-3-3 16,-7-3-16,-2-7 15,0 0-15,-4-6 16,0-5-16,-2-3 16,-4 0-16,-2-1 15,0-6-15,-7-3 16,-2-4-16,-7-1 16,-1-3-16,-6 1 0,0-2 15,-7-4 1,-4-1-16,-1-2 15,-2 2-15,-2-3 0,-4 1 16,1 1-16,-4 1 16,-2-1-16,-3-1 15,-2 2 1,-5-3-16,-3 1 0,-1 3 16,-1-1-16,-6-1 15,-2 2-15,-3 0 16,-2-2-16,-2 2 15,-2 4-15,1-1 16,-4 1-16,-3 2 16,1 0-16,-5 1 15,-2 0-15,-2 2 16,1 1-16,-2 2 16,-1 1-16,1 1 15,-3 3-15,-1-3 16,-2 5-16,0 0 15,0 1-15,0 1 16,-3 2-16,1 1 16,-3 0-16,0 0 0,0 5 15,-4 1 1,2-1-16,-2 5 16,-3-3-16,0 3 0,-4 0 15,1 0 1,-1 1-16,0 5 0,-2-2 15,1 5-15,-2 2 16,1 0-16,-1-2 16,-2 5-16,1 3 15,1-2-15,-2 3 16,1 3-16,0-3 16,0 3-16,-1 2 15,2 0-15,-1 3 16,0 2-16,3 0 15,1 6-15,0-2 16,-1 1-16,2-2 16,0 4-16,-1 3 15,6-2-15,-4 1 16,2 2-16,4 2 16,-3-4-16,1 3 0,1 3 15,3 1 1,-4-4-16,1 2 15,2 1-15,-2-2 0,2 0 16,2 1 0,3 5-16,-4-1 0,3-3 15,0 1-15,0-1 16,3 2-16,1 0 16,-1-3-16,2 5 15,1-1-15,4-4 16,-1 6-16,3 1 15,-1-1-15,-1-1 16,2 0-16,2 0 16,-1 1-16,24-13 15</inkml:trace>
  <inkml:trace contextRef="#ctx0" brushRef="#br0" timeOffset="3280.4914">26198 9249 0,'0'0'0,"0"0"15,0 0-15,-1 1 16,1-1-16,0 4 16,0-4-16,0 5 15,-2 7-15,-4 7 0,3 2 16,0 2 0,-2 4-16,3 5 15,-1 0-15,0-1 0,-2 7 16,0-3-16,-2 4 15,0 3-15,1-1 16,0 4-16,-2-1 16,3 2-16,2-1 15,-2-2-15,-1 1 16,-1-4-16,1 1 16,4-3-16,-1 1 15,0-6-15,3-33 16,-2 31-16,1-2 15,1-29-15,-3 26 16,3-26-16,-4 22 16,2-8-16,0-13 15,2-11-15,1-13 16</inkml:trace>
  <inkml:trace contextRef="#ctx0" brushRef="#br0" timeOffset="3858.4803">26084 9226 0,'0'0'0,"0"0"0,2 6 0,-2 6 15,3 6 1,-3-18-16,5 23 15,3 7-15,2 6 16,-1-1-16,0 3 16,4-1-16,-1-2 0,-1 1 15,3 6-15,-3-4 16,0 1-16,-1 3 16,0 2-16,-2-5 15,1 6-15,-3-4 16,2 2-16,-1-4 15,-2-1-15,1 1 16,0-3-16,0-2 16,1-4-16,1-2 15,-8-28-15,8 25 16,1-2-16,-9-23 16,13 22-16,-13-22 15,12 17-15,1-8 16,-2-12-16,-11 3 15,10-13-15</inkml:trace>
  <inkml:trace contextRef="#ctx0" brushRef="#br0" timeOffset="4530.1947">25806 9553 0,'0'0'0,"0"0"0,1-2 0,-1 2 16,-2-8-16,3-1 16,-1 9-16,5-13 15,5-1-15,-10 14 16,17-16-16,3 3 15,6-2-15,1 3 0,-27 12 16,27-8 0,1-1-16,6 4 0,-3 2 15,-3 3-15,3 0 16,-3 4-16,0-1 16,-3 4-16,2-1 15,-2 1-15,1-1 16,-3 2-16,3-1 15,-3 0-15,2 1 16,-1-2-16,0 2 16,-24-8-16,24 4 15,-2-4-15</inkml:trace>
  <inkml:trace contextRef="#ctx0" brushRef="#br0" timeOffset="14953.4735">24382 11017 0,'0'0'0,"0"0"0,-4-3 0,4 3 15,-9-5-15,-5 2 16,14 3-16,-16-5 15,0 8-15,-4 0 16,2 5-16,-1 5 16,3 0-16,-3-3 15,2 8-15,-2-4 16,1 3-16,18-17 16,-18 23-16,0 1 15,-1 1-15,5 4 16,1-2-16,8 1 15,0-3-15,0 1 16,2-1-16,2 0 16,0-1-16,1 1 0,0 0 0,0-25 15,5 23 1,0 1-16,5 4 0,-10-28 16,12 24-16,1-1 15,-13-23-15,20 25 16,3-4-16,1-2 15,-1-4-15,-1-2 16,-22-13-16,25 5 16,-1 5-16,-24-10 15,28 4-15,0-2 16,-28-2-16,33 2 0,-2-6 16,-1 0-16,-1-6 15,0 5-15,-2-8 16,-4-2-16,0-4 15,-23 19 1,23-21-16,-2-4 0,0 0 16,-2 3-16,-19 22 15,18-19-15,-18 19 16,14-17-16,-14 17 16,12-12-16,-12 12 15,3-12-15,-3 12 16,1-7-16,-4-1 15,3 8-15,-10-5 16,-2 7-16,12-2 16,-17 2-16,0 4 15,17-6-15,-19 8 16,2 1-16,17-9 16,-22 12-16,22-12 15,-20 11-15,20-11 16,-20 10-16,20-10 0,-18 8 15,18-8-15,-16 7 16,16-7-16,-13 4 16,13-4-16,-8 0 15,8 0-15,-4 1 16,4-1-16,-5-3 16,5 3-16,-8-2 15,8 2-15,-6-1 16,6 1-16,-8-4 15,8 4-15,-9-6 16,9 6-16,-8-5 16,8 5-16,-6-9 15,6 9-15,-7-8 16,7 8-16,-8-10 16,8 10-16,-8-12 15,8 12-15,-7-12 16,7 12-16,-7-11 0,7 11 15,-3-9-15,3 9 16,-4-11-16,4 11 16,-4-11-16,4 11 15,0-14-15,0 14 16,2-14-16,-2 14 16,1-17-16,-1 17 15,4-15-15,-4 15 16,6-14-16,-6 14 15,9-11-15,-9 11 16,10-13-16,-1 6 16,-9 7-16,10-12 15,-10 12-15,10-8 16,-10 8-16,7-8 16,-7 8-16,6 0 15,-6 0-15,4-2 16,-4 2-16,3 3 15,-3-3-15,3 2 0,-3-2 16,5 2-16,-5-2 16,5 1-1,-5-1-15,8 0 16,-8 0-16,12 2 0,-12-2 16,12-2-16,-12 2 15,12 0-15,-12 0 16,10-3-16,-10 3 15,11-5-15,-11 5 16,5-9-16,-5 9 16,6-9-16,-6 9 15,3-14-15,-3 14 16,1-13-16,-1 13 16,-2-15-16,2 15 15,-4-13-15,-4-2 16,8 15-1,-9-18-15,9 18 16,-10-15-16,-1 0 16,11 15-16,-13-14 15,13 14-15,-12-13 16,12 13-16,-13-11 16,-3-1-16,16 12 0,-16-9 15,16 9-15,-17-4 16,0 7-16</inkml:trace>
  <inkml:trace contextRef="#ctx0" brushRef="#br0" timeOffset="21873.9042">24806 11469 0,'0'0'0,"0"0"0,0 0 0,0 3 15,0-3-15,0 2 16,0-2-16,2 2 16,-2-2-16,2 4 15,-2-4-15,4 3 16,-4-3-16,4 0 15,4-2-15,-8 2 16,11-8-16,-11 8 16,16-12-16</inkml:trace>
  <inkml:trace contextRef="#ctx0" brushRef="#br0" timeOffset="22326.9332">25205 11462 0,'0'0'0,"0"0"0,0 0 0,0 0 16,0 0-16,1 3 15,-1-3-15,4 1 16,-4-1-16,5 3 16,-5-3-16,6 4 15,-6-4-15,13 3 16,-13-3-16,15 2 16,-15-2-16,15-2 15,1-5-15,-16 7 16,15-2-16</inkml:trace>
  <inkml:trace contextRef="#ctx0" brushRef="#br0" timeOffset="22686.2615">25569 11475 0,'0'0'0,"0"0"0,0 0 0,3 5 15,-3-5 1,9 7-16,-9-7 16,9 7-16,-9-7 15,9 7-15,-9-7 16,11 10-16,-11-10 0,13 3 16,-13-3-16,15 3 15,-15-3-15,17-2 16</inkml:trace>
  <inkml:trace contextRef="#ctx0" brushRef="#br0" timeOffset="23139.2377">26042 11550 0,'0'0'0,"0"0"0,0 0 16,1 0-16,-1 0 16,2 1-16,-2-1 15,4 0-15,-4 0 16,7 0-16,-7 0 16,8-1-16,-8 1 15,14-2-15,-14 2 16,14-4-16,-14 4 15,18-5-15,2-2 16,-20 7-16,19-10 16,-19 10-16,18-10 15,-1 1-15,2 5 0</inkml:trace>
  <inkml:trace contextRef="#ctx0" brushRef="#br0" timeOffset="23420.4308">26493 11505 0,'0'0'0,"0"0"0,0 0 15,2 0-15,-2 0 16,4 1-16,-4-1 16,8 0-16,-8 0 15,10-3-15,-10 3 16,13-4-16,1-5 16,2 4-16,-16 5 15</inkml:trace>
  <inkml:trace contextRef="#ctx0" brushRef="#br0" timeOffset="23842.2501">27098 11564 0,'0'0'0,"0"0"0,0 0 0,1 3 0,-1-3 16,5 3 0,-5-3-16,10 1 15,6-2-15,3 2 0,-19-1 16,19-7 0,2-2-16,1-4 15,-3 10-15,-19 3 0,20-11 16</inkml:trace>
  <inkml:trace contextRef="#ctx0" brushRef="#br0" timeOffset="23982.8">27444 11514 0,'0'0'0,"0"0"0,3 7 0,-3-7 15,6 5-15,-6-5 16,9 8-16,-9-8 15,10 9-15,1-3 16,-11-6-16</inkml:trace>
  <inkml:trace contextRef="#ctx0" brushRef="#br0" timeOffset="107104.413">29808 9036 0,'0'0'0,"0"0"0,-7-1 0,-12 1 0,-7-3 15,-2 3-15,-1-1 16,-1 1-16,1 2 16,2 1-16,-3 2 15,-5 0-15,-1 0 16,1 4-16,-4 0 15,0 2-15,-3 2 16,1 0-16,-4 2 16,2 4-16,-2-1 15,0 4-15,2-3 16,2 7-16,-3-1 16,1 4-16,-1 1 15,-2 4-15,-1-1 16,2 4-16,0 0 15,0 4-15,0 0 16,2 1-16,3-1 16,-3 4-16,4-4 0,1 3 15,4 5-15,0-3 16,5 1-16,-2 3 16,3-3-16,0 2 15,0 1-15,4 4 16,-1-4-16,4 3 15,-2 3-15,2-2 16,1 0-16,6 5 16,-5-3-16,4 3 15,0 2-15,3-1 16,1 1-16,-3-2 16,4 2-16,-1-2 15,-1 2-15,4 1 16,4 1-16,-2-4 15,2 3-15,1-1 16,-1-1-16,1-2 16,3 1-16,0 2 15,2 0-15,-1-3 0,1 0 16,2 1 0,4-3-16,0 2 0,2-2 15,2-1-15,-1 0 16,2-4-16,3-1 15,-1 2-15,4-4 16,-1-3-16,3 1 16,0-2-16,3-1 15,1 0 1,0-1-16,4-2 0,2-3 16,-2-2-16,4 3 15,-1-4-15,5 0 16,-1-2-16,1-4 15,-1-2-15,1 1 16,3-1-16,-1-5 16,4 0-16,3-1 15,-1 0-15,0-2 16,0-4-16,1 1 16,2-4-16,-1-1 0,2 1 15,3 0-15,0-3 16,0-2-16,-1-2 15,4 2-15,-6-6 16,7 3-16,-2-2 16,1-1-16,-1-1 15,-1-2-15,0-2 16,3 1-16,1-3 16,-5-2-16,2-1 15,0 1-15,-6-4 16,6 2-16,-2-3 15,1 1-15,2-5 16,-2-1-16,0 0 16,-1-3-16,0-1 15,0 1-15,-4-3 16,3 1-16,-3-2 16,-1-1-16,1-3 15,0 2-15,0-4 16,-3-1-16,0-2 0,-1 0 15,0-2-15,-1-1 16,0 0-16,1 0 16,-3-4-16,-2 1 15,-2-5-15,0-2 16,-1 2-16,-2-4 16,-3 0-16,2-1 15,0-2-15,-4-1 16,0-1-16,-3-3 0,-4-2 0,-2 0 31,1-3-31,-2 1 0,-3-1 0,0 1 31,-2-4-31,-4 1 16,1-3-16,-2 1 16,-6 1-16,1-2 15,-6 0-15,0 1 0,-1 1 0,-3 0 16,-1 2-16,-4 3 15,1-1-15,-3-2 0,-2 4 16,0-1-16,-6-1 16,1 1-16,0 1 15,-3 1-15,2 2 16,0 0-16,-1-1 16,-5 3-16,0 0 15,-2 5-15,-1-3 16,-1 5-16,-1 0 15,-2 4-15,0 0 16,0 1-16,-2-1 16,4 6-16,-7-2 15,-1 5-15,4 0 16,-2 2-16,-4 2 16,1 4-16,1-1 15,-4 3-15,1 4 16,0-1-16,0 1 15,0 5-15,-3-1 16,2 5-16,1 0 0,0 0 16,-1 5-16,2 0 15,-1 2-15,-1-2 16,1 3-16,3 2 16,-2-3-16,1 3 15,4-1-15,-3 6 16,6-3-16,-4 1 15,5 2-15,-3-2 16,1-1-16,4 3 16,3-3-16,1 4 15,3 1-15,24-5 16,-26 6-16,-2 3 16,0 1-16,2 0 15,1 6-15,25-16 16,-23 9-16,23-9 15,-21 11-15</inkml:trace>
  <inkml:trace contextRef="#ctx0" brushRef="#br0" timeOffset="107666.7727">30036 9679 0,'0'0'0,"-4"12"0,-2 10 16,-2 11-16,-3 3 15,2 1-15,9-37 16,-12 36-16,1-1 16,1 4-16,2-5 15,0 0-15,1-5 16,7-29-16,-6 28 15,0-2-15,6-26 0,-6 26 16,6-26 0,-8 23-16,8-23 0,-7 21 15,7-21-15,-6 13 16</inkml:trace>
  <inkml:trace contextRef="#ctx0" brushRef="#br0" timeOffset="108182.3255">30070 9457 0,'0'0'0,"-3"6"0,-7 6 0,-1 8 16,-3 10-16,0 1 15,1 2-15,3 2 16,1-6-16,2 5 15,2 3-15,2 2 16,0-1-16,1 0 16,0 1-16,1-4 15,-1 1-15,-1-3 16,1 2-16,-1-5 16,1-1-16,-2-1 15,4-28-15,-3 26 16,3-26-16,-2 24 15,2-24-15,0 18 16,0-18-16,-1 11 16,2-12-16,2-14 15,5-7-15,-2-8 16,2-6-16,1-6 16</inkml:trace>
  <inkml:trace contextRef="#ctx0" brushRef="#br0" timeOffset="108619.7209">30062 9500 0,'0'0'0,"0"0"0,0 0 0,0-1 15,0 1-15,-2-6 16,2 6-16,-3-5 15,3 5-15,0 2 16,2 8-16,-2-10 16,7 18-16,2 4 15,1 9-15,-2-2 16,0-1-16,2 3 16,-1 0-16,2 0 15,2-1-15,-1 4 16,1 0-16,-1 0 15,0-1-15,0 0 16,-1 1-16,-1 0 0,-2-2 16,-1-1-16,0-2 15,0-4 1,-7-25-16,6 24 0,-6-24 16,5 19-16,-5-19 15,4 16 1,-4-16-16,2 8 0,-2-8 15,1 3-15,-1-14 16,-3-11-16,3 22 16</inkml:trace>
  <inkml:trace contextRef="#ctx0" brushRef="#br0" timeOffset="109182.1031">29487 9800 0,'0'0'0,"0"0"0,0 0 16,-1-4-16,1 4 15,0-10-15,6-5 16,9-5-16,4 1 16,3-2-16,4 0 15,3 2-15,4-2 16,5 3-16,0 1 15,4 1-15,-1-1 16,4 2-16,2 1 16,0 1-16,-6 5 0,4 2 15,-1 4-15,-5-3 16,0 5-16,0 5 16,-6-1-16,-5 5 15,-3 1-15,-5 4 16,-20-14-16,17 14 15,0-2-15,-17-12 16,16 13-16,-16-13 16,15 13-16,-15-13 15,10 12-15,-1-4 16,-9-8-16</inkml:trace>
  <inkml:trace contextRef="#ctx0" brushRef="#br0" timeOffset="115071.3568">27430 11547 0,'0'0'0,"0"0"0,0 0 0,0 3 15,0-3-15,0 3 16,0-3-16,1 3 15,-1-3-15,2 4 16,-2-4-16,4 4 16,-4-4-16,7 7 15,-7-7-15,9 4 16,-9-4-16,14 8 16,-14-8-16,16 7 15,0 3-15,-16-10 16,19 8-16,-19-8 15,17 6-15,-17-6 16,22 8-16,-1-4 16,4 2-16,-25-6 15,24 2-15,0-2 16,-24 0-16,24 1 16,-3 1-16,-21-2 15,25 0-15,-5 2 16,0-2-16,-20 0 15,22 4-15,-22-4 16,17 0-16,-17 0 0,15 1 16,-15-1-16,17 2 15,-17-2-15,11 1 16,-11-1-16,7 0 16,-7 0-16,5 2 15,-5-2-15,4 1 16,-4-1-16,0-1 15,0 1-15,-6-2 16,6 2-16,-9-4 16,-4-2-16,13 6 15,-21-11-15,0 6 16,21 5-16,-20-9 16,-2 0-16,-2 3 15,24 6-15,-22-8 16,1 1-16,21 7 15,-24-7-15,2 0 0,-1 1 16,23 6 0,-22-7-16,22 7 0,-21-4 15,21 4-15,-22-2 16,3 2-16,19 0 16,-19-1-16,19 1 15,-13 0-15,13 0 16,-12-1-16,12 1 15,-8-2-15,8 2 16,-4-3-16,4 3 16,0 0-16,0 0 15,1 1-15,-1-1 16,2 2-16,-2-2 16,10 5-16,-10-5 15,12 4-15,-12-4 16,15 6-16,-15-6 15,21 6-15,1 1 16,-22-7-16,21 10 0,1-3 16,-1 0-16,-21-7 15,19 6-15,0 2 16,-19-8-16,21 7 16,-3-1-16,-18-6 15,22 4-15,-1 3 16,-21-7-16,22 4 15,-22-4-15,22 4 16,-1-1-16,-21-3 16,21 1-16,-3-1 15,-18 0-15,18-3 16,-18 3-16,14-1 16,-14 1-16,11 0 15,-11 0-15,8 0 16,-8 0-16,6-2 15,-6 2-15,1 0 16,-1 0-16,-4-2 16,4 2-16,-10-2 15,10 2-15,-15-4 16,-4 2-16,19 2 16,-23-7-16,-2 1 15,25 6-15,-25-6 0,1-3 16,24 9-16,-26-6 15,3-2-15,0 1 16,23 7-16,-24-10 16,2 2-16,0 4 15,22 4-15,-21-10 16,-1 2-16,22 8 16,-19-8-16,1 2 15,18 6-15,-17-6 16,17 6-16,-15-3 15,15 3-15,-10-3 16,10 3-16,-7-2 16,7 2-16,-2-2 15,2 2-15,5-2 16,-5 2-16,8-4 16,-8 4-16,14 0 15,7 0-15,-21 0 0,25 0 16,-1 3-16,-24-3 15,25 3-15,1 2 16,-26-5-16,27 7 16,-1 0-16,-26-7 15,25 8-15,-25-8 16,22 9-16,3 1 16,-25-10-16,22 9 15,-22-9-15,22 11 16,-22-11-16,21 11 15,-21-11-15,19 7 16,-19-7-16,21 4 16,-21-4-16,18 1 15,-18-1-15,17 2 16,-17-2-16,16 0 16,-16 0-16,13-2 15</inkml:trace>
  <inkml:trace contextRef="#ctx0" brushRef="#br0" timeOffset="125475.1541">27540 12026 0,'0'0'0,"0"0"0,0 0 0,1 2 16,-1-2-1,0 2-15,-2 7 16,2-9-16,-3 11 15,3-11-15,-3 11 0</inkml:trace>
  <inkml:trace contextRef="#ctx0" brushRef="#br0" timeOffset="125850.1237">27583 12297 0,'0'0'0,"0"0"15,0 6-15,0-6 16,3 11-16,-3-11 16,6 11-16,-1 3 15,2 4-15,-7-18 0,4 19 16,-4-19-16,5 15 16,-1 3-1,0 5-15,-3-1 0,-1-22 16,0 29-16,-3-1 15,-4 13-15,2 0 16,2-4-16,-1-6 16,1-2-16,3-29 15,-3 25-15,-4-1 16,7-24-16,-4 23 16,4-23-1,-7 21-15,7-21 0,-3 18 16,3-18-16</inkml:trace>
  <inkml:trace contextRef="#ctx0" brushRef="#br0" timeOffset="125990.6561">27572 13033 0,'0'0'0,"0"0"0,0 0 16,-2 6-16,2-6 16,-5 8-16</inkml:trace>
  <inkml:trace contextRef="#ctx0" brushRef="#br0" timeOffset="130380.2658">28024 11551 0,'0'0'0,"0"0"0,0 0 16,0 4-16,0-4 16,-1 9-16,1-9 15,-2 6-15,2-6 0,-2 4 16,2-4-16,0 4 15,0-4-15,0 3 16,0-3-16,1 2 16,-1-2-16,3 4 15,-3-4-15,5-1 16,-5 1-16,8-1 16,-8 1-16,10-2 15,4-2-15,-14 4 16,17-4-16,-2 3 15,-15 1-15,14-6 16,-2 0-16,-12 6 16,16-4-16,-16 4 0</inkml:trace>
  <inkml:trace contextRef="#ctx0" brushRef="#br0" timeOffset="130709.2951">28328 11573 0,'0'0'0,"0"0"0,0 0 0,1 1 16,-1-1-16,0 1 15,0-1-15,0 1 16,0-1-16,2 2 16,3-2-16,-5 0 15,10 0-15,7-7 16,-17 7-16,19-9 15</inkml:trace>
  <inkml:trace contextRef="#ctx0" brushRef="#br0" timeOffset="130911.7573">28540 11583 0,'0'0'0,"0"0"0,0 0 0,4-2 16,5 3-16,8-1 16,-1-8-16,1-1 15</inkml:trace>
  <inkml:trace contextRef="#ctx0" brushRef="#br0" timeOffset="148968.7622">23719 4351 0,'0'0'0,"-5"3"0,-7 4 15,-3 5 1,-8 5-16,0 2 15,0 4-15,2-1 0,-4 2 16,3-3-16,1 6 16,-2 1-16,4 0 15,-5 5-15,3 0 16,-1 4-16,0 0 16,-1-2-16,0 5 15,4 2-15,-2 1 16,2 3-16,4-1 15,-2 2-15,3 0 16,0 3-16,4 0 0,1 3 16,3-3-16,1 3 15,3 0-15,-1 2 16,1-2-16,3 5 16,3-5-16,-1 5 15,4-2 1,2-1-16,-1 1 0,3-1 15,2 1-15,3-1 16,-2 1-16,5 4 16,1-2-16,1-1 15,0 0-15,2 0 16,2 0-16,-1-3 16,4 3-16,2 0 15,2-3-15,-1-3 16,6 1-16,0-2 15,5-3-15,0-2 16,1 3-16,2-4 16,-2-3-16,4 3 15,3 1-15,-3 0 16,2-4-16,3 2 16,-3-6-16,2-1 15,4-2-15,-2 2 0,4-4 16,0 3-16,-2-7 15,5 2-15,-4 0 16,2-3-16,2-2 16,-2-3-16,2 2 15,2-5-15,1 1 16,2-3-16,-2 1 16,3-3-16,-2-2 15,1-2-15,1-2 16,1-2-16,2 0 15,0-5-15,-1-1 16,2-2-16,1-3 16,-2-2-16,-2-2 15,2-1-15,-2-4 16,-2-2-16,2-2 16,-2 0-16,0-6 15,0 1-15,3-2 16,-4-1-16,-2-4 15,-2-2-15,3 0 16,0-3-16,-5-1 0,2-5 16,-5 0-16,-1-2 15,-1-2-15,-2-2 16,-3-3-16,-2-1 16,-4 2-16,-1-2 15,-5-3-15,-1 2 16,-3-5-16,-2-2 15,-2-1-15,-2 2 16,-1-5-16,-7 2 16,-2-2-16,-4-2 15,-3-1-15,-3-1 16,-2 0-16,-4 1 16,-1-2-16,-4 1 15,-1 0-15,-4-1 16,-1-2-16,-2 2 15,-1 1-15,-1 1 16,-4 0-16,-2 1 0,-2-1 16,-4 3-1,-2-1-15,2-1 0,-1 2 16,-1-1-16,-2 1 16,-4 0-16,-1 1 15,2 2-15,-6-1 16,4 3-16,-3 1 15,-3 5-15,2-5 16,-2 8-16,-1-1 16,-4 2-16,-2 2 15,-5 0-15,1 3 16,1 4-16,-2 1 16,-1 1-16,0 3 15,-1 1-15,-5 3 16,-2 4-16,3 0 15,-4 3-15,3 0 16,-1 4-16,-3-4 16,0 6-16,3-4 15,-4 8-15,-1 2 0,2 2 16,-1 1-16,-1 2 16,2 0-16,1 2 15,0-2-15,-1 5 16,2 5-16,-1-4 15,2 5-15,1 0 16,2-1-16,2 5 16,1 0-16,1 2 15,-1-2-15,4 2 16,0 1-16,2 0 16,2 3-16,3 1 15,-2 0-15,1-1 16,0 5-16,1-2 15,1 1-15,3 2 16,0-2-16,3 2 16,2 1-16,1-1 15,2 2-15,0-5 16,3 3-16,2-2 16,-1 0-16,-1-1 15,4 0-15,2 0 0,0-1 16,-1 1-16,2 0 15,-3-1-15</inkml:trace>
  <inkml:trace contextRef="#ctx0" brushRef="#br0" timeOffset="154929.9026">28975 3720 0,'0'0'0,"0"0"0,0 0 16,-1-1-16,-6-3 16,7 4-16,-12-8 15,12 8-15,-14-6 16,-2-3-16,16 9 15,-19-8-15,-1 1 16,-3 0-16,-1 4 16,1 1-16,-3 3 15,0 0-15,0-1 16,-3 1-16,-2 2 16,-1-3-16,0 2 15,4 5-15,-6-3 16,1 4-16,-1-2 0,-2 3 0,0-1 15,-3 4-15,1-2 16,-1 1-16,0 0 16,-2 1-16,3 2 15,0 3-15,1-3 16,-1 2-16,-2 0 16,0 2-16,-2-5 15,2 6-15,2 3 16,-2-3-16,0 3 15,0-1-15,0 1 16,-1 1-16,1 2 0,-1 0 16,2 0-1,0 2-15,2 0 0,0 1 16,0-2 0,1 3-16,1-3 0,2 5 15,-3 1 1,-1-1-16,0 4 0,-2 1 15,4 0-15,-1 1 16,-1 2-16,1 3 16,0-3-16,1 4 15,0-2-15,0 0 16,4 3-16,1 2 16,-1-3-16,5 2 15,3-3-15,-1 0 16,1 0-16,3 1 15,1 0-15,0 1 16,2 2-16,5 2 16,0-1-16,-1-3 15,3 2-15,1 1 16,-3 2-16,4-1 0,2 1 16,1 1-1,0-3-15,1-2 16,3 2-16,2 2 0,5-2 15,-1-3-15,0 5 16,2-5-16,0 0 16,1-2-16,1 3 15,2-2-15,2 1 16,-1-1-16,4 0 16,1-2-16,1 3 15,1-4-15,1 0 16,3-1-16,1 3 15,-3-4-15,4 2 16,-1 1-16,0-2 16,0 0-16,0 1 15,1-2-15,4 1 16,1-2-16,-1 1 16,0-1-16,2-3 15,-1 2-15,1-3 0,0-2 16,2 1-16,-1-2 15,3-2-15,-1 1 16,0-1-16,0-2 16,5-1-16,-6 5 15,1-8-15,4 3 16,-3-3-16,3 0 16,2-2-1,-2-2-15,1 0 0,0-1 16,2-1-16,0 1 15,-2-2-15,1-1 16,-1-2-16,1 0 16,0 0-16,3-4 15,-3-1-15,5 3 16,-4-5-16,-1 0 16,3 0-16,-2-1 15,2-4-15,1 0 16,-2-4-16,3-1 15,-3 2-15,2-4 16,-1-2-16,2 3 0,-4-4 16,1 1-1,0-3-15,4-1 0,-5-3 16,4 1-16,-3-1 16,-2-2-16,4 0 15,-3-2-15,0-2 16,0 0-16,-1 1 15,-1-3-15,3 1 16,-4-3-16,0-3 16,0-1-16,2 2 15,-1-2-15,0-3 16,1-1-16,-2-3 16,-2 2-16,-2-3 15,1 3-15,-3-3 16,0 0-16,-4-1 15,4 0-15,1-3 16,-2-1-16,-1 1 16,-4 2-16,0-2 15,-4-1-15,0 0 16,0-1-16,-2-3 16,0-2-16,-2 3 0,2-1 15,-4 1-15,-2-3 16,1-2-16,-3 0 15,0 3-15,-3-6 16,1 3-16,-2 4 16,0-2-16,-4 0 15,0-1-15,-2-3 16,-2 2-16,-1 1 16,2-1-16,-1 0 15,1-2-15,-4 3 16,0 0-16,-2 0 15,-2 1-15,1 5 16,-3-4-16,-1 3 16,-1-1-16,0 0 15,-1 0-15,-2 3 16,2-2-16,-2 0 16,-2 3-16,2 0 15,-4 2-15,1 0 0,0 1 16,0-1-16,2 0 15,-6 1-15,5 2 16,-3 0-16,-1 3 16,2-4-16,-2 4 15,-1 0-15,2 2 16,-6 1-16,2-1 16,-2 2-16,0 1 15,0 1-15,1 2 16,-2-2-16,-1 4 15,0 1-15,1-1 16,-2 1-16,1 1 16,0 0-16,-2-1 15,-2 7-15,1-2 16,-1 2-16,-1-1 16,2 3-16,-4 0 15,2-2-15,4-2 0,-3 3 16,1 0-16,0 2 15,-1 1-15,1 0 16,0 1-16,0 2 16,0-2-16,0 4 15,-2 0-15,-3 2 16,-1 1-16,-2 2 16,-7 4-16</inkml:trace>
  <inkml:trace contextRef="#ctx0" brushRef="#br0" timeOffset="165161.9098">25563 4159 0,'0'0'0,"0"0"0,-3 8 0,-4 11 15,-7 6-15,-2 4 16,-1 2-16,-2-1 16,0 3-16,4 0 15,1 2-15,-1-1 16,-1 2-16,2 2 16,0-2-16,2 0 15,-1-1-15,-1 1 16,14-36-16,-12 29 15,2-2-15,10-27 16,-11 25-16,11-25 16,-9 20-16,9-20 15,-5 10-15</inkml:trace>
  <inkml:trace contextRef="#ctx0" brushRef="#br0" timeOffset="165630.5924">25542 4152 0,'0'0'0,"0"0"0,0 0 0,-2-1 16,2 1-16,-4-2 16,4 2-16,-4 4 15,1 9-15,3-13 16,-1 20-16,0 10 16,2 4-16,0 0 15,0-3-15,3-1 16,2 3-16,1-4 0,0 2 15,-1-2-15,2 5 16,0-4-16,1 5 16,-3-4-16,1-3 15,-2 2-15,-1 0 16,-4-30-16,7 26 16,-2 2-16,-5-28 15,3 24-15,-3-24 16,5 21-16,-5-21 15,3 14-15,-3-10 16,-3-14-16,-5-6 16</inkml:trace>
  <inkml:trace contextRef="#ctx0" brushRef="#br0" timeOffset="166005.51">25223 4371 0,'0'0'0,"0"0"0,1 0 0,10-5 16,5-2-16,9-2 16,5-1-16,4 0 15,2 3-15,2-1 16,4 4-16,-3-3 16,-1 6-16,-2-4 15,-2 5-15,-6 5 16,-28-5-16,28 7 15,-7 1-15,-21-8 16,18 12-16,-4-2 16</inkml:trace>
  <inkml:trace contextRef="#ctx0" brushRef="#br0" timeOffset="166714.0943">29070 4042 0,'0'0'0,"0"0"0,0 0 16,0 0-16,0 6 16,0-6-16,-2 11 15,-2 6-15,-8 8 16,3 2-16,-5 2 15,-3 0-15,-1 3 16,2-2-16,-2 4 16,-1-2-16,-2-2 15,2-1-15,0 1 16,1-4-16,18-26 16,-15 25-1,15-25-15,-16 18 16</inkml:trace>
  <inkml:trace contextRef="#ctx0" brushRef="#br0" timeOffset="167154.921">29094 3968 0,'0'0'0,"0"0"0,0 0 0,-2 5 15,0 8-15,2-13 16,-6 21-16,3 2 0,2 6 15,0 4-15,1-2 16,2 0-16,2 0 16,1 2-16,1-3 15,3 3-15,0 0 16,0-2-16,-1 2 16,-1-4-16,2 5 15,1-5-15,-3-2 16,1-1-16,-8-26 15,6 25-15,-6-25 16,7 20-16,-7-20 16,7 18-16,-1-9 15,-6-9-15</inkml:trace>
  <inkml:trace contextRef="#ctx0" brushRef="#br0" timeOffset="167545.4443">28671 4217 0,'0'0'0,"0"0"0,0 0 0,0 0 15,0 0-15,1-1 16,8-5-16,9 2 16,9 0-16,6 1 15,5 2-15,3-1 16,6 2-16,-1-4 15,-2 1-15,-2 5 0,-3-1 16,-3-1-16,-36 0 16,32 4-16,-5 3 15,-27-7 1,23 11-16,-6 3 0</inkml:trace>
  <inkml:trace contextRef="#ctx0" brushRef="#br0" timeOffset="174012.6988">24383 5704 0,'0'0'0,"-6"2"0,6-2 16,-8 9-16,-6 3 0,14-12 15,-17 15-15,0 8 16,0 1-16,4 0 0,-2-1 16,6 2-16,0-1 15,-1 0-15,2-1 16,8-23-16,-3 25 15,0 3-15,1 2 16,0 2-16,2-32 16,0 30-16,3 3 15,-3-33-15,5 34 16,5-3-16,3 1 16,-2-4-16,0-2 15,1-5-15,-12-21 16,14 21-16,6-5 15,-20-16-15,22 13 16,1-1-16,1-3 16,-1-3-16,-23-6 15,25 2-15,-2 0 16,-2-6-16,4-2 16,-5-5-16,-20 11 0,22-8 15,-3-5-15,-19 13 16,20-18-16,-8-1 15,-12 19-15,11-23 16,-3 3-16,-8 20 16,3-24-16,-5 3 15,2 21-15,-3-21 16,-6 5-16,9 16 16,-11-14-16,-4 3 15,15 11-15,-18-11 16,-1 5-16,19 6 15,-19 0-15,19 0 16,-18 3-16,18-3 16,-21 2-16,1 1 15,20-3-15,-22 3 16,22-3-16,-16 1 16,16-1-16,-14 0 0,14 0 15,-9-4-15,9 4 16,-3-6-16,3-4 15,0 10-15,5-12 16,-5 12-16,5-12 16,5-1-16,-10 13 15,14-16-15,1 2 16,-15 14-16,18-14 16,0 1-16,1 1 15,-19 12-15,19-8 16,-19 8-16,19-7 15,-19 7-15,18-3 16,-18 3-16,19-3 16,-19 3-16,18-3 15,-18 3-15,16-4 16,-16 4-16,12-7 16,-12 7-16,11-7 15,-11 7-15,10-8 16,-10 8-16,7-12 15,-3-1-15,-4 13 0,2-15 16,-2 15 0,2-17-16,-4-1 0,2 18 15,-1-17-15,1 17 16,-2-16-16,2 16 16,-2-18-1,-4 0-15,6 18 0,-11-20 16,11 20-16,-10-14 15,10 14-15,-11-12 16,11 12-16,-14-12 16,-2 3-16,-4 6 15,20 3-15,-19-3 16,-1 2-16,20 1 16,-24 4-16,0 2 15,-5 1-15,4 2 16,25-9-16,-25 8 15,2 4-15,23-12 16,-24 13-16,2 2 0,22-15 16,-16 16-1</inkml:trace>
  <inkml:trace contextRef="#ctx0" brushRef="#br0" timeOffset="174637.5528">24789 6001 0,'0'0'0,"0"0"0,0 0 0,-2 0 15,2 0-15,-2 0 0,2 0 16,-1-1 0,1 1-16,1-3 0,-1 3 15,4-7-15,5-2 16,8 3-16,-17 6 16,11-14-16,0 7 15,-11 7-15,13 7 16,-13-7-16,11 11 15,-11-11-15,9 7 16,-9-7-16,5 9 16,-5-9-16,7 5 15,-7-5-15,10 3 16,0-6-16</inkml:trace>
  <inkml:trace contextRef="#ctx0" brushRef="#br0" timeOffset="174824.9803">25140 5990 0,'0'0'0,"0"0"0,0 0 0,1 1 15,-1-1-15,7 0 16</inkml:trace>
  <inkml:trace contextRef="#ctx0" brushRef="#br0" timeOffset="174996.7992">25397 5989 0,'0'0'0,"0"0"0,0 0 16,2-1-16,2-1 16,-4 2-16,8-5 0</inkml:trace>
  <inkml:trace contextRef="#ctx0" brushRef="#br0" timeOffset="175153.0648">25671 5948 0,'0'0'0,"0"0"0,3-2 0,-3 2 16,9-7-16,5-3 16</inkml:trace>
  <inkml:trace contextRef="#ctx0" brushRef="#br0" timeOffset="175371.771">25918 5928 0,'0'0'0,"0"0"0,0 0 16,6 0-16,-6 0 15,11 0-15,7-3 16,-18 3-16,21-3 15,1-8-15,-22 11 16,29-4-16</inkml:trace>
  <inkml:trace contextRef="#ctx0" brushRef="#br0" timeOffset="175481.0971">26211 5913 0,'0'0'0,"0"0"0,0 0 15,2 0-15,-2 0 16,9 0-16,-9 0 15,11 3-15,-11-3 16,10 4-16,-10-4 0</inkml:trace>
  <inkml:trace contextRef="#ctx0" brushRef="#br0" timeOffset="175637.313">26373 5961 0,'0'0'16,"0"0"-16,0 0 0,1 2 0,4-2 15,5-2-15</inkml:trace>
  <inkml:trace contextRef="#ctx0" brushRef="#br0" timeOffset="202501.7205">26503 5965 0,'0'0'0,"0"0"0,0 0 16,-3 2-16,3-2 16,-4-3-16,4 3 15,-8-5-15,8 5 16,-9-6-16,9 6 15,-6-7-15,6 7 16,-5-6-16,5 6 16,-2-1-16,2 1 15,0 3-15,0-3 16,3 8-16,2 3 16,-5-11-16,7 14 15,0 0-15,-7-14 0,9 20 16,-9-20-16,9 14 15,-9-14-15,8 18 16,-8-18-16,7 15 16,-7-15-16,8 14 15,-8-14-15,5 9 16,-5-9-16,3 6 16,-3-6-16,1 1 15,-1-1-15,0-1 16,0 1-16,-2-6 15,2 6 1,-5-9-16,0-4 16,5 13-16,-6-17 15,-1-1-15,7 18 16,-6-19-16,6 19 16,-8-19-16,8 19 15,-5-20-15,5 20 16,-6-17-16,6 17 15,-6-15-15,6 15 16,-3-9-16,3 9 0,-1-2 16,1 2-16,1 7 15,1 3-15,4 7 16,-6-17-16,4 20 16,1 0-16,-5-20 15,7 19-15,-7-19 16,6 20-16,-6-20 15,6 20-15,-6-20 16,7 18-16,-7-18 16,6 14-16,-6-14 15,5 9-15,-5-9 16,1 4-16,-1-4 16,1 1-16,-2-9 15,1 8-15,-3-13 0,2-2 16,1 15-16,-2-19 15,0-4-15,2 23 16,0-22-16,0 22 16,2-24-16,1 1 15,-3 23-15,6-25 16,-6 25-16,4-17 16,-4 17-16,3-12 15,-3 12-15,3-4 16,-3 4-16,3 4 15,1 8-15,-4-12 16,3 18-16,-3-18 16,1 22-16,1 5 15,-2-27-15,-3 25 16,3-25-16,-3 27 16,3-27-16,-3 25 15,3-25-15,-4 24 16,4-24-16,-2 21 15,2-21-15,0 22 0,0-22 16,3 18-16,1-9 16,5-8-16</inkml:trace>
  <inkml:trace contextRef="#ctx0" brushRef="#br0" timeOffset="246022.8877">26504 5870 0,'0'0'0,"0"0"0,0 0 0,2 0 0,-2 0 0,2 2 16,-2-2-16,2 0 15,-2 0-15,2 3 16,0 7-16,-2-10 16,2 14-16,2 3 15,-4-17-15,3 20 16,3 3-16,2-3 15,-8-20-15,3 22 16,-3-22-16,7 21 16,-7-21-16,10 19 15,-10-19 1,14 16-16,-14-16 16,12 10-16,-12-10 15,13 5-15,1-11 0,-4-6 16,-10 12-16,12-13 15,-1-8-15,-2-4 16,-1-4-16,-8 29 16,9-30-16,1 1 15,0-5-15,0 3 0,-10 31 16,9-26-16,-9 26 16,12-24-1,-12 24-15,10-20 0,2 7 16,-12 13-16,16-5 15,-2 8-15,-14-3 16,15 12-16,0 8 16,-2 4-16,-1 1 15,-1 0-15,0 1 16,-3 1-16,-2-3 16,0 2-16,-6-26 15,8 26-15,-8-26 16,3 22-16,-3-22 15,7 22-15,-7-22 16,6 21-16,-6-21 16,6 15-16,-6-15 15,9 10-15,-1-10 16,-8 0-16,9-12 16,3-5-16,2-7 0,-3-2 15,1 1-15,-12 25 16,13-24-16,-1-2 15,-2 0 1,-10 26-16,9-27 0,0 0 16,-9 27-16,4-26 15,-4 26-15,4-22 16,-4 22-16,4-15 16,-4 15-16,2-8 15,2 9-15,-4-1 16,6 13-16,0 6 15,0 3-15,-2 2 16,-2 2-16,2 1 16,-2-1-16,0-1 15,-2-25-15,1 26 16,1-1-16,-2 3 16,0-28-16,1 27 15,-1-27-15,3 23 16,-3-23-16,4 20 15,-4-20-15,4 11 16,-4-11-16,4 5 0,0-8 16,-4 3-16,5-13 15,3-6-15,-8 19 16,10-26-16,2-3 16,3-3-16,-1 2 15,-14 30-15,14-28 16,1-1-16,-15 29 15,14-30-15,-14 30 16,14-23-16,-14 23 16,12-21-16,-12 21 15,10-12-15,2 10 16,-2 9-16,0 7 16,-10-14-16,7 18 15,1 4-15,-2 6 16,-2 2-16,-4-30 15,5 29-15,1 1 16,-6-30-16,5 29 16,1-3-16,-6-26 15,5 23-15,-5-23 16,7 20-16,-7-20 0,5 12 16,-5-12-16,3 7 15,2-10-15,2-8 16,-7 11-16,10-18 15,0-3-15,0-2 16,-10 23-16,13-24 16,-2 1-16,-11 23 15,9-24-15,-9 24 16,7-21-16,-7 21 16,6-15-16,-6 15 15,6-8-15,1 8 16,-7 0-16,7 9 15,3 5-15,-10-14 16,10 18-16,3 6 16,-13-24-16,15 22 15,-15-22-15,16 16 0</inkml:trace>
  <inkml:trace contextRef="#ctx0" brushRef="#br0" timeOffset="290825.2354">23797 892 0,'0'0'0,"0"0"0,0 0 0,-7-2 16,7 2-16,-10-4 15,10 4-15,-13 0 16,13 0-16,-16 2 15,0 5-15,16-7 16,-16 10-16,1 6 16,2 7-16,-1-2 15,-1 1-15,4 4 16,0 0-16,-5 2 16,4 3-16,0 1 15,-1-2-15,2 4 0,0 0 16,1 3-16,-2 2 15,3 1-15,0 3 16,0-3-16,2 2 16,4 3-16,-1-1 15,1 0 1,-2 5-16,4-1 0,0-3 16,2 7-16,0-6 15,2 2-15,1 2 16,-2 0-16,2 1 15,5 0-15,-4-2 16,2 1-16,0-2 16,3 3-16,0 0 15,2-3-15,1 0 16,3-1-16,1-2 16,-1-1-16,4-1 15,1 1-15,0-5 16,2-1-16,1-1 15,1 1-15,0-4 16,2 2-16,1-1 0,1-1 16,1 0-16,0-3 15,1 1-15,2-1 16,-2-3-16,3 3 16,0-5-16,0-1 15,0 2-15,0 2 16,-1-5-16,1 1 15,1 0-15,-2-4 16,1-2-16,1-1 16,1 0-16,0-6 15,1 4-15,-2-1 16,1-5-16,2 2 16,-1-1-16,0 2 15,-2-6-15,2 0 16,-1-2-16,2 1 15,-4-1-15,2 2 0,-3-4 16,0 0-16,1 2 16,-1-2-16,0 0 15,0-3-15,2-2 16,-4 0-16,4-6 16,-1 5-16,0-3 15,0-2-15,1-3 16,-2 0-16,2 0 15,2-6-15,-1 1 16,-1-3-16,-1 2 16,0-5-16,3 0 15,-1-2-15,0-1 16,-1-1-16,1 1 16,-3-3-16,-1-7 15,1 4-15,0-1 16,-1-4-16,0-1 15,0 0-15,-2 1 16,-1-5-16,-1 1 16,-2-1-16,-3-1 15,-1-1-15,-3 0 0,-2-2 16,-1-1-16,0-2 16,-2 2-16,-2-4 15,0 1-15,-5-1 16,0 1-1,-3-1-15,-1 2 0,-5-1 16,0 2-16,1-3 16,-3 0-16,-2 1 15,-4 1-15,-2 2 16,0 2-16,-3-3 16,1-1-16,-1 3 15,-1-1-15,0 1 16,-1 1-16,-3 3 15,2 0-15,-5-2 16,0 2-16,-1-1 16,-4 3-16,0 3 15,0 0-15,-3-1 0,-3 2 16,1 2 0,-1-1-16,-1 3 0,0-1 15,-3 2-15,2 2 16,-3-1-16,1 4 15,-3-2-15,-1 2 16,1 2-16,0 3 16,-1-1-16,1 4 15,0-2-15,-4 3 16,5 3-16,-1-2 16,-1 3-16,0 2 15,1 3-15,0-3 16,1 2-16,-2 2 15,1-1-15,0 2 16,1 2-16,-2 0 16,2 2-16,0-4 15,2 3-15,1-2 16,3 2-16,0 1 16,2 1-16,2 0 0,0-1 15,0-1-15,3 1 16,-3 1-16,0 4 15,0 0-15,-1 1 16,1 4-16,-2 2 16,1 0-16,-1 1 15,-1 0-15,1 0 16,2 2-16,-1-3 16,-1 3-16,2-3 15,0 6-15,2-5 16,0 4-16,0-1 15,3 4-15,0-6 16,2 5-16,-2-5 16,1 3-16,2-1 0,1 4 15,-1-5 1,3 5-16,-2-4 16,2 3-16,19-18 0,-19 15 15</inkml:trace>
  <inkml:trace contextRef="#ctx0" brushRef="#br0" timeOffset="293918.2571">27164 788 0,'0'0'0,"0"0"0,0 0 16,-4-2-16,-6-1 15,10 3-15,-16-2 16,-6 1-16,0 1 16,22 0-16,-22 4 15,-3 0-15,2 3 16,0 3-16,0 1 15,0-1-15,0 3 16,5 1-16,-4-2 16,0 6-16,3-5 0,-2 2 15,3 1-15,18-16 16,-21 19-16,0-1 16,0 6-16,0-1 15,0-1-15,21-22 16,-16 25-16,-2-1 15,18-24 1,-18 25-16,2 1 0,-1 4 16,17-30-16,-15 25 15,0 1-15,15-26 16,-12 27-16,1-2 16,11-25-16,-13 28 15,0-3-15,-1 4 16,-1-6-16,1 2 15,14-25-15,-14 24 16,1 1-16,13-25 16,-12 26-16,0-1 15,12-25-15,-13 30 16,2-4-16,11-26 0,-13 28 16,5-3-1,0 0-15,8-25 16,-6 24-16,0 1 0,6-25 15,-5 26-15,5-26 16,-5 26-16,2 1 16,3-27-1,-3 30-15,0-4 0,3-26 16,-3 28-16,3-1 16,0-27-16,-2 25 15,1 0-15,1-25 16,1 23-16,1 0 15,-1 0-15,-1 1 16,0-24-16,2 21 16,1 0-16,-3 2 15,0-23-15,0 24 16,0-5-16,2 5 16,-1-1-16,-1-23 15,-1 21-15,0 1 0,1-1 16,-3-2-1,3-19-15,-1 21 0,-1 0 16,2-21-16,-3 23 16,2 0-16,1-23 15,-2 24-15,2 1 16,2 0-16,1 0 16,-3-25-16,0 22 15,2 1-15,-2-23 16,1 22-16,1 0 15,2 1-15,-4-23 16,6 24-16,0-1 16,-1-2-16,0 1 15,-5-22-15,4 21 16,2-1-16,-1-1 16,-5-19-16,8 21 15,0 1-15,-8-22 16,8 21-16,0 1 15,3 0-15,-11-22 16,12 20-16,-2-2 0,3 0 16,-13-18-1,12 19-15,0-3 0,-12-16 16,12 19-16,0-1 16,4 0-16,-16-18 15,13 17-15,2 1 16,-15-18-16,14 16 15,1 0 1,0 1-16,-15-17 0,17 13 16,0 1-16,1 1 15,-18-15-15,21 12 16,-3-1-16,4 0 16,-22-11-16,21 14 15,1 0-15,2 2 16,-2-2-16,1-3 15,-5 1-15,3-3 16,-1-1-16,0 0 16,2-1-16,1-1 15,0 1-15,-23-7 0,22 7 16,5-1-16,2 3 16,-3-3-16,-26-6 15,28 6-15,1-1 16,4 2-16,0-4 15,-1 0-15,-1-2 16,0 3-16,0-4 16,0 2-16,2-2 15,-2 0-15,0-4 16,-1 0-16,1 0 16,-2 2-16,4-3 15,-3 3-15,3-2 16,-1 2-16,-1-4 15,0 2-15,0-4 16,2 1-16,2 0 16,-1-3-16,2 4 15,0-1-15,1-2 0,-1 0 16,0-1-16,0-4 16,1 3-1,-1 0-15,1-3 0,0-3 16,2 4-16,2-6 15,-4 0-15,1 1 16,-1-2-16,-1-2 16,-1 2-16,1-4 15,-2-1-15,-2-3 16,2 3-16,-3-6 16,-2 1-16,2-3 15,-3-2-15,0 0 16,-4 3-16,-4 0 15,3-4-15,-5-2 16,-2-2-16,3 1 16,-4-1-16,1-1 15,-5-1-15,3 2 16,-6-2-16,-2 0 16,-2-1-16,0 3 15,-2-2-15,-1 1 0,-1-1 16,-2 2-1,-3-3-15,1 2 0,-2 2 16,-5-2-16,0 2 16,0-1-16,-2 0 15,0 1-15,-1 1 16,-1-1-16,-1 3 16,0-2-16,-1 1 15,0 1-15,-4 3 16,3-2-16,-3 1 15,-2 0-15,0 5 16,0-1-16,-2 0 16,0 2-16,1 0 15,-1-1-15,-3 3 16,-1-1-16,-1 3 16,1 0-16,-1 3 0,0-4 15,0 0 1,2 2-16,-3 4 0,-2 0 15,2-2-15,-4 4 16,0-1-16,2 2 16,1 0-16,-1 2 15,1 0-15,-1-1 16,0 1-16,-1 3 16,3 0-16,-3 1 15,-2 3-15,0 2 16,-2 0-16,1 0 15,2 1-15,1 3 16,0-2-16,1 0 16,-1 2-16,-1 3 15,2 1-15,0-1 16,2 0-16,-1 1 16,2 0-16,-1 0 0,2-1 15,-1 2-15,0 1 16,-2 0-16,3 3 15,0 1-15,2 1 16,-1 1-16,-1 0 16,-1 0-16,0 3 15,-4 1-15,-2 5 16,-3 0-16,-1 1 16,-2 2-16</inkml:trace>
  <inkml:trace contextRef="#ctx0" brushRef="#br0" timeOffset="295167.9856">26327 2023 0,'0'0'0,"0"0"0,0 0 0,-1 1 15,1-1-15,-1 2 0,1-2 16,-1 4-16,-2 5 16,3-9-1,-2 15-15,0-2 0,2-13 16,1 17-16,-1-17 15,1 18-15,2 1 16,-3-19-16,5 20 16,3 2-16,-8-22 15,7 20-15,0-1 16,-7-19-16,2 21 16,-2-21-16,2 19 15,-2 2-15,0-21 16,-3 20-16,3-20 15,-2 18-15,2-18 16,-4 18-16,4-18 16,-2 15-16,2-15 15,-2 11-15,2-11 16,-1 7-16,1-7 16,0 2-16,0-2 0,1 0 15,-1 0-15,-1-8 16,-1-1-16,2 9 15,-1-16-15,-2 0 16,3 16-16,0-19 16,-2-1-16,-2-1 15,4 21-15,-2-22 16,-1 1-16,3 21 16,-4-21-16,4 21 15,-4-20-15,4 20 16,-2-16-16,2 16 15,-3-18-15,3 18 16,0-13-16,0 13 16,2-5-16,-2 5 15,4 1-15,0 5 16,-1 6-16,-3-12 16,3 18-16,-3 2 0,2 2 15,-2-22-15,0 22 16,-2 3-16,1-2 15,1-23-15,-3 24 16,-3-2-16,6-22 16,-3 21-16,3-21 15,-3 21-15,3-21 16,-4 21-16</inkml:trace>
  <inkml:trace contextRef="#ctx0" brushRef="#br0" timeOffset="299729.5057">25298 1013 0,'0'0'0,"0"0"0,0 0 16,-3 0-16,3 0 16,-9-2-16,9 2 15,-10-2-15,-7 5 16,17-3-16,-17 11 15,-1 3-15,5 7 16,0 5-16,4-2 16,3 2-16,-2 4 0,2-3 15,-1 1-15,-3 3 16,-1-1-16,0 2 16,1-3-16,-4-1 15,5-2-15,9-26 16,-10 22-16</inkml:trace>
  <inkml:trace contextRef="#ctx0" brushRef="#br0" timeOffset="300213.7366">25263 1013 0,'0'0'0,"0"0"0,0 0 0,2-2 16,-2 2-16,2-4 15,-2 4-15,3-5 16,-1 7-16,0 7 15,-2-9-15,2 14 16,0 4-16,-2-18 16,4 28-16,-1 1 15,-3-29-15,1 31 16,2 2-16,-3 4 16,0-37-16,0 35 15,3-4-15,-1 1 16,-2-32-16,4 32 15,2-1-15,0 1 16,-6-32-16,4 33 16,1-4-16,-5-29 15,1 27-15,-1-27 16,3 28-16,-3-28 0,4 22 16,-4-22-16,2 18 15</inkml:trace>
  <inkml:trace contextRef="#ctx0" brushRef="#br0" timeOffset="300588.6907">25006 1191 0,'0'0'0,"0"0"0,0 0 0,-4-2 15,1-2-15,3 4 0,0-9 16,2 0-16,9 0 15,7 3-15,7 0 16,5 2-16,5 0 16,2-1-16,3 3 15,5 1-15,1 2 16,3-2-16,-2 3 16,-1 4-16,-5 2 15,-6 4-15,-5 0 16</inkml:trace>
  <inkml:trace contextRef="#ctx0" brushRef="#br0" timeOffset="301151.0724">27690 1113 0,'0'0'0,"0"0"0,2-5 0,-2 5 16,0-12-1,0 12-15,-2-7 0,1 2 16,1 5-16,-7 7 16,-3 1-16,10-8 15,-13 20-15,1 3 16,-1 6-16,1 2 16,1 2-16,0-4 15,0 2-15,0 1 16,3 2-16,0-6 15,8-28-15,-8 32 16,-2-5-16</inkml:trace>
  <inkml:trace contextRef="#ctx0" brushRef="#br0" timeOffset="301557.2143">27683 957 0,'0'0'0,"0"0"0,1 1 16,-1-1-16,2 12 16,2 5-16,4 4 15,1 3-15,-3 2 16,1 3-16,-1-3 16,0 3-16,-6-29 15,8 27-15,1 2 0,-2 4 16,0-1-16,1-4 15,-3-2-15,1-2 16,-6 2-16,0-26 16,1 25-16,1 0 15,-1 2-15,-1-27 16,2 25-16,-2-25 16,0 20-16,-2-3 15</inkml:trace>
  <inkml:trace contextRef="#ctx0" brushRef="#br0" timeOffset="301994.6282">27391 1267 0,'0'0'0,"0"0"0,1-4 16,-1 4-16,1-11 15,3 0-15,5-2 16,3-1-16,4 5 15,7-2-15,2 2 16,7 0-16,4-1 16,5 2-16,5-2 15,2 3-15,1-2 16,2 4-16,-6-1 16,-3 4-16,-3 2 15,-4 4-15,-35-4 16,31 8-16,-7 3 0</inkml:trace>
  <inkml:trace contextRef="#ctx0" brushRef="#br0" timeOffset="304103.4032">24429 2114 0,'0'0'0,"0"0"0,0 0 0,-1-1 16,1 1-1,-2 0-15,2 0 0,-2 0 16,2 0-16,-2 0 15,2 0-15,-2 4 16,2-4-16,-1 4 16,-2 6-16,3-10 15,-6 13-15,-4 3 0,10-16 16,-11 18 0,1 7-16,10-25 0,-10 28 15,4 2-15,3 1 16,3-4-1,2 2-15,-2-29 0,5 25 32,1 0-32,6 4 0,-12-29 0,13 24 15,3-4-15,-16-20 16,19 21-16,1-4 16,1-5-16,-21-12 15,19 7-15,3-3 16,-22-4-16,19-4 15,-1-3-15,0-1 16,-18 8-16,15-15 16,-15 15-16,13-15 15,-3-2-15,-10 17 16,7-20-16,-7 20 0,-1-17 16,-3-2-1,4 19-15,-11-16 0,0 1 16,11 15-16,-14-15 15,14 15-15,-10-14 16,10 14-16,-9-13 16,9 13-16,-6-13 15,6 13-15,-4-8 16,4 8-16,-2-6 16,1-2-16,1 8 15,1-10-15,5-2 16,-6 12-16,7-17 15,2 0-15,-9 17 16,9-19-16,-9 19 16,8-17-16,4-2 15,-12 19-15,8-20 16,-8 20-16,8-18 16,-8 18-16,6-15 15,-6 15-15,5-18 0,-5 18 16,5-14-16,-5 14 15,-5-11 1,5 11-16,-10-7 0,10 7 16,-13-4-16,13 4 15,-16-3-15,16 3 16,-18 0-16,18 0 16,-19 6-16,19-6 15,-18 9-15,18-9 16,-15 16-16,15-16 15</inkml:trace>
  <inkml:trace contextRef="#ctx0" brushRef="#br0" timeOffset="305056.2775">24706 2263 0,'0'0'0,"0"0"0,0 0 16,0 0-16,0 0 16,-2 0-16,2 0 15,-1 0-15,1 0 16,1-2-16,-1 2 15,2-1-15,6-1 16,6-2-16,3-2 16,2-3-16,3-1 15,0 0-15,-22 10 16,20-12-16,4-1 16,-24 13-16,26-17 15,0 7-15,-1 4 16,-25 6-16,24-3 15,-3 6-15,-21-3 16,17 6-16,-17-6 0,17 4 16,-17-4-1,14 0-15,-14 0 0,14-4 16,3-2-16,5-3 16,1-1-16,3-1 15,1 0-15,4 1 16,-1-4-16,2 2 15,-2 1-15,1 2 16,-31 9-16,29-7 16,-2 2-16,-27 5 15,29-1-15,-29 1 16,22-3-16,-22 3 16,22 1-16,-22-1 15,21 2-15,-1-1 16,3-1-16,-1 0 15,0-6-15,1 2 16,3-4-16,1 1 16,-2 6-16,-1-2 0,1-1 15,-25 4-15,22-7 16,-3 8 0,-19-1-16,16 7 0,-16-7 15,16 9-15,-16-9 16,12 10-16,-12-10 15,10 10-15,6-2 16,-1-3-16,4-1 16,3-1-16,2-3 15,1-3-15,3-5 16,-1 2-16,-27 6 16,32-3-16,0 0 15,0-3-15,-5 10 16,-27-4-16,23 8 15,-23-8-15,14 14 16,-14-14-16,11 13 16,-11-13-16,7 15 15,-7-15-15,7 8 16,1-2-16,5-5 16,1-4-16</inkml:trace>
  <inkml:trace contextRef="#ctx0" brushRef="#br0" timeOffset="306061.8495">26324 2203 0,'0'0'0,"0"0"0,0 0 0,3-2 16,-3 2-16,5 1 15,-5-1-15,8 0 16,-8 0-16,6 1 16,-6-1-16,7 0 15,-7 0-15,6 0 16,-6 0-16,6 2 16,-6-2-16,4 1 15,-4-1-15,4 1 16,-4-1-16,0-5 0,0 5 15,-2-6 1,2 6-16,-2-8 0,-2-4 16,4 12-16,-6-13 15,-3 5 1,9 8-16,-12-10 0,12 10 16,-14-4-1,14 4-15,-13 0 0,13 0 16,-11 4-16,11-4 15,-16 7-15,3 5 16,2 2-16,11-14 16,-10 18-16,3 2 15,7-20-15,-5 22 16,5-22-16,-4 19 16,2 1-16,2-20 15,1 23-15,-1-23 16,0 16-16,0-16 15,4 16-15,-4-16 16,4 12-16,-4-12 16,7 7-16,-7-7 0,12 1 15,-12-1-15,15 0 16,-15 0-16,17-7 16,3-3-16,-20 10 15,18-10-15,0-5 16,-18 15-16,15-14 15,-2 0-15,-13 14 32,13-18-32,-2 2 15,-11 16-15,13-20 0,-2 0 16,-11 20-16,14-20 16,-14 20-16,10-24 15,-10 24-15,6-20 16,-7 0-16,1 20 15,-8-17-15,-3 4 16,11 13-16,-16-7 16,-4 0-16,-3 9 15,23-2-15,-23 1 16,-1 4-16,24-5 16,-22 6-16,22-6 15,-19 10-15,19-10 16,-17 15-16,17-15 0,-13 14 15,13-14-15,-8 16 16,8-16-16,-3 17 16,3-17-16,0 12 15,0-12-15,5 13 16,4-5 0,-9-8-16,10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2.98804" units="1/cm"/>
          <inkml:channelProperty channel="Y" name="resolution" value="650.78448" units="1/cm"/>
          <inkml:channelProperty channel="T" name="resolution" value="1" units="1/dev"/>
        </inkml:channelProperties>
      </inkml:inkSource>
      <inkml:timestamp xml:id="ts0" timeString="2025-01-06T03:12:27.8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23685 1005 0,'0'0'0,"0"0"0,0 0 0,-2 0 15,-1 7-15,0 5 16,-5 4-16,-3 3 16,1 5-16,-6 5 15,0 0-15,-4 7 16,0-2-16,-2 4 16,0 3-16,-1 2 15,3-2-15,-3-1 16,2 5-16,1-3 15,-2-1-15,2 0 0,2 0 16,0-5-16,4-2 16,14-34-16,-16 30 15,16-30-15,-14 30 16,14-30-16,-15 24 16,15-24-16,-10 17 15,10-17-15,-7 7 16,6-13-16,9-14 15,6-10-15</inkml:trace>
  <inkml:trace contextRef="#ctx0" brushRef="#br0" timeOffset="515.4603">23757 1108 0,'0'0'0,"0"0"0,2 6 0,-2 4 16,-1 7-1,2 0-15,-1-17 0,3 22 16,-2 0-16,2 3 16,2 0-16,-5-25 15,5 28-15,1 2 16,-6-30-16,7 31 15,1 2-15,-3 4 16,1-6-16,-2-2 16,0-2-16,-4-27 15,4 26-15,-3 0 0,-1-26 16,5 30-16,-2-2 16,-3-28-16,1 29 15,-1-6-15,0-23 16,-1 24-16,1-24 15,-1 20-15,1-20 16,0 19 0,0-19-16,0 15 0</inkml:trace>
  <inkml:trace contextRef="#ctx0" brushRef="#br0" timeOffset="890.377">23420 1586 0,'0'0'0,"0"0"0,3-3 16,-3 3-16,7-7 15,8 1-15,7-4 16,3 0-16,3 6 16,0 3-16,1-2 15,-1 0-15,1 0 16,-2 0-16,-1 0 15,-26 3-15,25-4 16,-25 4-16,23-1 0,0-3 16</inkml:trace>
  <inkml:trace contextRef="#ctx0" brushRef="#br0" timeOffset="1796.4728">30378 1446 0,'0'0'0,"0"0"0,2 5 0,-2-5 15,3 13-15,1 7 16,-1 6-16,-1 2 16,-2 0-16,1 0 15,0-2-15,0-1 16,0 3-16,-2-2 15,1 1-15,0-1 16,0-1-16,0-25 16,0 25-16,4 0 0,-4-25 15,9 21 1,-9-21-16,9 18 0</inkml:trace>
  <inkml:trace contextRef="#ctx0" brushRef="#br0" timeOffset="2765.1164">30429 1444 0,'0'0'0,"0"0"0,0-7 0,-2-9 15,0-3-15,2 19 0,-3-22 16,-1 1-16,-1 0 16,0-1-1,5 22-15,-7-18 16,4-4-16,3 22 0,-3-21 15,2-3-15,1 24 16,6-28-16,3 0 16,5 1-16,1 5 15,4 3-15,0 6 16,2 0-16,4 3 16,0 2-16,3 0 15,-1 5-15,-2 0 16,-25 3-16,24 3 15,-4 9-15,-20-12 16,19 15-16,-5 7 16,-7 5-16,-7 2 15,-7 0-15,-5-2 16,-10 1-16,-2 1 16,-1-1-16,0-2 0,0-2 15,25-24 1,-22 21-16,22-21 15,-18 18-15,18-18 0,-14 15 16,14-15-16,-9 11 16,9-11-16,-1 8 15,4-3-15,7-4 16,4-2 0,5-2-16,2 1 0,1 1 15,2 0-15,1 5 16,3-3-16,-2 2 15,0 3-15,-3 2 16,-1 2-16,-4 2 16,0 3-16,-1 3 15,-1 0-15,0 0 16,-4 1-16,-2 1 16,-10-20-16,6 25 15,-2 2-15,-5 7 16,-3-3-16,-5 0 0,-6-5 15,-3-2-15,-5-2 16,-5 0-16,-6-3 16,0-1-16,-2-2 15,0-5-15,1-3 16,-2-1-16,2 1 16,1-5-16,34-3 15,-30 2-15,30-2 16,-27-4-16,5-6 15,22 10-15,-15-14 16</inkml:trace>
  <inkml:trace contextRef="#ctx0" brushRef="#br0" timeOffset="6936.0141">22956 2577 0,'0'0'0,"0"0"0,-1 9 15,-2 7-15,0 14 16,0-2-16,-3 6 15,3 2-15,-1-3 0,2 6 16,3 0 0,-1-3-16,2 4 15,3 0-15,0-2 0,1-1 16,-1 1-16,1 0 16,0-2-1,0-2-15,-2-1 0,-4-33 16,5 30-16,-5-30 15,3 26-15,-3-26 16,0 27-16,0-27 16,-2 20-16,2-20 15,-1 11-15,2-13 16,4-11-16</inkml:trace>
  <inkml:trace contextRef="#ctx0" brushRef="#br0" timeOffset="7951.4176">22915 2538 0,'0'0'0,"0"0"0,6-3 16,7-7-16,4 1 16,5 0-16,3 0 15,1 2-15,6 1 16,4 5-16,4 0 15,6-3-15,1-1 16,4 2-16,5-5 16,-1 2-16,5 1 0,-1 2 15,0-2-15,-3 2 16,-2-1-16,-5-3 16,-3 1-16,-1 2 15,-3 0-15,-42 4 16,35-4-16,-2 2 15,-33 2-15,30 3 16,-5 4-16,-25-7 16,19 12-16,-3 2 15,-4 7-15,-3 1 16,0 2-16,-1-1 16,-1 2-16,-1 2 15,3-1-15,-1 5 16,0 0-16,1 6 15,0-2-15,-1 4 16,-2 1-16,4 0 16,-3 1-16,1 1 15,0 2-15,1 0 16,2-2-16,-3-1 0,-2 1 16,2-5-16,-1-1 15,-4-3-15,1-1 16,-4-32-16,3 29 15,1 0-15,-4-29 16,4 25 0,-4-25-16,2 23 0,-2-23 15,0 17-15,0-17 16,-5 14-16,5-14 16,-7 4-16,-8-5 15,-12-3-15,-7-1 16,-3 2-16,-8 1 15,-3-1-15,-2 5 16,-3 1-16,-3 2 16,-2-2-16,-2 2 15,0 2-15,2 3 16,-4-3-16,0 4 16,0-2-16,1 1 15,5 3-15,3-2 16,5-4-16,5 0 15,43-7-15,-37 8 0,37-8 16,-31 3-16,31-3 16,-24 1-16,24-1 15,-16-3-15,16 3 16,-4-5-16,10-6 16</inkml:trace>
  <inkml:trace contextRef="#ctx0" brushRef="#br0" timeOffset="8482.526">23131 2389 0,'0'0'0,"0"0"0,0 0 0,2 0 16,-1 3-16,-1 6 0,-1 7 16,-3 4-16,-4 1 15,-6 5-15,-4 3 16,-2 3-16,-2 5 15,2-2-15,-2 3 16,0-3-16,4 2 16,-1-2-16,6-1 15,2-1-15,2-1 16,1-4-16,8-28 16,-6 28-16,6-28 15,-5 27-15,5-8 16,8-11-16</inkml:trace>
  <inkml:trace contextRef="#ctx0" brushRef="#br0" timeOffset="8857.4004">23467 2502 0,'0'0'0,"0"0"0,0 0 0,0 4 0,-3 1 0,-12 7 16,-1 4-16,-2 2 15,0 4-15,-1 6 16,-1-2-16,3 5 15,-2 4-15,2 0 16,-4 1-16,0 2 16,-2 0-16,1 2 15,-1 2-15,1-3 16,-1-4-16,3 1 16,2-5-16,2-5 15,0-2-15,16-24 16,-12 22-16,1-9 15,11-13-15</inkml:trace>
  <inkml:trace contextRef="#ctx0" brushRef="#br0" timeOffset="9310.4648">23788 2444 0,'0'0'0,"0"0"0,-7 8 0,-7 9 15,-5 10-15,-4 4 16,-3 6-16,1 2 16,-3 2-16,-1 0 15,-1 6-15,-1 2 0,1-2 16,1 4-16,1 2 16,-2-3-1,0 0-15,2-2 0,1 0 16,4 0-16,-2-7 15,0-2-15,4 0 16,1-5-16,1-1 16,0-7-1,19-26-15,-15 25 0,15-25 16,-18 21-16</inkml:trace>
  <inkml:trace contextRef="#ctx0" brushRef="#br0" timeOffset="9747.8207">24065 2571 0,'0'0'0,"0"0"0,-3 4 16,-4 9-16,-7 6 0,-3 6 15,-5 6-15,-1 2 16,-6 1-16,1 3 15,-2 5-15,1 1 16,0 5-16,-2 2 16,-2-5-16,4 4 15,-4-2-15,4-3 16,-2 2-16,0 0 16,1 0-16,3-3 15,2-2-15,0-4 16,7-7-16,2-2 15,16-28-15,-12 24 16,5-11-16</inkml:trace>
  <inkml:trace contextRef="#ctx0" brushRef="#br0" timeOffset="10107.1572">24213 3007 0,'0'0'0,"0"0"0,-1 1 16,-3 10-16,-7 2 15,-3 3-15,-5 5 16,-3-1-16,-2 3 16,-1 0-16,3 8 15,-3-3-15,3 4 0,3 1 16,3-2-16,-1 2 16,4-2-16,3-3 15,-1 0-15,11-28 16,-9 27-16</inkml:trace>
  <inkml:trace contextRef="#ctx0" brushRef="#br0" timeOffset="26119.0746">24642 1558 0,'0'0'0,"0"0"0,1 2 0,-1-2 15,4 10-15,1 5 16,0 8-16,1 4 16,-1 1-16,-3-2 0,2 2 15,-2 0-15,-2-28 16,3 26-16,-3-26 16,6 25-16,-6-25 15,7 25-15,-7-25 16,9 24-16,-1-8 15,-8-16-15</inkml:trace>
  <inkml:trace contextRef="#ctx0" brushRef="#br0" timeOffset="26790.8052">24695 1523 0,'0'0'0,"0"0"0,0 0 0,1-3 0,-1 3 16,4-7-1,-4 7-15,8-8 0,8 2 16,5-1-16,1 3 15,3 1 1,0 1-16,0 0 0,-2 1 16,-1-1-16,-22 2 15,25-1-15,0 1 16,-4-1-16,-21 1 16,23 1-16,-23-1 15,18 1-15,-1 7 16,-17-8-16,16 10 15,-5 2-15,-11-12 16,10 18-16,-3 4 16,-7-22-16,7 23 15,-3 6-15,-2-2 16,-2-27-16,2 25 16,-2 2-16,0-27 15,0 28-15,-2-2 0,2-26 16,-4 24-16,2-1 15,2-23-15,-3 19 16,3-19-16,-1 17 16,1-17-16,-4 14 15,4-14-15,-4 11 16,-5-3-16,-5 1 16,-5-3-16,-5-3 15,-3-1-15,0 0 16,-1-3-16,28 1 15,-28 0-15,1 1 16,27-1-16,-28 0 16,28 0-16,-28 0 15,28 0-15,-19-1 16</inkml:trace>
  <inkml:trace contextRef="#ctx0" brushRef="#br0" timeOffset="27212.5674">24779 2496 0,'0'0'0,"0"0"0,2 6 0,2 6 16,-4-12-1,3 18-15,1 4 0,-4-22 16,4 28-16,2-2 16,-6-26-16,6 30 15,-2-2 1,-4-28-16,5 28 0,-5-28 16,4 25-16,-4-25 15,4 20-15,-2-5 16,-2-15-16</inkml:trace>
  <inkml:trace contextRef="#ctx0" brushRef="#br0" timeOffset="27821.7585">24770 2531 0,'0'0'0,"0"0"0,0-7 0,0 7 16,2-14-16,4-2 16,-6 16-16,11-17 15,4-1-15,7 4 0,1 4 16,0 2-16,1 1 16,3 1-16,0 2 15,-2 2-15,-25 2 16,25 2-16,1 0 15,-26-2-15,25 7 16,-4 1-16,-2 4 16,-6 3-16,-5 2 15,-8-17-15,7 21 16,-4 0-16,-2-1 16,-1-20-16,2 24 15,-2-24-15,3 22 16,-3-22-16,4 24 15,2 0-15,-6-24 16,4 24-16,-4-24 16,6 24-16,-6-24 15,4 20-15,-4-20 16,4 18-16,-4-18 16,2 13-16,-2-13 15,-4 13-15,-8-6 16,-8 1-16,-6-4 0,-3 1 15,-3-2-15,2 2 16,0-2-16,3 2 16,27-5-16,-29 2 15,29-2-15,-22 0 16,22 0-16,-17 1 16,17-1-16,-9-3 15,8 0-15</inkml:trace>
  <inkml:trace contextRef="#ctx0" brushRef="#br0" timeOffset="28243.5662">24964 3216 0,'0'0'0,"0"0"0,0 0 0,3 5 15,-3 3-15,0-8 16,0 13-16,1 8 15,3 4-15,-2 1 16,0 0-16,0 3 16,-2-29-16,2 29 15,1 0-15,0 3 16,-3-32-16,3 32 16,-1-3-16,-2-29 15,4 26-15,-2 1 16,-2-27-16,1 23 15,-1-23-15,0 15 16,0-10-16</inkml:trace>
  <inkml:trace contextRef="#ctx0" brushRef="#br0" timeOffset="28899.6771">24996 3285 0,'0'0'0,"0"0"0,9-7 16,8 2-16,4-1 15,3 0-15,4-1 16,0 1-16,-2 3 15,0-1-15,2 3 16,-4 1-16,2 0 0,-26 0 16,27 0-1,-27 0-15,24 4 16,0 2-16,-24-6 16,22 10-16,-5 5 0,-17-15 15,8 19-15,-5 2 16,-3-21-16,-1 23 15,-2 1-15,3-24 16,-2 26-16,2 0 16,2 1-16,-2-27 15,0 25-15,1-2 16,-1-23-16,2 25 16,-1-1-16,-1-24 15,-1 21-15,1-21 16,-3 23-16,-4-4 15,7-19-15,-12 19 16,-2-4-16,14-15 16,-21 15-16,-4-3 15,-8 3-15,0-8 16,0-1-16,3-4 16,1-2-16,29 0 0,-27 0 15,27 0-15,-24-2 16,24 2-16,-25-3 15,25 3-15,-19-5 16,19 5-16,-13-5 16,10-2-16</inkml:trace>
  <inkml:trace contextRef="#ctx0" brushRef="#br0" timeOffset="29337.0304">25063 4088 0,'0'0'0,"0"0"0,0 0 0,-2-1 0,2 1 16,-4 0-16,2 0 16,-2 7-16,4-7 15,-2 11-15,4 8 16,0 6-16,1 2 16,-2-1-16,4 3 15,-1-1-15,1-3 16,0 0-16,-5-25 15,5 25-15,0-2 16,-5-23-16,5 25 16,-5-25-16,2 23 15,-2-23-15,0 21 16,0-21-16,-4 13 16,-4-13-16,0-13 15</inkml:trace>
  <inkml:trace contextRef="#ctx0" brushRef="#br0" timeOffset="29899.4064">25077 4105 0,'0'0'0,"0"0"0,5-6 15,5-4-15,5 0 16,6-3-16,4 0 15,5 5 1,-2 4-16,3 1 0,1 0 16,-2 0-16,0 0 15,0 2-15,-30 1 16,25-2-16,-25 2 16,23 2-16,-23-2 15,21 9-15,-21-9 16,12 12-16,-8 6 15,-4-18-15,-1 27 16,-3 0-16,-1 0 16,0 1-16,2-1 15,3-27-15,-1 25 16,4 4-16,-3-29 16,6 31-16,1 1 0,4-1 15,-11-31-15,11 29 16,-2-4-1,-9-25-15,4 25 0,-4-25 16,1 21-16,-4-8 16,-8-1-16,-8-4 15,-2-3-15,-7-2 16,-1 0-16,-3-4 16,2-1-16,0-2 15,1 2-15,29 2 16,-27-1-16,27 1 15,-23-3-15,23 3 16,-18-3-16,18 3 16,-10-2-16,10 1 15,12-2-15,7 7 16</inkml:trace>
  <inkml:trace contextRef="#ctx0" brushRef="#br0" timeOffset="30289.9366">25257 4904 0,'0'0'0,"0"0"0,0 0 15,-2 2-15,-1 1 16,3-3 0,-3 11-16,1 4 0,1 5 15,3 4-15,2 3 16,1-2-16,-1 3 16,-1-3-16,0 4 15,-3-29-15,4 29 16,-1 2-16,-1 3 15,-2-34-15,2 29 16,-2-29-16,1 27 16,-1-27-16,0 23 15,-1-8-15,0-15 0,1 0 16</inkml:trace>
  <inkml:trace contextRef="#ctx0" brushRef="#br0" timeOffset="30883.5907">25267 4955 0,'0'0'0,"0"0"0,6-2 16,2-8-16,6 3 15,8 2-15,2-3 16,5 3-16,4 1 15,1-6-15,0 4 16,2-1-16,-1-2 16,-2 5-16,-33 4 15,30-8-15,-30 8 16,27-3-16,-27 3 16,22 0-16,-22 0 15,12 5-15,-4 7 0,-7 5 16,-2 5-16,0 1 15,-1 1-15,1 1 16,2 2-16,-2-2 16,3-2-16,0 5 15,0 0-15,1-3 16,-3-25-16,3 27 16,0-1-16,-3-26 15,7 32-15,-4-4 16,-3-28-16,3 27 15,-3-5-15,0-22 16,-5 21-16,-3-10 16,-10-3-16,-5-2 15,-6-6-15,-4 2 16,-5-2-16,-1 0 16,1-1-16,-2 1 15,0-1-15,3-1 16,3 1-16,2-1 15,32 2-15,-30-1 16,5-1-16</inkml:trace>
  <inkml:trace contextRef="#ctx0" brushRef="#br0" timeOffset="35351.3071">24162 2707 0,'0'0'0,"1"-15"0,6-10 0,0-9 16,4-7-16,3-10 16,5-1-16,0 1 15,0 0-15,0-2 16,2 1-16,-1-2 15,0 2-15,5-3 0,-1 0 16,2-2-16,1 5 16,-1 3-16,-1 2 15,2 9-15,-2 2 16,-25 36-16,24-29 16,-24 29-16,19-25 15,-2 11-15,-10 14 16,-2 7-16,-2 9 15</inkml:trace>
  <inkml:trace contextRef="#ctx0" brushRef="#br0" timeOffset="35835.5712">24269 3132 0,'0'0'0,"0"0"0,3-5 15,10-12-15,4-5 16,11-6-16,5-3 15,5-2-15,5 2 16,0-2-16,3 1 16,-3 3-16,-1 3 0,-4 2 15,-1 4-15,-5 2 16,-3 2-16,-29 16 16,28-13-16,-28 13 15,20-8-15</inkml:trace>
  <inkml:trace contextRef="#ctx0" brushRef="#br0" timeOffset="36272.957">24325 3413 0,'0'0'0,"0"0"0,8 1 0,12 4 15,4-3 1,7 3-16,0-2 0,3 2 16,2 0-16,0 0 15,1 2-15,0-4 16,1 3-16,1 2 16,-1-3-16,1 0 15,3 1-15,-3-3 16,-1 1-16,1 1 15,-4-2-15,-1 0 16,-2 2-16,-3-3 16,-29-2-16,27 1 15,-27-1-15</inkml:trace>
  <inkml:trace contextRef="#ctx0" brushRef="#br0" timeOffset="36819.7198">24098 3534 0,'0'0'0,"0"0"0,0 0 16,7 4-16,8 6 15,9 10-15,2 3 16,0 4-16,5 3 15,-2 1-15,0-1 16,2 2-16,4 4 16,0-1-16,5-1 15,-1 2-15,6-3 16,0 2-16,3 0 16,-2-3-16,-1 5 15,3 1-15,-6-1 16,1 0-16,-2 1 15,-3-7-15,-2-1 16,-4-2-16,-32-28 16,32 25-16,-4-3 15,-28-22-15,27 19 16,-27-19-16,19 10 0,-5-9 16</inkml:trace>
  <inkml:trace contextRef="#ctx0" brushRef="#br0" timeOffset="37413.3484">23722 3554 0,'0'0'0,"0"0"0,3 3 16,4 6-16,6 3 15,5 6-15,3 4 16,7 8 0,3 4-16,0 3 0,5 4 15,3 3-15,2 5 16,4 1-16,2 1 16,6 6-16,-2-3 15,4 2-15,3 0 16,2 1-16,-1 1 15,3 4-15,-1 3 16,1 0-16,-2-1 16,-4-1-16,2 4 15,-6-1-15,0-1 16,0-3-16,-5-2 16,0-3-16,-2-5 15,-3-6-15,0-1 16,-8-3-16,1-8 15,-5 0-15,-3-7 16,-27-27-16,22 27 16,-1-7-16,-21-20 0,19 20 15</inkml:trace>
  <inkml:trace contextRef="#ctx0" brushRef="#br0" timeOffset="63454.2524">25267 1577 0,'0'0'0,"0"0"0,0 0 0,0-2 15,0 2-15,3 2 16,-3-2-16,4 6 15,1 3-15,-5-9 16,6 18-16,0 4 16,-6-22-16,5 26 15,1 1-15,-6-27 16,3 28-16,2-3 16</inkml:trace>
  <inkml:trace contextRef="#ctx0" brushRef="#br0" timeOffset="64203.243">25399 2551 0,'0'0'0,"0"0"0,0 0 0,3-5 16,4-5-16,-7 10 16,11-13-16,3 1 15,-14 12 1,17-10-16,3 4 15,-20 6-15,21 0 16,-21 0 0,20 6-16,-4 6 15,-6 8-15,-9 4 16,-8 1-16,-4 0 16,-5 4-16,16-29 0,-18 24 15,1 1-15,17-25 16,-19 25-1,19-25-15,-11 20 0,11-20 16,-4 19 0,8-8-16,11-2 15,7-14-15,8-1 0,1-3 16,2 1-16,-1-3 0,2 4 16,-4 0-16,-30 7 0,29-9 15</inkml:trace>
  <inkml:trace contextRef="#ctx0" brushRef="#br0" timeOffset="64953.0894">25621 3485 0,'0'0'0,"0"0"0,0 0 0,0-1 16,0 1-16,1-8 15,-1 8-15,5-10 16,4 1-16,-9 9 15,13-13-15,3 3 16,-16 10-16,18-7 16,-18 7-16,16-1 15,-4 7-15,-4 6 16,-7 4-16,-6 3 16,-4-2-16,9-17 0,-12 18 15,-2 2-15,14-20 16,-12 17-16,12-17 15,-9 16-15,9-4 16,8-6-16,7-3 16,5-3-16,4 0 15,1-4 1,2 4-16,-27 0 0,26 0 16,-26 0-16,23 4 15,-4 4-15,-19-8 16,11 15-16,-8 3 15,-13 3-15,-8 0 16,-4-3-16,-3 0 16,1 2-16,0-5 15,0 0-15,24-15 16,-24 13-16,-3-2 16,27-11-16</inkml:trace>
  <inkml:trace contextRef="#ctx0" brushRef="#br0" timeOffset="65640.4347">25768 4211 0,'0'0'0,"0"0"0,0 0 0,-1 5 16,1 0-16,0-5 15,-4 11-15,4-11 16,-6 14-16,-3 4 16,9-18-16,-7 22 15,-1 3-15,8-25 16,-4 23-16,4-23 15,0 20-15,8-6 16,6-2-16,-14-12 16,18 4-16,4-4 15,5-2-15,-2-3 16,-25 5-16,20-11 16,1 5-16,-21 6 15,20-10-15,-20 10 16,16-10-16,-16 10 15,11-11-15,-11 11 16,6-11-16,-6 11 16,2-9-16,-2 9 0,-4-9 15,4 9-15,-5-4 16,2 4-16,3 0 16,-3 13-16,4 3 15,2 10-15,-1 2 16,1 2-16,-1-4 15,2 0-15,3 1 16,-7-27-16,10 25 16</inkml:trace>
  <inkml:trace contextRef="#ctx0" brushRef="#br0" timeOffset="66358.0113">25929 5109 0,'0'0'0,"0"0"0,-4 2 0,4-2 15,-13 6-15,2 5 16,11-11-16,-13 14 0,0 3 16,4 1-1,9-18 1,-4 21-16,5-2 15,10-1-15,3-2 16,1-2-16,7-1 16,-22-13-16,24 8 0,3 3 15,6-3-15,-33-8 0,28 9 16,-28-9-16,27 9 16,-4 4-16,-11 6 15,-12-19-15,4 20 16,-12 0-16,8-20 15</inkml:trace>
  <inkml:trace contextRef="#ctx0" brushRef="#br0" timeOffset="66592.2734">25919 5172 0,'0'0'0,"0"0"0,0 0 0,0-5 15,8 2 1,11-4-16,10-2 0,15-3 16,2 4-1,9-6-15,3 3 0,5-3 16,-1 0-16</inkml:trace>
  <inkml:trace contextRef="#ctx0" brushRef="#br0" timeOffset="87446.8646">25560 1511 0,'0'0'0,"0"0"0,2-6 0,1-7 16,-3 13-16,6-19 0,3-6 16,2-2-16,1 5 15,3 0-15,0 0 16,0 4 0,2-4-16,0 1 0,3 0 15,-2 1-15,4 0 16,1 3-16,-1-1 15,4 3-15,-1-2 16,5-3-16,0 6 16,-1-2-16,4 1 15,-2 5-15,3-2 16,0 3-16,1 3 16,5-2-16,-2 0 15,2 4-15,0 2 16,1-1-16,-2 2 15,2 1-15,-2 2 16,1-3-16,1 3 16,1 2-16,-3 0 15,1 2-15,-1 2 0,2-1 16,-3 4 0,1-3-16,4 5 0,-3-4 15,1 0-15,1 2 16,0 0-16,2 0 15,0 6-15,-1-2 16,1-4-16,4 1 16,1 4-16,-2-4 15,3 5-15,-2-1 16,2 3-16,-3-5 16,1 4-16,2-1 15,1-2-15,-3 0 16,5 1-16,-3 0 15,2 1-15,3 0 16,-3-4-16,0 4 16,0-3-16,-4 5 15,-2 1-15,2 0 16,-1 0-16,0-1 16,0 0-16,2-3 15,-2 1-15,3 0 16,-4-1-16,0 3 0,1-3 15,-1 3-15,-3-1 16,1-4-16,-2 7 16,0-5-16,-1 0 15,1-1-15,0 2 16,0-4-16,-2 0 16,-1 3-16,1-4 15,-1-1-15,0 0 16,3 1-16,0-5 15,-2 5-15,1-5 16,-1 2-16,1 0 16,3-3-16,1 0 15,0-2-15,-3 0 16,2 1-16,1-5 16,0-1-16,1-4 15,-2 2-15,0-1 16,-3 0-16,0-3 0,-3-2 15,1-4 1,-5 4-16,2-3 0,-3 1 16,-3 1-16,1 0 15,-4-2-15,1 0 16,-28 12-16,27-11 16,-27 11-16,22-13 15</inkml:trace>
  <inkml:trace contextRef="#ctx0" brushRef="#br0" timeOffset="88852.8027">25941 2691 0,'0'0'0,"0"0"0,0 0 15,3 3 1,4 5-16,5 3 0,-12-11 15,11 14-15,4 7 16,0 4-16,-15-25 16,14 23-16,0 4 15,5 1-15,-1 2 16,-3-3-16,1-3 16,5 1-16,-2-3 15,6-5-15,4 0 16,0 0-16,2-3 15,3-6-15,1-2 16,2-2-16,5-9 16,0 0-16,2-3 15,-1-4-15,1-3 0,2-1 16,-1-3 0,1-1-16,4-6 15,-1-3-15,-1-2 0,4-3 16,-2 0-16,-1 0 15,1-1-15,0-2 16,0-2-16,-2-1 16,3-4-16,1 3 15,-3-3-15,2-2 16,1 5-16,-1-4 16,3-4-16,0 1 15,1-1-15,2-3 16,-1 5-16,-2-1 15,2-1-15,1 0 16,-3-1-16,-1 4 16,0 1-16,2-4 15,-2 3-15,3 5 16,-1-3-16,3-1 16,-1 4-16,2 1 15,0 4-15,2-3 0,-2 1 16,3 4-1,2 1-15,-1 2 0,1 6 16,1 0-16,0 2 16,0 2-16,-3 5 15,1 4-15,4-2 16,-3 4-16,3 0 16,-1 4-16,0 3 15,-2 4-15,-3 2 16,-2 3-16,-6 3 15,-4-1-15,-5 2 16,-2 0-16,-7 2 16,-3-5-16,-5 5 15,-3-3-15,-24-9 16,19 11-16,-19-11 16,20 11-16,-20-11 15,20 12-15,-20-12 0</inkml:trace>
  <inkml:trace contextRef="#ctx0" brushRef="#br0" timeOffset="90173.5263">25892 3834 0,'0'0'0,"0"0"0,0 0 0,0-3 16,0 3-16,2-7 16,-2 7-16,2-5 15,6 3-15,-8 2 16,14 0 0,-14 0-16,14 3 15,5 6-15,-19-9 16,23 9-16,1 1 15,3 1-15,0 4 0,-1-1 16,-26-14-16,25 11 16,2 1-16,3 2 0,-1-1 0,1-1 15,0-1-15,-1-2 16,0 3-16,1-5 16,0-1-16,3 1 15,-1-2-15,4 1 16,0-2-16,0-4 15,1 0 1,2-4-16,3-2 16,0-1-16,1-2 0,3-3 15,1-1-15,0-2 16,-2-2-16,4-3 16,3-6-16,-4 4 15,2-5-15,0-2 16,1-2-16,-2 3 15,0-6-15,0 1 16,-3-1-16,4-3 16,0 1-16,0-3 15,0-1-15,4-6 0,-3 6 16,-1-3-16,5-6 16,-5 4-16,2-3 15,-3-1-15,6-1 16,-4 2-16,2-5 15,0 3-15,4-2 16,-4 0-16,2 0 16,1 0-16,3-2 15,-3 3-15,4-3 16,1 1-16,2 3 16,-2 0-16,3-1 15,-1 2-15,1 2 16,-5 2-16,5 1 15,-2 4-15,0 0 16,5 0-16,-2 6 16,-4 4-16,2 0 15,-1 0-15,-4 8 16,0 3-16,-4 2 16,2 0-16,-3 3 0,-3 3 15,-4 3-15,1 2 16,-2 1-16,-4 2 15,1 0-15,-2 3 16,-6 0-16,-34 0 16,30 4-16,-30-4 15,26 7-15,-3-3 16</inkml:trace>
  <inkml:trace contextRef="#ctx0" brushRef="#br0" timeOffset="91563.8258">26096 4442 0,'0'0'0,"0"0"0,-3-8 0,3 8 16,-1-4-16,1 4 16,-2-2-16,2 2 15,1 4-15,7 3 16,7 9-1,1 2-15,1 1 0,3 0 16,-3 1-16,5-1 16,0 3-16,2-2 15,1 5-15,4-6 16,-2 4-16,7 0 16,0-2-16,2 2 15,3-4-15,1 1 16,-1-4-16,6-2 0,1 0 15,-1-4-15,6-3 16,-1-5-16,2-1 16,1-3-16,2-2 15,0-2-15,5 0 16,-3-3-16,2-2 16,-3-3-16,3 0 15,-2-5-15,1 1 16,2-4-16,0 2 15,1-7-15,-2-2 16,-1-1-16,-1-2 16,1-6-16,-4-4 15,3 3-15,2-8 16,0-1-16,-2-6 16,4 1-16,-3-6 15,0 0-15,-2-1 16,3 0-16,-2-2 15,2-4-15,-1 3 16,1-2-16,-1-4 16,2 1-16,-3-1 0,2-2 15,1-1-15,-4 2 16,3-1-16,-1-1 16,2 6-16,0 0 15,1-4-15,-3 4 16,0 3-16,3-1 15,-3 3-15,-1 3 16,1 2-16,2 0 16,0 4-16,3 0 15,0 1-15,-2 1 16,3 7-16,5 2 16,-2-1-16,1 4 15,3 0-15,-2 3 16,0 3-16,-3 6 15,-4 2-15,-8 5 16,-6 4-16,-7 9 16,-41 6-16,33-8 15,-33 8-15,29-1 16,-9 2-16</inkml:trace>
  <inkml:trace contextRef="#ctx0" brushRef="#br0" timeOffset="92953.7047">26151 5351 0,'0'0'0,"0"0"0,0 0 0,1 4 16,3 5-16,-4-9 15,8 15-15,-1 0 16,-7-15-16,16 19 16,1 0-16,5 1 15,-2 0-15,-20-20 0,22 19 16,-1-3-16,4-1 15,2-2-15,-2-1 32,4-2-32,-1-3 15,1 0-15,-2-3 16,3-1-16,-1-3 16,5-4-16,-4-2 15,5-2-15,-2 1 16,0-4-16,3-7 15,2 3-15,-1-6 16,0 0-16,1-2 16,0-2-16,-3-5 0,5-3 15,-4-3 1,0-4-16,3 2 16,-1-1-16,-2-4 15,-1-2-15,2-1 0,-2-1 16,0-3-16,-4 1 15,5-3-15,-2-6 16,2 2-16,-1-7 16,0-1-16,-1 0 15,0-5-15,-1 2 16,0-3-16,2 0 16,-4-2-16,3-4 15,-1 3-15,1-5 16,0 1-16,0 0 15,-1-3-15,-2 0 16,3 1-16,-2 2 0,2-2 0,1 1 16,1-1-16,1 0 15,-1 0-15,3 0 16,2 0-16,-2 1 16,4 1-16,7 2 15,0-1-15,-6 3 16,5 0-16,3 1 15,-2 6-15,2 0 16,2 2-16,1 3 16,3-1-16,-1 5 15,6-4-15,-3 5 16,2 4-16,4-2 16,-2 6-16,4 4 0,0 2 15,3 3-15,-4 1 16,-1 4-16,3 2 15,-2 1-15,-3 3 16,-3 6-16,1 3 16,-7 1-16,1 5 15,-7 4-15,-4 6 16,-2-2-16,-7 8 16</inkml:trace>
  <inkml:trace contextRef="#ctx0" brushRef="#br0" timeOffset="145129.2096">30048 783 0,'0'0'0,"0"0"0,-2-6 16,1-5-16,1 11 15,-4-18-15,4 18 16,-3-17-16,3 17 15,-3-12-15,3 12 16,-3-7-16,1 12 16,1 7-16,1-12 15,1 19-15,2 4 16,2 5-16,1 5 16,-1-2-16,-1 2 15,-2 1-15,0 2 16,-2 0-16,2 4 15,-4 2-15,3 4 16,1-5-16,-3 9 0,1-1 16,2 0-16,2 1 15,-3 5-15,1-2 16,2 0-16,0 0 16,-4 5-16,2-5 15,0 1-15,0 4 16,-2 0-16,0 3 15,-3-4-15,-1 3 16,1 0-16,0-4 16,1-1-16,1 3 15,2-8-15,1-2 16,-1 2-16,2 0 16,1-11-16,2 3 15,-2-2-15,-1-4 16,0-2-16,-3-34 15,3 30-15,-3-30 16,3 27-16,-3-27 16,2 27-16,-2-27 0,1 16 15,-1-16-15,1 10 16,-1-9 0,0-8-16,2-8 0,-2-2 15,0-5-15,0-4 16,0-1-16,0-3 15,0-1-15,0-4 16,0-3-16,2-2 16,-2-1-16,2 0 15,-1-6-15,1 0 16,-1 3-16,0-3 16,-1-2-16,2 1 15,-1-4-15,0 4 16,-3-1-16,2-1 15,-2 1-15,0 4 16,-2-1-16,4-3 16,0 1-16,0 5 15,4-2-15,-3-1 16,2 3-16,0-2 16,1 3-16,-1-1 0,0 0 15,-1 1 1,0 1-16,-1-1 15,2 1-15,4 1 16,-4 1-16,-2 0 0,-3 4 16,-1 4-1,-3 0-15,-1 3 0,7 28 16,-6-28-16,0 3 16,6 25-16,-5-25 15,5 25-15,-4-20 16,4 20-16,-3-17 15,3 17-15,-1-8 16,1 10-16,0 11 16,1 4-16,-1 7 15,-4 5-15,-1 4 16,0 0-16,2 5 16,-1 2-16,0 3 15,-1 1-15,0 2 16,1-3-16,1 6 15,-1-2-15,3 3 0,1 2 16,1 0-16,-2-1 16,1 3-16,1 0 15,0-2-15,-1 4 16,-1 2-16,0 0 16,-2 2-16,-1-2 15,0-2-15,0 2 16,1-3-16,-2 0 15,2-3-15,-1 2 16,2-4-16,1-3 16,1 0-16,0-5 15,3-4-15,-3-3 16,0-2-16,0-33 16,2 28-16,0 1 15,-2-29-15,1 27 16,-1-27-16,1 19 15,-1-19-15,1 14 16,-1-14-16,2 11 16</inkml:trace>
  <inkml:trace contextRef="#ctx0" brushRef="#br0" timeOffset="180946.1553">30274 2787 0,'0'0'0,"0"0"15,0 0-15,2-2 0,6 6 16,-8-4-16,14 5 16,1-3-16,7 3 15,-2-5-15,2 0 16,0-7-16,2-4 15,0-2-15,2-6 16,2-5-16,-1-1 16,-3-3-16,1-4 15,-2 0-15,0-7 16,1-1 0,-4 0-16,-2-3 15,-1 0-15,-3 1 16,-1 0-16,0 1 15,0 0-15,-1 2 16,0 3-16,0 5 0,0 0 16,-3 5-16,-9 26 15,10-24-15,-10 24 16,10-20-16,-10 20 16,7-17-16,-7 17 15,8-10-15,-8 10 16,8-1-16,-3 10 15,-5-9-15,0 19 16,-5 4-16,-8 6 0,-3 0 16,-4-4-1,4-2-15,-3-1 0,5 0 16,-2-3-16,16-19 16,-12 20-16,12-20 15,-10 16-15,10-16 16,-8 14-16,8-14 15,-7 9-15,7-9 16,0 3-16,3-9 16,8-11-16,4-7 15,0-2-15,2-2 16,-1 1-16,2-1 16,0-1-16,-18 29 15,19-30-15,-19 30 16,17-27-16,-17 27 15,16-24-15,-16 24 16,14-15-16,-1 12 16,-1 15-16,-4 6 0,2 9 15,-4 2-15,4 2 16,-4-2-16,2 3 16,-8-32-16</inkml:trace>
  <inkml:trace contextRef="#ctx0" brushRef="#br0" timeOffset="223963.4195">27320 6941 0,'0'0'0,"-3"12"0,-3 2 16,-1 15-16,-8 11 15,-4 8-15,0-2 16,0 8-16,2-5 16,-4 4-16,3-3 15,1-1 1,-1-1-16,2-1 16,4-5-16,-3-3 15,1-1-15,4-9 16,10-29-16,-8 25 15,8-25-15,-7 23 0,7-23 16,-6 17-16,6-17 16,-2 10-16,-1-12 15,-2-17 1,7 0-16</inkml:trace>
  <inkml:trace contextRef="#ctx0" brushRef="#br0" timeOffset="224406.9911">27274 6927 0,'0'0'0,"0"0"0,0-3 0,0 3 15,-2-8-15,2 8 16,-4-7-16,4 7 16,-3-6-16,3 7 0,0-1 15,-4 12-15,3 6 0,2 4 16,-2 10-16,3-3 16,3-2-16,1 1 15,-1 1-15,4 4 16,2 3-16,2 1 15,-2-3-15,2-1 16,0 0-16,1-4 16,0 6-16,-2-3 0,3 1 15,-3 1 1,-3-4-16,1-2 0,-1 1 16,-3-4-16,-1-4 15,-5-21-15,5 25 16,-1-4-16,-4-21 15,5 20-15,-5-20 16,4 17-16,-1-6 16,-3-11-16</inkml:trace>
  <inkml:trace contextRef="#ctx0" brushRef="#br0" timeOffset="224735.0314">27116 7542 0,'0'0'0,"0"0"0,0 0 0,-1-1 15,1 1-15,0-2 16,0 1-16,8-1 16,6 0-16,5-3 15,6-5-15,1 5 16,6-2-16,3-3 16,3 1-16,0-1 15,2-1-15,1 0 16,-2-3-16</inkml:trace>
  <inkml:trace contextRef="#ctx0" brushRef="#br0" timeOffset="225397.3636">31604 6842 0,'0'0'0,"0"0"0,3 5 0,0 3 16,-3-8-16,4 14 15,0 6 1,4 7-16,-2 1 0,0 1 16,1 2-1,-1-1 1,0 2-16,-1 2 16,0 2-16,-2 2 15,-1-3-15,-2-2 0,0 3 16,0 1-1,1-5-15,0-1 0,-1-4 16,0-27-16,3 26 16,1-2-16,-4-24 15</inkml:trace>
  <inkml:trace contextRef="#ctx0" brushRef="#br0" timeOffset="226209.6248">31691 6932 0,'0'0'0,"0"0"0,0-5 0,0 5 16,-2-13-16,2 13 16,-2-14-16,2-4 15,0 18-15,6-21 16,8 4-16,6 0 15,6 1-15,3 3 16,0 3-16,4 4 16,1 0-16,1 2 15,-1 4-15,-3 2 16,-2 2-16,-4 2 0,-25-6 16,19 11-1,-2 3-15,-6 6 0,-8 7 16,-6-2-16,-9 1 15,-4-2-15,-6-2 16,-1 3-16,-3-2 16,3-2-16,-2 1 15,2-1-15,23-21 16,-22 19-16,22-19 16,-17 15-16,17-15 15,-14 11-15,14-11 16,-8 7-16,8-7 15,-3 7-15,6-1 16,8-2-16,4 0 16,4-1-16,1 1 15,7-2-15,0 1 16,-2 1-16,2 3 16,-3 2-16,-24-9 15,25 12-15,-1 2 16,-24-14-16,20 18 0,-6 4 15,-7 8-15,-6-4 16,-5 1-16,-6 1 16,-3-1-16,-3-4 15,-6-1-15,-4 1 16,-2 1-16,-7-4 16,-4 0-16,-4 1 15,-7-4-15,-1-7 16,-4-3-16</inkml:trace>
  <inkml:trace contextRef="#ctx0" brushRef="#br0" timeOffset="285945.8303">27622 7420 0,'0'0'0,"0"0"0,0 0 16,3-7-16,1-3 0,3-2 16,-7 12-16,8-17 15,0-3-15,-1-2 16,-7 22-16,10-21 16,0-2-16,3-2 15,4-3-15,-4-1 16,0-3-16,1 0 15,0 3-15,4 0 16,-1-6-16,-1 1 16,4-3-16,-4-2 15,2 0-15,-3-2 16,0 4-16,-5 3 16,1-6-16,-3 7 15,-8 33-15,10-35 16,-2 1-16,-1-1 15,-7 35-15,6-34 0,2 3 16,-8 31-16,8-27 16,-8 27-16,8-27 15,1 4-15,2 6 16,-11 17-16,15-18 16,1 7-16,7 5 15,0 2-15,4 1 16,2 3-16,5-4 15,2 2-15,0 1 16,5 1-16,5-2 16,2 1-16,6 2 15,2-2-15,4 2 16,2-4-16,3 6 16,2-4-16,1 4 15,1-2-15,3 0 16,2-1-16,0 1 0,3 2 15,3-3-15,-2 0 16,3 2-16,3-2 16,-4 2-16,3-2 15,-1 1-15,-2-4 16,3-2-16,-2 8 16,0-6-16,0 1 15,-3 0-15,-2 0 16,-1-1-16,-4 3 15,-3-2-15,-3-1 16,-4 1-16,-10 2 16,-4 1-16,-6-1 15,-3 1-15,-3 4 16,-3-1-16,-4 0 16,-2 2-16,-3 3 15,0 0-15,-1 2 16,2 1-16,-3 1 15,-1 1-15,3 2 16,-2 2-16,3 1 16,-2 5-16,3-2 15,-3 4-15,0 1 0,1 3 16,0-1-16,1 0 16,1-1-16,-3 0 15,2-1-15,-2 0 16,-1-2-16,2 0 15,0 0-15,1-4 16,-1-3-16,-2-1 16,-21-17-16,21 9 15,-21-9-15,22 9 16,-22-9-16,20 4 16,-6-2-16,-5-12 15</inkml:trace>
  <inkml:trace contextRef="#ctx0" brushRef="#br0" timeOffset="286992.4201">27758 7397 0,'0'0'0,"0"0"0,0 0 15,2 6-15,-2-6 16,0 2-16,0-2 16,3-1-16,6-2 15,5-5-15,3 0 16,3 3-16,3 2 16,2-2-16,4 1 15,5-1-15,3-1 16,4 3-16,1-4 15,4 2-15,3-1 16,4 1-16,2 2 16,3 0-16,2 0 15,3 0-15,0 1 16,7-1-16,-1 0 16,3 3-16,1-1 15,2 1-15,3-3 16,2 0-16,3-4 15,1 7-15,2-1 0,3-2 16,-2 2-16,6-2 16,-4-1-16,5-2 15,-3 8-15,3-8 16,-4 5-16,4-2 16,-3 1-16,2-1 15,-4 4-15,3-2 16,-5 1-16,2-2 15,-3 4-15,-5-2 16,-2 1-16,-2-1 16,-4 2-16,-5 0 15,-4-1-15,-6 1 16,-7 2-16,-7-4 16,-9 0-16,-35 0 15,31 0-15,-31 0 16,25 0-16,-25 0 15,16 0-15,-16 0 16,13-3-16</inkml:trace>
  <inkml:trace contextRef="#ctx0" brushRef="#br0" timeOffset="288353.3776">27675 7661 0,'0'0'0,"0"0"0,5 0 16,4 2-16,5 4 16,-14-6-16,17 14 0,2 3 15,4 5-15,-1 3 16,-2 0-16,5 0 16,-5 0-1,3 2-15,1 1 0,1-5 16,-4 2-1,4 2-15,-1 1 0,1-3 16,-3-1-16,4 4 0,-3-3 16,-3 0-1,3-3-15,-1-1 16,-1-2-16,2 0 16,-2 0-16,0-2 15,-21-17-15,17 15 16,6-3-16,0 4 15,-23-16-15,24 15 0,1-4 16,-25-11-16,27 6 16,1-1-16,3-1 15,-3 0-15,-28-4 16,30-1-16,-1 0 16,4-3-16,2 2 15,2-3-15,1-3 16,0-1-16,1 1 15,3-3-15,3-1 16,3 5-16,2-3 16,3 0-16,4-1 15,-1-1-15,6-3 16,0 7-16,2-2 16,3-1-16,1 3 15,0-3-15,2 2 16,1-1-16,-1-2 0,-1 6 15,5 0 1,-4 1-16,4-2 0,-1 5 16,-2-4-16,1-1 15,-2 0-15,1 0 16,-2 4-16,0-4 16,-2 4-16,0-6 15,-6 1-15,-4 2 16,1-1-16,-7-3 15,-1 3-15,-5-1 16,0-1-16,-6-3 16,-1-3-16,0-3 15,-3-3-15,-1-1 16,-3-1-16,-2 4 16,-2-6-16,0 2 15,-2-6-15,1 6 16,-2-8-16,0 6 0,0-8 15,-3 4-15,2 2 16,-2-1-16,0-2 16,-4 2-16,2 0 15,-5 0-15,3 4 16,-3 3-16,-14 21 16,14-22-16,-14 22 15,14-15-15,-5-2 16,-8-1-16</inkml:trace>
  <inkml:trace contextRef="#ctx0" brushRef="#br0" timeOffset="289727.4953">27550 7863 0,'0'0'0,"0"0"15,3 5-15,-3-5 16,6 10-16,2 5 15,3 5-15,6 6 16,1 4-16,0 1 0,1 2 16,-1 2-1,1 2-15,3 2 16,-1 5-16,4 0 16,-1 0-16,6 2 15,2 2-15,-1-2 16,1 0-16,3-3 15,0 2-15,-2 2 16,3-5-16,1 4 16,0-3-16,-3-2 15,0-1-15,-1 1 16,-1-4-16,0 0 16,0-1-16,-1-3 0,-2-2 15,0-4 1,-2 0-16,-1-5 0,0-1 15,0 1-15,-2-2 16,3-5-16,-27-15 16,25 13-16,0 0 15,8 1-15,-3-4 16,2-3-16,-1 0 16,2-3-16,3-4 15,3 1-15,7 1 16,3-4-16,1-2 0,8-1 15,1-1-15,5-1 16,1 3-16,3 0 16,2-3-16,1 4 15,0 0-15,1-4 16,-1 4-16,2-2 16,-2 5-16,-2-1 15,0 0-15,-1 1 16,-3-2-16,1 1 15,-3 1-15,-2-4 16,-5-1-16,3 0 16,-5-2-16,-1 0 15,-5-3-15,-1 1 16,-5-4-16,-1-1 16,-4 1-16,-1-3 15,-1-5-15,-5 2 16,1-4-16,-2-4 15,0 1-15,-1-7 0,1-3 16,-1 0-16,3-4 16,1-2-1,-1-1-15,3-4 0,1 0 16,0-5-16,-1 0 16,0 0-16,2-5 15,0 3-15,0-5 16,-1 1-16,4 2 15,1-3-15,-2 0 16,-4 1-16,-1 2 16,1 4-16,-5-4 15,-4 6-15,-1 2 16,-3 0-16,-1 1 16,-5 7-16,0 3 15,-2 5-15,-13 32 16,10-30-16</inkml:trace>
  <inkml:trace contextRef="#ctx0" brushRef="#br0" timeOffset="302834.0495">26894 8036 0,'0'0'0,"0"0"0,-11-4 0,-3 0 16,14 4-16,-19-4 15,-1 1-15,-5 4 16,3 7-16,-1 0 16,0 10-16,-2 1 15,2 5-15,0 3 16,2 3-16,-1-1 15,7 3-15,-5 0 16,6 1-16,4 1 16,0 3-16,5 0 15,0-2-15,3 3 16,1-2-16,4 2 16,2-6-16,4 3 15,1 1-15,1-1 0,1-4 16,4 0-16,0-3 15,6-3 1,-22-25-16,22 23 16,3-3-16,6 1 0,-2-5 15,-2-4-15,-27-12 16,28 12-16,1-5 16,-1-3-16,-28-4 15,27-2-15,1-2 16,0-3-16,-28 7 15,25-10-15,-2 0 16,-4-3-16,-19 13 16,14-17-16,-5-1 15,-9 18-15,8-21 16,-5 0-16,-3 21 16,-3-19-16,-3 0 15,6 19-15,-11-18 16,-4 5-16,-1 4 15,16 9-15,-20-4 16,1 3-16,-5 3 16,1 1-16,23-3 15,-24 2-15,24-2 16,-22 2-16,22-2 16,-21 2-16,21-2 0,-19-5 15,6-3 1,13 8-16,-13-14 0,4-1 15,9 15-15,-2-18 16,2-3-16,2-1 16,-2 22-1,6-22-15,2-3 0,-8 25 16,11-26-16,-1-1 16,4 2-16,-14 25 15,13-22-15,-2 3 16,-11 19-16,13-19 15,-13 19-15,10-14 16,-10 14-16,13-13 16,-13 13-16,18-7 15,-18 7-15,17-7 16,-17 7-16,17-2 16,-17 2-16,17 6 15,-17-6-15,15 8 16,-15-8-16,13 6 15,1 0-15,-14-6 16,18 3-16,-18-3 0,17 1 16,3-5-16,-20 4 15,20-4-15,-20 4 16,19-8-16,0 3 16,-19 5-16,19-9 15,-19 9-15,17-7 16,-17 7-16,15-8 15,-15 8-15,14-13 16,-3-2-16,-2-4 16,-9 19-16,7-21 15,-6-1-15,-1 22 16,-3-24-16,-3 2 16,6 22-16,-7-25 15,-2 0-15,-4 1 16,13 24-16,-15-23 15,-2 1-15,17 22 16,-22-18-16,-1 3 0,-7 4 16,3 3-16,-2 2 15,4 2-15,0 2 16,-1 1-16,-5 1 16,3 2-16,-4-1 15</inkml:trace>
  <inkml:trace contextRef="#ctx0" brushRef="#br0" timeOffset="320580.0616">28093 7894 0,'0'0'0,"0"0"0,0 0 16,-4 3 0,4-3-16,-7-1 0,7 1 15,-11-4-15,11 4 16,-11 1-16,-4 1 15,15-2-15,-17 5 16,1 5-16,16-10 16,-17 14-16,17-14 15,-14 12-15,14-12 16,-14 16-16,14-16 0,-8 16 16,3 2-1,5-18-15,1 18 0,1-2 16,-2-16-16,7 16 15,0-5-15,-7-11 16,10 10-16,-10-10 16,9 9-16,-9-9 15,10 8-15,-10-8 16,14 5-16,-14-5 16,14-3-16,2-1 15,-16 4-15,15-9 16,-15 9-16,10-9 15,1-2-15,-11 11 16,10-17-16,-5 4 16,-5 13-16,2-16 15,-2 16-15,2-15 16,-2 15-16,-2-17 16,2 17-16,-4-16 15,-5 2-15,9 14 0,-11-13 16,11 13-16,-13-8 15,-3 7-15,16 1 16,-17 4-16,-3 1 16,20-5-16,-16 10 15,16-10-15,-17 11 16,5 2-16,12-13 16,-9 16-16,9-16 15,-4 13-15,4-13 16,-3 16-16,3-16 15,3 15-15,-3-15 16,4 14-16,-4-14 16,9 13-16,-9-13 15,10 8-15,-10-8 16,12 7-16,-12-7 16,9 3-16,-9-3 15,7-1-15,-7 1 16,5-9-16,-5 9 15,4-11-15,-4 11 0,0-14 16,0 14-16,-2-15 16,2 15-16,-6-14 15,-5 3-15,11 11 16,-16-12-16,16 12 16</inkml:trace>
  <inkml:trace contextRef="#ctx0" brushRef="#br0" timeOffset="389658.2717">1968 14536 0,'0'0'0,"0"0"0,0 0 15,-3-1-15,3 1 16,-3 0-16</inkml:trace>
  <inkml:trace contextRef="#ctx0" brushRef="#br0" timeOffset="398415.4457">4252 15273 0,'0'0'0,"0"0"0,0 0 16,4 2-16,-4-2 15,7-1-15,-7 1 16,12 0-16,-5 0 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3BF71-38B7-8642-BFCE-EDAE9BD0CBAF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025CB-9D18-264E-A945-2D020344C9DA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FB6C-7E96-8F41-8872-189CA1C59F84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26A7B589-FD4B-7E46-869A-CBADC5FC564E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A92E-5FF9-8143-81B3-CCB531513398}" type="datetimeFigureOut">
              <a:rPr lang="en-US" dirty="0"/>
              <a:t>1/16/2025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Mobile Computing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Xii </a:t>
            </a:r>
            <a:r>
              <a:rPr lang="en-US" dirty="0" err="1" smtClean="0"/>
              <a:t>Sem</a:t>
            </a:r>
            <a:r>
              <a:rPr lang="en-US" dirty="0" smtClean="0"/>
              <a:t> BTI</a:t>
            </a:r>
          </a:p>
          <a:p>
            <a:r>
              <a:rPr lang="en-US" dirty="0" smtClean="0"/>
              <a:t>Syllabus, course policy and subject discussion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4171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 of Mobile Computing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Web or Internet access.</a:t>
            </a:r>
          </a:p>
          <a:p>
            <a:r>
              <a:rPr lang="en-IN" dirty="0"/>
              <a:t>Global Position System (GPS).</a:t>
            </a:r>
          </a:p>
          <a:p>
            <a:r>
              <a:rPr lang="en-IN" dirty="0"/>
              <a:t>Emergency services.</a:t>
            </a:r>
          </a:p>
          <a:p>
            <a:r>
              <a:rPr lang="en-IN" dirty="0"/>
              <a:t>Entertainment services.</a:t>
            </a:r>
          </a:p>
          <a:p>
            <a:r>
              <a:rPr lang="en-IN" dirty="0"/>
              <a:t>Educational services.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1421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defRPr/>
            </a:pPr>
            <a:r>
              <a:rPr lang="en-IN" dirty="0">
                <a:solidFill>
                  <a:schemeClr val="accent5">
                    <a:lumMod val="25000"/>
                  </a:schemeClr>
                </a:solidFill>
              </a:rPr>
              <a:t>Unit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IN" dirty="0">
                <a:solidFill>
                  <a:schemeClr val="accent5">
                    <a:lumMod val="25000"/>
                  </a:schemeClr>
                </a:solidFill>
              </a:rPr>
              <a:t>Contents:</a:t>
            </a:r>
          </a:p>
          <a:p>
            <a:pPr marL="0" indent="0">
              <a:buNone/>
              <a:defRPr/>
            </a:pPr>
            <a:r>
              <a:rPr lang="en-IN" b="1" dirty="0">
                <a:solidFill>
                  <a:schemeClr val="accent5">
                    <a:lumMod val="25000"/>
                  </a:schemeClr>
                </a:solidFill>
              </a:rPr>
              <a:t>Introduction:</a:t>
            </a:r>
          </a:p>
          <a:p>
            <a:pPr eaLnBrk="1" hangingPunct="1">
              <a:defRPr/>
            </a:pPr>
            <a:r>
              <a:rPr lang="en-US" dirty="0"/>
              <a:t>Introduction to mobile computing,</a:t>
            </a:r>
          </a:p>
          <a:p>
            <a:pPr eaLnBrk="1" hangingPunct="1">
              <a:defRPr/>
            </a:pPr>
            <a:r>
              <a:rPr lang="en-US" dirty="0"/>
              <a:t>Application examples</a:t>
            </a:r>
          </a:p>
          <a:p>
            <a:pPr eaLnBrk="1" hangingPunct="1">
              <a:defRPr/>
            </a:pPr>
            <a:r>
              <a:rPr lang="en-US" dirty="0"/>
              <a:t>Mobile computing architecture </a:t>
            </a:r>
          </a:p>
          <a:p>
            <a:pPr eaLnBrk="1" hangingPunct="1">
              <a:defRPr/>
            </a:pPr>
            <a:r>
              <a:rPr lang="en-US" dirty="0"/>
              <a:t>Mobile devices.</a:t>
            </a:r>
            <a:endParaRPr lang="en-IN" b="1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03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Mobile Computing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A technology that allows transmission of data, voice and video via a computer or any other wireless enabled device </a:t>
            </a:r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without having to be connected to a fixed physical link.</a:t>
            </a:r>
          </a:p>
        </p:txBody>
      </p:sp>
      <p:pic>
        <p:nvPicPr>
          <p:cNvPr id="14341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401" y="4038601"/>
            <a:ext cx="4435475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178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Evolution of Mobile Computing </a:t>
            </a:r>
          </a:p>
        </p:txBody>
      </p:sp>
      <p:sp>
        <p:nvSpPr>
          <p:cNvPr id="15363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534696" y="2015732"/>
            <a:ext cx="7211671" cy="2466203"/>
          </a:xfrm>
        </p:spPr>
        <p:txBody>
          <a:bodyPr/>
          <a:lstStyle/>
          <a:p>
            <a:r>
              <a:rPr lang="en-IN" altLang="en-US" dirty="0" smtClean="0"/>
              <a:t>The mobile wireless Generation (G) generally refers to a change in the nature of the system, speed, technology, frequency, data capacity, latency. </a:t>
            </a:r>
          </a:p>
          <a:p>
            <a:r>
              <a:rPr lang="en-IN" altLang="en-US" dirty="0" smtClean="0"/>
              <a:t/>
            </a:r>
            <a:br>
              <a:rPr lang="en-IN" altLang="en-US" dirty="0" smtClean="0"/>
            </a:br>
            <a:endParaRPr lang="en-IN" altLang="en-US" dirty="0" smtClean="0"/>
          </a:p>
        </p:txBody>
      </p:sp>
      <p:pic>
        <p:nvPicPr>
          <p:cNvPr id="39938" name="Picture 2" descr="The Mobile Wireless Communication Technology Journey - 0G, 1G, 2G, 3G, 4G,  5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390" y="3415887"/>
            <a:ext cx="9074944" cy="3354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31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Evolution of Mobile 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en-IN" b="1" dirty="0"/>
              <a:t>First Generation: 1 G</a:t>
            </a:r>
          </a:p>
          <a:p>
            <a:pPr>
              <a:defRPr/>
            </a:pPr>
            <a:r>
              <a:rPr lang="en-IN" dirty="0"/>
              <a:t>Introduced in 1980 and continued till 1990</a:t>
            </a:r>
          </a:p>
          <a:p>
            <a:pPr>
              <a:defRPr/>
            </a:pPr>
            <a:r>
              <a:rPr lang="en-IN" dirty="0"/>
              <a:t>Used for voice communication based on a technology called AMPS( Advanced Mobile Phone System)</a:t>
            </a:r>
          </a:p>
          <a:p>
            <a:pPr>
              <a:defRPr/>
            </a:pPr>
            <a:r>
              <a:rPr lang="en-IN" dirty="0"/>
              <a:t>AMPS system uses FDMA</a:t>
            </a:r>
          </a:p>
          <a:p>
            <a:pPr>
              <a:defRPr/>
            </a:pPr>
            <a:r>
              <a:rPr lang="en-IN" dirty="0"/>
              <a:t>Speed 2.4  kbps</a:t>
            </a:r>
          </a:p>
          <a:p>
            <a:pPr marL="0" indent="0">
              <a:buNone/>
              <a:defRPr/>
            </a:pPr>
            <a:endParaRPr lang="en-IN" b="1" dirty="0"/>
          </a:p>
          <a:p>
            <a:pPr marL="0" indent="0">
              <a:buNone/>
              <a:defRPr/>
            </a:pP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794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Evolution of Mobile 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114" y="2276475"/>
            <a:ext cx="8243887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IN" b="1" dirty="0"/>
              <a:t>First Generation: 1 G</a:t>
            </a:r>
          </a:p>
          <a:p>
            <a:pPr>
              <a:defRPr/>
            </a:pPr>
            <a:r>
              <a:rPr lang="en-IN" dirty="0"/>
              <a:t>Allows voice calls in 1 country</a:t>
            </a:r>
          </a:p>
          <a:p>
            <a:pPr>
              <a:defRPr/>
            </a:pPr>
            <a:r>
              <a:rPr lang="en-IN" dirty="0"/>
              <a:t>Use analog signal.</a:t>
            </a:r>
          </a:p>
          <a:p>
            <a:pPr>
              <a:defRPr/>
            </a:pPr>
            <a:r>
              <a:rPr lang="en-IN" dirty="0"/>
              <a:t>Poor voice quality </a:t>
            </a:r>
          </a:p>
          <a:p>
            <a:pPr>
              <a:defRPr/>
            </a:pPr>
            <a:r>
              <a:rPr lang="en-IN" dirty="0"/>
              <a:t>Poor battery life </a:t>
            </a:r>
          </a:p>
          <a:p>
            <a:pPr>
              <a:defRPr/>
            </a:pPr>
            <a:r>
              <a:rPr lang="en-IN" dirty="0"/>
              <a:t>Limited capacity and poor handoff reliability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72440" y="245880"/>
              <a:ext cx="3129120" cy="4464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63080" y="236520"/>
                <a:ext cx="3147840" cy="448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4329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 noChangeArrowheads="1"/>
          </p:cNvSpPr>
          <p:nvPr>
            <p:ph type="title"/>
          </p:nvPr>
        </p:nvSpPr>
        <p:spPr>
          <a:xfrm>
            <a:off x="1367642" y="540750"/>
            <a:ext cx="9520158" cy="1049235"/>
          </a:xfrm>
        </p:spPr>
        <p:txBody>
          <a:bodyPr/>
          <a:lstStyle/>
          <a:p>
            <a:r>
              <a:rPr lang="en-IN" altLang="en-US" dirty="0" smtClean="0"/>
              <a:t>Evolution of Mobile 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3996" y="1985352"/>
            <a:ext cx="8064500" cy="467995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IN" b="1" dirty="0"/>
              <a:t>Second Generation: 2 G</a:t>
            </a:r>
          </a:p>
          <a:p>
            <a:pPr>
              <a:defRPr/>
            </a:pPr>
            <a:r>
              <a:rPr lang="en-IN" sz="2800" dirty="0"/>
              <a:t>It uses digital signals for voice transmission</a:t>
            </a:r>
          </a:p>
          <a:p>
            <a:pPr>
              <a:defRPr/>
            </a:pPr>
            <a:r>
              <a:rPr lang="en-IN" sz="2800" dirty="0"/>
              <a:t>Provides services to deliver text and picture message at low speed (in kbps).</a:t>
            </a:r>
          </a:p>
          <a:p>
            <a:pPr>
              <a:defRPr/>
            </a:pPr>
            <a:r>
              <a:rPr lang="en-IN" sz="2800" dirty="0"/>
              <a:t>It implemented both GSM and CDMA</a:t>
            </a:r>
          </a:p>
          <a:p>
            <a:pPr>
              <a:defRPr/>
            </a:pPr>
            <a:r>
              <a:rPr lang="en-IN" sz="2800" b="1" dirty="0"/>
              <a:t>Uses both packet switched and circuit switched to provide data rate upto 144 </a:t>
            </a:r>
            <a:r>
              <a:rPr lang="en-IN" sz="2800" b="1" dirty="0" smtClean="0"/>
              <a:t>Kbps</a:t>
            </a:r>
            <a:endParaRPr lang="en-IN" sz="28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06320" y="256320"/>
              <a:ext cx="10862280" cy="52430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6960" y="246960"/>
                <a:ext cx="10881000" cy="526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3504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Evolution of Mobile 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650" y="1844675"/>
            <a:ext cx="8064500" cy="4679950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IN" b="1" dirty="0"/>
              <a:t>Second Generation: 2 G</a:t>
            </a:r>
          </a:p>
          <a:p>
            <a:pPr>
              <a:defRPr/>
            </a:pPr>
            <a:r>
              <a:rPr lang="en-US" sz="2400" dirty="0"/>
              <a:t>SMS, internal roaming , conference calls, call hold and billing based on services e.g. charges based on long distance calls and real time billing. </a:t>
            </a:r>
          </a:p>
          <a:p>
            <a:pPr>
              <a:defRPr/>
            </a:pPr>
            <a:r>
              <a:rPr lang="en-US" sz="2400" dirty="0"/>
              <a:t>The max speed of 2G with General Packet Radio Service ( GPRS ) is 50 Kbps or 1 Mbps 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Before </a:t>
            </a:r>
            <a:r>
              <a:rPr lang="en-US" sz="2400" dirty="0"/>
              <a:t>making the major leap from 2G to 3G wireless networks, the lesser-known 2.5G and 2.75G was an interim standard that bridged the gap.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0350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143000"/>
          </a:xfrm>
        </p:spPr>
        <p:txBody>
          <a:bodyPr/>
          <a:lstStyle/>
          <a:p>
            <a:r>
              <a:rPr lang="en-IN" altLang="en-US" smtClean="0"/>
              <a:t>Cellular Architecture</a:t>
            </a:r>
          </a:p>
        </p:txBody>
      </p:sp>
      <p:pic>
        <p:nvPicPr>
          <p:cNvPr id="20483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08175" y="4083050"/>
            <a:ext cx="6192838" cy="2808288"/>
          </a:xfrm>
        </p:spPr>
      </p:pic>
      <p:pic>
        <p:nvPicPr>
          <p:cNvPr id="2048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75" y="1700214"/>
            <a:ext cx="5430838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399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Communication Flow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imes" panose="02020603050405020304" pitchFamily="18" charset="0"/>
              <a:buAutoNum type="arabicPeriod"/>
            </a:pPr>
            <a:r>
              <a:rPr lang="en-US" altLang="en-US" smtClean="0"/>
              <a:t>Call Request:</a:t>
            </a:r>
          </a:p>
          <a:p>
            <a:pPr marL="914400" lvl="1" indent="-514350"/>
            <a:r>
              <a:rPr lang="en-US" altLang="en-US" smtClean="0"/>
              <a:t>A mobile device initiates a call.</a:t>
            </a:r>
          </a:p>
          <a:p>
            <a:pPr marL="914400" lvl="1" indent="-514350"/>
            <a:r>
              <a:rPr lang="en-US" altLang="en-US" smtClean="0"/>
              <a:t>The Base Station sends the request to the BSC, which forwards it to the MSC.</a:t>
            </a:r>
          </a:p>
          <a:p>
            <a:pPr marL="914400" lvl="1" indent="-514350"/>
            <a:r>
              <a:rPr lang="en-US" altLang="en-US" smtClean="0"/>
              <a:t>The MSC validates the request, authenticates the user, and establishes the call.</a:t>
            </a:r>
          </a:p>
        </p:txBody>
      </p:sp>
    </p:spTree>
    <p:extLst>
      <p:ext uri="{BB962C8B-B14F-4D97-AF65-F5344CB8AC3E}">
        <p14:creationId xmlns:p14="http://schemas.microsoft.com/office/powerpoint/2010/main" val="9518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</a:p>
          <a:p>
            <a:r>
              <a:rPr lang="en-US" dirty="0" smtClean="0"/>
              <a:t>Teaching Scheme</a:t>
            </a:r>
          </a:p>
          <a:p>
            <a:r>
              <a:rPr lang="en-US" dirty="0" smtClean="0"/>
              <a:t>ICA Evaluation</a:t>
            </a:r>
          </a:p>
          <a:p>
            <a:r>
              <a:rPr lang="en-US" dirty="0" smtClean="0"/>
              <a:t>Reference Books</a:t>
            </a:r>
          </a:p>
          <a:p>
            <a:r>
              <a:rPr lang="en-US" dirty="0" smtClean="0"/>
              <a:t>Subject Overview</a:t>
            </a:r>
          </a:p>
        </p:txBody>
      </p:sp>
    </p:spTree>
    <p:extLst>
      <p:ext uri="{BB962C8B-B14F-4D97-AF65-F5344CB8AC3E}">
        <p14:creationId xmlns:p14="http://schemas.microsoft.com/office/powerpoint/2010/main" val="162969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Communication Flow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Times" panose="02020603050405020304" pitchFamily="18" charset="0"/>
              <a:buAutoNum type="arabicPeriod" startAt="2"/>
            </a:pPr>
            <a:r>
              <a:rPr lang="en-US" altLang="en-US" smtClean="0"/>
              <a:t>Handover:</a:t>
            </a:r>
          </a:p>
          <a:p>
            <a:pPr marL="914400" lvl="1" indent="-514350"/>
            <a:r>
              <a:rPr lang="en-US" altLang="en-US" smtClean="0"/>
              <a:t>A user moves to a new cell.</a:t>
            </a:r>
          </a:p>
          <a:p>
            <a:pPr marL="914400" lvl="1" indent="-514350"/>
            <a:r>
              <a:rPr lang="en-US" altLang="en-US" smtClean="0"/>
              <a:t>The BSC detects signal strength changes and requests the MSC to coordinate the handover if it involves another BSC.</a:t>
            </a:r>
          </a:p>
          <a:p>
            <a:pPr marL="914400" lvl="1" indent="-514350"/>
            <a:r>
              <a:rPr lang="en-US" altLang="en-US" smtClean="0"/>
              <a:t>The MSC informs the new BSC to allocate resources, ensuring seamless service.</a:t>
            </a:r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0954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Evolution of Mobile 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114" y="2276475"/>
            <a:ext cx="8243887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IN" b="1" dirty="0"/>
              <a:t>Second Generation: 2.5 G</a:t>
            </a:r>
          </a:p>
          <a:p>
            <a:pPr>
              <a:defRPr/>
            </a:pPr>
            <a:r>
              <a:rPr lang="en-IN" dirty="0"/>
              <a:t>Provides phone calls</a:t>
            </a:r>
          </a:p>
          <a:p>
            <a:pPr>
              <a:defRPr/>
            </a:pPr>
            <a:r>
              <a:rPr lang="en-IN" dirty="0"/>
              <a:t>Send/receive e-mail messages </a:t>
            </a:r>
          </a:p>
          <a:p>
            <a:pPr>
              <a:defRPr/>
            </a:pPr>
            <a:r>
              <a:rPr lang="en-IN" dirty="0"/>
              <a:t>Web browsing </a:t>
            </a:r>
          </a:p>
          <a:p>
            <a:pPr>
              <a:defRPr/>
            </a:pPr>
            <a:r>
              <a:rPr lang="en-IN" dirty="0"/>
              <a:t>Speed : 64-144 kbps </a:t>
            </a:r>
          </a:p>
          <a:p>
            <a:pPr>
              <a:defRPr/>
            </a:pPr>
            <a:r>
              <a:rPr lang="en-IN" dirty="0"/>
              <a:t> Camera phones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357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Evolution of Mobile 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114" y="2276475"/>
            <a:ext cx="8243887" cy="4114800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IN" b="1" dirty="0"/>
              <a:t>Third Generation: 3 G</a:t>
            </a:r>
          </a:p>
          <a:p>
            <a:pPr>
              <a:defRPr/>
            </a:pPr>
            <a:r>
              <a:rPr lang="en-US" sz="2400" dirty="0"/>
              <a:t>Web browsing, email, video downloading, picture sharing and other Smartphone technology were introduced in the third generation</a:t>
            </a:r>
            <a:endParaRPr lang="en-IN" sz="2400" dirty="0"/>
          </a:p>
          <a:p>
            <a:pPr>
              <a:defRPr/>
            </a:pPr>
            <a:r>
              <a:rPr lang="en-IN" sz="2400" dirty="0"/>
              <a:t>3G is based on GSM and was launched in 2000.</a:t>
            </a:r>
          </a:p>
          <a:p>
            <a:pPr>
              <a:defRPr/>
            </a:pPr>
            <a:r>
              <a:rPr lang="en-IN" sz="2400" dirty="0"/>
              <a:t>Speed 2 Mbps</a:t>
            </a:r>
          </a:p>
          <a:p>
            <a:pPr>
              <a:defRPr/>
            </a:pPr>
            <a:r>
              <a:rPr lang="en-IN" sz="2400" dirty="0"/>
              <a:t>Increased bandwidth and data transfer rates to accommodate web-based applications and audio and video files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75913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Evolution of Mobile Computing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114" y="2276475"/>
            <a:ext cx="8243887" cy="41148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IN" b="1" dirty="0"/>
              <a:t>Fourth Generation: 4 G</a:t>
            </a:r>
          </a:p>
          <a:p>
            <a:pPr>
              <a:defRPr/>
            </a:pPr>
            <a:r>
              <a:rPr lang="en-IN" dirty="0"/>
              <a:t>4G offers a downloading speed of 100Mbps.</a:t>
            </a:r>
          </a:p>
          <a:p>
            <a:pPr>
              <a:defRPr/>
            </a:pPr>
            <a:r>
              <a:rPr lang="en-IN" dirty="0"/>
              <a:t>Capable of provide 10Mbps-1Gbps speed </a:t>
            </a:r>
          </a:p>
          <a:p>
            <a:pPr>
              <a:defRPr/>
            </a:pPr>
            <a:r>
              <a:rPr lang="en-IN" dirty="0"/>
              <a:t>High quality streaming video </a:t>
            </a:r>
          </a:p>
          <a:p>
            <a:pPr>
              <a:defRPr/>
            </a:pPr>
            <a:r>
              <a:rPr lang="en-IN" dirty="0"/>
              <a:t>Combination of Wi-Fi and Wi-Max </a:t>
            </a:r>
          </a:p>
          <a:p>
            <a:pPr>
              <a:defRPr/>
            </a:pPr>
            <a:r>
              <a:rPr lang="en-IN" dirty="0"/>
              <a:t> High </a:t>
            </a:r>
            <a:r>
              <a:rPr lang="en-IN" dirty="0" smtClean="0"/>
              <a:t>security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796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Evolution of Mobile Computing 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b="1"/>
              <a:t>Higher Data Rates</a:t>
            </a:r>
            <a:r>
              <a:rPr lang="en-US" altLang="en-US" sz="2400"/>
              <a:t>: 5G is designed to provide significantly faster data rates compared to 4G. It aims to achieve peak data rates of up to 20 Gbps, enabling faster download and upload speeds.</a:t>
            </a:r>
          </a:p>
          <a:p>
            <a:endParaRPr lang="en-US" altLang="en-US" sz="2400"/>
          </a:p>
          <a:p>
            <a:r>
              <a:rPr lang="en-US" altLang="en-US" sz="2400" b="1"/>
              <a:t>Low Latency</a:t>
            </a:r>
            <a:r>
              <a:rPr lang="en-US" altLang="en-US" sz="2400"/>
              <a:t>: 5G networks aim to reduce latency, the time it takes for data to travel from the source to the destination. Low latency is crucial for applications like real-time gaming, augmented reality (AR), and virtual reality (VR).</a:t>
            </a:r>
          </a:p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16486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Evolution of Mobile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2400" b="1" dirty="0">
                <a:latin typeface="+mj-lt"/>
              </a:rPr>
              <a:t>Increased Network Capacity</a:t>
            </a:r>
            <a:r>
              <a:rPr lang="en-US" sz="2400" dirty="0">
                <a:latin typeface="+mj-lt"/>
              </a:rPr>
              <a:t>: 5G networks are designed to handle a much larger number of connected devices simultaneously. This is essential for the growing number of </a:t>
            </a:r>
            <a:r>
              <a:rPr lang="en-US" sz="2400" dirty="0" err="1">
                <a:latin typeface="+mj-lt"/>
              </a:rPr>
              <a:t>IoT</a:t>
            </a:r>
            <a:r>
              <a:rPr lang="en-US" sz="2400" dirty="0">
                <a:latin typeface="+mj-lt"/>
              </a:rPr>
              <a:t> (Internet of Things) devices and the increasing demand for connectivity.</a:t>
            </a:r>
          </a:p>
          <a:p>
            <a:pPr>
              <a:defRPr/>
            </a:pPr>
            <a:endParaRPr lang="en-US" sz="2400" dirty="0">
              <a:latin typeface="+mj-lt"/>
            </a:endParaRPr>
          </a:p>
          <a:p>
            <a:pPr>
              <a:defRPr/>
            </a:pPr>
            <a:r>
              <a:rPr lang="en-US" sz="2400" b="1" dirty="0">
                <a:latin typeface="+mj-lt"/>
              </a:rPr>
              <a:t>Improved Reliability</a:t>
            </a:r>
            <a:r>
              <a:rPr lang="en-US" sz="2400" dirty="0">
                <a:latin typeface="+mj-lt"/>
              </a:rPr>
              <a:t>: 5G is expected to offer improved network reliability and stability. This is achieved through technologies like network slicing, which allows for the creation of virtualized, dedicated networks for specific use cases</a:t>
            </a:r>
            <a:endParaRPr lang="en-IN" sz="2400" dirty="0">
              <a:latin typeface="+mj-lt"/>
            </a:endParaRPr>
          </a:p>
          <a:p>
            <a:pPr>
              <a:defRPr/>
            </a:pP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14928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15888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Location dependent services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4820" name="Rectangle 3"/>
          <p:cNvSpPr txBox="1">
            <a:spLocks noChangeArrowheads="1"/>
          </p:cNvSpPr>
          <p:nvPr/>
        </p:nvSpPr>
        <p:spPr bwMode="auto">
          <a:xfrm>
            <a:off x="2209800" y="1302551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r>
              <a:rPr lang="en-US" altLang="en-US" dirty="0"/>
              <a:t>Location aware services</a:t>
            </a:r>
          </a:p>
          <a:p>
            <a:pPr lvl="1"/>
            <a:r>
              <a:rPr lang="en-US" altLang="en-US" dirty="0"/>
              <a:t>what services, e.g., printer, fax, phone, server etc. exist in the local environment</a:t>
            </a:r>
          </a:p>
          <a:p>
            <a:r>
              <a:rPr lang="en-US" altLang="en-US" dirty="0"/>
              <a:t>Follow-on services</a:t>
            </a:r>
          </a:p>
          <a:p>
            <a:pPr lvl="1"/>
            <a:r>
              <a:rPr lang="en-US" altLang="en-US" dirty="0"/>
              <a:t>automatic call-forwarding, transmission of the actual workspace to the current location</a:t>
            </a:r>
          </a:p>
          <a:p>
            <a:r>
              <a:rPr lang="en-US" altLang="en-US" dirty="0"/>
              <a:t>Information services</a:t>
            </a:r>
          </a:p>
          <a:p>
            <a:pPr lvl="1"/>
            <a:r>
              <a:rPr lang="en-US" altLang="en-US" dirty="0"/>
              <a:t>Push “: e.g., current special offers in the supermarket</a:t>
            </a:r>
          </a:p>
          <a:p>
            <a:pPr lvl="1"/>
            <a:r>
              <a:rPr lang="en-US" altLang="en-US" dirty="0"/>
              <a:t>Pull“: e.g., where can I get my favorite pastry?</a:t>
            </a:r>
          </a:p>
        </p:txBody>
      </p:sp>
    </p:spTree>
    <p:extLst>
      <p:ext uri="{BB962C8B-B14F-4D97-AF65-F5344CB8AC3E}">
        <p14:creationId xmlns:p14="http://schemas.microsoft.com/office/powerpoint/2010/main" val="1440073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15888"/>
            <a:ext cx="7772400" cy="1143000"/>
          </a:xfrm>
        </p:spPr>
        <p:txBody>
          <a:bodyPr/>
          <a:lstStyle/>
          <a:p>
            <a:pPr algn="l">
              <a:defRPr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Location dependent services</a:t>
            </a:r>
            <a:endParaRPr lang="en-IN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844" name="Rectangle 3"/>
          <p:cNvSpPr txBox="1">
            <a:spLocks noChangeArrowheads="1"/>
          </p:cNvSpPr>
          <p:nvPr/>
        </p:nvSpPr>
        <p:spPr bwMode="auto">
          <a:xfrm>
            <a:off x="2205038" y="1676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2566988" y="1905001"/>
            <a:ext cx="7129462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Support services</a:t>
            </a:r>
          </a:p>
          <a:p>
            <a:pPr lvl="1">
              <a:defRPr/>
            </a:pPr>
            <a:r>
              <a:rPr lang="en-US" dirty="0"/>
              <a:t>caches, intermediate results, state information etc. follow the mobile device through the fixed network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3200" dirty="0"/>
              <a:t>Privacy</a:t>
            </a:r>
          </a:p>
          <a:p>
            <a:pPr lvl="1">
              <a:defRPr/>
            </a:pPr>
            <a:r>
              <a:rPr lang="en-US" dirty="0"/>
              <a:t>who should gain knowledge about the location</a:t>
            </a:r>
          </a:p>
        </p:txBody>
      </p:sp>
    </p:spTree>
    <p:extLst>
      <p:ext uri="{BB962C8B-B14F-4D97-AF65-F5344CB8AC3E}">
        <p14:creationId xmlns:p14="http://schemas.microsoft.com/office/powerpoint/2010/main" val="236820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pPr eaLnBrk="1" hangingPunct="1"/>
            <a:r>
              <a:rPr lang="en-US" altLang="en-US" smtClean="0"/>
              <a:t>Mobile Computing Architecture</a:t>
            </a:r>
          </a:p>
        </p:txBody>
      </p:sp>
      <p:sp>
        <p:nvSpPr>
          <p:cNvPr id="37891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pPr marL="514350" indent="-457200" algn="just"/>
            <a:endParaRPr lang="en-US" altLang="en-US" smtClean="0"/>
          </a:p>
          <a:p>
            <a:pPr marL="514350" indent="-457200" algn="just"/>
            <a:r>
              <a:rPr lang="en-US" altLang="en-US" smtClean="0"/>
              <a:t>Three tier architecture</a:t>
            </a:r>
          </a:p>
          <a:p>
            <a:pPr marL="914400" lvl="1" indent="-457200" algn="just"/>
            <a:r>
              <a:rPr lang="en-US" altLang="en-US" smtClean="0"/>
              <a:t>User interface\Presentation tier</a:t>
            </a:r>
          </a:p>
          <a:p>
            <a:pPr marL="914400" lvl="1" indent="-457200" algn="just"/>
            <a:r>
              <a:rPr lang="en-US" altLang="en-US" smtClean="0"/>
              <a:t>Application Tier</a:t>
            </a:r>
          </a:p>
          <a:p>
            <a:pPr marL="914400" lvl="1" indent="-457200" algn="just"/>
            <a:r>
              <a:rPr lang="en-US" altLang="en-US" smtClean="0"/>
              <a:t>Data Tier</a:t>
            </a:r>
          </a:p>
        </p:txBody>
      </p:sp>
    </p:spTree>
    <p:extLst>
      <p:ext uri="{BB962C8B-B14F-4D97-AF65-F5344CB8AC3E}">
        <p14:creationId xmlns:p14="http://schemas.microsoft.com/office/powerpoint/2010/main" val="224871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 noChangeArrowheads="1"/>
          </p:cNvSpPr>
          <p:nvPr>
            <p:ph type="title"/>
          </p:nvPr>
        </p:nvSpPr>
        <p:spPr>
          <a:xfrm>
            <a:off x="1429188" y="127512"/>
            <a:ext cx="9520158" cy="1049235"/>
          </a:xfrm>
        </p:spPr>
        <p:txBody>
          <a:bodyPr/>
          <a:lstStyle/>
          <a:p>
            <a:r>
              <a:rPr lang="en-IN" altLang="en-US" dirty="0" smtClean="0"/>
              <a:t>Mobile Computing Architecture</a:t>
            </a:r>
          </a:p>
        </p:txBody>
      </p:sp>
      <p:pic>
        <p:nvPicPr>
          <p:cNvPr id="36867" name="Content Placeholder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5569" y="1449050"/>
            <a:ext cx="7203586" cy="5408950"/>
          </a:xfrm>
        </p:spPr>
      </p:pic>
      <p:sp>
        <p:nvSpPr>
          <p:cNvPr id="3686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400"/>
              <a:t>Slide #1-</a:t>
            </a:r>
            <a:fld id="{C22550BA-8D6B-470B-A5DA-B2D1E6A4A3D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2" name="TextBox 1"/>
          <p:cNvSpPr txBox="1"/>
          <p:nvPr/>
        </p:nvSpPr>
        <p:spPr>
          <a:xfrm>
            <a:off x="9002684" y="2044931"/>
            <a:ext cx="2302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comprehensive design showing how mobile applications are structured to handle everything from user interactions to data storage.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72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823" y="871021"/>
            <a:ext cx="9520158" cy="1049235"/>
          </a:xfrm>
        </p:spPr>
        <p:txBody>
          <a:bodyPr/>
          <a:lstStyle/>
          <a:p>
            <a:r>
              <a:rPr lang="en-US" dirty="0" smtClean="0"/>
              <a:t>Syllabus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0269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Layer - Presentation Tier (Tier-1):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</a:t>
            </a:r>
            <a:r>
              <a:rPr lang="en-US" dirty="0"/>
              <a:t>is where users actually interact with their mobile apps</a:t>
            </a:r>
          </a:p>
          <a:p>
            <a:r>
              <a:rPr lang="en-US" dirty="0"/>
              <a:t>Contains all the visual elements users see and touch</a:t>
            </a:r>
          </a:p>
          <a:p>
            <a:r>
              <a:rPr lang="en-US" dirty="0"/>
              <a:t>Examples: buttons, forms, menus, screens on your mobile app</a:t>
            </a:r>
          </a:p>
          <a:p>
            <a:r>
              <a:rPr lang="en-US" dirty="0"/>
              <a:t>Multiple boxes show it can handle many users simultaneously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9705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Layer - Access Network: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Works </a:t>
            </a:r>
            <a:r>
              <a:rPr lang="en-US" dirty="0"/>
              <a:t>like a smart traffic controller</a:t>
            </a:r>
          </a:p>
          <a:p>
            <a:r>
              <a:rPr lang="en-US" dirty="0"/>
              <a:t>Handles how your phone connects to the main system</a:t>
            </a:r>
          </a:p>
          <a:p>
            <a:r>
              <a:rPr lang="en-US" dirty="0"/>
              <a:t>Adapts data for different devices and network conditions</a:t>
            </a:r>
          </a:p>
          <a:p>
            <a:r>
              <a:rPr lang="en-US" dirty="0"/>
              <a:t>The crossing lines show it can route traffic efficiently</a:t>
            </a:r>
          </a:p>
          <a:p>
            <a:r>
              <a:rPr lang="en-US" dirty="0"/>
              <a:t>If one path fails, it can use another (like having multiple roads to reach the same destination)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5769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Middle Layer - Application Tier (Tier-2):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Contains </a:t>
            </a:r>
            <a:r>
              <a:rPr lang="en-US" dirty="0"/>
              <a:t>two crucial parts:</a:t>
            </a:r>
          </a:p>
          <a:p>
            <a:r>
              <a:rPr lang="en-US" dirty="0"/>
              <a:t>Process Management: Organizes all the tasks and workflows (Example: When you order food, it manages the steps from selection to payment)</a:t>
            </a:r>
          </a:p>
          <a:p>
            <a:r>
              <a:rPr lang="en-US" dirty="0"/>
              <a:t>Business Logic: Contains all the rules and decision-making (Example: Calculating prices, applying discounts, checking if items are in stock)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27518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Layer - Data Tier (Tier-3):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Two </a:t>
            </a:r>
            <a:r>
              <a:rPr lang="en-US" dirty="0"/>
              <a:t>important components:</a:t>
            </a:r>
          </a:p>
          <a:p>
            <a:r>
              <a:rPr lang="en-US" dirty="0"/>
              <a:t>Database Management: Organizes how data is stored and retrieved (Like a librarian organizing and finding books)</a:t>
            </a:r>
          </a:p>
          <a:p>
            <a:r>
              <a:rPr lang="en-US" dirty="0"/>
              <a:t>Data Store: Where all information is actually kept (Like the library's bookshelves)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0520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Adaptability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Can handle more users by adding more capacity at any layer</a:t>
            </a:r>
          </a:p>
          <a:p>
            <a:r>
              <a:rPr lang="en-US" dirty="0"/>
              <a:t>If one part has problems, others can still work</a:t>
            </a:r>
          </a:p>
          <a:p>
            <a:r>
              <a:rPr lang="en-US" dirty="0"/>
              <a:t>Easy to update or fix specific parts without touching others</a:t>
            </a:r>
          </a:p>
          <a:p>
            <a:r>
              <a:rPr lang="en-US" dirty="0"/>
              <a:t>Adapts well to different types of mobile devices and networks</a:t>
            </a:r>
          </a:p>
          <a:p>
            <a:pPr marL="0" indent="0">
              <a:buNone/>
            </a:pPr>
            <a:r>
              <a:rPr lang="en-US" dirty="0"/>
              <a:t>Think of it like a restaurant:</a:t>
            </a:r>
          </a:p>
          <a:p>
            <a:r>
              <a:rPr lang="en-US" dirty="0"/>
              <a:t>Front Tier: The dining area where customers interact</a:t>
            </a:r>
          </a:p>
          <a:p>
            <a:r>
              <a:rPr lang="en-US" dirty="0"/>
              <a:t>Access Network: The waiters taking orders to the kitchen</a:t>
            </a:r>
          </a:p>
          <a:p>
            <a:r>
              <a:rPr lang="en-US" dirty="0"/>
              <a:t>Application Tier: The kitchen where food is prepared according to recipes</a:t>
            </a:r>
          </a:p>
          <a:p>
            <a:r>
              <a:rPr lang="en-US" dirty="0"/>
              <a:t>Data Tier: The pantry and refrigerators where ingredients are stored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3628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mtClean="0"/>
              <a:t>Mobile Devices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55" y="2015732"/>
            <a:ext cx="72580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74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Thank You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877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24" y="-1"/>
            <a:ext cx="5074053" cy="68404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0106" y="73256"/>
            <a:ext cx="6063568" cy="676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8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2255908" cy="1049235"/>
          </a:xfrm>
        </p:spPr>
        <p:txBody>
          <a:bodyPr/>
          <a:lstStyle/>
          <a:p>
            <a:r>
              <a:rPr lang="en-US" dirty="0" smtClean="0"/>
              <a:t>ICA Evaluation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02" y="180455"/>
            <a:ext cx="7820112" cy="57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66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Books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2646651"/>
            <a:ext cx="7725682" cy="331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5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Computing - Overview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Computing is a technology that provides an environment that enables users to transmit data from one device to another device without the use of any physical link or cables</a:t>
            </a:r>
            <a:r>
              <a:rPr lang="en-US" dirty="0" smtClean="0"/>
              <a:t>.</a:t>
            </a:r>
          </a:p>
          <a:p>
            <a:r>
              <a:rPr lang="en-US" dirty="0"/>
              <a:t>Mobile </a:t>
            </a:r>
            <a:r>
              <a:rPr lang="en-US" dirty="0" smtClean="0"/>
              <a:t>Computing is a </a:t>
            </a:r>
            <a:r>
              <a:rPr lang="en-US" dirty="0"/>
              <a:t>technology that </a:t>
            </a:r>
            <a:r>
              <a:rPr lang="en-US" dirty="0" smtClean="0"/>
              <a:t>can </a:t>
            </a:r>
            <a:r>
              <a:rPr lang="en-US" dirty="0"/>
              <a:t>access and transmit data from any remote locations without being present there physically. </a:t>
            </a:r>
            <a:r>
              <a:rPr lang="en-US" dirty="0" smtClean="0"/>
              <a:t>It provides </a:t>
            </a:r>
            <a:r>
              <a:rPr lang="en-US" dirty="0"/>
              <a:t>a vast coverage diameter for communication. It is one of the fastest and most reliable sectors of the computing technology field.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383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5147" y="2082468"/>
            <a:ext cx="6667500" cy="2352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55147" y="4663440"/>
            <a:ext cx="1394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Eg</a:t>
            </a:r>
            <a:r>
              <a:rPr lang="en-IN" sz="1200" dirty="0" smtClean="0"/>
              <a:t>: Desktop </a:t>
            </a:r>
            <a:r>
              <a:rPr lang="en-IN" sz="1200" dirty="0"/>
              <a:t>Computer.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31920" y="4572000"/>
            <a:ext cx="13300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 smtClean="0"/>
              <a:t>Eg</a:t>
            </a:r>
            <a:r>
              <a:rPr lang="en-IN" sz="1200" dirty="0" smtClean="0"/>
              <a:t>: Communication </a:t>
            </a:r>
            <a:r>
              <a:rPr lang="en-IN" sz="1200" dirty="0"/>
              <a:t>Towers</a:t>
            </a:r>
            <a:r>
              <a:rPr lang="en-IN" sz="1200" dirty="0" smtClean="0"/>
              <a:t>,  </a:t>
            </a:r>
            <a:r>
              <a:rPr lang="en-IN" sz="1200" dirty="0"/>
              <a:t> </a:t>
            </a:r>
            <a:r>
              <a:rPr lang="en-IN" sz="1200" dirty="0" err="1" smtClean="0"/>
              <a:t>Wi-fi</a:t>
            </a:r>
            <a:r>
              <a:rPr lang="en-IN" sz="1200" dirty="0" smtClean="0"/>
              <a:t> routers</a:t>
            </a:r>
            <a:endParaRPr lang="en-IN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675477" y="4663440"/>
            <a:ext cx="12385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Eg</a:t>
            </a:r>
            <a:r>
              <a:rPr lang="en-US" sz="1200" dirty="0" smtClean="0"/>
              <a:t>: </a:t>
            </a:r>
            <a:r>
              <a:rPr lang="en-IN" sz="1200" dirty="0"/>
              <a:t>Laptops.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40138" y="4572000"/>
            <a:ext cx="1546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/>
              <a:t>Eg</a:t>
            </a:r>
            <a:r>
              <a:rPr lang="en-US" sz="1200" dirty="0" smtClean="0"/>
              <a:t>: </a:t>
            </a:r>
            <a:r>
              <a:rPr lang="en-IN" sz="1200" dirty="0" err="1"/>
              <a:t>WiFi</a:t>
            </a:r>
            <a:r>
              <a:rPr lang="en-IN" sz="1200" dirty="0"/>
              <a:t> Dongle</a:t>
            </a:r>
          </a:p>
        </p:txBody>
      </p:sp>
    </p:spTree>
    <p:extLst>
      <p:ext uri="{BB962C8B-B14F-4D97-AF65-F5344CB8AC3E}">
        <p14:creationId xmlns:p14="http://schemas.microsoft.com/office/powerpoint/2010/main" val="409403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The main concept involves −</a:t>
            </a:r>
          </a:p>
          <a:p>
            <a:r>
              <a:rPr lang="en-IN" dirty="0"/>
              <a:t>Mobile </a:t>
            </a:r>
            <a:r>
              <a:rPr lang="en-IN" dirty="0" smtClean="0"/>
              <a:t>communication - </a:t>
            </a:r>
            <a:r>
              <a:rPr lang="en-US" dirty="0"/>
              <a:t>These would include devices such as protocols, services, bandwidth, and portals necessary to facilitate and support the stated services.</a:t>
            </a:r>
            <a:endParaRPr lang="en-IN" dirty="0"/>
          </a:p>
          <a:p>
            <a:r>
              <a:rPr lang="en-IN" dirty="0"/>
              <a:t>Mobile </a:t>
            </a:r>
            <a:r>
              <a:rPr lang="en-IN" dirty="0" smtClean="0"/>
              <a:t>hardware- This </a:t>
            </a:r>
            <a:r>
              <a:rPr lang="en-US" dirty="0"/>
              <a:t>includes mobile devices or device components that receive or access the service of mobility. They would range from portable laptops, smartphones, tablet Pc's, Personal Digital Assistants</a:t>
            </a:r>
            <a:endParaRPr lang="en-IN" dirty="0"/>
          </a:p>
          <a:p>
            <a:r>
              <a:rPr lang="en-IN" dirty="0"/>
              <a:t>Mobile </a:t>
            </a:r>
            <a:r>
              <a:rPr lang="en-IN" dirty="0" smtClean="0"/>
              <a:t>software- This is the </a:t>
            </a:r>
            <a:r>
              <a:rPr lang="en-US" dirty="0" smtClean="0"/>
              <a:t>program </a:t>
            </a:r>
            <a:r>
              <a:rPr lang="en-US" dirty="0"/>
              <a:t>that runs on the mobile hardware. It deals with the characteristics and requirements of mobile applications. </a:t>
            </a:r>
            <a:r>
              <a:rPr lang="en-US" dirty="0" smtClean="0"/>
              <a:t>(This </a:t>
            </a:r>
            <a:r>
              <a:rPr lang="en-US" dirty="0"/>
              <a:t>is the engine of the mobile device</a:t>
            </a:r>
            <a:r>
              <a:rPr lang="en-US" dirty="0" smtClean="0"/>
              <a:t>.)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15602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702AB8AF4E2B45A08765CA74DF0ECE" ma:contentTypeVersion="0" ma:contentTypeDescription="Create a new document." ma:contentTypeScope="" ma:versionID="725149e618a5f570b680ce82f87a6792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36E7E80-CDC5-472D-B963-0FB38CEA8CEE}"/>
</file>

<file path=customXml/itemProps2.xml><?xml version="1.0" encoding="utf-8"?>
<ds:datastoreItem xmlns:ds="http://schemas.openxmlformats.org/officeDocument/2006/customXml" ds:itemID="{60FF2C62-62A1-44E7-BE8B-A0B2DB94D6D5}"/>
</file>

<file path=customXml/itemProps3.xml><?xml version="1.0" encoding="utf-8"?>
<ds:datastoreItem xmlns:ds="http://schemas.openxmlformats.org/officeDocument/2006/customXml" ds:itemID="{0688B593-9EB8-4FE1-A076-2F0FD69400CF}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354</TotalTime>
  <Words>1360</Words>
  <Application>Microsoft Office PowerPoint</Application>
  <PresentationFormat>Widescreen</PresentationFormat>
  <Paragraphs>159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Palatino Linotype</vt:lpstr>
      <vt:lpstr>Times</vt:lpstr>
      <vt:lpstr>Gallery</vt:lpstr>
      <vt:lpstr>Mobile Computing</vt:lpstr>
      <vt:lpstr>Contents</vt:lpstr>
      <vt:lpstr>Syllabus</vt:lpstr>
      <vt:lpstr>PowerPoint Presentation</vt:lpstr>
      <vt:lpstr>ICA Evaluation</vt:lpstr>
      <vt:lpstr>Reference Books</vt:lpstr>
      <vt:lpstr>Mobile Computing - Overview</vt:lpstr>
      <vt:lpstr>PowerPoint Presentation</vt:lpstr>
      <vt:lpstr>PowerPoint Presentation</vt:lpstr>
      <vt:lpstr>Applications of Mobile Computing</vt:lpstr>
      <vt:lpstr>Unit 1</vt:lpstr>
      <vt:lpstr>Mobile Computing</vt:lpstr>
      <vt:lpstr>Evolution of Mobile Computing </vt:lpstr>
      <vt:lpstr>Evolution of Mobile Computing </vt:lpstr>
      <vt:lpstr>Evolution of Mobile Computing </vt:lpstr>
      <vt:lpstr>Evolution of Mobile Computing </vt:lpstr>
      <vt:lpstr>Evolution of Mobile Computing </vt:lpstr>
      <vt:lpstr>Cellular Architecture</vt:lpstr>
      <vt:lpstr>Communication Flow</vt:lpstr>
      <vt:lpstr>Communication Flow</vt:lpstr>
      <vt:lpstr>Evolution of Mobile Computing </vt:lpstr>
      <vt:lpstr>Evolution of Mobile Computing </vt:lpstr>
      <vt:lpstr>Evolution of Mobile Computing </vt:lpstr>
      <vt:lpstr>Evolution of Mobile Computing </vt:lpstr>
      <vt:lpstr>Evolution of Mobile Computing</vt:lpstr>
      <vt:lpstr>Location dependent services</vt:lpstr>
      <vt:lpstr>Location dependent services</vt:lpstr>
      <vt:lpstr>Mobile Computing Architecture</vt:lpstr>
      <vt:lpstr>Mobile Computing Architecture</vt:lpstr>
      <vt:lpstr>First Layer - Presentation Tier (Tier-1): </vt:lpstr>
      <vt:lpstr>Connection Layer - Access Network: </vt:lpstr>
      <vt:lpstr>Middle Layer - Application Tier (Tier-2):</vt:lpstr>
      <vt:lpstr>Back Layer - Data Tier (Tier-3):</vt:lpstr>
      <vt:lpstr>Design Adaptability</vt:lpstr>
      <vt:lpstr>Mobile Devices</vt:lpstr>
      <vt:lpstr>Thank You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Computing</dc:title>
  <dc:creator>Ankita Nagmote</dc:creator>
  <cp:lastModifiedBy>Ankita Nagmote</cp:lastModifiedBy>
  <cp:revision>19</cp:revision>
  <dcterms:created xsi:type="dcterms:W3CDTF">2025-01-02T06:17:44Z</dcterms:created>
  <dcterms:modified xsi:type="dcterms:W3CDTF">2025-01-16T06:16:14Z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0x010100DA702AB8AF4E2B45A08765CA74DF0ECE</vt:lpwstr>
  </property>
</Properties>
</file>