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7" r:id="rId2"/>
    <p:sldId id="259" r:id="rId3"/>
    <p:sldId id="260" r:id="rId4"/>
    <p:sldId id="273" r:id="rId5"/>
    <p:sldId id="269" r:id="rId6"/>
    <p:sldId id="274" r:id="rId7"/>
    <p:sldId id="275" r:id="rId8"/>
    <p:sldId id="276" r:id="rId9"/>
    <p:sldId id="278" r:id="rId10"/>
    <p:sldId id="27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shal Hiremath" initials="KH" lastIdx="1" clrIdx="0">
    <p:extLst>
      <p:ext uri="{19B8F6BF-5375-455C-9EA6-DF929625EA0E}">
        <p15:presenceInfo xmlns:p15="http://schemas.microsoft.com/office/powerpoint/2012/main" userId="edcc3e91e80ebf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420" autoAdjust="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84623-A0C7-419C-93EB-4289E0414859}"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IN"/>
        </a:p>
      </dgm:t>
    </dgm:pt>
    <dgm:pt modelId="{657CD8A2-3A19-4551-92D3-9852AC573B9B}">
      <dgm:prSet phldrT="[Text]"/>
      <dgm:spPr/>
      <dgm:t>
        <a:bodyPr/>
        <a:lstStyle/>
        <a:p>
          <a:pPr algn="just"/>
          <a:r>
            <a:rPr lang="en-IN" dirty="0"/>
            <a:t>Data collection</a:t>
          </a:r>
        </a:p>
      </dgm:t>
    </dgm:pt>
    <dgm:pt modelId="{31BF4122-832F-48FB-9B51-01971A42C132}" type="parTrans" cxnId="{4CF0A385-14EE-4991-8592-271A45C1D7C0}">
      <dgm:prSet/>
      <dgm:spPr/>
      <dgm:t>
        <a:bodyPr/>
        <a:lstStyle/>
        <a:p>
          <a:pPr algn="just"/>
          <a:endParaRPr lang="en-IN"/>
        </a:p>
      </dgm:t>
    </dgm:pt>
    <dgm:pt modelId="{7B3E6EC6-90E4-4A5E-9080-F1E07C158297}" type="sibTrans" cxnId="{4CF0A385-14EE-4991-8592-271A45C1D7C0}">
      <dgm:prSet/>
      <dgm:spPr/>
      <dgm:t>
        <a:bodyPr/>
        <a:lstStyle/>
        <a:p>
          <a:pPr algn="just"/>
          <a:endParaRPr lang="en-IN"/>
        </a:p>
      </dgm:t>
    </dgm:pt>
    <dgm:pt modelId="{F95723A9-1EAE-41F5-AAA6-98288BF359A0}">
      <dgm:prSet phldrT="[Text]"/>
      <dgm:spPr/>
      <dgm:t>
        <a:bodyPr/>
        <a:lstStyle/>
        <a:p>
          <a:pPr algn="just"/>
          <a:r>
            <a:rPr lang="en-IN" dirty="0"/>
            <a:t>Data pre-processing</a:t>
          </a:r>
        </a:p>
      </dgm:t>
    </dgm:pt>
    <dgm:pt modelId="{5AFACD1D-9E08-48B7-9119-390929B00897}" type="parTrans" cxnId="{96747190-82B3-46AC-B644-5F7920E382C4}">
      <dgm:prSet/>
      <dgm:spPr/>
      <dgm:t>
        <a:bodyPr/>
        <a:lstStyle/>
        <a:p>
          <a:pPr algn="just"/>
          <a:endParaRPr lang="en-IN"/>
        </a:p>
      </dgm:t>
    </dgm:pt>
    <dgm:pt modelId="{ECFCA363-C079-4FB6-BBF3-DE2A0452F472}" type="sibTrans" cxnId="{96747190-82B3-46AC-B644-5F7920E382C4}">
      <dgm:prSet/>
      <dgm:spPr/>
      <dgm:t>
        <a:bodyPr/>
        <a:lstStyle/>
        <a:p>
          <a:pPr algn="just"/>
          <a:endParaRPr lang="en-IN"/>
        </a:p>
      </dgm:t>
    </dgm:pt>
    <dgm:pt modelId="{1660E990-DFC9-4919-BB99-A1AD9EE4ECDE}">
      <dgm:prSet phldrT="[Text]"/>
      <dgm:spPr/>
      <dgm:t>
        <a:bodyPr/>
        <a:lstStyle/>
        <a:p>
          <a:pPr algn="just"/>
          <a:r>
            <a:rPr lang="en-IN" dirty="0"/>
            <a:t>Word embedding</a:t>
          </a:r>
        </a:p>
      </dgm:t>
    </dgm:pt>
    <dgm:pt modelId="{F4A14D27-6B35-4421-906C-486ECF639D36}" type="parTrans" cxnId="{E244A0DB-795C-4F80-A8EB-EBC7B298004A}">
      <dgm:prSet/>
      <dgm:spPr/>
      <dgm:t>
        <a:bodyPr/>
        <a:lstStyle/>
        <a:p>
          <a:pPr algn="just"/>
          <a:endParaRPr lang="en-IN"/>
        </a:p>
      </dgm:t>
    </dgm:pt>
    <dgm:pt modelId="{E573B528-8E30-4798-AB07-C02703D730A8}" type="sibTrans" cxnId="{E244A0DB-795C-4F80-A8EB-EBC7B298004A}">
      <dgm:prSet/>
      <dgm:spPr/>
      <dgm:t>
        <a:bodyPr/>
        <a:lstStyle/>
        <a:p>
          <a:pPr algn="just"/>
          <a:endParaRPr lang="en-IN"/>
        </a:p>
      </dgm:t>
    </dgm:pt>
    <dgm:pt modelId="{D58FA180-5C7A-42A0-9CD0-90DF6DDF0FD0}">
      <dgm:prSet phldrT="[Text]"/>
      <dgm:spPr/>
      <dgm:t>
        <a:bodyPr/>
        <a:lstStyle/>
        <a:p>
          <a:pPr algn="just"/>
          <a:r>
            <a:rPr lang="en-IN" dirty="0"/>
            <a:t>RNN Algorithm</a:t>
          </a:r>
        </a:p>
      </dgm:t>
    </dgm:pt>
    <dgm:pt modelId="{A34222F5-CBBE-4012-AFF1-CB675A378B03}" type="parTrans" cxnId="{2D4DF5E2-AD6A-491D-93B9-0DEE000BE934}">
      <dgm:prSet/>
      <dgm:spPr/>
      <dgm:t>
        <a:bodyPr/>
        <a:lstStyle/>
        <a:p>
          <a:pPr algn="just"/>
          <a:endParaRPr lang="en-IN"/>
        </a:p>
      </dgm:t>
    </dgm:pt>
    <dgm:pt modelId="{50BA0C02-0B3B-45C1-8C8D-D2DCCDF0C801}" type="sibTrans" cxnId="{2D4DF5E2-AD6A-491D-93B9-0DEE000BE934}">
      <dgm:prSet/>
      <dgm:spPr/>
      <dgm:t>
        <a:bodyPr/>
        <a:lstStyle/>
        <a:p>
          <a:pPr algn="just"/>
          <a:endParaRPr lang="en-IN"/>
        </a:p>
      </dgm:t>
    </dgm:pt>
    <dgm:pt modelId="{17E7921A-CF39-46BF-996D-51FEF6BDA183}">
      <dgm:prSet phldrT="[Text]"/>
      <dgm:spPr/>
      <dgm:t>
        <a:bodyPr/>
        <a:lstStyle/>
        <a:p>
          <a:pPr algn="just"/>
          <a:r>
            <a:rPr lang="en-IN" dirty="0"/>
            <a:t>Training the data</a:t>
          </a:r>
        </a:p>
      </dgm:t>
    </dgm:pt>
    <dgm:pt modelId="{3E5833B4-82BB-4248-AEF3-9C5A126155C0}" type="parTrans" cxnId="{828202EB-45A0-4CE6-9841-72CD5FD69773}">
      <dgm:prSet/>
      <dgm:spPr/>
      <dgm:t>
        <a:bodyPr/>
        <a:lstStyle/>
        <a:p>
          <a:pPr algn="just"/>
          <a:endParaRPr lang="en-IN"/>
        </a:p>
      </dgm:t>
    </dgm:pt>
    <dgm:pt modelId="{FA79F968-7C96-4DA8-92B8-DCE7F368F219}" type="sibTrans" cxnId="{828202EB-45A0-4CE6-9841-72CD5FD69773}">
      <dgm:prSet/>
      <dgm:spPr/>
      <dgm:t>
        <a:bodyPr/>
        <a:lstStyle/>
        <a:p>
          <a:pPr algn="just"/>
          <a:endParaRPr lang="en-IN"/>
        </a:p>
      </dgm:t>
    </dgm:pt>
    <dgm:pt modelId="{133E8FF0-570F-4964-B507-4A312ECFEF0F}">
      <dgm:prSet phldrT="[Text]"/>
      <dgm:spPr/>
      <dgm:t>
        <a:bodyPr/>
        <a:lstStyle/>
        <a:p>
          <a:pPr algn="just"/>
          <a:r>
            <a:rPr lang="en-IN" dirty="0"/>
            <a:t>Detection</a:t>
          </a:r>
        </a:p>
      </dgm:t>
    </dgm:pt>
    <dgm:pt modelId="{A1EF55FB-E2AE-4319-BA12-934D3EF682B8}" type="parTrans" cxnId="{8A3943C6-C162-4A3E-BB0D-EF25F49B0245}">
      <dgm:prSet/>
      <dgm:spPr/>
      <dgm:t>
        <a:bodyPr/>
        <a:lstStyle/>
        <a:p>
          <a:pPr algn="just"/>
          <a:endParaRPr lang="en-IN"/>
        </a:p>
      </dgm:t>
    </dgm:pt>
    <dgm:pt modelId="{6A928A1F-76A2-4546-AD59-65BDACA44AF9}" type="sibTrans" cxnId="{8A3943C6-C162-4A3E-BB0D-EF25F49B0245}">
      <dgm:prSet/>
      <dgm:spPr/>
      <dgm:t>
        <a:bodyPr/>
        <a:lstStyle/>
        <a:p>
          <a:pPr algn="just"/>
          <a:endParaRPr lang="en-IN"/>
        </a:p>
      </dgm:t>
    </dgm:pt>
    <dgm:pt modelId="{A3A46879-B8FA-453E-92E1-409D94BED7DA}">
      <dgm:prSet phldrT="[Text]"/>
      <dgm:spPr/>
      <dgm:t>
        <a:bodyPr/>
        <a:lstStyle/>
        <a:p>
          <a:pPr algn="just"/>
          <a:r>
            <a:rPr lang="en-IN" dirty="0"/>
            <a:t>Evaluation</a:t>
          </a:r>
        </a:p>
      </dgm:t>
    </dgm:pt>
    <dgm:pt modelId="{55BFCDE4-9CA8-4EDC-B045-E7FBBC2B661F}" type="parTrans" cxnId="{321A2C8A-01D4-47D4-BE5F-66C7029CB40A}">
      <dgm:prSet/>
      <dgm:spPr/>
      <dgm:t>
        <a:bodyPr/>
        <a:lstStyle/>
        <a:p>
          <a:pPr algn="just"/>
          <a:endParaRPr lang="en-IN"/>
        </a:p>
      </dgm:t>
    </dgm:pt>
    <dgm:pt modelId="{A688B283-735A-41A2-A02C-8F09086AD471}" type="sibTrans" cxnId="{321A2C8A-01D4-47D4-BE5F-66C7029CB40A}">
      <dgm:prSet/>
      <dgm:spPr/>
      <dgm:t>
        <a:bodyPr/>
        <a:lstStyle/>
        <a:p>
          <a:pPr algn="just"/>
          <a:endParaRPr lang="en-IN"/>
        </a:p>
      </dgm:t>
    </dgm:pt>
    <dgm:pt modelId="{780AAD63-1657-41DA-B317-11F2C47B11C4}">
      <dgm:prSet phldrT="[Text]"/>
      <dgm:spPr/>
      <dgm:t>
        <a:bodyPr/>
        <a:lstStyle/>
        <a:p>
          <a:pPr algn="just"/>
          <a:r>
            <a:rPr lang="en-IN" dirty="0"/>
            <a:t>Deployment</a:t>
          </a:r>
        </a:p>
      </dgm:t>
    </dgm:pt>
    <dgm:pt modelId="{54BC947F-6C97-439C-94D6-E53451DB70F4}" type="parTrans" cxnId="{8A9750F1-EFDC-4EEA-85EB-1643BE46186B}">
      <dgm:prSet/>
      <dgm:spPr/>
      <dgm:t>
        <a:bodyPr/>
        <a:lstStyle/>
        <a:p>
          <a:pPr algn="just"/>
          <a:endParaRPr lang="en-IN"/>
        </a:p>
      </dgm:t>
    </dgm:pt>
    <dgm:pt modelId="{C525A437-8AA6-436C-A7CB-6B1F32734C83}" type="sibTrans" cxnId="{8A9750F1-EFDC-4EEA-85EB-1643BE46186B}">
      <dgm:prSet/>
      <dgm:spPr/>
      <dgm:t>
        <a:bodyPr/>
        <a:lstStyle/>
        <a:p>
          <a:pPr algn="just"/>
          <a:endParaRPr lang="en-IN"/>
        </a:p>
      </dgm:t>
    </dgm:pt>
    <dgm:pt modelId="{1CAB59B9-26AD-4017-82BE-BEBF34DD090C}">
      <dgm:prSet phldrT="[Text]"/>
      <dgm:spPr/>
      <dgm:t>
        <a:bodyPr/>
        <a:lstStyle/>
        <a:p>
          <a:pPr algn="just"/>
          <a:r>
            <a:rPr lang="en-IN" dirty="0"/>
            <a:t>Continuous Monitoring</a:t>
          </a:r>
        </a:p>
      </dgm:t>
    </dgm:pt>
    <dgm:pt modelId="{91986DB3-81C0-4356-9CB1-B71EC5DB5C95}" type="parTrans" cxnId="{E27FEC5E-9446-484B-A65F-EAAD3EAC831A}">
      <dgm:prSet/>
      <dgm:spPr/>
      <dgm:t>
        <a:bodyPr/>
        <a:lstStyle/>
        <a:p>
          <a:pPr algn="just"/>
          <a:endParaRPr lang="en-IN"/>
        </a:p>
      </dgm:t>
    </dgm:pt>
    <dgm:pt modelId="{47BFEEB6-EAC5-4CD0-8193-BFEAD3BCE6F3}" type="sibTrans" cxnId="{E27FEC5E-9446-484B-A65F-EAAD3EAC831A}">
      <dgm:prSet/>
      <dgm:spPr/>
      <dgm:t>
        <a:bodyPr/>
        <a:lstStyle/>
        <a:p>
          <a:pPr algn="just"/>
          <a:endParaRPr lang="en-IN"/>
        </a:p>
      </dgm:t>
    </dgm:pt>
    <dgm:pt modelId="{7A045E87-9055-41C3-8DB0-A4ACDA2C3811}" type="pres">
      <dgm:prSet presAssocID="{D7184623-A0C7-419C-93EB-4289E0414859}" presName="Name0" presStyleCnt="0">
        <dgm:presLayoutVars>
          <dgm:dir/>
          <dgm:resizeHandles/>
        </dgm:presLayoutVars>
      </dgm:prSet>
      <dgm:spPr/>
    </dgm:pt>
    <dgm:pt modelId="{89FE9BD1-E1F7-4ACE-B720-63EB324208B3}" type="pres">
      <dgm:prSet presAssocID="{657CD8A2-3A19-4551-92D3-9852AC573B9B}" presName="compNode" presStyleCnt="0"/>
      <dgm:spPr/>
    </dgm:pt>
    <dgm:pt modelId="{0816D942-F098-4EA8-AE9C-0D36F7B0E5FA}" type="pres">
      <dgm:prSet presAssocID="{657CD8A2-3A19-4551-92D3-9852AC573B9B}" presName="dummyConnPt" presStyleCnt="0"/>
      <dgm:spPr/>
    </dgm:pt>
    <dgm:pt modelId="{93AC12F9-DB38-4AF8-BBBB-19A50B058757}" type="pres">
      <dgm:prSet presAssocID="{657CD8A2-3A19-4551-92D3-9852AC573B9B}" presName="node" presStyleLbl="node1" presStyleIdx="0" presStyleCnt="9" custLinFactNeighborX="-6164" custLinFactNeighborY="1893">
        <dgm:presLayoutVars>
          <dgm:bulletEnabled val="1"/>
        </dgm:presLayoutVars>
      </dgm:prSet>
      <dgm:spPr/>
    </dgm:pt>
    <dgm:pt modelId="{EE2AFE33-2615-4015-A392-E7E3D3B9F348}" type="pres">
      <dgm:prSet presAssocID="{7B3E6EC6-90E4-4A5E-9080-F1E07C158297}" presName="sibTrans" presStyleLbl="bgSibTrans2D1" presStyleIdx="0" presStyleCnt="8"/>
      <dgm:spPr/>
    </dgm:pt>
    <dgm:pt modelId="{8863511B-F993-4D7E-B11B-1FA3D7AF7C7B}" type="pres">
      <dgm:prSet presAssocID="{F95723A9-1EAE-41F5-AAA6-98288BF359A0}" presName="compNode" presStyleCnt="0"/>
      <dgm:spPr/>
    </dgm:pt>
    <dgm:pt modelId="{220178F0-010A-4827-85AA-5E4C57B80981}" type="pres">
      <dgm:prSet presAssocID="{F95723A9-1EAE-41F5-AAA6-98288BF359A0}" presName="dummyConnPt" presStyleCnt="0"/>
      <dgm:spPr/>
    </dgm:pt>
    <dgm:pt modelId="{B01A15C2-3057-4B3F-91BC-C90E27AFD794}" type="pres">
      <dgm:prSet presAssocID="{F95723A9-1EAE-41F5-AAA6-98288BF359A0}" presName="node" presStyleLbl="node1" presStyleIdx="1" presStyleCnt="9">
        <dgm:presLayoutVars>
          <dgm:bulletEnabled val="1"/>
        </dgm:presLayoutVars>
      </dgm:prSet>
      <dgm:spPr/>
    </dgm:pt>
    <dgm:pt modelId="{62B3A789-D96A-4321-8979-AC79ECD623A7}" type="pres">
      <dgm:prSet presAssocID="{ECFCA363-C079-4FB6-BBF3-DE2A0452F472}" presName="sibTrans" presStyleLbl="bgSibTrans2D1" presStyleIdx="1" presStyleCnt="8"/>
      <dgm:spPr/>
    </dgm:pt>
    <dgm:pt modelId="{96A1B5C2-FAE5-4827-B050-C7B0CDC17EBB}" type="pres">
      <dgm:prSet presAssocID="{1660E990-DFC9-4919-BB99-A1AD9EE4ECDE}" presName="compNode" presStyleCnt="0"/>
      <dgm:spPr/>
    </dgm:pt>
    <dgm:pt modelId="{B966D5E6-A554-4057-89FE-41487E092E77}" type="pres">
      <dgm:prSet presAssocID="{1660E990-DFC9-4919-BB99-A1AD9EE4ECDE}" presName="dummyConnPt" presStyleCnt="0"/>
      <dgm:spPr/>
    </dgm:pt>
    <dgm:pt modelId="{C598DBBA-44ED-4185-AFDF-B042FF626A35}" type="pres">
      <dgm:prSet presAssocID="{1660E990-DFC9-4919-BB99-A1AD9EE4ECDE}" presName="node" presStyleLbl="node1" presStyleIdx="2" presStyleCnt="9">
        <dgm:presLayoutVars>
          <dgm:bulletEnabled val="1"/>
        </dgm:presLayoutVars>
      </dgm:prSet>
      <dgm:spPr/>
    </dgm:pt>
    <dgm:pt modelId="{0196C873-9814-4E6A-921B-BD8D246642A6}" type="pres">
      <dgm:prSet presAssocID="{E573B528-8E30-4798-AB07-C02703D730A8}" presName="sibTrans" presStyleLbl="bgSibTrans2D1" presStyleIdx="2" presStyleCnt="8"/>
      <dgm:spPr/>
    </dgm:pt>
    <dgm:pt modelId="{F853D7B2-058D-472C-A945-CDAC4A61EB8D}" type="pres">
      <dgm:prSet presAssocID="{D58FA180-5C7A-42A0-9CD0-90DF6DDF0FD0}" presName="compNode" presStyleCnt="0"/>
      <dgm:spPr/>
    </dgm:pt>
    <dgm:pt modelId="{AF1A6426-8898-4461-A612-7435F048137E}" type="pres">
      <dgm:prSet presAssocID="{D58FA180-5C7A-42A0-9CD0-90DF6DDF0FD0}" presName="dummyConnPt" presStyleCnt="0"/>
      <dgm:spPr/>
    </dgm:pt>
    <dgm:pt modelId="{C54E50E8-8652-4F29-A374-75ECE4700556}" type="pres">
      <dgm:prSet presAssocID="{D58FA180-5C7A-42A0-9CD0-90DF6DDF0FD0}" presName="node" presStyleLbl="node1" presStyleIdx="3" presStyleCnt="9">
        <dgm:presLayoutVars>
          <dgm:bulletEnabled val="1"/>
        </dgm:presLayoutVars>
      </dgm:prSet>
      <dgm:spPr/>
    </dgm:pt>
    <dgm:pt modelId="{97FC933C-6146-411A-82EB-61B5BD96B416}" type="pres">
      <dgm:prSet presAssocID="{50BA0C02-0B3B-45C1-8C8D-D2DCCDF0C801}" presName="sibTrans" presStyleLbl="bgSibTrans2D1" presStyleIdx="3" presStyleCnt="8"/>
      <dgm:spPr/>
    </dgm:pt>
    <dgm:pt modelId="{53E79FCA-DC11-4D39-AC9C-6D54DDE5FD35}" type="pres">
      <dgm:prSet presAssocID="{17E7921A-CF39-46BF-996D-51FEF6BDA183}" presName="compNode" presStyleCnt="0"/>
      <dgm:spPr/>
    </dgm:pt>
    <dgm:pt modelId="{856B2E07-0F4D-472F-88EF-2FD0A49E6005}" type="pres">
      <dgm:prSet presAssocID="{17E7921A-CF39-46BF-996D-51FEF6BDA183}" presName="dummyConnPt" presStyleCnt="0"/>
      <dgm:spPr/>
    </dgm:pt>
    <dgm:pt modelId="{F0D33A5F-B697-4CD6-BC44-355DECC7A6C0}" type="pres">
      <dgm:prSet presAssocID="{17E7921A-CF39-46BF-996D-51FEF6BDA183}" presName="node" presStyleLbl="node1" presStyleIdx="4" presStyleCnt="9">
        <dgm:presLayoutVars>
          <dgm:bulletEnabled val="1"/>
        </dgm:presLayoutVars>
      </dgm:prSet>
      <dgm:spPr/>
    </dgm:pt>
    <dgm:pt modelId="{A784DC7A-F147-4993-BFCB-10A4E1EA6899}" type="pres">
      <dgm:prSet presAssocID="{FA79F968-7C96-4DA8-92B8-DCE7F368F219}" presName="sibTrans" presStyleLbl="bgSibTrans2D1" presStyleIdx="4" presStyleCnt="8"/>
      <dgm:spPr/>
    </dgm:pt>
    <dgm:pt modelId="{DB18D371-0969-4F56-BC6E-115C6AF464D7}" type="pres">
      <dgm:prSet presAssocID="{133E8FF0-570F-4964-B507-4A312ECFEF0F}" presName="compNode" presStyleCnt="0"/>
      <dgm:spPr/>
    </dgm:pt>
    <dgm:pt modelId="{FD1D05D4-AC2F-4BED-9985-60FA7E4A4C4B}" type="pres">
      <dgm:prSet presAssocID="{133E8FF0-570F-4964-B507-4A312ECFEF0F}" presName="dummyConnPt" presStyleCnt="0"/>
      <dgm:spPr/>
    </dgm:pt>
    <dgm:pt modelId="{6C40D8AA-051E-48D7-981C-82498CD536CA}" type="pres">
      <dgm:prSet presAssocID="{133E8FF0-570F-4964-B507-4A312ECFEF0F}" presName="node" presStyleLbl="node1" presStyleIdx="5" presStyleCnt="9">
        <dgm:presLayoutVars>
          <dgm:bulletEnabled val="1"/>
        </dgm:presLayoutVars>
      </dgm:prSet>
      <dgm:spPr/>
    </dgm:pt>
    <dgm:pt modelId="{064ED9A7-21A4-4D56-A624-4A461ED0E1ED}" type="pres">
      <dgm:prSet presAssocID="{6A928A1F-76A2-4546-AD59-65BDACA44AF9}" presName="sibTrans" presStyleLbl="bgSibTrans2D1" presStyleIdx="5" presStyleCnt="8"/>
      <dgm:spPr/>
    </dgm:pt>
    <dgm:pt modelId="{4830E052-59E4-49F7-8CD1-CA397529EF4E}" type="pres">
      <dgm:prSet presAssocID="{A3A46879-B8FA-453E-92E1-409D94BED7DA}" presName="compNode" presStyleCnt="0"/>
      <dgm:spPr/>
    </dgm:pt>
    <dgm:pt modelId="{E61E5E33-3B67-46D2-9DD7-3F19B4C4B138}" type="pres">
      <dgm:prSet presAssocID="{A3A46879-B8FA-453E-92E1-409D94BED7DA}" presName="dummyConnPt" presStyleCnt="0"/>
      <dgm:spPr/>
    </dgm:pt>
    <dgm:pt modelId="{E80DBE5D-30DD-42CE-AEB0-376D1109637D}" type="pres">
      <dgm:prSet presAssocID="{A3A46879-B8FA-453E-92E1-409D94BED7DA}" presName="node" presStyleLbl="node1" presStyleIdx="6" presStyleCnt="9">
        <dgm:presLayoutVars>
          <dgm:bulletEnabled val="1"/>
        </dgm:presLayoutVars>
      </dgm:prSet>
      <dgm:spPr/>
    </dgm:pt>
    <dgm:pt modelId="{847E3C7B-77AB-4E21-BCEB-EC681219AAD6}" type="pres">
      <dgm:prSet presAssocID="{A688B283-735A-41A2-A02C-8F09086AD471}" presName="sibTrans" presStyleLbl="bgSibTrans2D1" presStyleIdx="6" presStyleCnt="8"/>
      <dgm:spPr/>
    </dgm:pt>
    <dgm:pt modelId="{11DADEA6-158D-4284-8E32-190ADAB84B9B}" type="pres">
      <dgm:prSet presAssocID="{780AAD63-1657-41DA-B317-11F2C47B11C4}" presName="compNode" presStyleCnt="0"/>
      <dgm:spPr/>
    </dgm:pt>
    <dgm:pt modelId="{B83E609E-004C-40E9-90A4-4F0473BDD1BA}" type="pres">
      <dgm:prSet presAssocID="{780AAD63-1657-41DA-B317-11F2C47B11C4}" presName="dummyConnPt" presStyleCnt="0"/>
      <dgm:spPr/>
    </dgm:pt>
    <dgm:pt modelId="{62F052ED-15BC-443B-875D-5C6F670907FD}" type="pres">
      <dgm:prSet presAssocID="{780AAD63-1657-41DA-B317-11F2C47B11C4}" presName="node" presStyleLbl="node1" presStyleIdx="7" presStyleCnt="9">
        <dgm:presLayoutVars>
          <dgm:bulletEnabled val="1"/>
        </dgm:presLayoutVars>
      </dgm:prSet>
      <dgm:spPr/>
    </dgm:pt>
    <dgm:pt modelId="{7BB8D2FD-DA21-4B4F-AC72-7CB4D77DE66E}" type="pres">
      <dgm:prSet presAssocID="{C525A437-8AA6-436C-A7CB-6B1F32734C83}" presName="sibTrans" presStyleLbl="bgSibTrans2D1" presStyleIdx="7" presStyleCnt="8"/>
      <dgm:spPr/>
    </dgm:pt>
    <dgm:pt modelId="{FC5C2468-4EFD-40A7-8AFC-2A0E5FF5B62E}" type="pres">
      <dgm:prSet presAssocID="{1CAB59B9-26AD-4017-82BE-BEBF34DD090C}" presName="compNode" presStyleCnt="0"/>
      <dgm:spPr/>
    </dgm:pt>
    <dgm:pt modelId="{8787DA09-6CAD-4F6F-983E-044F9930A463}" type="pres">
      <dgm:prSet presAssocID="{1CAB59B9-26AD-4017-82BE-BEBF34DD090C}" presName="dummyConnPt" presStyleCnt="0"/>
      <dgm:spPr/>
    </dgm:pt>
    <dgm:pt modelId="{BEBE1C63-756C-434B-BDD0-5B72A9C7B9AF}" type="pres">
      <dgm:prSet presAssocID="{1CAB59B9-26AD-4017-82BE-BEBF34DD090C}" presName="node" presStyleLbl="node1" presStyleIdx="8" presStyleCnt="9">
        <dgm:presLayoutVars>
          <dgm:bulletEnabled val="1"/>
        </dgm:presLayoutVars>
      </dgm:prSet>
      <dgm:spPr/>
    </dgm:pt>
  </dgm:ptLst>
  <dgm:cxnLst>
    <dgm:cxn modelId="{93B64A85-FFC8-4809-8A53-C0CF721CFD78}" type="presOf" srcId="{C525A437-8AA6-436C-A7CB-6B1F32734C83}" destId="{7BB8D2FD-DA21-4B4F-AC72-7CB4D77DE66E}" srcOrd="0" destOrd="0" presId="urn:microsoft.com/office/officeart/2005/8/layout/bProcess4"/>
    <dgm:cxn modelId="{FA979FF9-B8E3-4564-B43B-6B90BCDF7270}" type="presOf" srcId="{D58FA180-5C7A-42A0-9CD0-90DF6DDF0FD0}" destId="{C54E50E8-8652-4F29-A374-75ECE4700556}" srcOrd="0" destOrd="0" presId="urn:microsoft.com/office/officeart/2005/8/layout/bProcess4"/>
    <dgm:cxn modelId="{4CF0A385-14EE-4991-8592-271A45C1D7C0}" srcId="{D7184623-A0C7-419C-93EB-4289E0414859}" destId="{657CD8A2-3A19-4551-92D3-9852AC573B9B}" srcOrd="0" destOrd="0" parTransId="{31BF4122-832F-48FB-9B51-01971A42C132}" sibTransId="{7B3E6EC6-90E4-4A5E-9080-F1E07C158297}"/>
    <dgm:cxn modelId="{72DA1A99-4804-4173-B74A-2BD9E1A48F7D}" type="presOf" srcId="{ECFCA363-C079-4FB6-BBF3-DE2A0452F472}" destId="{62B3A789-D96A-4321-8979-AC79ECD623A7}" srcOrd="0" destOrd="0" presId="urn:microsoft.com/office/officeart/2005/8/layout/bProcess4"/>
    <dgm:cxn modelId="{9D9FAACC-A41B-47CE-AD03-E132AA98474F}" type="presOf" srcId="{A688B283-735A-41A2-A02C-8F09086AD471}" destId="{847E3C7B-77AB-4E21-BCEB-EC681219AAD6}" srcOrd="0" destOrd="0" presId="urn:microsoft.com/office/officeart/2005/8/layout/bProcess4"/>
    <dgm:cxn modelId="{6B9E2B43-CD0A-4C24-BDE0-19AD7E76BEDC}" type="presOf" srcId="{780AAD63-1657-41DA-B317-11F2C47B11C4}" destId="{62F052ED-15BC-443B-875D-5C6F670907FD}" srcOrd="0" destOrd="0" presId="urn:microsoft.com/office/officeart/2005/8/layout/bProcess4"/>
    <dgm:cxn modelId="{E27FEC5E-9446-484B-A65F-EAAD3EAC831A}" srcId="{D7184623-A0C7-419C-93EB-4289E0414859}" destId="{1CAB59B9-26AD-4017-82BE-BEBF34DD090C}" srcOrd="8" destOrd="0" parTransId="{91986DB3-81C0-4356-9CB1-B71EC5DB5C95}" sibTransId="{47BFEEB6-EAC5-4CD0-8193-BFEAD3BCE6F3}"/>
    <dgm:cxn modelId="{486CF266-5CD7-451A-A3CF-6D95F5232800}" type="presOf" srcId="{657CD8A2-3A19-4551-92D3-9852AC573B9B}" destId="{93AC12F9-DB38-4AF8-BBBB-19A50B058757}" srcOrd="0" destOrd="0" presId="urn:microsoft.com/office/officeart/2005/8/layout/bProcess4"/>
    <dgm:cxn modelId="{321A2C8A-01D4-47D4-BE5F-66C7029CB40A}" srcId="{D7184623-A0C7-419C-93EB-4289E0414859}" destId="{A3A46879-B8FA-453E-92E1-409D94BED7DA}" srcOrd="6" destOrd="0" parTransId="{55BFCDE4-9CA8-4EDC-B045-E7FBBC2B661F}" sibTransId="{A688B283-735A-41A2-A02C-8F09086AD471}"/>
    <dgm:cxn modelId="{10665267-26C7-432C-89F0-B94B2CBD82F1}" type="presOf" srcId="{F95723A9-1EAE-41F5-AAA6-98288BF359A0}" destId="{B01A15C2-3057-4B3F-91BC-C90E27AFD794}" srcOrd="0" destOrd="0" presId="urn:microsoft.com/office/officeart/2005/8/layout/bProcess4"/>
    <dgm:cxn modelId="{82DF8E63-D236-4987-9B8F-3E4EB84B2CA3}" type="presOf" srcId="{FA79F968-7C96-4DA8-92B8-DCE7F368F219}" destId="{A784DC7A-F147-4993-BFCB-10A4E1EA6899}" srcOrd="0" destOrd="0" presId="urn:microsoft.com/office/officeart/2005/8/layout/bProcess4"/>
    <dgm:cxn modelId="{CD5B1FC1-4B68-4ECB-8D67-0CABE3EC35A7}" type="presOf" srcId="{1660E990-DFC9-4919-BB99-A1AD9EE4ECDE}" destId="{C598DBBA-44ED-4185-AFDF-B042FF626A35}" srcOrd="0" destOrd="0" presId="urn:microsoft.com/office/officeart/2005/8/layout/bProcess4"/>
    <dgm:cxn modelId="{A037C23E-618E-4BFF-87C8-FC8A82D9FB7A}" type="presOf" srcId="{50BA0C02-0B3B-45C1-8C8D-D2DCCDF0C801}" destId="{97FC933C-6146-411A-82EB-61B5BD96B416}" srcOrd="0" destOrd="0" presId="urn:microsoft.com/office/officeart/2005/8/layout/bProcess4"/>
    <dgm:cxn modelId="{D8B601DD-9BC0-4FB9-91FC-6033884D633A}" type="presOf" srcId="{1CAB59B9-26AD-4017-82BE-BEBF34DD090C}" destId="{BEBE1C63-756C-434B-BDD0-5B72A9C7B9AF}" srcOrd="0" destOrd="0" presId="urn:microsoft.com/office/officeart/2005/8/layout/bProcess4"/>
    <dgm:cxn modelId="{828202EB-45A0-4CE6-9841-72CD5FD69773}" srcId="{D7184623-A0C7-419C-93EB-4289E0414859}" destId="{17E7921A-CF39-46BF-996D-51FEF6BDA183}" srcOrd="4" destOrd="0" parTransId="{3E5833B4-82BB-4248-AEF3-9C5A126155C0}" sibTransId="{FA79F968-7C96-4DA8-92B8-DCE7F368F219}"/>
    <dgm:cxn modelId="{96747190-82B3-46AC-B644-5F7920E382C4}" srcId="{D7184623-A0C7-419C-93EB-4289E0414859}" destId="{F95723A9-1EAE-41F5-AAA6-98288BF359A0}" srcOrd="1" destOrd="0" parTransId="{5AFACD1D-9E08-48B7-9119-390929B00897}" sibTransId="{ECFCA363-C079-4FB6-BBF3-DE2A0452F472}"/>
    <dgm:cxn modelId="{3FFFFE69-EC63-4B31-A5FA-A986192C8CF6}" type="presOf" srcId="{6A928A1F-76A2-4546-AD59-65BDACA44AF9}" destId="{064ED9A7-21A4-4D56-A624-4A461ED0E1ED}" srcOrd="0" destOrd="0" presId="urn:microsoft.com/office/officeart/2005/8/layout/bProcess4"/>
    <dgm:cxn modelId="{6FC5995E-950F-472A-8EE7-00D471D2BAFE}" type="presOf" srcId="{7B3E6EC6-90E4-4A5E-9080-F1E07C158297}" destId="{EE2AFE33-2615-4015-A392-E7E3D3B9F348}" srcOrd="0" destOrd="0" presId="urn:microsoft.com/office/officeart/2005/8/layout/bProcess4"/>
    <dgm:cxn modelId="{79D1272D-7B58-4FCF-8D10-31191F2210B7}" type="presOf" srcId="{D7184623-A0C7-419C-93EB-4289E0414859}" destId="{7A045E87-9055-41C3-8DB0-A4ACDA2C3811}" srcOrd="0" destOrd="0" presId="urn:microsoft.com/office/officeart/2005/8/layout/bProcess4"/>
    <dgm:cxn modelId="{8A3943C6-C162-4A3E-BB0D-EF25F49B0245}" srcId="{D7184623-A0C7-419C-93EB-4289E0414859}" destId="{133E8FF0-570F-4964-B507-4A312ECFEF0F}" srcOrd="5" destOrd="0" parTransId="{A1EF55FB-E2AE-4319-BA12-934D3EF682B8}" sibTransId="{6A928A1F-76A2-4546-AD59-65BDACA44AF9}"/>
    <dgm:cxn modelId="{B06FCD66-1248-4533-A687-F218F6C2B298}" type="presOf" srcId="{E573B528-8E30-4798-AB07-C02703D730A8}" destId="{0196C873-9814-4E6A-921B-BD8D246642A6}" srcOrd="0" destOrd="0" presId="urn:microsoft.com/office/officeart/2005/8/layout/bProcess4"/>
    <dgm:cxn modelId="{F55432FB-E926-4F47-B041-54B850F106C1}" type="presOf" srcId="{A3A46879-B8FA-453E-92E1-409D94BED7DA}" destId="{E80DBE5D-30DD-42CE-AEB0-376D1109637D}" srcOrd="0" destOrd="0" presId="urn:microsoft.com/office/officeart/2005/8/layout/bProcess4"/>
    <dgm:cxn modelId="{2D4DF5E2-AD6A-491D-93B9-0DEE000BE934}" srcId="{D7184623-A0C7-419C-93EB-4289E0414859}" destId="{D58FA180-5C7A-42A0-9CD0-90DF6DDF0FD0}" srcOrd="3" destOrd="0" parTransId="{A34222F5-CBBE-4012-AFF1-CB675A378B03}" sibTransId="{50BA0C02-0B3B-45C1-8C8D-D2DCCDF0C801}"/>
    <dgm:cxn modelId="{7175000C-D4B9-4AEB-AABE-AA6913C152B2}" type="presOf" srcId="{133E8FF0-570F-4964-B507-4A312ECFEF0F}" destId="{6C40D8AA-051E-48D7-981C-82498CD536CA}" srcOrd="0" destOrd="0" presId="urn:microsoft.com/office/officeart/2005/8/layout/bProcess4"/>
    <dgm:cxn modelId="{8A9750F1-EFDC-4EEA-85EB-1643BE46186B}" srcId="{D7184623-A0C7-419C-93EB-4289E0414859}" destId="{780AAD63-1657-41DA-B317-11F2C47B11C4}" srcOrd="7" destOrd="0" parTransId="{54BC947F-6C97-439C-94D6-E53451DB70F4}" sibTransId="{C525A437-8AA6-436C-A7CB-6B1F32734C83}"/>
    <dgm:cxn modelId="{E244A0DB-795C-4F80-A8EB-EBC7B298004A}" srcId="{D7184623-A0C7-419C-93EB-4289E0414859}" destId="{1660E990-DFC9-4919-BB99-A1AD9EE4ECDE}" srcOrd="2" destOrd="0" parTransId="{F4A14D27-6B35-4421-906C-486ECF639D36}" sibTransId="{E573B528-8E30-4798-AB07-C02703D730A8}"/>
    <dgm:cxn modelId="{91F943D5-F92F-4BAF-AC92-C472E210C384}" type="presOf" srcId="{17E7921A-CF39-46BF-996D-51FEF6BDA183}" destId="{F0D33A5F-B697-4CD6-BC44-355DECC7A6C0}" srcOrd="0" destOrd="0" presId="urn:microsoft.com/office/officeart/2005/8/layout/bProcess4"/>
    <dgm:cxn modelId="{C94FE9C3-FD03-40E3-9584-74050136C7D3}" type="presParOf" srcId="{7A045E87-9055-41C3-8DB0-A4ACDA2C3811}" destId="{89FE9BD1-E1F7-4ACE-B720-63EB324208B3}" srcOrd="0" destOrd="0" presId="urn:microsoft.com/office/officeart/2005/8/layout/bProcess4"/>
    <dgm:cxn modelId="{2379E379-491C-4388-957F-6ABAC80B5FE1}" type="presParOf" srcId="{89FE9BD1-E1F7-4ACE-B720-63EB324208B3}" destId="{0816D942-F098-4EA8-AE9C-0D36F7B0E5FA}" srcOrd="0" destOrd="0" presId="urn:microsoft.com/office/officeart/2005/8/layout/bProcess4"/>
    <dgm:cxn modelId="{E6762C4F-2A93-41F3-8C62-90D403C4E639}" type="presParOf" srcId="{89FE9BD1-E1F7-4ACE-B720-63EB324208B3}" destId="{93AC12F9-DB38-4AF8-BBBB-19A50B058757}" srcOrd="1" destOrd="0" presId="urn:microsoft.com/office/officeart/2005/8/layout/bProcess4"/>
    <dgm:cxn modelId="{316E5373-E7EB-41EE-9E21-11080EAFDD15}" type="presParOf" srcId="{7A045E87-9055-41C3-8DB0-A4ACDA2C3811}" destId="{EE2AFE33-2615-4015-A392-E7E3D3B9F348}" srcOrd="1" destOrd="0" presId="urn:microsoft.com/office/officeart/2005/8/layout/bProcess4"/>
    <dgm:cxn modelId="{C9274D1E-0081-4F4E-A932-A0D10A2BE246}" type="presParOf" srcId="{7A045E87-9055-41C3-8DB0-A4ACDA2C3811}" destId="{8863511B-F993-4D7E-B11B-1FA3D7AF7C7B}" srcOrd="2" destOrd="0" presId="urn:microsoft.com/office/officeart/2005/8/layout/bProcess4"/>
    <dgm:cxn modelId="{96E3970D-5D5F-483C-B428-EC0A62F7B179}" type="presParOf" srcId="{8863511B-F993-4D7E-B11B-1FA3D7AF7C7B}" destId="{220178F0-010A-4827-85AA-5E4C57B80981}" srcOrd="0" destOrd="0" presId="urn:microsoft.com/office/officeart/2005/8/layout/bProcess4"/>
    <dgm:cxn modelId="{0714D830-FDE5-4DDE-A475-3352F007F8ED}" type="presParOf" srcId="{8863511B-F993-4D7E-B11B-1FA3D7AF7C7B}" destId="{B01A15C2-3057-4B3F-91BC-C90E27AFD794}" srcOrd="1" destOrd="0" presId="urn:microsoft.com/office/officeart/2005/8/layout/bProcess4"/>
    <dgm:cxn modelId="{511B733B-4A3E-45FE-AC60-2D7C0FAE69E0}" type="presParOf" srcId="{7A045E87-9055-41C3-8DB0-A4ACDA2C3811}" destId="{62B3A789-D96A-4321-8979-AC79ECD623A7}" srcOrd="3" destOrd="0" presId="urn:microsoft.com/office/officeart/2005/8/layout/bProcess4"/>
    <dgm:cxn modelId="{A5745536-542A-44F3-B39B-86A1CA9FB138}" type="presParOf" srcId="{7A045E87-9055-41C3-8DB0-A4ACDA2C3811}" destId="{96A1B5C2-FAE5-4827-B050-C7B0CDC17EBB}" srcOrd="4" destOrd="0" presId="urn:microsoft.com/office/officeart/2005/8/layout/bProcess4"/>
    <dgm:cxn modelId="{B5218A41-8624-4E09-9C0F-744F60E20990}" type="presParOf" srcId="{96A1B5C2-FAE5-4827-B050-C7B0CDC17EBB}" destId="{B966D5E6-A554-4057-89FE-41487E092E77}" srcOrd="0" destOrd="0" presId="urn:microsoft.com/office/officeart/2005/8/layout/bProcess4"/>
    <dgm:cxn modelId="{BF8178A8-793A-4747-87DB-43C2D4D0B6CD}" type="presParOf" srcId="{96A1B5C2-FAE5-4827-B050-C7B0CDC17EBB}" destId="{C598DBBA-44ED-4185-AFDF-B042FF626A35}" srcOrd="1" destOrd="0" presId="urn:microsoft.com/office/officeart/2005/8/layout/bProcess4"/>
    <dgm:cxn modelId="{49E85D29-3910-418A-B60F-2EA10E4094C5}" type="presParOf" srcId="{7A045E87-9055-41C3-8DB0-A4ACDA2C3811}" destId="{0196C873-9814-4E6A-921B-BD8D246642A6}" srcOrd="5" destOrd="0" presId="urn:microsoft.com/office/officeart/2005/8/layout/bProcess4"/>
    <dgm:cxn modelId="{E0F2B46E-031B-4CFE-8F5C-F8EAFEAD939A}" type="presParOf" srcId="{7A045E87-9055-41C3-8DB0-A4ACDA2C3811}" destId="{F853D7B2-058D-472C-A945-CDAC4A61EB8D}" srcOrd="6" destOrd="0" presId="urn:microsoft.com/office/officeart/2005/8/layout/bProcess4"/>
    <dgm:cxn modelId="{30DEA98A-3C30-4240-838E-0BA67382AF64}" type="presParOf" srcId="{F853D7B2-058D-472C-A945-CDAC4A61EB8D}" destId="{AF1A6426-8898-4461-A612-7435F048137E}" srcOrd="0" destOrd="0" presId="urn:microsoft.com/office/officeart/2005/8/layout/bProcess4"/>
    <dgm:cxn modelId="{BFE64F35-28A7-4AC2-A76F-3F935D59C8DE}" type="presParOf" srcId="{F853D7B2-058D-472C-A945-CDAC4A61EB8D}" destId="{C54E50E8-8652-4F29-A374-75ECE4700556}" srcOrd="1" destOrd="0" presId="urn:microsoft.com/office/officeart/2005/8/layout/bProcess4"/>
    <dgm:cxn modelId="{D7BBA579-8B54-4E02-82D6-23AFD87B3860}" type="presParOf" srcId="{7A045E87-9055-41C3-8DB0-A4ACDA2C3811}" destId="{97FC933C-6146-411A-82EB-61B5BD96B416}" srcOrd="7" destOrd="0" presId="urn:microsoft.com/office/officeart/2005/8/layout/bProcess4"/>
    <dgm:cxn modelId="{02CBF42C-7ADF-481D-AAD5-1D7570F11CCA}" type="presParOf" srcId="{7A045E87-9055-41C3-8DB0-A4ACDA2C3811}" destId="{53E79FCA-DC11-4D39-AC9C-6D54DDE5FD35}" srcOrd="8" destOrd="0" presId="urn:microsoft.com/office/officeart/2005/8/layout/bProcess4"/>
    <dgm:cxn modelId="{2B3320B1-D58C-406B-AB5A-4D1F01A43A15}" type="presParOf" srcId="{53E79FCA-DC11-4D39-AC9C-6D54DDE5FD35}" destId="{856B2E07-0F4D-472F-88EF-2FD0A49E6005}" srcOrd="0" destOrd="0" presId="urn:microsoft.com/office/officeart/2005/8/layout/bProcess4"/>
    <dgm:cxn modelId="{0E89593B-DCA6-4C00-AD5E-6FA3038DA3CD}" type="presParOf" srcId="{53E79FCA-DC11-4D39-AC9C-6D54DDE5FD35}" destId="{F0D33A5F-B697-4CD6-BC44-355DECC7A6C0}" srcOrd="1" destOrd="0" presId="urn:microsoft.com/office/officeart/2005/8/layout/bProcess4"/>
    <dgm:cxn modelId="{A347206C-FB2C-4D41-884E-909B13F5DC01}" type="presParOf" srcId="{7A045E87-9055-41C3-8DB0-A4ACDA2C3811}" destId="{A784DC7A-F147-4993-BFCB-10A4E1EA6899}" srcOrd="9" destOrd="0" presId="urn:microsoft.com/office/officeart/2005/8/layout/bProcess4"/>
    <dgm:cxn modelId="{E0FA5B5E-476D-4129-AAB2-E8F3F474A1EB}" type="presParOf" srcId="{7A045E87-9055-41C3-8DB0-A4ACDA2C3811}" destId="{DB18D371-0969-4F56-BC6E-115C6AF464D7}" srcOrd="10" destOrd="0" presId="urn:microsoft.com/office/officeart/2005/8/layout/bProcess4"/>
    <dgm:cxn modelId="{559B7E49-535F-4B0B-A08C-B5025FEC0ABF}" type="presParOf" srcId="{DB18D371-0969-4F56-BC6E-115C6AF464D7}" destId="{FD1D05D4-AC2F-4BED-9985-60FA7E4A4C4B}" srcOrd="0" destOrd="0" presId="urn:microsoft.com/office/officeart/2005/8/layout/bProcess4"/>
    <dgm:cxn modelId="{2E67AD26-1E9F-4C81-B37A-39F97CB17276}" type="presParOf" srcId="{DB18D371-0969-4F56-BC6E-115C6AF464D7}" destId="{6C40D8AA-051E-48D7-981C-82498CD536CA}" srcOrd="1" destOrd="0" presId="urn:microsoft.com/office/officeart/2005/8/layout/bProcess4"/>
    <dgm:cxn modelId="{26C2969E-DF91-4E44-9A65-02AA9364111F}" type="presParOf" srcId="{7A045E87-9055-41C3-8DB0-A4ACDA2C3811}" destId="{064ED9A7-21A4-4D56-A624-4A461ED0E1ED}" srcOrd="11" destOrd="0" presId="urn:microsoft.com/office/officeart/2005/8/layout/bProcess4"/>
    <dgm:cxn modelId="{7245C54D-CE1D-4BD6-AD01-D84189EB5123}" type="presParOf" srcId="{7A045E87-9055-41C3-8DB0-A4ACDA2C3811}" destId="{4830E052-59E4-49F7-8CD1-CA397529EF4E}" srcOrd="12" destOrd="0" presId="urn:microsoft.com/office/officeart/2005/8/layout/bProcess4"/>
    <dgm:cxn modelId="{ECFEF4E3-8767-4E21-8977-BDA1304ACC66}" type="presParOf" srcId="{4830E052-59E4-49F7-8CD1-CA397529EF4E}" destId="{E61E5E33-3B67-46D2-9DD7-3F19B4C4B138}" srcOrd="0" destOrd="0" presId="urn:microsoft.com/office/officeart/2005/8/layout/bProcess4"/>
    <dgm:cxn modelId="{C763BAF6-094E-439B-A736-6B30CD96D460}" type="presParOf" srcId="{4830E052-59E4-49F7-8CD1-CA397529EF4E}" destId="{E80DBE5D-30DD-42CE-AEB0-376D1109637D}" srcOrd="1" destOrd="0" presId="urn:microsoft.com/office/officeart/2005/8/layout/bProcess4"/>
    <dgm:cxn modelId="{C3430779-48E7-4B09-BD5D-45C4EB245E33}" type="presParOf" srcId="{7A045E87-9055-41C3-8DB0-A4ACDA2C3811}" destId="{847E3C7B-77AB-4E21-BCEB-EC681219AAD6}" srcOrd="13" destOrd="0" presId="urn:microsoft.com/office/officeart/2005/8/layout/bProcess4"/>
    <dgm:cxn modelId="{A7232608-7CE8-4EF1-8C8B-F99AD9A95C2A}" type="presParOf" srcId="{7A045E87-9055-41C3-8DB0-A4ACDA2C3811}" destId="{11DADEA6-158D-4284-8E32-190ADAB84B9B}" srcOrd="14" destOrd="0" presId="urn:microsoft.com/office/officeart/2005/8/layout/bProcess4"/>
    <dgm:cxn modelId="{F1A16CAB-1466-45F9-8C31-72C6E2D56758}" type="presParOf" srcId="{11DADEA6-158D-4284-8E32-190ADAB84B9B}" destId="{B83E609E-004C-40E9-90A4-4F0473BDD1BA}" srcOrd="0" destOrd="0" presId="urn:microsoft.com/office/officeart/2005/8/layout/bProcess4"/>
    <dgm:cxn modelId="{C726DBD6-AD38-4F74-8C20-089AC4CD4BEA}" type="presParOf" srcId="{11DADEA6-158D-4284-8E32-190ADAB84B9B}" destId="{62F052ED-15BC-443B-875D-5C6F670907FD}" srcOrd="1" destOrd="0" presId="urn:microsoft.com/office/officeart/2005/8/layout/bProcess4"/>
    <dgm:cxn modelId="{852EFB82-975E-458F-853C-30643D0E5728}" type="presParOf" srcId="{7A045E87-9055-41C3-8DB0-A4ACDA2C3811}" destId="{7BB8D2FD-DA21-4B4F-AC72-7CB4D77DE66E}" srcOrd="15" destOrd="0" presId="urn:microsoft.com/office/officeart/2005/8/layout/bProcess4"/>
    <dgm:cxn modelId="{5EF9F3E3-EE52-4B6B-AC9E-2B93EAF197BF}" type="presParOf" srcId="{7A045E87-9055-41C3-8DB0-A4ACDA2C3811}" destId="{FC5C2468-4EFD-40A7-8AFC-2A0E5FF5B62E}" srcOrd="16" destOrd="0" presId="urn:microsoft.com/office/officeart/2005/8/layout/bProcess4"/>
    <dgm:cxn modelId="{09854EEA-F30D-483D-B2DD-7F807ED2A593}" type="presParOf" srcId="{FC5C2468-4EFD-40A7-8AFC-2A0E5FF5B62E}" destId="{8787DA09-6CAD-4F6F-983E-044F9930A463}" srcOrd="0" destOrd="0" presId="urn:microsoft.com/office/officeart/2005/8/layout/bProcess4"/>
    <dgm:cxn modelId="{5F07DCAF-9635-494A-8E6B-537A08BD10F6}" type="presParOf" srcId="{FC5C2468-4EFD-40A7-8AFC-2A0E5FF5B62E}" destId="{BEBE1C63-756C-434B-BDD0-5B72A9C7B9A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AFE33-2615-4015-A392-E7E3D3B9F348}">
      <dsp:nvSpPr>
        <dsp:cNvPr id="0" name=""/>
        <dsp:cNvSpPr/>
      </dsp:nvSpPr>
      <dsp:spPr>
        <a:xfrm rot="5121423">
          <a:off x="1542333" y="825866"/>
          <a:ext cx="1260526" cy="15345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AC12F9-DB38-4AF8-BBBB-19A50B058757}">
      <dsp:nvSpPr>
        <dsp:cNvPr id="0" name=""/>
        <dsp:cNvSpPr/>
      </dsp:nvSpPr>
      <dsp:spPr>
        <a:xfrm>
          <a:off x="1777492" y="21027"/>
          <a:ext cx="1705098" cy="10230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Data collection</a:t>
          </a:r>
        </a:p>
      </dsp:txBody>
      <dsp:txXfrm>
        <a:off x="1807456" y="50991"/>
        <a:ext cx="1645170" cy="963130"/>
      </dsp:txXfrm>
    </dsp:sp>
    <dsp:sp modelId="{62B3A789-D96A-4321-8979-AC79ECD623A7}">
      <dsp:nvSpPr>
        <dsp:cNvPr id="0" name=""/>
        <dsp:cNvSpPr/>
      </dsp:nvSpPr>
      <dsp:spPr>
        <a:xfrm rot="5400000">
          <a:off x="1590337" y="2093473"/>
          <a:ext cx="1272688" cy="15345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1A15C2-3057-4B3F-91BC-C90E27AFD794}">
      <dsp:nvSpPr>
        <dsp:cNvPr id="0" name=""/>
        <dsp:cNvSpPr/>
      </dsp:nvSpPr>
      <dsp:spPr>
        <a:xfrm>
          <a:off x="1882594" y="1280484"/>
          <a:ext cx="1705098" cy="10230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Data pre-processing</a:t>
          </a:r>
        </a:p>
      </dsp:txBody>
      <dsp:txXfrm>
        <a:off x="1912558" y="1310448"/>
        <a:ext cx="1645170" cy="963130"/>
      </dsp:txXfrm>
    </dsp:sp>
    <dsp:sp modelId="{0196C873-9814-4E6A-921B-BD8D246642A6}">
      <dsp:nvSpPr>
        <dsp:cNvPr id="0" name=""/>
        <dsp:cNvSpPr/>
      </dsp:nvSpPr>
      <dsp:spPr>
        <a:xfrm>
          <a:off x="2229749" y="2732885"/>
          <a:ext cx="2261645" cy="15345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98DBBA-44ED-4185-AFDF-B042FF626A35}">
      <dsp:nvSpPr>
        <dsp:cNvPr id="0" name=""/>
        <dsp:cNvSpPr/>
      </dsp:nvSpPr>
      <dsp:spPr>
        <a:xfrm>
          <a:off x="1882594" y="2559308"/>
          <a:ext cx="1705098" cy="10230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Word embedding</a:t>
          </a:r>
        </a:p>
      </dsp:txBody>
      <dsp:txXfrm>
        <a:off x="1912558" y="2589272"/>
        <a:ext cx="1645170" cy="963130"/>
      </dsp:txXfrm>
    </dsp:sp>
    <dsp:sp modelId="{97FC933C-6146-411A-82EB-61B5BD96B416}">
      <dsp:nvSpPr>
        <dsp:cNvPr id="0" name=""/>
        <dsp:cNvSpPr/>
      </dsp:nvSpPr>
      <dsp:spPr>
        <a:xfrm rot="16200000">
          <a:off x="3858117" y="2093473"/>
          <a:ext cx="1272688" cy="15345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4E50E8-8652-4F29-A374-75ECE4700556}">
      <dsp:nvSpPr>
        <dsp:cNvPr id="0" name=""/>
        <dsp:cNvSpPr/>
      </dsp:nvSpPr>
      <dsp:spPr>
        <a:xfrm>
          <a:off x="4150375" y="2559308"/>
          <a:ext cx="1705098" cy="10230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RNN Algorithm</a:t>
          </a:r>
        </a:p>
      </dsp:txBody>
      <dsp:txXfrm>
        <a:off x="4180339" y="2589272"/>
        <a:ext cx="1645170" cy="963130"/>
      </dsp:txXfrm>
    </dsp:sp>
    <dsp:sp modelId="{A784DC7A-F147-4993-BFCB-10A4E1EA6899}">
      <dsp:nvSpPr>
        <dsp:cNvPr id="0" name=""/>
        <dsp:cNvSpPr/>
      </dsp:nvSpPr>
      <dsp:spPr>
        <a:xfrm rot="16200000">
          <a:off x="3858117" y="814649"/>
          <a:ext cx="1272688" cy="15345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D33A5F-B697-4CD6-BC44-355DECC7A6C0}">
      <dsp:nvSpPr>
        <dsp:cNvPr id="0" name=""/>
        <dsp:cNvSpPr/>
      </dsp:nvSpPr>
      <dsp:spPr>
        <a:xfrm>
          <a:off x="4150375" y="1280484"/>
          <a:ext cx="1705098" cy="10230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Training the data</a:t>
          </a:r>
        </a:p>
      </dsp:txBody>
      <dsp:txXfrm>
        <a:off x="4180339" y="1310448"/>
        <a:ext cx="1645170" cy="963130"/>
      </dsp:txXfrm>
    </dsp:sp>
    <dsp:sp modelId="{064ED9A7-21A4-4D56-A624-4A461ED0E1ED}">
      <dsp:nvSpPr>
        <dsp:cNvPr id="0" name=""/>
        <dsp:cNvSpPr/>
      </dsp:nvSpPr>
      <dsp:spPr>
        <a:xfrm>
          <a:off x="4497529" y="175238"/>
          <a:ext cx="2261645" cy="15345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0D8AA-051E-48D7-981C-82498CD536CA}">
      <dsp:nvSpPr>
        <dsp:cNvPr id="0" name=""/>
        <dsp:cNvSpPr/>
      </dsp:nvSpPr>
      <dsp:spPr>
        <a:xfrm>
          <a:off x="4150375" y="1660"/>
          <a:ext cx="1705098" cy="10230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Detection</a:t>
          </a:r>
        </a:p>
      </dsp:txBody>
      <dsp:txXfrm>
        <a:off x="4180339" y="31624"/>
        <a:ext cx="1645170" cy="963130"/>
      </dsp:txXfrm>
    </dsp:sp>
    <dsp:sp modelId="{847E3C7B-77AB-4E21-BCEB-EC681219AAD6}">
      <dsp:nvSpPr>
        <dsp:cNvPr id="0" name=""/>
        <dsp:cNvSpPr/>
      </dsp:nvSpPr>
      <dsp:spPr>
        <a:xfrm rot="5400000">
          <a:off x="6125898" y="814649"/>
          <a:ext cx="1272688" cy="15345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0DBE5D-30DD-42CE-AEB0-376D1109637D}">
      <dsp:nvSpPr>
        <dsp:cNvPr id="0" name=""/>
        <dsp:cNvSpPr/>
      </dsp:nvSpPr>
      <dsp:spPr>
        <a:xfrm>
          <a:off x="6418156" y="1660"/>
          <a:ext cx="1705098" cy="10230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Evaluation</a:t>
          </a:r>
        </a:p>
      </dsp:txBody>
      <dsp:txXfrm>
        <a:off x="6448120" y="31624"/>
        <a:ext cx="1645170" cy="963130"/>
      </dsp:txXfrm>
    </dsp:sp>
    <dsp:sp modelId="{7BB8D2FD-DA21-4B4F-AC72-7CB4D77DE66E}">
      <dsp:nvSpPr>
        <dsp:cNvPr id="0" name=""/>
        <dsp:cNvSpPr/>
      </dsp:nvSpPr>
      <dsp:spPr>
        <a:xfrm rot="5400000">
          <a:off x="6125898" y="2093473"/>
          <a:ext cx="1272688" cy="15345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F052ED-15BC-443B-875D-5C6F670907FD}">
      <dsp:nvSpPr>
        <dsp:cNvPr id="0" name=""/>
        <dsp:cNvSpPr/>
      </dsp:nvSpPr>
      <dsp:spPr>
        <a:xfrm>
          <a:off x="6418156" y="1280484"/>
          <a:ext cx="1705098" cy="10230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Deployment</a:t>
          </a:r>
        </a:p>
      </dsp:txBody>
      <dsp:txXfrm>
        <a:off x="6448120" y="1310448"/>
        <a:ext cx="1645170" cy="963130"/>
      </dsp:txXfrm>
    </dsp:sp>
    <dsp:sp modelId="{BEBE1C63-756C-434B-BDD0-5B72A9C7B9AF}">
      <dsp:nvSpPr>
        <dsp:cNvPr id="0" name=""/>
        <dsp:cNvSpPr/>
      </dsp:nvSpPr>
      <dsp:spPr>
        <a:xfrm>
          <a:off x="6418156" y="2559308"/>
          <a:ext cx="1705098" cy="10230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Continuous Monitoring</a:t>
          </a:r>
        </a:p>
      </dsp:txBody>
      <dsp:txXfrm>
        <a:off x="6448120" y="2589272"/>
        <a:ext cx="1645170" cy="9631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216FE-C071-420D-BB28-09B55B314C64}" type="datetime1">
              <a:rPr lang="en-US" smtClean="0"/>
              <a:t>1/11/2024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AC321-3D1B-45E4-8F08-E0FF40B89087}" type="datetime1">
              <a:rPr lang="en-US" smtClean="0"/>
              <a:t>1/11/2024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C4D6-A376-409D-B28A-ECAC37146799}" type="datetime1">
              <a:rPr lang="en-US" smtClean="0"/>
              <a:t>1/11/2024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74E3D-0336-42C2-BFB4-C958ED9467B7}" type="datetime1">
              <a:rPr lang="en-US" smtClean="0"/>
              <a:t>1/11/2024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1/11/2024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t>1/11/2024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90FE81-818B-4A50-AB84-C3A1E88F69EA}" type="datetime1">
              <a:rPr lang="en-US" smtClean="0"/>
              <a:t>1/11/2024</a:t>
            </a:fld>
            <a:endParaRPr lang="en-US"/>
          </a:p>
        </p:txBody>
      </p:sp>
      <p:sp>
        <p:nvSpPr>
          <p:cNvPr id="8" name="Footer Placeholder 7"/>
          <p:cNvSpPr>
            <a:spLocks noGrp="1"/>
          </p:cNvSpPr>
          <p:nvPr>
            <p:ph type="ftr" sz="quarter" idx="11"/>
          </p:nvPr>
        </p:nvSpPr>
        <p:spPr/>
        <p:txBody>
          <a:bodyPr/>
          <a:lstStyle/>
          <a:p>
            <a:r>
              <a:rPr lang="en-US"/>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793FCE-3AE4-45AA-9A7F-3C5880C8D1E5}" type="datetime1">
              <a:rPr lang="en-US" smtClean="0"/>
              <a:t>1/11/2024</a:t>
            </a:fld>
            <a:endParaRPr lang="en-US"/>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2A74-BC41-4B03-8E3A-2BAC0ECC5435}" type="datetime1">
              <a:rPr lang="en-US" smtClean="0"/>
              <a:t>1/11/2024</a:t>
            </a:fld>
            <a:endParaRPr lang="en-US"/>
          </a:p>
        </p:txBody>
      </p:sp>
      <p:sp>
        <p:nvSpPr>
          <p:cNvPr id="3" name="Footer Placeholder 2"/>
          <p:cNvSpPr>
            <a:spLocks noGrp="1"/>
          </p:cNvSpPr>
          <p:nvPr>
            <p:ph type="ftr" sz="quarter" idx="11"/>
          </p:nvPr>
        </p:nvSpPr>
        <p:spPr/>
        <p:txBody>
          <a:bodyPr/>
          <a:lstStyle/>
          <a:p>
            <a:r>
              <a:rPr lang="en-US"/>
              <a:t>Dept. of ECE</a:t>
            </a:r>
          </a:p>
        </p:txBody>
      </p:sp>
      <p:sp>
        <p:nvSpPr>
          <p:cNvPr id="4" name="Slide Number Placeholder 3"/>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2B548-D479-4C39-A073-9EB4C37028D3}" type="datetime1">
              <a:rPr lang="en-US" smtClean="0"/>
              <a:t>1/11/2024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1/11/2024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F22D2-A5D9-4A6F-A3FB-73055AB638C4}" type="datetime1">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64CE2-A199-492D-95BF-8BD1FF4576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ishikeshkamat18/-Group_1_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psyu%7D@uic.edu" TargetMode="External"/><Relationship Id="rId2" Type="http://schemas.openxmlformats.org/officeDocument/2006/relationships/hyperlink" Target="https://www.researchgate.net/publication/339022255" TargetMode="External"/><Relationship Id="rId1" Type="http://schemas.openxmlformats.org/officeDocument/2006/relationships/slideLayout" Target="../slideLayouts/slideLayout2.xml"/><Relationship Id="rId4" Type="http://schemas.openxmlformats.org/officeDocument/2006/relationships/hyperlink" Target="mailto:manasses.ribeiro@ifc.edu.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841114" y="2984938"/>
            <a:ext cx="10512686" cy="3371412"/>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10"/>
          <p:cNvPicPr>
            <a:picLocks noChangeAspect="1"/>
          </p:cNvPicPr>
          <p:nvPr/>
        </p:nvPicPr>
        <p:blipFill>
          <a:blip r:embed="rId4"/>
          <a:stretch>
            <a:fillRect/>
          </a:stretch>
        </p:blipFill>
        <p:spPr>
          <a:xfrm>
            <a:off x="765175" y="160337"/>
            <a:ext cx="9753600" cy="1066800"/>
          </a:xfrm>
          <a:prstGeom prst="rect">
            <a:avLst/>
          </a:prstGeom>
        </p:spPr>
      </p:pic>
      <p:sp>
        <p:nvSpPr>
          <p:cNvPr id="12" name="TextBox 11"/>
          <p:cNvSpPr txBox="1"/>
          <p:nvPr/>
        </p:nvSpPr>
        <p:spPr>
          <a:xfrm>
            <a:off x="2543503" y="2340616"/>
            <a:ext cx="6895772" cy="523220"/>
          </a:xfrm>
          <a:prstGeom prst="rect">
            <a:avLst/>
          </a:prstGeom>
          <a:noFill/>
        </p:spPr>
        <p:txBody>
          <a:bodyPr wrap="square" rtlCol="0">
            <a:spAutoFit/>
          </a:bodyPr>
          <a:lstStyle/>
          <a:p>
            <a:pPr algn="ctr"/>
            <a:r>
              <a:rPr lang="en-US" sz="2800" dirty="0"/>
              <a:t>FAKE NEWS DETECTION</a:t>
            </a:r>
          </a:p>
        </p:txBody>
      </p:sp>
      <p:sp>
        <p:nvSpPr>
          <p:cNvPr id="13" name="TextBox 12"/>
          <p:cNvSpPr txBox="1"/>
          <p:nvPr/>
        </p:nvSpPr>
        <p:spPr>
          <a:xfrm>
            <a:off x="2381250" y="3790950"/>
            <a:ext cx="7429500" cy="646331"/>
          </a:xfrm>
          <a:prstGeom prst="rect">
            <a:avLst/>
          </a:prstGeom>
          <a:noFill/>
        </p:spPr>
        <p:txBody>
          <a:bodyPr wrap="square" rtlCol="0">
            <a:spAutoFit/>
          </a:bodyPr>
          <a:lstStyle/>
          <a:p>
            <a:pPr algn="ctr"/>
            <a:endParaRPr lang="en-US" altLang="en-IN" dirty="0"/>
          </a:p>
          <a:p>
            <a:pPr algn="ctr"/>
            <a:r>
              <a:rPr lang="en-US" altLang="en-IN" dirty="0">
                <a:sym typeface="+mn-ea"/>
              </a:rPr>
              <a:t> </a:t>
            </a:r>
            <a:endParaRPr lang="en-US" dirty="0"/>
          </a:p>
        </p:txBody>
      </p:sp>
      <p:sp>
        <p:nvSpPr>
          <p:cNvPr id="14" name="TextBox 13"/>
          <p:cNvSpPr txBox="1"/>
          <p:nvPr/>
        </p:nvSpPr>
        <p:spPr>
          <a:xfrm>
            <a:off x="4847221" y="5082449"/>
            <a:ext cx="184731" cy="646331"/>
          </a:xfrm>
          <a:prstGeom prst="rect">
            <a:avLst/>
          </a:prstGeom>
          <a:noFill/>
        </p:spPr>
        <p:txBody>
          <a:bodyPr wrap="none" rtlCol="0">
            <a:spAutoFit/>
          </a:bodyPr>
          <a:lstStyle/>
          <a:p>
            <a:pPr algn="l"/>
            <a:endParaRPr lang="en-US" altLang="en-IN" dirty="0"/>
          </a:p>
          <a:p>
            <a:endParaRPr lang="en-US" dirty="0"/>
          </a:p>
        </p:txBody>
      </p:sp>
      <p:sp>
        <p:nvSpPr>
          <p:cNvPr id="15" name="Footer Placeholder 14"/>
          <p:cNvSpPr>
            <a:spLocks noGrp="1"/>
          </p:cNvSpPr>
          <p:nvPr>
            <p:ph type="ftr" sz="quarter" idx="11"/>
          </p:nvPr>
        </p:nvSpPr>
        <p:spPr/>
        <p:txBody>
          <a:bodyPr/>
          <a:lstStyle/>
          <a:p>
            <a:r>
              <a:rPr lang="en-US"/>
              <a:t>Dept. of ECE</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a:p>
        </p:txBody>
      </p:sp>
      <p:sp>
        <p:nvSpPr>
          <p:cNvPr id="17" name="TextBox 16"/>
          <p:cNvSpPr txBox="1"/>
          <p:nvPr/>
        </p:nvSpPr>
        <p:spPr>
          <a:xfrm>
            <a:off x="1844675" y="1510782"/>
            <a:ext cx="8515180" cy="461665"/>
          </a:xfrm>
          <a:prstGeom prst="rect">
            <a:avLst/>
          </a:prstGeom>
          <a:noFill/>
        </p:spPr>
        <p:txBody>
          <a:bodyPr wrap="square" rtlCol="0">
            <a:spAutoFit/>
          </a:bodyPr>
          <a:lstStyle/>
          <a:p>
            <a:r>
              <a:rPr lang="en-US" sz="2400" dirty="0"/>
              <a:t>   Department of Electronics and Communication Engineering </a:t>
            </a:r>
          </a:p>
        </p:txBody>
      </p:sp>
      <p:graphicFrame>
        <p:nvGraphicFramePr>
          <p:cNvPr id="24" name="Table 23">
            <a:extLst>
              <a:ext uri="{FF2B5EF4-FFF2-40B4-BE49-F238E27FC236}">
                <a16:creationId xmlns:a16="http://schemas.microsoft.com/office/drawing/2014/main" id="{680E3B35-2C88-A0B6-3E28-F0A867BB1D0B}"/>
              </a:ext>
            </a:extLst>
          </p:cNvPr>
          <p:cNvGraphicFramePr>
            <a:graphicFrameLocks noGrp="1"/>
          </p:cNvGraphicFramePr>
          <p:nvPr>
            <p:extLst>
              <p:ext uri="{D42A27DB-BD31-4B8C-83A1-F6EECF244321}">
                <p14:modId xmlns:p14="http://schemas.microsoft.com/office/powerpoint/2010/main" val="2178183565"/>
              </p:ext>
            </p:extLst>
          </p:nvPr>
        </p:nvGraphicFramePr>
        <p:xfrm>
          <a:off x="2032000" y="3509004"/>
          <a:ext cx="8128000" cy="211849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4252608"/>
                    </a:ext>
                  </a:extLst>
                </a:gridCol>
                <a:gridCol w="4064000">
                  <a:extLst>
                    <a:ext uri="{9D8B030D-6E8A-4147-A177-3AD203B41FA5}">
                      <a16:colId xmlns:a16="http://schemas.microsoft.com/office/drawing/2014/main" val="1783312804"/>
                    </a:ext>
                  </a:extLst>
                </a:gridCol>
              </a:tblGrid>
              <a:tr h="423699">
                <a:tc>
                  <a:txBody>
                    <a:bodyPr/>
                    <a:lstStyle/>
                    <a:p>
                      <a:pPr algn="ctr"/>
                      <a:r>
                        <a:rPr lang="en-IN" dirty="0"/>
                        <a:t>NAME </a:t>
                      </a:r>
                    </a:p>
                  </a:txBody>
                  <a:tcPr/>
                </a:tc>
                <a:tc>
                  <a:txBody>
                    <a:bodyPr/>
                    <a:lstStyle/>
                    <a:p>
                      <a:pPr algn="ctr"/>
                      <a:r>
                        <a:rPr lang="en-IN" dirty="0"/>
                        <a:t>USN</a:t>
                      </a:r>
                    </a:p>
                  </a:txBody>
                  <a:tcPr/>
                </a:tc>
                <a:extLst>
                  <a:ext uri="{0D108BD9-81ED-4DB2-BD59-A6C34878D82A}">
                    <a16:rowId xmlns:a16="http://schemas.microsoft.com/office/drawing/2014/main" val="3013132950"/>
                  </a:ext>
                </a:extLst>
              </a:tr>
              <a:tr h="423699">
                <a:tc>
                  <a:txBody>
                    <a:bodyPr/>
                    <a:lstStyle/>
                    <a:p>
                      <a:pPr algn="ctr"/>
                      <a:r>
                        <a:rPr lang="en-IN" dirty="0"/>
                        <a:t>MANSI DANDIN</a:t>
                      </a:r>
                    </a:p>
                  </a:txBody>
                  <a:tcPr/>
                </a:tc>
                <a:tc>
                  <a:txBody>
                    <a:bodyPr/>
                    <a:lstStyle/>
                    <a:p>
                      <a:pPr algn="ctr"/>
                      <a:r>
                        <a:rPr lang="en-IN" dirty="0"/>
                        <a:t>02FE21BEC049</a:t>
                      </a:r>
                    </a:p>
                  </a:txBody>
                  <a:tcPr/>
                </a:tc>
                <a:extLst>
                  <a:ext uri="{0D108BD9-81ED-4DB2-BD59-A6C34878D82A}">
                    <a16:rowId xmlns:a16="http://schemas.microsoft.com/office/drawing/2014/main" val="748965178"/>
                  </a:ext>
                </a:extLst>
              </a:tr>
              <a:tr h="423699">
                <a:tc>
                  <a:txBody>
                    <a:bodyPr/>
                    <a:lstStyle/>
                    <a:p>
                      <a:pPr algn="ctr"/>
                      <a:r>
                        <a:rPr lang="en-IN" dirty="0"/>
                        <a:t>HRISHIKESH KAMAT</a:t>
                      </a:r>
                    </a:p>
                  </a:txBody>
                  <a:tcPr/>
                </a:tc>
                <a:tc>
                  <a:txBody>
                    <a:bodyPr/>
                    <a:lstStyle/>
                    <a:p>
                      <a:pPr algn="ctr"/>
                      <a:r>
                        <a:rPr lang="en-IN" dirty="0"/>
                        <a:t>02FE21BEC039</a:t>
                      </a:r>
                    </a:p>
                  </a:txBody>
                  <a:tcPr/>
                </a:tc>
                <a:extLst>
                  <a:ext uri="{0D108BD9-81ED-4DB2-BD59-A6C34878D82A}">
                    <a16:rowId xmlns:a16="http://schemas.microsoft.com/office/drawing/2014/main" val="453618449"/>
                  </a:ext>
                </a:extLst>
              </a:tr>
              <a:tr h="423699">
                <a:tc>
                  <a:txBody>
                    <a:bodyPr/>
                    <a:lstStyle/>
                    <a:p>
                      <a:pPr algn="ctr"/>
                      <a:r>
                        <a:rPr lang="en-IN" dirty="0"/>
                        <a:t>KUSHAL HIREMATH</a:t>
                      </a:r>
                    </a:p>
                  </a:txBody>
                  <a:tcPr/>
                </a:tc>
                <a:tc>
                  <a:txBody>
                    <a:bodyPr/>
                    <a:lstStyle/>
                    <a:p>
                      <a:pPr algn="ctr"/>
                      <a:r>
                        <a:rPr lang="en-IN" dirty="0"/>
                        <a:t>02FE21BEC038</a:t>
                      </a:r>
                    </a:p>
                  </a:txBody>
                  <a:tcPr/>
                </a:tc>
                <a:extLst>
                  <a:ext uri="{0D108BD9-81ED-4DB2-BD59-A6C34878D82A}">
                    <a16:rowId xmlns:a16="http://schemas.microsoft.com/office/drawing/2014/main" val="3707663726"/>
                  </a:ext>
                </a:extLst>
              </a:tr>
              <a:tr h="423699">
                <a:tc>
                  <a:txBody>
                    <a:bodyPr/>
                    <a:lstStyle/>
                    <a:p>
                      <a:pPr algn="ctr"/>
                      <a:r>
                        <a:rPr lang="en-IN" dirty="0"/>
                        <a:t>PRAJWAL HALGI</a:t>
                      </a:r>
                    </a:p>
                  </a:txBody>
                  <a:tcPr/>
                </a:tc>
                <a:tc>
                  <a:txBody>
                    <a:bodyPr/>
                    <a:lstStyle/>
                    <a:p>
                      <a:pPr algn="ctr"/>
                      <a:r>
                        <a:rPr lang="en-IN" dirty="0"/>
                        <a:t>02FE21BEC059</a:t>
                      </a:r>
                    </a:p>
                  </a:txBody>
                  <a:tcPr/>
                </a:tc>
                <a:extLst>
                  <a:ext uri="{0D108BD9-81ED-4DB2-BD59-A6C34878D82A}">
                    <a16:rowId xmlns:a16="http://schemas.microsoft.com/office/drawing/2014/main" val="206083167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p>
        </p:txBody>
      </p:sp>
      <p:sp>
        <p:nvSpPr>
          <p:cNvPr id="3" name="Content Placeholder 2"/>
          <p:cNvSpPr>
            <a:spLocks noGrp="1"/>
          </p:cNvSpPr>
          <p:nvPr>
            <p:ph idx="1"/>
          </p:nvPr>
        </p:nvSpPr>
        <p:spPr/>
        <p:txBody>
          <a:bodyPr/>
          <a:lstStyle/>
          <a:p>
            <a:r>
              <a:rPr lang="en-IN" dirty="0">
                <a:hlinkClick r:id="rId2"/>
              </a:rPr>
              <a:t>https://github.com/Rishikeshkamat18/-Group_1_Machine-learning</a:t>
            </a:r>
            <a:endParaRPr lang="en-IN" dirty="0"/>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10</a:t>
            </a:fld>
            <a:endParaRPr lang="en-US"/>
          </a:p>
        </p:txBody>
      </p:sp>
    </p:spTree>
    <p:extLst>
      <p:ext uri="{BB962C8B-B14F-4D97-AF65-F5344CB8AC3E}">
        <p14:creationId xmlns:p14="http://schemas.microsoft.com/office/powerpoint/2010/main" val="395416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205" y="2696902"/>
            <a:ext cx="10520422" cy="3159890"/>
          </a:xfrm>
        </p:spPr>
        <p:txBody>
          <a:bodyPr>
            <a:normAutofit/>
          </a:bodyPr>
          <a:lstStyle/>
          <a:p>
            <a:pPr marL="0" indent="0" algn="ctr">
              <a:buNone/>
            </a:pPr>
            <a:r>
              <a:rPr lang="en-US" sz="4800" b="1" dirty="0">
                <a:solidFill>
                  <a:schemeClr val="accent5"/>
                </a:solidFill>
                <a:latin typeface="Arial Black" panose="020B0A04020102020204" pitchFamily="34" charset="0"/>
              </a:rPr>
              <a:t>Thank You</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1310792"/>
            <a:ext cx="10515600" cy="1325563"/>
          </a:xfrm>
        </p:spPr>
        <p:txBody>
          <a:bodyPr/>
          <a:lstStyle/>
          <a:p>
            <a:pPr algn="ctr"/>
            <a:r>
              <a:rPr lang="en-US" b="1" dirty="0">
                <a:latin typeface="Cambria Math" panose="02040503050406030204" pitchFamily="18" charset="0"/>
                <a:ea typeface="Cambria Math" panose="02040503050406030204" pitchFamily="18" charset="0"/>
              </a:rPr>
              <a:t>Problem Statement</a:t>
            </a:r>
          </a:p>
        </p:txBody>
      </p:sp>
      <p:sp>
        <p:nvSpPr>
          <p:cNvPr id="3" name="Content Placeholder 2"/>
          <p:cNvSpPr>
            <a:spLocks noGrp="1"/>
          </p:cNvSpPr>
          <p:nvPr>
            <p:ph idx="1"/>
          </p:nvPr>
        </p:nvSpPr>
        <p:spPr>
          <a:xfrm>
            <a:off x="838200" y="2914147"/>
            <a:ext cx="10515600" cy="4351338"/>
          </a:xfrm>
        </p:spPr>
        <p:txBody>
          <a:bodyPr>
            <a:normAutofit/>
          </a:bodyPr>
          <a:lstStyle/>
          <a:p>
            <a:pPr lvl="1">
              <a:lnSpc>
                <a:spcPct val="100000"/>
              </a:lnSpc>
              <a:buFont typeface="Wingdings" panose="05000000000000000000" pitchFamily="2" charset="2"/>
              <a:buChar char="§"/>
            </a:pPr>
            <a:r>
              <a:rPr lang="en-US" sz="3200" dirty="0"/>
              <a:t>DETECTING THE NEWS </a:t>
            </a:r>
            <a:r>
              <a:rPr lang="en-IN" sz="3200" dirty="0"/>
              <a:t>WHETHER</a:t>
            </a:r>
            <a:r>
              <a:rPr lang="en-US" sz="3200" dirty="0"/>
              <a:t> IT IS TRUE OR FALSE. </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a:p>
        </p:txBody>
      </p:sp>
      <p:pic>
        <p:nvPicPr>
          <p:cNvPr id="8" name="Picture 7">
            <a:extLst>
              <a:ext uri="{FF2B5EF4-FFF2-40B4-BE49-F238E27FC236}">
                <a16:creationId xmlns:a16="http://schemas.microsoft.com/office/drawing/2014/main" id="{4796428B-EE54-4E21-B689-DF3211B0BF01}"/>
              </a:ext>
            </a:extLst>
          </p:cNvPr>
          <p:cNvPicPr>
            <a:picLocks noChangeAspect="1"/>
          </p:cNvPicPr>
          <p:nvPr/>
        </p:nvPicPr>
        <p:blipFill>
          <a:blip r:embed="rId2"/>
          <a:stretch>
            <a:fillRect/>
          </a:stretch>
        </p:blipFill>
        <p:spPr>
          <a:xfrm>
            <a:off x="838200" y="136525"/>
            <a:ext cx="9753600"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8019"/>
            <a:ext cx="10515600" cy="781421"/>
          </a:xfrm>
        </p:spPr>
        <p:txBody>
          <a:bodyPr/>
          <a:lstStyle/>
          <a:p>
            <a:pPr algn="ctr"/>
            <a:r>
              <a:rPr lang="en-US" b="1" dirty="0">
                <a:latin typeface="Cambria Math" panose="02040503050406030204" pitchFamily="18" charset="0"/>
                <a:ea typeface="Cambria Math" panose="02040503050406030204" pitchFamily="18" charset="0"/>
              </a:rPr>
              <a:t>Introduction</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a:p>
        </p:txBody>
      </p:sp>
      <p:pic>
        <p:nvPicPr>
          <p:cNvPr id="6" name="Picture 5">
            <a:extLst>
              <a:ext uri="{FF2B5EF4-FFF2-40B4-BE49-F238E27FC236}">
                <a16:creationId xmlns:a16="http://schemas.microsoft.com/office/drawing/2014/main" id="{EEBBDC55-F35E-6638-880A-7E7E80299665}"/>
              </a:ext>
            </a:extLst>
          </p:cNvPr>
          <p:cNvPicPr>
            <a:picLocks noChangeAspect="1"/>
          </p:cNvPicPr>
          <p:nvPr/>
        </p:nvPicPr>
        <p:blipFill>
          <a:blip r:embed="rId2"/>
          <a:stretch>
            <a:fillRect/>
          </a:stretch>
        </p:blipFill>
        <p:spPr>
          <a:xfrm>
            <a:off x="838200" y="120944"/>
            <a:ext cx="9753600" cy="1066800"/>
          </a:xfrm>
          <a:prstGeom prst="rect">
            <a:avLst/>
          </a:prstGeom>
        </p:spPr>
      </p:pic>
      <p:sp>
        <p:nvSpPr>
          <p:cNvPr id="16" name="Rectangle 3">
            <a:extLst>
              <a:ext uri="{FF2B5EF4-FFF2-40B4-BE49-F238E27FC236}">
                <a16:creationId xmlns:a16="http://schemas.microsoft.com/office/drawing/2014/main" id="{DA4DF38D-E026-F396-B298-5D4608B2FF4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Content Placeholder 27">
            <a:extLst>
              <a:ext uri="{FF2B5EF4-FFF2-40B4-BE49-F238E27FC236}">
                <a16:creationId xmlns:a16="http://schemas.microsoft.com/office/drawing/2014/main" id="{7F6CDACC-D8BD-5B77-D98B-5D34A3B45DC8}"/>
              </a:ext>
            </a:extLst>
          </p:cNvPr>
          <p:cNvSpPr>
            <a:spLocks noGrp="1"/>
          </p:cNvSpPr>
          <p:nvPr>
            <p:ph idx="1"/>
          </p:nvPr>
        </p:nvSpPr>
        <p:spPr>
          <a:xfrm>
            <a:off x="838200" y="2032001"/>
            <a:ext cx="10515600" cy="4144962"/>
          </a:xfrm>
        </p:spPr>
        <p:txBody>
          <a:bodyPr/>
          <a:lstStyle/>
          <a:p>
            <a:pPr algn="just"/>
            <a:r>
              <a:rPr lang="en-US" b="0" i="0" dirty="0">
                <a:solidFill>
                  <a:srgbClr val="333333"/>
                </a:solidFill>
                <a:effectLst/>
                <a:latin typeface="inter-regular"/>
              </a:rPr>
              <a:t>Fake news can be a result of misinformation, or it can be an intentional attempt to intentionally mislead people. Now it has become harder and harder to recognize whether the news is legitimate news from fake news as social media has grown a lot.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At the same time identifying and rectifying fake news is a significant concern for any news organization, so here comes machine learning, which can help in doing so.</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C894E1-BCEE-1603-6B29-8B4141A0FAD4}"/>
              </a:ext>
            </a:extLst>
          </p:cNvPr>
          <p:cNvSpPr>
            <a:spLocks noGrp="1"/>
          </p:cNvSpPr>
          <p:nvPr>
            <p:ph type="ftr" sz="quarter" idx="11"/>
          </p:nvPr>
        </p:nvSpPr>
        <p:spPr/>
        <p:txBody>
          <a:bodyPr/>
          <a:lstStyle/>
          <a:p>
            <a:r>
              <a:rPr lang="en-US"/>
              <a:t>Dept. of ECE</a:t>
            </a:r>
          </a:p>
        </p:txBody>
      </p:sp>
      <p:sp>
        <p:nvSpPr>
          <p:cNvPr id="4" name="Slide Number Placeholder 3">
            <a:extLst>
              <a:ext uri="{FF2B5EF4-FFF2-40B4-BE49-F238E27FC236}">
                <a16:creationId xmlns:a16="http://schemas.microsoft.com/office/drawing/2014/main" id="{F8A7671D-8A1F-9760-9BBD-E9BBD1DBEBD2}"/>
              </a:ext>
            </a:extLst>
          </p:cNvPr>
          <p:cNvSpPr>
            <a:spLocks noGrp="1"/>
          </p:cNvSpPr>
          <p:nvPr>
            <p:ph type="sldNum" sz="quarter" idx="12"/>
          </p:nvPr>
        </p:nvSpPr>
        <p:spPr/>
        <p:txBody>
          <a:bodyPr/>
          <a:lstStyle/>
          <a:p>
            <a:fld id="{14664CE2-A199-492D-95BF-8BD1FF457610}" type="slidenum">
              <a:rPr lang="en-US" smtClean="0"/>
              <a:t>4</a:t>
            </a:fld>
            <a:endParaRPr lang="en-US"/>
          </a:p>
        </p:txBody>
      </p:sp>
      <p:pic>
        <p:nvPicPr>
          <p:cNvPr id="6" name="Picture 5">
            <a:extLst>
              <a:ext uri="{FF2B5EF4-FFF2-40B4-BE49-F238E27FC236}">
                <a16:creationId xmlns:a16="http://schemas.microsoft.com/office/drawing/2014/main" id="{5D309956-CD55-F934-0352-7BD4603207B8}"/>
              </a:ext>
            </a:extLst>
          </p:cNvPr>
          <p:cNvPicPr>
            <a:picLocks noChangeAspect="1"/>
          </p:cNvPicPr>
          <p:nvPr/>
        </p:nvPicPr>
        <p:blipFill>
          <a:blip r:embed="rId2"/>
          <a:stretch>
            <a:fillRect/>
          </a:stretch>
        </p:blipFill>
        <p:spPr>
          <a:xfrm>
            <a:off x="838200" y="120944"/>
            <a:ext cx="9753600" cy="909070"/>
          </a:xfrm>
          <a:prstGeom prst="rect">
            <a:avLst/>
          </a:prstGeom>
        </p:spPr>
      </p:pic>
      <p:graphicFrame>
        <p:nvGraphicFramePr>
          <p:cNvPr id="5" name="Diagram 4">
            <a:extLst>
              <a:ext uri="{FF2B5EF4-FFF2-40B4-BE49-F238E27FC236}">
                <a16:creationId xmlns:a16="http://schemas.microsoft.com/office/drawing/2014/main" id="{AE934048-5D5E-7672-1FDA-9921CFDA51C6}"/>
              </a:ext>
            </a:extLst>
          </p:cNvPr>
          <p:cNvGraphicFramePr/>
          <p:nvPr>
            <p:extLst>
              <p:ext uri="{D42A27DB-BD31-4B8C-83A1-F6EECF244321}">
                <p14:modId xmlns:p14="http://schemas.microsoft.com/office/powerpoint/2010/main" val="1396803985"/>
              </p:ext>
            </p:extLst>
          </p:nvPr>
        </p:nvGraphicFramePr>
        <p:xfrm>
          <a:off x="1093075" y="2543503"/>
          <a:ext cx="10005849" cy="3584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A6E3CE3-335A-FBB3-466C-E5F1B3873BA6}"/>
              </a:ext>
            </a:extLst>
          </p:cNvPr>
          <p:cNvSpPr txBox="1"/>
          <p:nvPr/>
        </p:nvSpPr>
        <p:spPr>
          <a:xfrm>
            <a:off x="2890345" y="1565822"/>
            <a:ext cx="6379779" cy="707886"/>
          </a:xfrm>
          <a:prstGeom prst="rect">
            <a:avLst/>
          </a:prstGeom>
          <a:noFill/>
        </p:spPr>
        <p:txBody>
          <a:bodyPr wrap="square" rtlCol="0">
            <a:spAutoFit/>
          </a:bodyPr>
          <a:lstStyle/>
          <a:p>
            <a:pPr algn="ctr"/>
            <a:r>
              <a:rPr lang="en-IN" sz="4000" b="1" dirty="0">
                <a:sym typeface="+mn-ea"/>
              </a:rPr>
              <a:t>BLOCK DIAGRAM </a:t>
            </a:r>
          </a:p>
        </p:txBody>
      </p:sp>
    </p:spTree>
    <p:extLst>
      <p:ext uri="{BB962C8B-B14F-4D97-AF65-F5344CB8AC3E}">
        <p14:creationId xmlns:p14="http://schemas.microsoft.com/office/powerpoint/2010/main" val="12827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9525"/>
            <a:ext cx="10515600" cy="622847"/>
          </a:xfrm>
        </p:spPr>
        <p:txBody>
          <a:bodyPr>
            <a:normAutofit/>
          </a:bodyPr>
          <a:lstStyle/>
          <a:p>
            <a:r>
              <a:rPr lang="en-US" sz="2800" b="1" dirty="0">
                <a:latin typeface="Arial" panose="020B0604020202020204" pitchFamily="34" charset="0"/>
                <a:cs typeface="Arial" panose="020B0604020202020204" pitchFamily="34" charset="0"/>
              </a:rPr>
              <a:t>EXPLANATION</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a:p>
        </p:txBody>
      </p:sp>
      <p:pic>
        <p:nvPicPr>
          <p:cNvPr id="6" name="Picture 5">
            <a:extLst>
              <a:ext uri="{FF2B5EF4-FFF2-40B4-BE49-F238E27FC236}">
                <a16:creationId xmlns:a16="http://schemas.microsoft.com/office/drawing/2014/main" id="{F7BDF3C0-A871-35D7-A7DC-A7A026109D3F}"/>
              </a:ext>
            </a:extLst>
          </p:cNvPr>
          <p:cNvPicPr>
            <a:picLocks noChangeAspect="1"/>
          </p:cNvPicPr>
          <p:nvPr/>
        </p:nvPicPr>
        <p:blipFill>
          <a:blip r:embed="rId2"/>
          <a:stretch>
            <a:fillRect/>
          </a:stretch>
        </p:blipFill>
        <p:spPr>
          <a:xfrm>
            <a:off x="838200" y="182926"/>
            <a:ext cx="9753600" cy="1066800"/>
          </a:xfrm>
          <a:prstGeom prst="rect">
            <a:avLst/>
          </a:prstGeom>
        </p:spPr>
      </p:pic>
      <p:sp>
        <p:nvSpPr>
          <p:cNvPr id="8" name="Content Placeholder 7">
            <a:extLst>
              <a:ext uri="{FF2B5EF4-FFF2-40B4-BE49-F238E27FC236}">
                <a16:creationId xmlns:a16="http://schemas.microsoft.com/office/drawing/2014/main" id="{C656E115-6238-290A-E129-35A7E178D65B}"/>
              </a:ext>
            </a:extLst>
          </p:cNvPr>
          <p:cNvSpPr>
            <a:spLocks noGrp="1"/>
          </p:cNvSpPr>
          <p:nvPr>
            <p:ph idx="1"/>
          </p:nvPr>
        </p:nvSpPr>
        <p:spPr>
          <a:xfrm>
            <a:off x="838200" y="1932171"/>
            <a:ext cx="10515600" cy="4424180"/>
          </a:xfrm>
        </p:spPr>
        <p:txBody>
          <a:bodyPr>
            <a:normAutofit fontScale="92500" lnSpcReduction="20000"/>
          </a:bodyPr>
          <a:lstStyle/>
          <a:p>
            <a:r>
              <a:rPr lang="en-IN" b="1" dirty="0"/>
              <a:t>Data collection</a:t>
            </a:r>
            <a:r>
              <a:rPr lang="en-IN" dirty="0"/>
              <a:t>:- Collect news articles as datasets.</a:t>
            </a:r>
          </a:p>
          <a:p>
            <a:r>
              <a:rPr lang="en-IN" b="1" dirty="0"/>
              <a:t>Data pre-processing</a:t>
            </a:r>
            <a:r>
              <a:rPr lang="en-IN" dirty="0"/>
              <a:t>:- Removing the tags and text symbols which are not necessary.</a:t>
            </a:r>
          </a:p>
          <a:p>
            <a:r>
              <a:rPr lang="en-IN" b="1" dirty="0"/>
              <a:t>Word embedding</a:t>
            </a:r>
            <a:r>
              <a:rPr lang="en-IN" dirty="0"/>
              <a:t>:- Convert required collection into numerical values to specify the dataset.</a:t>
            </a:r>
          </a:p>
          <a:p>
            <a:r>
              <a:rPr lang="en-IN" b="1" dirty="0"/>
              <a:t>RNN</a:t>
            </a:r>
            <a:r>
              <a:rPr lang="en-IN" dirty="0"/>
              <a:t>:- Apply the Recurrent Neural Network Algorithm to train model.</a:t>
            </a:r>
          </a:p>
          <a:p>
            <a:r>
              <a:rPr lang="en-IN" b="1" dirty="0"/>
              <a:t>Training</a:t>
            </a:r>
            <a:r>
              <a:rPr lang="en-IN" dirty="0"/>
              <a:t>:- Splitting up the datasets and validating. </a:t>
            </a:r>
          </a:p>
          <a:p>
            <a:r>
              <a:rPr lang="en-IN" b="1" dirty="0"/>
              <a:t>Evaluation</a:t>
            </a:r>
            <a:r>
              <a:rPr lang="en-IN" dirty="0"/>
              <a:t>:- Working on the final procedure.</a:t>
            </a:r>
          </a:p>
          <a:p>
            <a:r>
              <a:rPr lang="en-IN" b="1" dirty="0"/>
              <a:t>Deployment</a:t>
            </a:r>
            <a:r>
              <a:rPr lang="en-IN" dirty="0"/>
              <a:t>:- Adjusting the parameters with satisfaction model’s performance.</a:t>
            </a:r>
          </a:p>
          <a:p>
            <a:r>
              <a:rPr lang="en-IN" b="1" dirty="0"/>
              <a:t>Continuous Monitoring</a:t>
            </a:r>
            <a:r>
              <a:rPr lang="en-IN" dirty="0"/>
              <a:t>:- Keep track of new data collection when it becomes available.</a:t>
            </a:r>
          </a:p>
          <a:p>
            <a:endParaRPr lang="en-IN" dirty="0"/>
          </a:p>
          <a:p>
            <a:pPr marL="0" indent="0">
              <a:buNone/>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ED7904-2F82-FA26-CB88-BBB67B19B322}"/>
              </a:ext>
            </a:extLst>
          </p:cNvPr>
          <p:cNvSpPr>
            <a:spLocks noGrp="1"/>
          </p:cNvSpPr>
          <p:nvPr>
            <p:ph type="ftr" sz="quarter" idx="11"/>
          </p:nvPr>
        </p:nvSpPr>
        <p:spPr>
          <a:xfrm>
            <a:off x="4048432" y="6538912"/>
            <a:ext cx="4114800" cy="365125"/>
          </a:xfrm>
        </p:spPr>
        <p:txBody>
          <a:bodyPr/>
          <a:lstStyle/>
          <a:p>
            <a:r>
              <a:rPr lang="en-US"/>
              <a:t>Dept. of ECE</a:t>
            </a:r>
          </a:p>
        </p:txBody>
      </p:sp>
      <p:sp>
        <p:nvSpPr>
          <p:cNvPr id="5" name="Slide Number Placeholder 4">
            <a:extLst>
              <a:ext uri="{FF2B5EF4-FFF2-40B4-BE49-F238E27FC236}">
                <a16:creationId xmlns:a16="http://schemas.microsoft.com/office/drawing/2014/main" id="{C6FE232F-CE6F-4F7F-9FDF-F2F10F2D8AF9}"/>
              </a:ext>
            </a:extLst>
          </p:cNvPr>
          <p:cNvSpPr>
            <a:spLocks noGrp="1"/>
          </p:cNvSpPr>
          <p:nvPr>
            <p:ph type="sldNum" sz="quarter" idx="12"/>
          </p:nvPr>
        </p:nvSpPr>
        <p:spPr/>
        <p:txBody>
          <a:bodyPr/>
          <a:lstStyle/>
          <a:p>
            <a:fld id="{14664CE2-A199-492D-95BF-8BD1FF457610}" type="slidenum">
              <a:rPr lang="en-US" smtClean="0"/>
              <a:t>6</a:t>
            </a:fld>
            <a:endParaRPr lang="en-US"/>
          </a:p>
        </p:txBody>
      </p:sp>
      <p:graphicFrame>
        <p:nvGraphicFramePr>
          <p:cNvPr id="8" name="Table 7">
            <a:extLst>
              <a:ext uri="{FF2B5EF4-FFF2-40B4-BE49-F238E27FC236}">
                <a16:creationId xmlns:a16="http://schemas.microsoft.com/office/drawing/2014/main" id="{B9844844-5F15-5783-4BD4-A46F788BA022}"/>
              </a:ext>
            </a:extLst>
          </p:cNvPr>
          <p:cNvGraphicFramePr>
            <a:graphicFrameLocks noGrp="1"/>
          </p:cNvGraphicFramePr>
          <p:nvPr>
            <p:extLst>
              <p:ext uri="{D42A27DB-BD31-4B8C-83A1-F6EECF244321}">
                <p14:modId xmlns:p14="http://schemas.microsoft.com/office/powerpoint/2010/main" val="782071169"/>
              </p:ext>
            </p:extLst>
          </p:nvPr>
        </p:nvGraphicFramePr>
        <p:xfrm>
          <a:off x="9832" y="136525"/>
          <a:ext cx="12191999" cy="6381275"/>
        </p:xfrm>
        <a:graphic>
          <a:graphicData uri="http://schemas.openxmlformats.org/drawingml/2006/table">
            <a:tbl>
              <a:tblPr firstRow="1" bandRow="1">
                <a:tableStyleId>{5C22544A-7EE6-4342-B048-85BDC9FD1C3A}</a:tableStyleId>
              </a:tblPr>
              <a:tblGrid>
                <a:gridCol w="702055">
                  <a:extLst>
                    <a:ext uri="{9D8B030D-6E8A-4147-A177-3AD203B41FA5}">
                      <a16:colId xmlns:a16="http://schemas.microsoft.com/office/drawing/2014/main" val="2112753913"/>
                    </a:ext>
                  </a:extLst>
                </a:gridCol>
                <a:gridCol w="2375441">
                  <a:extLst>
                    <a:ext uri="{9D8B030D-6E8A-4147-A177-3AD203B41FA5}">
                      <a16:colId xmlns:a16="http://schemas.microsoft.com/office/drawing/2014/main" val="3892990291"/>
                    </a:ext>
                  </a:extLst>
                </a:gridCol>
                <a:gridCol w="4237703">
                  <a:extLst>
                    <a:ext uri="{9D8B030D-6E8A-4147-A177-3AD203B41FA5}">
                      <a16:colId xmlns:a16="http://schemas.microsoft.com/office/drawing/2014/main" val="1874809017"/>
                    </a:ext>
                  </a:extLst>
                </a:gridCol>
                <a:gridCol w="2438400">
                  <a:extLst>
                    <a:ext uri="{9D8B030D-6E8A-4147-A177-3AD203B41FA5}">
                      <a16:colId xmlns:a16="http://schemas.microsoft.com/office/drawing/2014/main" val="1298014237"/>
                    </a:ext>
                  </a:extLst>
                </a:gridCol>
                <a:gridCol w="2438400">
                  <a:extLst>
                    <a:ext uri="{9D8B030D-6E8A-4147-A177-3AD203B41FA5}">
                      <a16:colId xmlns:a16="http://schemas.microsoft.com/office/drawing/2014/main" val="1898825624"/>
                    </a:ext>
                  </a:extLst>
                </a:gridCol>
              </a:tblGrid>
              <a:tr h="525455">
                <a:tc>
                  <a:txBody>
                    <a:bodyPr/>
                    <a:lstStyle/>
                    <a:p>
                      <a:pPr algn="ctr"/>
                      <a:r>
                        <a:rPr lang="en-US" dirty="0"/>
                        <a:t> </a:t>
                      </a:r>
                    </a:p>
                    <a:p>
                      <a:pPr algn="ctr"/>
                      <a:r>
                        <a:rPr lang="en-US" dirty="0"/>
                        <a:t>SI NO</a:t>
                      </a:r>
                      <a:endParaRPr lang="en-IN" dirty="0"/>
                    </a:p>
                  </a:txBody>
                  <a:tcPr/>
                </a:tc>
                <a:tc>
                  <a:txBody>
                    <a:bodyPr/>
                    <a:lstStyle/>
                    <a:p>
                      <a:pPr algn="ctr"/>
                      <a:endParaRPr lang="en-US" dirty="0"/>
                    </a:p>
                    <a:p>
                      <a:pPr algn="ctr"/>
                      <a:r>
                        <a:rPr lang="en-US" dirty="0"/>
                        <a:t>TITLE</a:t>
                      </a:r>
                      <a:endParaRPr lang="en-IN" dirty="0"/>
                    </a:p>
                  </a:txBody>
                  <a:tcPr/>
                </a:tc>
                <a:tc>
                  <a:txBody>
                    <a:bodyPr/>
                    <a:lstStyle/>
                    <a:p>
                      <a:pPr algn="ctr"/>
                      <a:endParaRPr lang="en-IN" dirty="0"/>
                    </a:p>
                    <a:p>
                      <a:pPr algn="ctr"/>
                      <a:r>
                        <a:rPr lang="en-IN" dirty="0"/>
                        <a:t>OBJECTIVE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Methods/Techniques/Algorith</a:t>
                      </a:r>
                      <a:r>
                        <a:rPr lang="en-US" sz="1800" baseline="0" dirty="0"/>
                        <a:t>m used</a:t>
                      </a:r>
                      <a:endParaRPr lang="en-US" sz="1800" dirty="0"/>
                    </a:p>
                    <a:p>
                      <a:pPr algn="ctr"/>
                      <a:endParaRPr lang="en-IN" dirty="0"/>
                    </a:p>
                  </a:txBody>
                  <a:tcPr/>
                </a:tc>
                <a:tc>
                  <a:txBody>
                    <a:bodyPr/>
                    <a:lstStyle/>
                    <a:p>
                      <a:pPr algn="ctr"/>
                      <a:endParaRPr lang="en-US" sz="1800" dirty="0"/>
                    </a:p>
                    <a:p>
                      <a:pPr algn="ctr"/>
                      <a:r>
                        <a:rPr lang="en-US" sz="1800" dirty="0"/>
                        <a:t>Limitations /Disadvantages</a:t>
                      </a:r>
                    </a:p>
                    <a:p>
                      <a:pPr algn="ctr"/>
                      <a:endParaRPr lang="en-IN" dirty="0"/>
                    </a:p>
                  </a:txBody>
                  <a:tcPr/>
                </a:tc>
                <a:extLst>
                  <a:ext uri="{0D108BD9-81ED-4DB2-BD59-A6C34878D82A}">
                    <a16:rowId xmlns:a16="http://schemas.microsoft.com/office/drawing/2014/main" val="4055879747"/>
                  </a:ext>
                </a:extLst>
              </a:tr>
              <a:tr h="0">
                <a:tc>
                  <a:txBody>
                    <a:bodyPr/>
                    <a:lstStyle/>
                    <a:p>
                      <a:endParaRPr lang="en-US" sz="1600" b="1" dirty="0">
                        <a:latin typeface="+mn-lt"/>
                      </a:endParaRPr>
                    </a:p>
                    <a:p>
                      <a:r>
                        <a:rPr lang="en-IN" sz="1600" b="1" dirty="0">
                          <a:latin typeface="+mn-lt"/>
                        </a:rPr>
                        <a:t>1.</a:t>
                      </a:r>
                    </a:p>
                  </a:txBody>
                  <a:tcPr/>
                </a:tc>
                <a:tc>
                  <a:txBody>
                    <a:bodyPr/>
                    <a:lstStyle/>
                    <a:p>
                      <a:r>
                        <a:rPr lang="en-US" sz="1600" b="1">
                          <a:latin typeface="+mn-lt"/>
                        </a:rPr>
                        <a:t>A smart System for Fake News Detection Using Machine Learning</a:t>
                      </a:r>
                      <a:endParaRPr lang="en-IN" sz="1600" b="1" dirty="0">
                        <a:latin typeface="+mn-lt"/>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The primary objective is to combat the spread of  fake news on social media platforms. </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Leveraging machine learning and natural language processing techniques to analyze and categorize news content as either real or fake.</a:t>
                      </a:r>
                    </a:p>
                    <a:p>
                      <a:br>
                        <a:rPr lang="en-US" sz="1600" dirty="0">
                          <a:latin typeface="+mn-lt"/>
                        </a:rPr>
                      </a:br>
                      <a:endParaRPr lang="en-IN" sz="160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Data Aggregation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Support Vector Machine</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Model Comparison</a:t>
                      </a:r>
                      <a:endParaRPr lang="en-IN" sz="1600" b="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Data Quality</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Dependency on Features</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Scalability</a:t>
                      </a:r>
                      <a:endParaRPr lang="en-IN" sz="1600" b="0" dirty="0">
                        <a:latin typeface="+mn-lt"/>
                      </a:endParaRPr>
                    </a:p>
                  </a:txBody>
                  <a:tcPr/>
                </a:tc>
                <a:extLst>
                  <a:ext uri="{0D108BD9-81ED-4DB2-BD59-A6C34878D82A}">
                    <a16:rowId xmlns:a16="http://schemas.microsoft.com/office/drawing/2014/main" val="3362455707"/>
                  </a:ext>
                </a:extLst>
              </a:tr>
              <a:tr h="1108235">
                <a:tc>
                  <a:txBody>
                    <a:bodyPr/>
                    <a:lstStyle/>
                    <a:p>
                      <a:endParaRPr lang="en-US" sz="1600" b="1" dirty="0">
                        <a:latin typeface="+mn-lt"/>
                      </a:endParaRPr>
                    </a:p>
                    <a:p>
                      <a:r>
                        <a:rPr lang="en-IN" sz="1600" b="1" dirty="0">
                          <a:latin typeface="+mn-lt"/>
                        </a:rPr>
                        <a:t>2.</a:t>
                      </a:r>
                    </a:p>
                  </a:txBody>
                  <a:tcPr/>
                </a:tc>
                <a:tc>
                  <a:txBody>
                    <a:bodyPr/>
                    <a:lstStyle/>
                    <a:p>
                      <a:r>
                        <a:rPr lang="en-US" sz="1600" b="1" dirty="0">
                          <a:latin typeface="+mn-lt"/>
                        </a:rPr>
                        <a:t>FAKE DETECTOR: Effective Fake News Detection with Deep Diffusive Neural Network</a:t>
                      </a:r>
                      <a:endParaRPr lang="en-IN" sz="1600" b="1" dirty="0">
                        <a:latin typeface="+mn-lt"/>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objective is to investigate and understand the principles, methodologies, and algorithms for detecting fake news.</a:t>
                      </a: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Deep Diffusive Network Model</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Performance Evaluation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Feature Extraction</a:t>
                      </a:r>
                      <a:endParaRPr lang="en-IN" sz="1600" b="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Dependence on Textual Information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Scope of Evaluation</a:t>
                      </a:r>
                      <a:endParaRPr lang="en-IN" sz="1600" b="0" dirty="0">
                        <a:latin typeface="+mn-lt"/>
                      </a:endParaRPr>
                    </a:p>
                  </a:txBody>
                  <a:tcPr/>
                </a:tc>
                <a:extLst>
                  <a:ext uri="{0D108BD9-81ED-4DB2-BD59-A6C34878D82A}">
                    <a16:rowId xmlns:a16="http://schemas.microsoft.com/office/drawing/2014/main" val="1414172712"/>
                  </a:ext>
                </a:extLst>
              </a:tr>
              <a:tr h="1108235">
                <a:tc>
                  <a:txBody>
                    <a:bodyPr/>
                    <a:lstStyle/>
                    <a:p>
                      <a:endParaRPr lang="en-US" sz="1600" b="1" dirty="0"/>
                    </a:p>
                    <a:p>
                      <a:r>
                        <a:rPr lang="en-IN" sz="1600" b="1" dirty="0"/>
                        <a:t>3.</a:t>
                      </a:r>
                    </a:p>
                  </a:txBody>
                  <a:tcPr/>
                </a:tc>
                <a:tc>
                  <a:txBody>
                    <a:bodyPr/>
                    <a:lstStyle/>
                    <a:p>
                      <a:r>
                        <a:rPr lang="en-US" sz="1600" b="1" dirty="0"/>
                        <a:t>Fake News Detection Using Recurrent Neural Networks</a:t>
                      </a:r>
                      <a:endParaRPr lang="en-IN" sz="1600" b="1"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The study aims to leverage deep learning (DL) and natural language processing (NLP) methods for categorizing texts based on their content, with a particular focus on the use of distributed representations of words and Recurrent Neural Networks (RNNs) for text classification tasks</a:t>
                      </a:r>
                      <a:endParaRPr lang="en-IN" sz="1600" dirty="0"/>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Evaluation of Classification Performance</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Comparison with Other Architectures</a:t>
                      </a:r>
                      <a:endParaRPr lang="en-IN" sz="1600" b="0" dirty="0"/>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Model Complexity</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Context Understanding</a:t>
                      </a:r>
                      <a:endParaRPr lang="en-IN" sz="1600" b="0" dirty="0"/>
                    </a:p>
                  </a:txBody>
                  <a:tcPr/>
                </a:tc>
                <a:extLst>
                  <a:ext uri="{0D108BD9-81ED-4DB2-BD59-A6C34878D82A}">
                    <a16:rowId xmlns:a16="http://schemas.microsoft.com/office/drawing/2014/main" val="4025588946"/>
                  </a:ext>
                </a:extLst>
              </a:tr>
            </a:tbl>
          </a:graphicData>
        </a:graphic>
      </p:graphicFrame>
    </p:spTree>
    <p:extLst>
      <p:ext uri="{BB962C8B-B14F-4D97-AF65-F5344CB8AC3E}">
        <p14:creationId xmlns:p14="http://schemas.microsoft.com/office/powerpoint/2010/main" val="299155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D27A3D-0249-D56B-F9E9-D2BB2A461298}"/>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C77CEB4E-F30B-C586-C9F4-2B79CD0F74EE}"/>
              </a:ext>
            </a:extLst>
          </p:cNvPr>
          <p:cNvSpPr>
            <a:spLocks noGrp="1"/>
          </p:cNvSpPr>
          <p:nvPr>
            <p:ph type="sldNum" sz="quarter" idx="12"/>
          </p:nvPr>
        </p:nvSpPr>
        <p:spPr/>
        <p:txBody>
          <a:bodyPr/>
          <a:lstStyle/>
          <a:p>
            <a:fld id="{14664CE2-A199-492D-95BF-8BD1FF457610}" type="slidenum">
              <a:rPr lang="en-US" smtClean="0"/>
              <a:t>7</a:t>
            </a:fld>
            <a:endParaRPr lang="en-US"/>
          </a:p>
        </p:txBody>
      </p:sp>
      <p:sp>
        <p:nvSpPr>
          <p:cNvPr id="6" name="TextBox 5">
            <a:extLst>
              <a:ext uri="{FF2B5EF4-FFF2-40B4-BE49-F238E27FC236}">
                <a16:creationId xmlns:a16="http://schemas.microsoft.com/office/drawing/2014/main" id="{82114E63-318F-9EBE-280F-367E6C813271}"/>
              </a:ext>
            </a:extLst>
          </p:cNvPr>
          <p:cNvSpPr txBox="1"/>
          <p:nvPr/>
        </p:nvSpPr>
        <p:spPr>
          <a:xfrm>
            <a:off x="-503853" y="475861"/>
            <a:ext cx="2911151" cy="461665"/>
          </a:xfrm>
          <a:prstGeom prst="rect">
            <a:avLst/>
          </a:prstGeom>
          <a:noFill/>
        </p:spPr>
        <p:txBody>
          <a:bodyPr wrap="square" rtlCol="0">
            <a:spAutoFit/>
          </a:bodyPr>
          <a:lstStyle/>
          <a:p>
            <a:pPr algn="ctr"/>
            <a:r>
              <a:rPr lang="en-US" sz="2400" b="1" dirty="0">
                <a:sym typeface="+mn-ea"/>
              </a:rPr>
              <a:t>RESULTS:</a:t>
            </a:r>
            <a:endParaRPr lang="en-IN" sz="2400" b="1" dirty="0">
              <a:sym typeface="+mn-ea"/>
            </a:endParaRPr>
          </a:p>
        </p:txBody>
      </p:sp>
      <p:pic>
        <p:nvPicPr>
          <p:cNvPr id="14" name="Picture 13">
            <a:extLst>
              <a:ext uri="{FF2B5EF4-FFF2-40B4-BE49-F238E27FC236}">
                <a16:creationId xmlns:a16="http://schemas.microsoft.com/office/drawing/2014/main" id="{8A6E3AD3-1DC6-EE4C-82CB-9F7888C46CB5}"/>
              </a:ext>
            </a:extLst>
          </p:cNvPr>
          <p:cNvPicPr>
            <a:picLocks noChangeAspect="1"/>
          </p:cNvPicPr>
          <p:nvPr/>
        </p:nvPicPr>
        <p:blipFill rotWithShape="1">
          <a:blip r:embed="rId2">
            <a:extLst>
              <a:ext uri="{28A0092B-C50C-407E-A947-70E740481C1C}">
                <a14:useLocalDpi xmlns:a14="http://schemas.microsoft.com/office/drawing/2010/main" val="0"/>
              </a:ext>
            </a:extLst>
          </a:blip>
          <a:srcRect l="4511" t="7088" r="11172"/>
          <a:stretch/>
        </p:blipFill>
        <p:spPr>
          <a:xfrm>
            <a:off x="55984" y="1300497"/>
            <a:ext cx="5952931" cy="5081641"/>
          </a:xfrm>
          <a:prstGeom prst="rect">
            <a:avLst/>
          </a:prstGeom>
        </p:spPr>
      </p:pic>
      <p:pic>
        <p:nvPicPr>
          <p:cNvPr id="16" name="Picture 15">
            <a:extLst>
              <a:ext uri="{FF2B5EF4-FFF2-40B4-BE49-F238E27FC236}">
                <a16:creationId xmlns:a16="http://schemas.microsoft.com/office/drawing/2014/main" id="{3A8D8C8C-3C29-D397-FD88-8296AE5826E7}"/>
              </a:ext>
            </a:extLst>
          </p:cNvPr>
          <p:cNvPicPr>
            <a:picLocks noChangeAspect="1"/>
          </p:cNvPicPr>
          <p:nvPr/>
        </p:nvPicPr>
        <p:blipFill rotWithShape="1">
          <a:blip r:embed="rId3">
            <a:extLst>
              <a:ext uri="{28A0092B-C50C-407E-A947-70E740481C1C}">
                <a14:useLocalDpi xmlns:a14="http://schemas.microsoft.com/office/drawing/2010/main" val="0"/>
              </a:ext>
            </a:extLst>
          </a:blip>
          <a:srcRect l="4016" t="16553" r="25808"/>
          <a:stretch/>
        </p:blipFill>
        <p:spPr>
          <a:xfrm>
            <a:off x="6096000" y="1327131"/>
            <a:ext cx="5865845" cy="5055853"/>
          </a:xfrm>
          <a:prstGeom prst="rect">
            <a:avLst/>
          </a:prstGeom>
        </p:spPr>
      </p:pic>
    </p:spTree>
    <p:extLst>
      <p:ext uri="{BB962C8B-B14F-4D97-AF65-F5344CB8AC3E}">
        <p14:creationId xmlns:p14="http://schemas.microsoft.com/office/powerpoint/2010/main" val="302893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FF893E-6521-D920-AA56-F9B37011AF5E}"/>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814EBB88-51DC-46E1-A96E-29382781BCE2}"/>
              </a:ext>
            </a:extLst>
          </p:cNvPr>
          <p:cNvSpPr>
            <a:spLocks noGrp="1"/>
          </p:cNvSpPr>
          <p:nvPr>
            <p:ph type="sldNum" sz="quarter" idx="12"/>
          </p:nvPr>
        </p:nvSpPr>
        <p:spPr/>
        <p:txBody>
          <a:bodyPr/>
          <a:lstStyle/>
          <a:p>
            <a:fld id="{14664CE2-A199-492D-95BF-8BD1FF457610}" type="slidenum">
              <a:rPr lang="en-US" smtClean="0"/>
              <a:t>8</a:t>
            </a:fld>
            <a:endParaRPr lang="en-US"/>
          </a:p>
        </p:txBody>
      </p:sp>
      <p:pic>
        <p:nvPicPr>
          <p:cNvPr id="7" name="Picture 6">
            <a:extLst>
              <a:ext uri="{FF2B5EF4-FFF2-40B4-BE49-F238E27FC236}">
                <a16:creationId xmlns:a16="http://schemas.microsoft.com/office/drawing/2014/main" id="{B972DEC3-20AA-2BAB-D727-722E4E57AD68}"/>
              </a:ext>
            </a:extLst>
          </p:cNvPr>
          <p:cNvPicPr>
            <a:picLocks noChangeAspect="1"/>
          </p:cNvPicPr>
          <p:nvPr/>
        </p:nvPicPr>
        <p:blipFill rotWithShape="1">
          <a:blip r:embed="rId2">
            <a:extLst>
              <a:ext uri="{28A0092B-C50C-407E-A947-70E740481C1C}">
                <a14:useLocalDpi xmlns:a14="http://schemas.microsoft.com/office/drawing/2010/main" val="0"/>
              </a:ext>
            </a:extLst>
          </a:blip>
          <a:srcRect l="3803" t="12911" b="1577"/>
          <a:stretch/>
        </p:blipFill>
        <p:spPr>
          <a:xfrm>
            <a:off x="2379306" y="973817"/>
            <a:ext cx="8205643" cy="5747658"/>
          </a:xfrm>
          <a:prstGeom prst="rect">
            <a:avLst/>
          </a:prstGeom>
        </p:spPr>
      </p:pic>
      <p:sp>
        <p:nvSpPr>
          <p:cNvPr id="8" name="TextBox 7">
            <a:extLst>
              <a:ext uri="{FF2B5EF4-FFF2-40B4-BE49-F238E27FC236}">
                <a16:creationId xmlns:a16="http://schemas.microsoft.com/office/drawing/2014/main" id="{6AC6884F-885A-C8BC-4F42-B8607E71BCDC}"/>
              </a:ext>
            </a:extLst>
          </p:cNvPr>
          <p:cNvSpPr txBox="1"/>
          <p:nvPr/>
        </p:nvSpPr>
        <p:spPr>
          <a:xfrm>
            <a:off x="74645" y="317242"/>
            <a:ext cx="1884784" cy="400110"/>
          </a:xfrm>
          <a:prstGeom prst="rect">
            <a:avLst/>
          </a:prstGeom>
          <a:noFill/>
        </p:spPr>
        <p:txBody>
          <a:bodyPr wrap="square" rtlCol="0">
            <a:spAutoFit/>
          </a:bodyPr>
          <a:lstStyle/>
          <a:p>
            <a:pPr algn="ctr"/>
            <a:r>
              <a:rPr lang="en-US" sz="2000" b="1" dirty="0">
                <a:sym typeface="+mn-ea"/>
              </a:rPr>
              <a:t>RESULT:</a:t>
            </a:r>
            <a:endParaRPr lang="en-IN" sz="2000" b="1" dirty="0">
              <a:sym typeface="+mn-ea"/>
            </a:endParaRPr>
          </a:p>
        </p:txBody>
      </p:sp>
    </p:spTree>
    <p:extLst>
      <p:ext uri="{BB962C8B-B14F-4D97-AF65-F5344CB8AC3E}">
        <p14:creationId xmlns:p14="http://schemas.microsoft.com/office/powerpoint/2010/main" val="336150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28" y="98795"/>
            <a:ext cx="10515600" cy="1325563"/>
          </a:xfrm>
        </p:spPr>
        <p:txBody>
          <a:bodyPr>
            <a:normAutofit/>
          </a:bodyPr>
          <a:lstStyle/>
          <a:p>
            <a:r>
              <a:rPr lang="en-IN" sz="3200" b="1" dirty="0"/>
              <a:t>References for survey:</a:t>
            </a:r>
          </a:p>
        </p:txBody>
      </p:sp>
      <p:sp>
        <p:nvSpPr>
          <p:cNvPr id="3" name="Content Placeholder 2"/>
          <p:cNvSpPr>
            <a:spLocks noGrp="1"/>
          </p:cNvSpPr>
          <p:nvPr>
            <p:ph idx="1"/>
          </p:nvPr>
        </p:nvSpPr>
        <p:spPr>
          <a:xfrm>
            <a:off x="420949" y="1363509"/>
            <a:ext cx="10515600" cy="4351338"/>
          </a:xfrm>
        </p:spPr>
        <p:txBody>
          <a:bodyPr>
            <a:normAutofit/>
          </a:bodyPr>
          <a:lstStyle/>
          <a:p>
            <a:pPr marL="514350" indent="-514350">
              <a:buFont typeface="+mj-lt"/>
              <a:buAutoNum type="arabicPeriod"/>
            </a:pPr>
            <a:r>
              <a:rPr lang="en-IN" sz="2400" dirty="0">
                <a:hlinkClick r:id="rId2"/>
              </a:rPr>
              <a:t>https://www.researchgate.net/publication/339022255</a:t>
            </a:r>
            <a:endParaRPr lang="en-IN" sz="2400" dirty="0"/>
          </a:p>
          <a:p>
            <a:pPr marL="514350" indent="-514350">
              <a:buFont typeface="+mj-lt"/>
              <a:buAutoNum type="arabicPeriod"/>
            </a:pPr>
            <a:r>
              <a:rPr lang="en-IN" sz="2400" dirty="0"/>
              <a:t>Jiawei Zhang1 , Bowen Dong2 , Philip S. Yu2 1 IFM Lab, Department of Computer Science, Florida State University, FL, USA 2BDSC Lab, Department of Computer Science, University of Illinois at Chicago, IL, USA jzhang@ifmlab.org, {</a:t>
            </a:r>
            <a:r>
              <a:rPr lang="en-IN" sz="2400" dirty="0" err="1"/>
              <a:t>bdong</a:t>
            </a:r>
            <a:r>
              <a:rPr lang="en-IN" sz="2400" dirty="0"/>
              <a:t>, </a:t>
            </a:r>
            <a:r>
              <a:rPr lang="en-IN" sz="2400" dirty="0" err="1">
                <a:hlinkClick r:id="rId3"/>
              </a:rPr>
              <a:t>psyu</a:t>
            </a:r>
            <a:r>
              <a:rPr lang="en-IN" sz="2400" dirty="0">
                <a:hlinkClick r:id="rId3"/>
              </a:rPr>
              <a:t>}@uic.edu</a:t>
            </a:r>
            <a:endParaRPr lang="en-IN" sz="2400" dirty="0"/>
          </a:p>
          <a:p>
            <a:pPr marL="514350" indent="-514350">
              <a:buFont typeface="+mj-lt"/>
              <a:buAutoNum type="arabicPeriod"/>
            </a:pPr>
            <a:r>
              <a:rPr lang="en-IN" sz="2400" dirty="0" err="1"/>
              <a:t>Guilherme</a:t>
            </a:r>
            <a:r>
              <a:rPr lang="en-IN" sz="2400" dirty="0"/>
              <a:t> </a:t>
            </a:r>
            <a:r>
              <a:rPr lang="en-IN" sz="2400" dirty="0" err="1"/>
              <a:t>Zanini</a:t>
            </a:r>
            <a:r>
              <a:rPr lang="en-IN" sz="2400" dirty="0"/>
              <a:t> Moreira1 , Marcelo Romero2 , </a:t>
            </a:r>
            <a:r>
              <a:rPr lang="en-IN" sz="2400" dirty="0" err="1"/>
              <a:t>Manasses</a:t>
            </a:r>
            <a:r>
              <a:rPr lang="en-IN" sz="2400" dirty="0"/>
              <a:t> Ribeiro ´ 1 1Catarinense Federal Institute of Education, Science and Technology, </a:t>
            </a:r>
            <a:r>
              <a:rPr lang="en-IN" sz="2400" dirty="0" err="1"/>
              <a:t>Videira</a:t>
            </a:r>
            <a:r>
              <a:rPr lang="en-IN" sz="2400" dirty="0"/>
              <a:t>, Brazil 2Universite de Lorraine, CNRS, CRAN, F-54000 Nancy, France ´ gzaninimoreira@gmail.com, nmarceloromero@gmail.com, </a:t>
            </a:r>
            <a:r>
              <a:rPr lang="en-IN" sz="2400" dirty="0">
                <a:hlinkClick r:id="rId4"/>
              </a:rPr>
              <a:t>manasses.ribeiro@ifc.edu.br</a:t>
            </a:r>
            <a:r>
              <a:rPr lang="en-IN" sz="2400" dirty="0"/>
              <a:t>.</a:t>
            </a:r>
          </a:p>
          <a:p>
            <a:pPr marL="514350" indent="-514350">
              <a:buFont typeface="+mj-lt"/>
              <a:buAutoNum type="arabicPeriod"/>
            </a:pPr>
            <a:endParaRPr lang="en-IN" sz="2400" dirty="0"/>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9</a:t>
            </a:fld>
            <a:endParaRPr lang="en-US"/>
          </a:p>
        </p:txBody>
      </p:sp>
    </p:spTree>
    <p:extLst>
      <p:ext uri="{BB962C8B-B14F-4D97-AF65-F5344CB8AC3E}">
        <p14:creationId xmlns:p14="http://schemas.microsoft.com/office/powerpoint/2010/main" val="680246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584</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Cambria Math</vt:lpstr>
      <vt:lpstr>inter-regular</vt:lpstr>
      <vt:lpstr>Wingdings</vt:lpstr>
      <vt:lpstr>Office Theme</vt:lpstr>
      <vt:lpstr>PowerPoint Presentation</vt:lpstr>
      <vt:lpstr>Problem Statement</vt:lpstr>
      <vt:lpstr>Introduction</vt:lpstr>
      <vt:lpstr>PowerPoint Presentation</vt:lpstr>
      <vt:lpstr>EXPLANATION :</vt:lpstr>
      <vt:lpstr>PowerPoint Presentation</vt:lpstr>
      <vt:lpstr>PowerPoint Presentation</vt:lpstr>
      <vt:lpstr>PowerPoint Presentation</vt:lpstr>
      <vt:lpstr>References for survey:</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Asus</cp:lastModifiedBy>
  <cp:revision>30</cp:revision>
  <dcterms:created xsi:type="dcterms:W3CDTF">2023-10-31T09:29:00Z</dcterms:created>
  <dcterms:modified xsi:type="dcterms:W3CDTF">2024-01-11T03:10:18Z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DC3F862BF3DC4B6298FE9B4ECADB4D0B_13</vt:lpwstr>
  </property>
  <property fmtid="{D5CDD505-2E9C-101B-9397-08002B2CF9AE}" pid="3" name="KSOProductBuildVer">
    <vt:lpwstr>1033-12.2.0.13306</vt:lpwstr>
  </property>
</Properties>
</file>