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260" r:id="rId3"/>
    <p:sldId id="270" r:id="rId4"/>
    <p:sldId id="268" r:id="rId5"/>
    <p:sldId id="257" r:id="rId6"/>
    <p:sldId id="272" r:id="rId7"/>
    <p:sldId id="273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B68DD-D56B-4B9B-904F-9C1F171B3682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EF46D-7C6A-4BA1-B2BF-B51C20966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2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F46D-7C6A-4BA1-B2BF-B51C2096654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3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0214-5F9E-2152-621B-874A61B88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F416A-9014-B3CB-87A9-51D6A7B5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D1F30-CAAC-75AC-EADA-FE4951EC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9E4D-35BF-4A97-921F-902889681C1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1F2EF-0DFB-0EA6-93EA-9AE6B042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4CFE-6ECA-23EE-58A0-5B8F23FE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7B53-44F3-4DC0-98EF-01F953E5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25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27DF-9767-4C2F-2239-EBA5D875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E04A7-FFB6-6F9D-3080-9AF9BF6C0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7A00-8BF2-5593-2E13-7A2E33BD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9E4D-35BF-4A97-921F-902889681C1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B73E-D03F-5EF6-D387-89CCF891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7A7E-4282-E0BE-202F-6EE8F81D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7B53-44F3-4DC0-98EF-01F953E5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93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46D0E-2CFD-0211-8384-07E96EB87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97DB5-11ED-B5DB-BE26-B62A230F4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BD13A-75BF-F7B4-13B8-32C06F9B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9E4D-35BF-4A97-921F-902889681C1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823D-9FA6-AC9D-C5D2-A15D8779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BEF39-EB41-18B4-A4EF-00EC3EE0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7B53-44F3-4DC0-98EF-01F953E5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4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E4DE-EBE9-C25C-7FAB-8663EEF3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F0F8-3AE5-8846-9C70-BBD82537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286E9-1E91-762F-FF1A-6CCF18C9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9E4D-35BF-4A97-921F-902889681C1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F427C-61A8-B503-A0F5-1D291932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057B-45C3-E758-6A89-3D2C7407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7B53-44F3-4DC0-98EF-01F953E5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1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5108-7FCC-4D4B-20E3-D10327BA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48E93-0658-18D1-11D6-C203A60B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10A36-D147-F4D0-E4C8-00F91183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9E4D-35BF-4A97-921F-902889681C1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B1175-28E2-34B9-6A54-1E4BC40A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5004B-7E3E-EC6E-9619-389808BF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7B53-44F3-4DC0-98EF-01F953E5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41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ED7D-FACC-6692-E856-286DC9CE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C642E-DF7E-3C7D-FD1C-F4C232040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B0D46-0CC4-D38C-20A3-1A17D3449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AAD35-3592-334D-6954-96EF9C02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9E4D-35BF-4A97-921F-902889681C1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CA2F-57B4-B1AE-9FB6-C2458A8F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9AFA0-63AA-4C55-B774-F607E11E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7B53-44F3-4DC0-98EF-01F953E5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70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9961-3EAA-621C-E3CE-914D8C2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14C09-0C88-D976-29D2-997DFB154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B5B22-1E89-241C-8663-4CEA8A3F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EA0D5-CEDC-CEDA-A6D5-533F02DE5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16AF7-88D0-6C65-B5E5-C0A736F1E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FAD70-3B91-6CEC-B63E-2E13E787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9E4D-35BF-4A97-921F-902889681C1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16E7A-0F7C-F748-7281-F19FE043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009A8-D407-5CA8-6A0C-B9414E6C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7B53-44F3-4DC0-98EF-01F953E5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29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B4CC-6654-10F2-9DB0-9BEEEDB0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848A3-B574-8AA1-7643-227CEEF0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9E4D-35BF-4A97-921F-902889681C1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6754A-3B4D-7273-0F21-7DE086DA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31034-56F2-C562-DC16-53C13D66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7B53-44F3-4DC0-98EF-01F953E5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6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7D3DC-8056-9967-74AA-CA5B4175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9E4D-35BF-4A97-921F-902889681C1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9EAEA-7C1F-C55C-B822-30B976D9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BC632-B420-4B4F-45B6-51D791CA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7B53-44F3-4DC0-98EF-01F953E5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67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251C-EFB0-D4CA-EABE-5DF0BA2E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75B7-3035-FB86-1893-4AF32A5B9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E90E9-C79C-035C-E391-7DDA96247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0E3D7-DD99-5664-4746-C62EAC16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9E4D-35BF-4A97-921F-902889681C1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406BC-BE26-AA13-2FF0-6105EF37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334A4-B557-DBAB-AB70-B4C3E0C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7B53-44F3-4DC0-98EF-01F953E5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6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8FBE-DE42-2EDC-8C68-5D189B2F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99E35-DC7D-2F28-7B87-C23DBC0FE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C68F6-424B-CA9F-8E87-9ED8717A7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63E40-C5B3-02B4-819E-A47BA8CC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9E4D-35BF-4A97-921F-902889681C1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417E6-78F0-C152-0802-A718E54E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2C073-97EA-E261-211D-E749DD97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7B53-44F3-4DC0-98EF-01F953E5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08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DA934-65A4-D390-0F50-203543EF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DE8C7-9D7A-3985-4802-387432CE4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D98C5-7CD5-6D92-7723-E8771114E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9E4D-35BF-4A97-921F-902889681C1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3C26-05E7-AEE8-9662-FF9C26789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C5EC8-0D5C-F5D0-4161-79DB9D9EF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7B53-44F3-4DC0-98EF-01F953E5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45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children sitting on the ground eating">
            <a:extLst>
              <a:ext uri="{FF2B5EF4-FFF2-40B4-BE49-F238E27FC236}">
                <a16:creationId xmlns:a16="http://schemas.microsoft.com/office/drawing/2014/main" id="{80421442-2338-AA66-F81F-1650BC735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>
          <a:xfrm>
            <a:off x="-176962" y="-142497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710D3-5679-85E4-0AAD-D5A990C5E7B1}"/>
              </a:ext>
            </a:extLst>
          </p:cNvPr>
          <p:cNvSpPr txBox="1"/>
          <p:nvPr/>
        </p:nvSpPr>
        <p:spPr>
          <a:xfrm>
            <a:off x="393539" y="2434767"/>
            <a:ext cx="123038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                                      </a:t>
            </a:r>
            <a:r>
              <a:rPr lang="en-US" sz="44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DTI</a:t>
            </a:r>
          </a:p>
          <a:p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DESIGN THINKING AND INNOVATION </a:t>
            </a:r>
            <a:endParaRPr lang="en-IN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FCC58-6E51-D3E4-5C34-8CC4FC50BC22}"/>
              </a:ext>
            </a:extLst>
          </p:cNvPr>
          <p:cNvSpPr/>
          <p:nvPr/>
        </p:nvSpPr>
        <p:spPr>
          <a:xfrm rot="10800000" flipH="1" flipV="1">
            <a:off x="6892413" y="5383161"/>
            <a:ext cx="51226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This is Pradeep</a:t>
            </a:r>
          </a:p>
        </p:txBody>
      </p:sp>
    </p:spTree>
    <p:extLst>
      <p:ext uri="{BB962C8B-B14F-4D97-AF65-F5344CB8AC3E}">
        <p14:creationId xmlns:p14="http://schemas.microsoft.com/office/powerpoint/2010/main" val="371614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0B75-BEC2-620E-4831-913E79B3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818" y="199232"/>
            <a:ext cx="10515600" cy="446638"/>
          </a:xfrm>
        </p:spPr>
        <p:txBody>
          <a:bodyPr>
            <a:normAutofit fontScale="90000"/>
          </a:bodyPr>
          <a:lstStyle/>
          <a:p>
            <a:r>
              <a:rPr lang="en-US"/>
              <a:t>Zero hunger 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68914-BEE1-C0BB-6DA8-5B87FBD9D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512" y="670190"/>
            <a:ext cx="5157787" cy="446638"/>
          </a:xfrm>
        </p:spPr>
        <p:txBody>
          <a:bodyPr/>
          <a:lstStyle/>
          <a:p>
            <a:r>
              <a:rPr lang="en-US"/>
              <a:t>IDEAS 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D6B4B-8D90-9615-3C5C-4DF63F532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976" y="1057826"/>
            <a:ext cx="5157787" cy="3684588"/>
          </a:xfrm>
        </p:spPr>
        <p:txBody>
          <a:bodyPr>
            <a:noAutofit/>
          </a:bodyPr>
          <a:lstStyle/>
          <a:p>
            <a:r>
              <a:rPr lang="en-US" sz="1800" dirty="0"/>
              <a:t>Implement blockchain technology to track the journey of food products from the source to the consumer. This can enhance transparency, traceability, and food safety.</a:t>
            </a:r>
            <a:endParaRPr lang="en-IN" sz="1800" dirty="0"/>
          </a:p>
          <a:p>
            <a:r>
              <a:rPr lang="en-US" sz="1800" dirty="0"/>
              <a:t>Create an app that allows users to plan their meals for the week, generate shopping lists based on selected recipes, and track the nutritional content of their meals.</a:t>
            </a:r>
          </a:p>
          <a:p>
            <a:r>
              <a:rPr lang="en-US" sz="1800" dirty="0"/>
              <a:t>Develop a platform that connects individuals, local businesses, and food banks to share surplus food. Users can post available food items, and those in need can request or pick up the items.</a:t>
            </a:r>
          </a:p>
          <a:p>
            <a:r>
              <a:rPr lang="en-US" sz="1800" dirty="0"/>
              <a:t>Create an online platform that offers courses and resources on sustainable and eco-friendly cooking practices. This can include tips on reducing food waste, choosing locally sourced ingredients, and adopting plant-based diets.</a:t>
            </a:r>
          </a:p>
          <a:p>
            <a:r>
              <a:rPr lang="en-US" sz="1800" dirty="0"/>
              <a:t>Create a system for restaurants to manage their food inventory efficiently. This includes features for real-time tracking, automated reordering, and waste monitoring.</a:t>
            </a:r>
            <a:endParaRPr lang="en-IN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326CD-AA6C-C91E-2697-625AB75E0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2158" y="233914"/>
            <a:ext cx="5183188" cy="823912"/>
          </a:xfrm>
        </p:spPr>
        <p:txBody>
          <a:bodyPr>
            <a:normAutofit/>
          </a:bodyPr>
          <a:lstStyle/>
          <a:p>
            <a:r>
              <a:rPr lang="en-US"/>
              <a:t>EVALUATION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DA389-4FD6-7D2E-AE88-D9D32C6DF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239" y="1057826"/>
            <a:ext cx="5183188" cy="5625531"/>
          </a:xfrm>
        </p:spPr>
        <p:txBody>
          <a:bodyPr>
            <a:noAutofit/>
          </a:bodyPr>
          <a:lstStyle/>
          <a:p>
            <a:r>
              <a:rPr lang="en-US" sz="1800"/>
              <a:t>Blockchain ensures data integrity, reduces the risk of fraud, and enables consumers to make informed choices about the origin and quality of the food they consume.</a:t>
            </a:r>
          </a:p>
          <a:p>
            <a:r>
              <a:rPr lang="en-US" sz="1800"/>
              <a:t>This app can promote healthier eating habits, efficient grocery shopping, and reduce the likelihood of impulse purchases. It also aids in managing dietary preferences and restrictions.</a:t>
            </a:r>
          </a:p>
          <a:p>
            <a:r>
              <a:rPr lang="en-US" sz="1800"/>
              <a:t>This idea can help minimize food waste, support the community, and provide assistance to those facing food insecurity. Proper logistics and safety measures should be in place.</a:t>
            </a:r>
          </a:p>
          <a:p>
            <a:r>
              <a:rPr lang="en-US" sz="1800"/>
              <a:t>Such platforms can contribute to a more sustainable food ecosystem by educating individuals on the environmental impact of their food choices and providing practical solutions.</a:t>
            </a:r>
          </a:p>
          <a:p>
            <a:r>
              <a:rPr lang="en-US" sz="1800"/>
              <a:t>Such a system can help restaurants optimize their supply chain, reduce costs, and maintain consistent quality. It also contributes to sustainability by minimizing food wastage.</a:t>
            </a:r>
          </a:p>
        </p:txBody>
      </p:sp>
    </p:spTree>
    <p:extLst>
      <p:ext uri="{BB962C8B-B14F-4D97-AF65-F5344CB8AC3E}">
        <p14:creationId xmlns:p14="http://schemas.microsoft.com/office/powerpoint/2010/main" val="91916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880893-AFF2-F9D9-ACCD-270027373E15}"/>
              </a:ext>
            </a:extLst>
          </p:cNvPr>
          <p:cNvSpPr txBox="1"/>
          <p:nvPr/>
        </p:nvSpPr>
        <p:spPr>
          <a:xfrm>
            <a:off x="108155" y="226141"/>
            <a:ext cx="12192000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3600" b="0" i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                                     </a:t>
            </a:r>
            <a:r>
              <a:rPr lang="en-US" sz="5400" b="0" i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IDEAS</a:t>
            </a:r>
          </a:p>
          <a:p>
            <a:pPr algn="l" rtl="0" fontAlgn="base"/>
            <a:r>
              <a:rPr lang="en-US" sz="3600" b="0" i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10 GRAMS IDEAS </a:t>
            </a: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 ONE : Support Local Farmers or Markets</a:t>
            </a: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 TWO: Make Sustainable Food Choices</a:t>
            </a: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 THREE: Donate to Charities</a:t>
            </a: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 FOUR: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Buy Local and In-Season Food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 FIVE: Grow Some of Your Own Food</a:t>
            </a: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IDEAE SIX: Break the Cycle of Conflict and Hunger</a:t>
            </a:r>
          </a:p>
          <a:p>
            <a:pPr algn="l" rtl="0" fontAlgn="base"/>
            <a:r>
              <a:rPr lang="en-US" sz="3600" b="0" i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100 GRAMES IDEAS </a:t>
            </a: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 ONE: Developing a Food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 / Website Donation.</a:t>
            </a: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 TWO: Increase Sustainability and Build Resilience to Climate Change</a:t>
            </a: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 THREE: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Installing Refrigerators to Store Food.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 FOUR: Help Rural Farmers Connect to Markets.</a:t>
            </a: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 FIVE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:Reduce Food Waste &amp; Food Loss.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 SIX: Collecting left ov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food and Donating to poor people.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 rtl="0" fontAlgn="base"/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5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per with writing on it&#10;&#10;Description automatically generated">
            <a:extLst>
              <a:ext uri="{FF2B5EF4-FFF2-40B4-BE49-F238E27FC236}">
                <a16:creationId xmlns:a16="http://schemas.microsoft.com/office/drawing/2014/main" id="{58A23338-3883-206D-26B3-CB31E79E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6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5FDE9F-889C-3973-FE1C-C4CC19CF6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64" y="0"/>
            <a:ext cx="1922752" cy="33864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7AC20A-781C-81B6-D952-143DC5AA0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80" y="-1"/>
            <a:ext cx="1946935" cy="3429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F50EEB-717D-3D04-126C-C32C768D7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45" y="-9832"/>
            <a:ext cx="1913661" cy="33864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F8C5F8-0687-C30C-946C-D2E2BB37F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719" y="0"/>
            <a:ext cx="1913661" cy="3419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F7F392-DC8A-096A-FD04-1E6736A15F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97" y="3386407"/>
            <a:ext cx="1850502" cy="3275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96B89B-267D-0CD7-9BA1-C680E4CEB3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946" y="3386408"/>
            <a:ext cx="1850502" cy="3294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98AB7A-E27B-4EBD-2F2F-36A35756D7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042" y="3429000"/>
            <a:ext cx="1850502" cy="32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0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F0B24E-180D-82B8-CC44-B96120624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31" y="-15240"/>
            <a:ext cx="1075826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F57B9D-E057-05D7-457F-8BCEA9D2A2E7}"/>
              </a:ext>
            </a:extLst>
          </p:cNvPr>
          <p:cNvSpPr txBox="1"/>
          <p:nvPr/>
        </p:nvSpPr>
        <p:spPr>
          <a:xfrm>
            <a:off x="494522" y="746449"/>
            <a:ext cx="4292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Bahnschrift" panose="020B0502040204020203" pitchFamily="34" charset="0"/>
              </a:rPr>
              <a:t>L</a:t>
            </a:r>
          </a:p>
          <a:p>
            <a:r>
              <a:rPr lang="en-US" sz="3200">
                <a:latin typeface="Bahnschrift" panose="020B0502040204020203" pitchFamily="34" charset="0"/>
              </a:rPr>
              <a:t>E</a:t>
            </a:r>
          </a:p>
          <a:p>
            <a:r>
              <a:rPr lang="en-US" sz="3200">
                <a:latin typeface="Bahnschrift" panose="020B0502040204020203" pitchFamily="34" charset="0"/>
              </a:rPr>
              <a:t>A</a:t>
            </a:r>
          </a:p>
          <a:p>
            <a:r>
              <a:rPr lang="en-US" sz="3200">
                <a:latin typeface="Bahnschrift" panose="020B0502040204020203" pitchFamily="34" charset="0"/>
              </a:rPr>
              <a:t>N</a:t>
            </a:r>
          </a:p>
          <a:p>
            <a:endParaRPr lang="en-US" sz="3200">
              <a:latin typeface="Bahnschrift" panose="020B0502040204020203" pitchFamily="34" charset="0"/>
            </a:endParaRPr>
          </a:p>
          <a:p>
            <a:r>
              <a:rPr lang="en-US" sz="3200">
                <a:latin typeface="Bahnschrift" panose="020B0502040204020203" pitchFamily="34" charset="0"/>
              </a:rPr>
              <a:t>CAVA</a:t>
            </a:r>
          </a:p>
          <a:p>
            <a:r>
              <a:rPr lang="en-US" sz="3200">
                <a:latin typeface="Bahnschrift" panose="020B0502040204020203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7934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0BB7C3-6475-56B3-D0D7-BD54D9B2E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24" y="288235"/>
            <a:ext cx="5694409" cy="59497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CDB0B2-5BEA-3594-2ABC-5B0887B0B2AD}"/>
              </a:ext>
            </a:extLst>
          </p:cNvPr>
          <p:cNvSpPr txBox="1"/>
          <p:nvPr/>
        </p:nvSpPr>
        <p:spPr>
          <a:xfrm>
            <a:off x="6096000" y="688542"/>
            <a:ext cx="609805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 Create a Brand Identity.</a:t>
            </a:r>
          </a:p>
          <a:p>
            <a:r>
              <a:rPr lang="en-IN" sz="2800" dirty="0"/>
              <a:t>2. Increase Activity &amp; Visibility on Social Media.</a:t>
            </a:r>
          </a:p>
          <a:p>
            <a:r>
              <a:rPr lang="en-IN" sz="2800" dirty="0"/>
              <a:t>3. Create a Website For Your Food Delivery Service.</a:t>
            </a:r>
          </a:p>
          <a:p>
            <a:r>
              <a:rPr lang="en-IN" sz="2800" dirty="0"/>
              <a:t>4. Improve Quality of Service</a:t>
            </a:r>
          </a:p>
          <a:p>
            <a:r>
              <a:rPr lang="en-IN" sz="2800" dirty="0"/>
              <a:t>5. Sign Up With Major Food Directories.</a:t>
            </a:r>
          </a:p>
          <a:p>
            <a:r>
              <a:rPr lang="en-IN" sz="2800" dirty="0"/>
              <a:t>6. Participate in Food Festivals &amp; Local Events.</a:t>
            </a:r>
          </a:p>
          <a:p>
            <a:r>
              <a:rPr lang="en-IN" sz="2800" dirty="0"/>
              <a:t>7. Sponsor a Charity Or a Local Cause.</a:t>
            </a:r>
          </a:p>
        </p:txBody>
      </p:sp>
    </p:spTree>
    <p:extLst>
      <p:ext uri="{BB962C8B-B14F-4D97-AF65-F5344CB8AC3E}">
        <p14:creationId xmlns:p14="http://schemas.microsoft.com/office/powerpoint/2010/main" val="132874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on the ground&#10;&#10;Description automatically generated">
            <a:extLst>
              <a:ext uri="{FF2B5EF4-FFF2-40B4-BE49-F238E27FC236}">
                <a16:creationId xmlns:a16="http://schemas.microsoft.com/office/drawing/2014/main" id="{D28507D7-C401-768A-EC9C-5CF3ECA35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0"/>
            <a:ext cx="5143500" cy="6858000"/>
          </a:xfrm>
          <a:prstGeom prst="rect">
            <a:avLst/>
          </a:prstGeom>
        </p:spPr>
      </p:pic>
      <p:pic>
        <p:nvPicPr>
          <p:cNvPr id="11" name="Picture 10" descr="A person sitting on the ground eating food&#10;&#10;Description automatically generated">
            <a:extLst>
              <a:ext uri="{FF2B5EF4-FFF2-40B4-BE49-F238E27FC236}">
                <a16:creationId xmlns:a16="http://schemas.microsoft.com/office/drawing/2014/main" id="{1948AAA2-2A4E-9B5F-316E-2A5482C19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858" y="0"/>
            <a:ext cx="4873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509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Bahnschrift</vt:lpstr>
      <vt:lpstr>Calibri</vt:lpstr>
      <vt:lpstr>Calibri Light</vt:lpstr>
      <vt:lpstr>Constantia</vt:lpstr>
      <vt:lpstr>Segoe UI</vt:lpstr>
      <vt:lpstr>Times New Roman</vt:lpstr>
      <vt:lpstr>Office Theme</vt:lpstr>
      <vt:lpstr>PowerPoint Presentation</vt:lpstr>
      <vt:lpstr>Zero hunger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PRADEEP</dc:creator>
  <cp:lastModifiedBy>vidya reddy</cp:lastModifiedBy>
  <cp:revision>2</cp:revision>
  <dcterms:created xsi:type="dcterms:W3CDTF">2024-08-01T13:08:58Z</dcterms:created>
  <dcterms:modified xsi:type="dcterms:W3CDTF">2024-09-15T15:52:34Z</dcterms:modified>
</cp:coreProperties>
</file>